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2207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06989"/>
            <a:ext cx="8636000" cy="28338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491730"/>
            <a:ext cx="7112000" cy="33786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1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8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29444"/>
            <a:ext cx="2286000" cy="11280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29444"/>
            <a:ext cx="6688667" cy="11280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5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7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495527"/>
            <a:ext cx="8636000" cy="262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603498"/>
            <a:ext cx="8636000" cy="28920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9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084833"/>
            <a:ext cx="4487333" cy="8725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084833"/>
            <a:ext cx="4487333" cy="8725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59357"/>
            <a:ext cx="4489098" cy="12333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192676"/>
            <a:ext cx="4489098" cy="76172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959357"/>
            <a:ext cx="4490861" cy="12333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192676"/>
            <a:ext cx="4490861" cy="76172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1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26380"/>
            <a:ext cx="3342570" cy="2240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26383"/>
            <a:ext cx="5679722" cy="11283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66557"/>
            <a:ext cx="3342570" cy="90433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254490"/>
            <a:ext cx="6096000" cy="1092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81294"/>
            <a:ext cx="6096000" cy="7932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347035"/>
            <a:ext cx="6096000" cy="15515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29441"/>
            <a:ext cx="9144000" cy="220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84833"/>
            <a:ext cx="9144000" cy="8725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253633"/>
            <a:ext cx="2370667" cy="70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9146-1C06-4E1E-8004-7ED2CCA298F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253633"/>
            <a:ext cx="3217333" cy="70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253633"/>
            <a:ext cx="2370667" cy="70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656F-16F6-4E05-9C55-BA7FC020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successnet.com/snpapp/learn/navigateIDP.do?method=vlo&amp;internalId=131012100000016&amp;isHtml5Sco=false&amp;fromTab=DONETA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342900"/>
            <a:ext cx="493891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1-2: Points, Lines, &amp; Planes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381000" y="1244600"/>
            <a:ext cx="92710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http://www.pearsonsuccessnet.com/snpapp/learn/navigateIDP.do?method=vlo&amp;internalId=131012100000016&amp;isHtml5Sco=false&amp;fromTab=DONETAB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18248"/>
              </p:ext>
            </p:extLst>
          </p:nvPr>
        </p:nvGraphicFramePr>
        <p:xfrm>
          <a:off x="1473199" y="2940685"/>
          <a:ext cx="7112000" cy="9547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530"/>
                <a:gridCol w="3633470"/>
              </a:tblGrid>
              <a:tr h="983742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Point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part of a line that consists of two endpoints and all points in between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68604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Line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two rays that share the same endpoint and form a line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09295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Plane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points that lie on the same line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979932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Collinear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indicates a location and has no size 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983742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Coplanar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part of a line that consists of one endpoint and all points on one side of that endpoint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850265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Segment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points and/or lines that lie in the same plane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1474470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Ray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baseline="0" smtClean="0">
                          <a:solidFill>
                            <a:srgbClr val="000000"/>
                          </a:solidFill>
                          <a:latin typeface="Arial - 18"/>
                        </a:rPr>
                        <a:t>is represented by a straight path that extends in two opposite directions without end, has no thickness and contains an infinite amount of points</a:t>
                      </a:r>
                      <a:endParaRPr lang="en-US" sz="1800" b="0" i="0" u="none" baseline="0">
                        <a:solidFill>
                          <a:srgbClr val="000000"/>
                        </a:solidFill>
                        <a:latin typeface="Arial - 18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827024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Opposite Rays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 set of points that two or more figures have in common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129413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000000"/>
                          </a:solidFill>
                          <a:latin typeface="Arial - 28"/>
                        </a:rPr>
                        <a:t>Postulate or Axiom</a:t>
                      </a:r>
                      <a:endParaRPr lang="en-US" sz="2800" b="0" i="0" u="none" baseline="0">
                        <a:solidFill>
                          <a:srgbClr val="000000"/>
                        </a:solidFill>
                        <a:latin typeface="Arial - 28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baseline="0" smtClean="0">
                          <a:solidFill>
                            <a:srgbClr val="000000"/>
                          </a:solidFill>
                          <a:latin typeface="Arial - 18"/>
                        </a:rPr>
                        <a:t>is represented by a flat surface that extends without end, has no thickness, and contains an infinite amount of lines</a:t>
                      </a:r>
                      <a:endParaRPr lang="en-US" sz="1800" b="0" i="0" u="none" baseline="0">
                        <a:solidFill>
                          <a:srgbClr val="000000"/>
                        </a:solidFill>
                        <a:latin typeface="Arial - 18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Intersection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an accepted statement of fact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736689" y="2826392"/>
            <a:ext cx="415053" cy="483185"/>
          </a:xfrm>
          <a:custGeom>
            <a:avLst/>
            <a:gdLst/>
            <a:ahLst/>
            <a:cxnLst/>
            <a:rect l="0" t="0" r="0" b="0"/>
            <a:pathLst>
              <a:path w="415053" h="483185">
                <a:moveTo>
                  <a:pt x="319073" y="58136"/>
                </a:moveTo>
                <a:lnTo>
                  <a:pt x="311795" y="87251"/>
                </a:lnTo>
                <a:lnTo>
                  <a:pt x="308127" y="88211"/>
                </a:lnTo>
                <a:lnTo>
                  <a:pt x="279564" y="29859"/>
                </a:lnTo>
                <a:lnTo>
                  <a:pt x="258857" y="11037"/>
                </a:lnTo>
                <a:lnTo>
                  <a:pt x="246936" y="3885"/>
                </a:lnTo>
                <a:lnTo>
                  <a:pt x="217441" y="0"/>
                </a:lnTo>
                <a:lnTo>
                  <a:pt x="187066" y="4876"/>
                </a:lnTo>
                <a:lnTo>
                  <a:pt x="163409" y="17199"/>
                </a:lnTo>
                <a:lnTo>
                  <a:pt x="109909" y="73679"/>
                </a:lnTo>
                <a:lnTo>
                  <a:pt x="65149" y="134333"/>
                </a:lnTo>
                <a:lnTo>
                  <a:pt x="36307" y="187017"/>
                </a:lnTo>
                <a:lnTo>
                  <a:pt x="15742" y="241222"/>
                </a:lnTo>
                <a:lnTo>
                  <a:pt x="0" y="295877"/>
                </a:lnTo>
                <a:lnTo>
                  <a:pt x="245" y="357944"/>
                </a:lnTo>
                <a:lnTo>
                  <a:pt x="24524" y="417299"/>
                </a:lnTo>
                <a:lnTo>
                  <a:pt x="52066" y="442729"/>
                </a:lnTo>
                <a:lnTo>
                  <a:pt x="67942" y="451644"/>
                </a:lnTo>
                <a:lnTo>
                  <a:pt x="105895" y="457486"/>
                </a:lnTo>
                <a:lnTo>
                  <a:pt x="146631" y="451957"/>
                </a:lnTo>
                <a:lnTo>
                  <a:pt x="200778" y="424673"/>
                </a:lnTo>
                <a:lnTo>
                  <a:pt x="251977" y="383321"/>
                </a:lnTo>
                <a:lnTo>
                  <a:pt x="275542" y="358056"/>
                </a:lnTo>
                <a:lnTo>
                  <a:pt x="307146" y="300534"/>
                </a:lnTo>
                <a:lnTo>
                  <a:pt x="329250" y="244726"/>
                </a:lnTo>
                <a:lnTo>
                  <a:pt x="341386" y="184009"/>
                </a:lnTo>
                <a:lnTo>
                  <a:pt x="344982" y="127425"/>
                </a:lnTo>
                <a:lnTo>
                  <a:pt x="344300" y="102642"/>
                </a:lnTo>
                <a:lnTo>
                  <a:pt x="341985" y="104565"/>
                </a:lnTo>
                <a:lnTo>
                  <a:pt x="336874" y="122952"/>
                </a:lnTo>
                <a:lnTo>
                  <a:pt x="333592" y="184409"/>
                </a:lnTo>
                <a:lnTo>
                  <a:pt x="328961" y="233170"/>
                </a:lnTo>
                <a:lnTo>
                  <a:pt x="324992" y="262377"/>
                </a:lnTo>
                <a:lnTo>
                  <a:pt x="329799" y="307562"/>
                </a:lnTo>
                <a:lnTo>
                  <a:pt x="334947" y="364792"/>
                </a:lnTo>
                <a:lnTo>
                  <a:pt x="362440" y="426620"/>
                </a:lnTo>
                <a:lnTo>
                  <a:pt x="379481" y="451950"/>
                </a:lnTo>
                <a:lnTo>
                  <a:pt x="415052" y="4831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77517" y="3858023"/>
            <a:ext cx="315358" cy="1364691"/>
            <a:chOff x="877517" y="3858023"/>
            <a:chExt cx="315358" cy="1364691"/>
          </a:xfrm>
        </p:grpSpPr>
        <p:sp>
          <p:nvSpPr>
            <p:cNvPr id="6" name="Freeform 5"/>
            <p:cNvSpPr/>
            <p:nvPr/>
          </p:nvSpPr>
          <p:spPr>
            <a:xfrm>
              <a:off x="877517" y="3858023"/>
              <a:ext cx="264574" cy="658139"/>
            </a:xfrm>
            <a:custGeom>
              <a:avLst/>
              <a:gdLst/>
              <a:ahLst/>
              <a:cxnLst/>
              <a:rect l="0" t="0" r="0" b="0"/>
              <a:pathLst>
                <a:path w="264574" h="658139">
                  <a:moveTo>
                    <a:pt x="27422" y="0"/>
                  </a:moveTo>
                  <a:lnTo>
                    <a:pt x="23360" y="59660"/>
                  </a:lnTo>
                  <a:lnTo>
                    <a:pt x="19523" y="92025"/>
                  </a:lnTo>
                  <a:lnTo>
                    <a:pt x="25410" y="154105"/>
                  </a:lnTo>
                  <a:lnTo>
                    <a:pt x="26826" y="206641"/>
                  </a:lnTo>
                  <a:lnTo>
                    <a:pt x="31308" y="260802"/>
                  </a:lnTo>
                  <a:lnTo>
                    <a:pt x="42285" y="315444"/>
                  </a:lnTo>
                  <a:lnTo>
                    <a:pt x="51123" y="370228"/>
                  </a:lnTo>
                  <a:lnTo>
                    <a:pt x="57805" y="420993"/>
                  </a:lnTo>
                  <a:lnTo>
                    <a:pt x="69433" y="477168"/>
                  </a:lnTo>
                  <a:lnTo>
                    <a:pt x="76563" y="522862"/>
                  </a:lnTo>
                  <a:lnTo>
                    <a:pt x="80577" y="570660"/>
                  </a:lnTo>
                  <a:lnTo>
                    <a:pt x="81140" y="569350"/>
                  </a:lnTo>
                  <a:lnTo>
                    <a:pt x="82044" y="516183"/>
                  </a:lnTo>
                  <a:lnTo>
                    <a:pt x="82168" y="471646"/>
                  </a:lnTo>
                  <a:lnTo>
                    <a:pt x="82223" y="421383"/>
                  </a:lnTo>
                  <a:lnTo>
                    <a:pt x="82248" y="368574"/>
                  </a:lnTo>
                  <a:lnTo>
                    <a:pt x="89540" y="309290"/>
                  </a:lnTo>
                  <a:lnTo>
                    <a:pt x="108628" y="262778"/>
                  </a:lnTo>
                  <a:lnTo>
                    <a:pt x="133581" y="227329"/>
                  </a:lnTo>
                  <a:lnTo>
                    <a:pt x="143899" y="221632"/>
                  </a:lnTo>
                  <a:lnTo>
                    <a:pt x="167551" y="219365"/>
                  </a:lnTo>
                  <a:lnTo>
                    <a:pt x="193297" y="231561"/>
                  </a:lnTo>
                  <a:lnTo>
                    <a:pt x="218451" y="253740"/>
                  </a:lnTo>
                  <a:lnTo>
                    <a:pt x="248219" y="300486"/>
                  </a:lnTo>
                  <a:lnTo>
                    <a:pt x="261651" y="335155"/>
                  </a:lnTo>
                  <a:lnTo>
                    <a:pt x="264573" y="366814"/>
                  </a:lnTo>
                  <a:lnTo>
                    <a:pt x="254036" y="424378"/>
                  </a:lnTo>
                  <a:lnTo>
                    <a:pt x="234388" y="480540"/>
                  </a:lnTo>
                  <a:lnTo>
                    <a:pt x="200451" y="534922"/>
                  </a:lnTo>
                  <a:lnTo>
                    <a:pt x="155308" y="584434"/>
                  </a:lnTo>
                  <a:lnTo>
                    <a:pt x="106344" y="612038"/>
                  </a:lnTo>
                  <a:lnTo>
                    <a:pt x="43632" y="641189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96499" y="4735540"/>
              <a:ext cx="296376" cy="487174"/>
            </a:xfrm>
            <a:custGeom>
              <a:avLst/>
              <a:gdLst/>
              <a:ahLst/>
              <a:cxnLst/>
              <a:rect l="0" t="0" r="0" b="0"/>
              <a:pathLst>
                <a:path w="296376" h="487174">
                  <a:moveTo>
                    <a:pt x="268953" y="0"/>
                  </a:moveTo>
                  <a:lnTo>
                    <a:pt x="215745" y="3048"/>
                  </a:lnTo>
                  <a:lnTo>
                    <a:pt x="166011" y="21893"/>
                  </a:lnTo>
                  <a:lnTo>
                    <a:pt x="130624" y="48298"/>
                  </a:lnTo>
                  <a:lnTo>
                    <a:pt x="91370" y="101457"/>
                  </a:lnTo>
                  <a:lnTo>
                    <a:pt x="63481" y="156509"/>
                  </a:lnTo>
                  <a:lnTo>
                    <a:pt x="35921" y="217002"/>
                  </a:lnTo>
                  <a:lnTo>
                    <a:pt x="12520" y="273520"/>
                  </a:lnTo>
                  <a:lnTo>
                    <a:pt x="0" y="336986"/>
                  </a:lnTo>
                  <a:lnTo>
                    <a:pt x="1642" y="384386"/>
                  </a:lnTo>
                  <a:lnTo>
                    <a:pt x="17607" y="425765"/>
                  </a:lnTo>
                  <a:lnTo>
                    <a:pt x="52290" y="468764"/>
                  </a:lnTo>
                  <a:lnTo>
                    <a:pt x="82266" y="482564"/>
                  </a:lnTo>
                  <a:lnTo>
                    <a:pt x="115902" y="487173"/>
                  </a:lnTo>
                  <a:lnTo>
                    <a:pt x="169098" y="479680"/>
                  </a:lnTo>
                  <a:lnTo>
                    <a:pt x="223455" y="458839"/>
                  </a:lnTo>
                  <a:lnTo>
                    <a:pt x="280166" y="432626"/>
                  </a:lnTo>
                  <a:lnTo>
                    <a:pt x="296375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05790" y="5503368"/>
            <a:ext cx="259663" cy="822673"/>
            <a:chOff x="905790" y="5503368"/>
            <a:chExt cx="259663" cy="822673"/>
          </a:xfrm>
        </p:grpSpPr>
        <p:sp>
          <p:nvSpPr>
            <p:cNvPr id="9" name="Freeform 8"/>
            <p:cNvSpPr/>
            <p:nvPr/>
          </p:nvSpPr>
          <p:spPr>
            <a:xfrm>
              <a:off x="905790" y="5846713"/>
              <a:ext cx="259663" cy="453305"/>
            </a:xfrm>
            <a:custGeom>
              <a:avLst/>
              <a:gdLst/>
              <a:ahLst/>
              <a:cxnLst/>
              <a:rect l="0" t="0" r="0" b="0"/>
              <a:pathLst>
                <a:path w="259663" h="453305">
                  <a:moveTo>
                    <a:pt x="259662" y="13146"/>
                  </a:moveTo>
                  <a:lnTo>
                    <a:pt x="206454" y="3723"/>
                  </a:lnTo>
                  <a:lnTo>
                    <a:pt x="153674" y="705"/>
                  </a:lnTo>
                  <a:lnTo>
                    <a:pt x="117593" y="0"/>
                  </a:lnTo>
                  <a:lnTo>
                    <a:pt x="85307" y="11874"/>
                  </a:lnTo>
                  <a:lnTo>
                    <a:pt x="58770" y="32386"/>
                  </a:lnTo>
                  <a:lnTo>
                    <a:pt x="41898" y="56737"/>
                  </a:lnTo>
                  <a:lnTo>
                    <a:pt x="23834" y="103420"/>
                  </a:lnTo>
                  <a:lnTo>
                    <a:pt x="8833" y="155846"/>
                  </a:lnTo>
                  <a:lnTo>
                    <a:pt x="2019" y="209975"/>
                  </a:lnTo>
                  <a:lnTo>
                    <a:pt x="0" y="271886"/>
                  </a:lnTo>
                  <a:lnTo>
                    <a:pt x="3590" y="320098"/>
                  </a:lnTo>
                  <a:lnTo>
                    <a:pt x="13311" y="368948"/>
                  </a:lnTo>
                  <a:lnTo>
                    <a:pt x="32866" y="410972"/>
                  </a:lnTo>
                  <a:lnTo>
                    <a:pt x="60854" y="437775"/>
                  </a:lnTo>
                  <a:lnTo>
                    <a:pt x="76849" y="447055"/>
                  </a:lnTo>
                  <a:lnTo>
                    <a:pt x="106809" y="453304"/>
                  </a:lnTo>
                  <a:lnTo>
                    <a:pt x="121197" y="452838"/>
                  </a:lnTo>
                  <a:lnTo>
                    <a:pt x="170561" y="430345"/>
                  </a:lnTo>
                  <a:lnTo>
                    <a:pt x="193655" y="407282"/>
                  </a:lnTo>
                  <a:lnTo>
                    <a:pt x="224676" y="346326"/>
                  </a:lnTo>
                  <a:lnTo>
                    <a:pt x="232240" y="328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24318" y="5503368"/>
              <a:ext cx="27424" cy="822673"/>
            </a:xfrm>
            <a:custGeom>
              <a:avLst/>
              <a:gdLst/>
              <a:ahLst/>
              <a:cxnLst/>
              <a:rect l="0" t="0" r="0" b="0"/>
              <a:pathLst>
                <a:path w="27424" h="822673">
                  <a:moveTo>
                    <a:pt x="0" y="0"/>
                  </a:moveTo>
                  <a:lnTo>
                    <a:pt x="0" y="62631"/>
                  </a:lnTo>
                  <a:lnTo>
                    <a:pt x="1524" y="118429"/>
                  </a:lnTo>
                  <a:lnTo>
                    <a:pt x="9423" y="175080"/>
                  </a:lnTo>
                  <a:lnTo>
                    <a:pt x="11806" y="217464"/>
                  </a:lnTo>
                  <a:lnTo>
                    <a:pt x="12865" y="261693"/>
                  </a:lnTo>
                  <a:lnTo>
                    <a:pt x="13335" y="308264"/>
                  </a:lnTo>
                  <a:lnTo>
                    <a:pt x="13544" y="359433"/>
                  </a:lnTo>
                  <a:lnTo>
                    <a:pt x="17700" y="412643"/>
                  </a:lnTo>
                  <a:lnTo>
                    <a:pt x="23102" y="465238"/>
                  </a:lnTo>
                  <a:lnTo>
                    <a:pt x="25502" y="514005"/>
                  </a:lnTo>
                  <a:lnTo>
                    <a:pt x="26569" y="565133"/>
                  </a:lnTo>
                  <a:lnTo>
                    <a:pt x="27044" y="618325"/>
                  </a:lnTo>
                  <a:lnTo>
                    <a:pt x="27254" y="672436"/>
                  </a:lnTo>
                  <a:lnTo>
                    <a:pt x="27348" y="718829"/>
                  </a:lnTo>
                  <a:lnTo>
                    <a:pt x="27401" y="775146"/>
                  </a:lnTo>
                  <a:lnTo>
                    <a:pt x="27423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941878" y="6750414"/>
            <a:ext cx="374398" cy="401435"/>
          </a:xfrm>
          <a:custGeom>
            <a:avLst/>
            <a:gdLst/>
            <a:ahLst/>
            <a:cxnLst/>
            <a:rect l="0" t="0" r="0" b="0"/>
            <a:pathLst>
              <a:path w="374398" h="401435">
                <a:moveTo>
                  <a:pt x="17906" y="140921"/>
                </a:moveTo>
                <a:lnTo>
                  <a:pt x="25185" y="162758"/>
                </a:lnTo>
                <a:lnTo>
                  <a:pt x="33423" y="170714"/>
                </a:lnTo>
                <a:lnTo>
                  <a:pt x="58827" y="183616"/>
                </a:lnTo>
                <a:lnTo>
                  <a:pt x="107389" y="192167"/>
                </a:lnTo>
                <a:lnTo>
                  <a:pt x="160372" y="187421"/>
                </a:lnTo>
                <a:lnTo>
                  <a:pt x="223447" y="161222"/>
                </a:lnTo>
                <a:lnTo>
                  <a:pt x="270595" y="134072"/>
                </a:lnTo>
                <a:lnTo>
                  <a:pt x="289160" y="110455"/>
                </a:lnTo>
                <a:lnTo>
                  <a:pt x="294365" y="80661"/>
                </a:lnTo>
                <a:lnTo>
                  <a:pt x="290077" y="50153"/>
                </a:lnTo>
                <a:lnTo>
                  <a:pt x="278014" y="26437"/>
                </a:lnTo>
                <a:lnTo>
                  <a:pt x="254371" y="9804"/>
                </a:lnTo>
                <a:lnTo>
                  <a:pt x="239535" y="3236"/>
                </a:lnTo>
                <a:lnTo>
                  <a:pt x="206800" y="0"/>
                </a:lnTo>
                <a:lnTo>
                  <a:pt x="143410" y="10335"/>
                </a:lnTo>
                <a:lnTo>
                  <a:pt x="93518" y="29949"/>
                </a:lnTo>
                <a:lnTo>
                  <a:pt x="54698" y="62337"/>
                </a:lnTo>
                <a:lnTo>
                  <a:pt x="15807" y="123649"/>
                </a:lnTo>
                <a:lnTo>
                  <a:pt x="2754" y="153050"/>
                </a:lnTo>
                <a:lnTo>
                  <a:pt x="0" y="181352"/>
                </a:lnTo>
                <a:lnTo>
                  <a:pt x="5377" y="210688"/>
                </a:lnTo>
                <a:lnTo>
                  <a:pt x="25535" y="258417"/>
                </a:lnTo>
                <a:lnTo>
                  <a:pt x="68583" y="313218"/>
                </a:lnTo>
                <a:lnTo>
                  <a:pt x="117559" y="341610"/>
                </a:lnTo>
                <a:lnTo>
                  <a:pt x="173034" y="362042"/>
                </a:lnTo>
                <a:lnTo>
                  <a:pt x="228066" y="377744"/>
                </a:lnTo>
                <a:lnTo>
                  <a:pt x="275687" y="392045"/>
                </a:lnTo>
                <a:lnTo>
                  <a:pt x="339100" y="399580"/>
                </a:lnTo>
                <a:lnTo>
                  <a:pt x="374397" y="4014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87207" y="7492817"/>
            <a:ext cx="342781" cy="550261"/>
            <a:chOff x="987207" y="7492817"/>
            <a:chExt cx="342781" cy="550261"/>
          </a:xfrm>
        </p:grpSpPr>
        <p:sp>
          <p:nvSpPr>
            <p:cNvPr id="13" name="Freeform 12"/>
            <p:cNvSpPr/>
            <p:nvPr/>
          </p:nvSpPr>
          <p:spPr>
            <a:xfrm>
              <a:off x="1107791" y="7492817"/>
              <a:ext cx="112507" cy="550261"/>
            </a:xfrm>
            <a:custGeom>
              <a:avLst/>
              <a:gdLst/>
              <a:ahLst/>
              <a:cxnLst/>
              <a:rect l="0" t="0" r="0" b="0"/>
              <a:pathLst>
                <a:path w="112507" h="550261">
                  <a:moveTo>
                    <a:pt x="112506" y="70367"/>
                  </a:moveTo>
                  <a:lnTo>
                    <a:pt x="92137" y="46951"/>
                  </a:lnTo>
                  <a:lnTo>
                    <a:pt x="81617" y="24919"/>
                  </a:lnTo>
                  <a:lnTo>
                    <a:pt x="63738" y="8019"/>
                  </a:lnTo>
                  <a:lnTo>
                    <a:pt x="52571" y="1380"/>
                  </a:lnTo>
                  <a:lnTo>
                    <a:pt x="42080" y="0"/>
                  </a:lnTo>
                  <a:lnTo>
                    <a:pt x="22298" y="6593"/>
                  </a:lnTo>
                  <a:lnTo>
                    <a:pt x="7412" y="23741"/>
                  </a:lnTo>
                  <a:lnTo>
                    <a:pt x="1310" y="34713"/>
                  </a:lnTo>
                  <a:lnTo>
                    <a:pt x="0" y="93828"/>
                  </a:lnTo>
                  <a:lnTo>
                    <a:pt x="5627" y="139193"/>
                  </a:lnTo>
                  <a:lnTo>
                    <a:pt x="17360" y="199434"/>
                  </a:lnTo>
                  <a:lnTo>
                    <a:pt x="30486" y="258416"/>
                  </a:lnTo>
                  <a:lnTo>
                    <a:pt x="44023" y="321597"/>
                  </a:lnTo>
                  <a:lnTo>
                    <a:pt x="57683" y="381451"/>
                  </a:lnTo>
                  <a:lnTo>
                    <a:pt x="65288" y="428006"/>
                  </a:lnTo>
                  <a:lnTo>
                    <a:pt x="69570" y="486953"/>
                  </a:lnTo>
                  <a:lnTo>
                    <a:pt x="71372" y="550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87207" y="7824073"/>
              <a:ext cx="342781" cy="27047"/>
            </a:xfrm>
            <a:custGeom>
              <a:avLst/>
              <a:gdLst/>
              <a:ahLst/>
              <a:cxnLst/>
              <a:rect l="0" t="0" r="0" b="0"/>
              <a:pathLst>
                <a:path w="342781" h="27047">
                  <a:moveTo>
                    <a:pt x="0" y="13335"/>
                  </a:moveTo>
                  <a:lnTo>
                    <a:pt x="45309" y="3912"/>
                  </a:lnTo>
                  <a:lnTo>
                    <a:pt x="102970" y="894"/>
                  </a:lnTo>
                  <a:lnTo>
                    <a:pt x="159327" y="0"/>
                  </a:lnTo>
                  <a:lnTo>
                    <a:pt x="213096" y="1259"/>
                  </a:lnTo>
                  <a:lnTo>
                    <a:pt x="261698" y="10603"/>
                  </a:lnTo>
                  <a:lnTo>
                    <a:pt x="324506" y="23346"/>
                  </a:lnTo>
                  <a:lnTo>
                    <a:pt x="342780" y="27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1092754" y="8693934"/>
            <a:ext cx="303084" cy="747686"/>
          </a:xfrm>
          <a:custGeom>
            <a:avLst/>
            <a:gdLst/>
            <a:ahLst/>
            <a:cxnLst/>
            <a:rect l="0" t="0" r="0" b="0"/>
            <a:pathLst>
              <a:path w="303084" h="747686">
                <a:moveTo>
                  <a:pt x="182388" y="7280"/>
                </a:moveTo>
                <a:lnTo>
                  <a:pt x="160551" y="0"/>
                </a:lnTo>
                <a:lnTo>
                  <a:pt x="137643" y="4552"/>
                </a:lnTo>
                <a:lnTo>
                  <a:pt x="112227" y="18256"/>
                </a:lnTo>
                <a:lnTo>
                  <a:pt x="62732" y="64293"/>
                </a:lnTo>
                <a:lnTo>
                  <a:pt x="32674" y="112026"/>
                </a:lnTo>
                <a:lnTo>
                  <a:pt x="8534" y="174412"/>
                </a:lnTo>
                <a:lnTo>
                  <a:pt x="0" y="215626"/>
                </a:lnTo>
                <a:lnTo>
                  <a:pt x="1286" y="249178"/>
                </a:lnTo>
                <a:lnTo>
                  <a:pt x="17853" y="293762"/>
                </a:lnTo>
                <a:lnTo>
                  <a:pt x="30041" y="303388"/>
                </a:lnTo>
                <a:lnTo>
                  <a:pt x="63896" y="314082"/>
                </a:lnTo>
                <a:lnTo>
                  <a:pt x="111224" y="312824"/>
                </a:lnTo>
                <a:lnTo>
                  <a:pt x="140095" y="298471"/>
                </a:lnTo>
                <a:lnTo>
                  <a:pt x="195870" y="252017"/>
                </a:lnTo>
                <a:lnTo>
                  <a:pt x="222607" y="212336"/>
                </a:lnTo>
                <a:lnTo>
                  <a:pt x="232899" y="164354"/>
                </a:lnTo>
                <a:lnTo>
                  <a:pt x="235949" y="111543"/>
                </a:lnTo>
                <a:lnTo>
                  <a:pt x="229079" y="59191"/>
                </a:lnTo>
                <a:lnTo>
                  <a:pt x="230274" y="60169"/>
                </a:lnTo>
                <a:lnTo>
                  <a:pt x="251537" y="119206"/>
                </a:lnTo>
                <a:lnTo>
                  <a:pt x="264831" y="175016"/>
                </a:lnTo>
                <a:lnTo>
                  <a:pt x="273874" y="223512"/>
                </a:lnTo>
                <a:lnTo>
                  <a:pt x="287530" y="278032"/>
                </a:lnTo>
                <a:lnTo>
                  <a:pt x="299702" y="336674"/>
                </a:lnTo>
                <a:lnTo>
                  <a:pt x="303083" y="390322"/>
                </a:lnTo>
                <a:lnTo>
                  <a:pt x="300524" y="449714"/>
                </a:lnTo>
                <a:lnTo>
                  <a:pt x="294308" y="505564"/>
                </a:lnTo>
                <a:lnTo>
                  <a:pt x="282243" y="562701"/>
                </a:lnTo>
                <a:lnTo>
                  <a:pt x="265973" y="610100"/>
                </a:lnTo>
                <a:lnTo>
                  <a:pt x="233560" y="660538"/>
                </a:lnTo>
                <a:lnTo>
                  <a:pt x="195011" y="702058"/>
                </a:lnTo>
                <a:lnTo>
                  <a:pt x="141039" y="731281"/>
                </a:lnTo>
                <a:lnTo>
                  <a:pt x="86409" y="7476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72268" y="9990067"/>
            <a:ext cx="257720" cy="522902"/>
          </a:xfrm>
          <a:custGeom>
            <a:avLst/>
            <a:gdLst/>
            <a:ahLst/>
            <a:cxnLst/>
            <a:rect l="0" t="0" r="0" b="0"/>
            <a:pathLst>
              <a:path w="257720" h="522902">
                <a:moveTo>
                  <a:pt x="10917" y="0"/>
                </a:moveTo>
                <a:lnTo>
                  <a:pt x="1494" y="35886"/>
                </a:lnTo>
                <a:lnTo>
                  <a:pt x="0" y="89006"/>
                </a:lnTo>
                <a:lnTo>
                  <a:pt x="8529" y="136570"/>
                </a:lnTo>
                <a:lnTo>
                  <a:pt x="20704" y="193150"/>
                </a:lnTo>
                <a:lnTo>
                  <a:pt x="29486" y="246316"/>
                </a:lnTo>
                <a:lnTo>
                  <a:pt x="42995" y="307088"/>
                </a:lnTo>
                <a:lnTo>
                  <a:pt x="56646" y="361320"/>
                </a:lnTo>
                <a:lnTo>
                  <a:pt x="70340" y="408704"/>
                </a:lnTo>
                <a:lnTo>
                  <a:pt x="84046" y="466247"/>
                </a:lnTo>
                <a:lnTo>
                  <a:pt x="99278" y="522901"/>
                </a:lnTo>
                <a:lnTo>
                  <a:pt x="98771" y="522275"/>
                </a:lnTo>
                <a:lnTo>
                  <a:pt x="96908" y="517289"/>
                </a:lnTo>
                <a:lnTo>
                  <a:pt x="94288" y="473876"/>
                </a:lnTo>
                <a:lnTo>
                  <a:pt x="97737" y="429990"/>
                </a:lnTo>
                <a:lnTo>
                  <a:pt x="102825" y="383063"/>
                </a:lnTo>
                <a:lnTo>
                  <a:pt x="105086" y="341894"/>
                </a:lnTo>
                <a:lnTo>
                  <a:pt x="110154" y="295159"/>
                </a:lnTo>
                <a:lnTo>
                  <a:pt x="117484" y="248489"/>
                </a:lnTo>
                <a:lnTo>
                  <a:pt x="130176" y="193472"/>
                </a:lnTo>
                <a:lnTo>
                  <a:pt x="145109" y="133329"/>
                </a:lnTo>
                <a:lnTo>
                  <a:pt x="159935" y="100392"/>
                </a:lnTo>
                <a:lnTo>
                  <a:pt x="171201" y="89780"/>
                </a:lnTo>
                <a:lnTo>
                  <a:pt x="199969" y="77989"/>
                </a:lnTo>
                <a:lnTo>
                  <a:pt x="213125" y="80938"/>
                </a:lnTo>
                <a:lnTo>
                  <a:pt x="235868" y="100466"/>
                </a:lnTo>
                <a:lnTo>
                  <a:pt x="248007" y="137583"/>
                </a:lnTo>
                <a:lnTo>
                  <a:pt x="253402" y="184549"/>
                </a:lnTo>
                <a:lnTo>
                  <a:pt x="255800" y="235892"/>
                </a:lnTo>
                <a:lnTo>
                  <a:pt x="256866" y="281055"/>
                </a:lnTo>
                <a:lnTo>
                  <a:pt x="255816" y="324487"/>
                </a:lnTo>
                <a:lnTo>
                  <a:pt x="250271" y="374260"/>
                </a:lnTo>
                <a:lnTo>
                  <a:pt x="250854" y="422789"/>
                </a:lnTo>
                <a:lnTo>
                  <a:pt x="255685" y="480746"/>
                </a:lnTo>
                <a:lnTo>
                  <a:pt x="257719" y="5210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69474" y="10853872"/>
            <a:ext cx="246802" cy="493605"/>
            <a:chOff x="1069474" y="10853872"/>
            <a:chExt cx="246802" cy="493605"/>
          </a:xfrm>
        </p:grpSpPr>
        <p:sp>
          <p:nvSpPr>
            <p:cNvPr id="18" name="Freeform 17"/>
            <p:cNvSpPr/>
            <p:nvPr/>
          </p:nvSpPr>
          <p:spPr>
            <a:xfrm>
              <a:off x="1206586" y="11045830"/>
              <a:ext cx="109690" cy="301647"/>
            </a:xfrm>
            <a:custGeom>
              <a:avLst/>
              <a:gdLst/>
              <a:ahLst/>
              <a:cxnLst/>
              <a:rect l="0" t="0" r="0" b="0"/>
              <a:pathLst>
                <a:path w="109690" h="301647">
                  <a:moveTo>
                    <a:pt x="0" y="0"/>
                  </a:moveTo>
                  <a:lnTo>
                    <a:pt x="14915" y="48808"/>
                  </a:lnTo>
                  <a:lnTo>
                    <a:pt x="32230" y="108497"/>
                  </a:lnTo>
                  <a:lnTo>
                    <a:pt x="53053" y="157748"/>
                  </a:lnTo>
                  <a:lnTo>
                    <a:pt x="71241" y="210936"/>
                  </a:lnTo>
                  <a:lnTo>
                    <a:pt x="91035" y="269509"/>
                  </a:lnTo>
                  <a:lnTo>
                    <a:pt x="109689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69474" y="1085387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04939" y="12025872"/>
            <a:ext cx="417792" cy="812941"/>
            <a:chOff x="904939" y="12025872"/>
            <a:chExt cx="417792" cy="812941"/>
          </a:xfrm>
        </p:grpSpPr>
        <p:sp>
          <p:nvSpPr>
            <p:cNvPr id="21" name="Freeform 20"/>
            <p:cNvSpPr/>
            <p:nvPr/>
          </p:nvSpPr>
          <p:spPr>
            <a:xfrm>
              <a:off x="1028340" y="12149272"/>
              <a:ext cx="294391" cy="689541"/>
            </a:xfrm>
            <a:custGeom>
              <a:avLst/>
              <a:gdLst/>
              <a:ahLst/>
              <a:cxnLst/>
              <a:rect l="0" t="0" r="0" b="0"/>
              <a:pathLst>
                <a:path w="294391" h="689541">
                  <a:moveTo>
                    <a:pt x="54845" y="0"/>
                  </a:moveTo>
                  <a:lnTo>
                    <a:pt x="78261" y="31316"/>
                  </a:lnTo>
                  <a:lnTo>
                    <a:pt x="138390" y="92165"/>
                  </a:lnTo>
                  <a:lnTo>
                    <a:pt x="181263" y="153117"/>
                  </a:lnTo>
                  <a:lnTo>
                    <a:pt x="209778" y="210580"/>
                  </a:lnTo>
                  <a:lnTo>
                    <a:pt x="236001" y="259430"/>
                  </a:lnTo>
                  <a:lnTo>
                    <a:pt x="254097" y="310298"/>
                  </a:lnTo>
                  <a:lnTo>
                    <a:pt x="273859" y="369203"/>
                  </a:lnTo>
                  <a:lnTo>
                    <a:pt x="283765" y="415103"/>
                  </a:lnTo>
                  <a:lnTo>
                    <a:pt x="294390" y="477929"/>
                  </a:lnTo>
                  <a:lnTo>
                    <a:pt x="292218" y="535003"/>
                  </a:lnTo>
                  <a:lnTo>
                    <a:pt x="281925" y="585598"/>
                  </a:lnTo>
                  <a:lnTo>
                    <a:pt x="254670" y="629536"/>
                  </a:lnTo>
                  <a:lnTo>
                    <a:pt x="217648" y="664220"/>
                  </a:lnTo>
                  <a:lnTo>
                    <a:pt x="163175" y="686516"/>
                  </a:lnTo>
                  <a:lnTo>
                    <a:pt x="120765" y="689540"/>
                  </a:lnTo>
                  <a:lnTo>
                    <a:pt x="62189" y="682678"/>
                  </a:lnTo>
                  <a:lnTo>
                    <a:pt x="24013" y="670995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04939" y="12025872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761457" y="3118492"/>
            <a:ext cx="397627" cy="551588"/>
            <a:chOff x="8761457" y="3118492"/>
            <a:chExt cx="397627" cy="551588"/>
          </a:xfrm>
        </p:grpSpPr>
        <p:sp>
          <p:nvSpPr>
            <p:cNvPr id="24" name="Freeform 23"/>
            <p:cNvSpPr/>
            <p:nvPr/>
          </p:nvSpPr>
          <p:spPr>
            <a:xfrm>
              <a:off x="8901939" y="3118492"/>
              <a:ext cx="182776" cy="551588"/>
            </a:xfrm>
            <a:custGeom>
              <a:avLst/>
              <a:gdLst/>
              <a:ahLst/>
              <a:cxnLst/>
              <a:rect l="0" t="0" r="0" b="0"/>
              <a:pathLst>
                <a:path w="182776" h="551588">
                  <a:moveTo>
                    <a:pt x="174876" y="217323"/>
                  </a:moveTo>
                  <a:lnTo>
                    <a:pt x="182775" y="175061"/>
                  </a:lnTo>
                  <a:lnTo>
                    <a:pt x="172826" y="121122"/>
                  </a:lnTo>
                  <a:lnTo>
                    <a:pt x="156495" y="80145"/>
                  </a:lnTo>
                  <a:lnTo>
                    <a:pt x="114846" y="22593"/>
                  </a:lnTo>
                  <a:lnTo>
                    <a:pt x="96906" y="3313"/>
                  </a:lnTo>
                  <a:lnTo>
                    <a:pt x="87856" y="0"/>
                  </a:lnTo>
                  <a:lnTo>
                    <a:pt x="78776" y="838"/>
                  </a:lnTo>
                  <a:lnTo>
                    <a:pt x="69676" y="4444"/>
                  </a:lnTo>
                  <a:lnTo>
                    <a:pt x="55502" y="20638"/>
                  </a:lnTo>
                  <a:lnTo>
                    <a:pt x="38957" y="63575"/>
                  </a:lnTo>
                  <a:lnTo>
                    <a:pt x="32201" y="103287"/>
                  </a:lnTo>
                  <a:lnTo>
                    <a:pt x="33915" y="165422"/>
                  </a:lnTo>
                  <a:lnTo>
                    <a:pt x="27652" y="215656"/>
                  </a:lnTo>
                  <a:lnTo>
                    <a:pt x="25119" y="271505"/>
                  </a:lnTo>
                  <a:lnTo>
                    <a:pt x="24527" y="319101"/>
                  </a:lnTo>
                  <a:lnTo>
                    <a:pt x="16914" y="375451"/>
                  </a:lnTo>
                  <a:lnTo>
                    <a:pt x="13263" y="418620"/>
                  </a:lnTo>
                  <a:lnTo>
                    <a:pt x="10117" y="465229"/>
                  </a:lnTo>
                  <a:lnTo>
                    <a:pt x="1304" y="527253"/>
                  </a:lnTo>
                  <a:lnTo>
                    <a:pt x="0" y="551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761457" y="3472927"/>
              <a:ext cx="397627" cy="41135"/>
            </a:xfrm>
            <a:custGeom>
              <a:avLst/>
              <a:gdLst/>
              <a:ahLst/>
              <a:cxnLst/>
              <a:rect l="0" t="0" r="0" b="0"/>
              <a:pathLst>
                <a:path w="397627" h="41135">
                  <a:moveTo>
                    <a:pt x="0" y="0"/>
                  </a:moveTo>
                  <a:lnTo>
                    <a:pt x="53209" y="9423"/>
                  </a:lnTo>
                  <a:lnTo>
                    <a:pt x="105989" y="13964"/>
                  </a:lnTo>
                  <a:lnTo>
                    <a:pt x="161746" y="22758"/>
                  </a:lnTo>
                  <a:lnTo>
                    <a:pt x="224308" y="26040"/>
                  </a:lnTo>
                  <a:lnTo>
                    <a:pt x="282117" y="28536"/>
                  </a:lnTo>
                  <a:lnTo>
                    <a:pt x="336317" y="36724"/>
                  </a:lnTo>
                  <a:lnTo>
                    <a:pt x="39762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8685623" y="4035087"/>
            <a:ext cx="321644" cy="562160"/>
          </a:xfrm>
          <a:custGeom>
            <a:avLst/>
            <a:gdLst/>
            <a:ahLst/>
            <a:cxnLst/>
            <a:rect l="0" t="0" r="0" b="0"/>
            <a:pathLst>
              <a:path w="321644" h="562160">
                <a:moveTo>
                  <a:pt x="7279" y="0"/>
                </a:moveTo>
                <a:lnTo>
                  <a:pt x="0" y="21836"/>
                </a:lnTo>
                <a:lnTo>
                  <a:pt x="4261" y="81107"/>
                </a:lnTo>
                <a:lnTo>
                  <a:pt x="7908" y="135075"/>
                </a:lnTo>
                <a:lnTo>
                  <a:pt x="14160" y="176832"/>
                </a:lnTo>
                <a:lnTo>
                  <a:pt x="17954" y="224844"/>
                </a:lnTo>
                <a:lnTo>
                  <a:pt x="19641" y="275129"/>
                </a:lnTo>
                <a:lnTo>
                  <a:pt x="20391" y="322869"/>
                </a:lnTo>
                <a:lnTo>
                  <a:pt x="24786" y="369478"/>
                </a:lnTo>
                <a:lnTo>
                  <a:pt x="30295" y="414061"/>
                </a:lnTo>
                <a:lnTo>
                  <a:pt x="31872" y="471897"/>
                </a:lnTo>
                <a:lnTo>
                  <a:pt x="26842" y="503761"/>
                </a:lnTo>
                <a:lnTo>
                  <a:pt x="23368" y="509516"/>
                </a:lnTo>
                <a:lnTo>
                  <a:pt x="19529" y="508782"/>
                </a:lnTo>
                <a:lnTo>
                  <a:pt x="15445" y="503722"/>
                </a:lnTo>
                <a:lnTo>
                  <a:pt x="9699" y="460207"/>
                </a:lnTo>
                <a:lnTo>
                  <a:pt x="15275" y="399071"/>
                </a:lnTo>
                <a:lnTo>
                  <a:pt x="22512" y="355102"/>
                </a:lnTo>
                <a:lnTo>
                  <a:pt x="32331" y="311693"/>
                </a:lnTo>
                <a:lnTo>
                  <a:pt x="54989" y="254518"/>
                </a:lnTo>
                <a:lnTo>
                  <a:pt x="72156" y="222809"/>
                </a:lnTo>
                <a:lnTo>
                  <a:pt x="113509" y="186540"/>
                </a:lnTo>
                <a:lnTo>
                  <a:pt x="157077" y="163775"/>
                </a:lnTo>
                <a:lnTo>
                  <a:pt x="185069" y="160642"/>
                </a:lnTo>
                <a:lnTo>
                  <a:pt x="212744" y="165851"/>
                </a:lnTo>
                <a:lnTo>
                  <a:pt x="240279" y="178323"/>
                </a:lnTo>
                <a:lnTo>
                  <a:pt x="263689" y="202147"/>
                </a:lnTo>
                <a:lnTo>
                  <a:pt x="289936" y="249821"/>
                </a:lnTo>
                <a:lnTo>
                  <a:pt x="303298" y="302541"/>
                </a:lnTo>
                <a:lnTo>
                  <a:pt x="311320" y="352693"/>
                </a:lnTo>
                <a:lnTo>
                  <a:pt x="319283" y="400562"/>
                </a:lnTo>
                <a:lnTo>
                  <a:pt x="321643" y="453340"/>
                </a:lnTo>
                <a:lnTo>
                  <a:pt x="318279" y="503509"/>
                </a:lnTo>
                <a:lnTo>
                  <a:pt x="308925" y="562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677103" y="4644065"/>
            <a:ext cx="628856" cy="707298"/>
            <a:chOff x="8677103" y="4644065"/>
            <a:chExt cx="628856" cy="707298"/>
          </a:xfrm>
        </p:grpSpPr>
        <p:sp>
          <p:nvSpPr>
            <p:cNvPr id="28" name="Freeform 27"/>
            <p:cNvSpPr/>
            <p:nvPr/>
          </p:nvSpPr>
          <p:spPr>
            <a:xfrm>
              <a:off x="8747747" y="4734358"/>
              <a:ext cx="50027" cy="617005"/>
            </a:xfrm>
            <a:custGeom>
              <a:avLst/>
              <a:gdLst/>
              <a:ahLst/>
              <a:cxnLst/>
              <a:rect l="0" t="0" r="0" b="0"/>
              <a:pathLst>
                <a:path w="50027" h="617005">
                  <a:moveTo>
                    <a:pt x="0" y="0"/>
                  </a:moveTo>
                  <a:lnTo>
                    <a:pt x="21892" y="24939"/>
                  </a:lnTo>
                  <a:lnTo>
                    <a:pt x="38167" y="52725"/>
                  </a:lnTo>
                  <a:lnTo>
                    <a:pt x="47432" y="93513"/>
                  </a:lnTo>
                  <a:lnTo>
                    <a:pt x="50026" y="139063"/>
                  </a:lnTo>
                  <a:lnTo>
                    <a:pt x="44445" y="198967"/>
                  </a:lnTo>
                  <a:lnTo>
                    <a:pt x="40591" y="255311"/>
                  </a:lnTo>
                  <a:lnTo>
                    <a:pt x="32001" y="315171"/>
                  </a:lnTo>
                  <a:lnTo>
                    <a:pt x="29457" y="369104"/>
                  </a:lnTo>
                  <a:lnTo>
                    <a:pt x="28327" y="416433"/>
                  </a:lnTo>
                  <a:lnTo>
                    <a:pt x="27824" y="459306"/>
                  </a:lnTo>
                  <a:lnTo>
                    <a:pt x="27600" y="503751"/>
                  </a:lnTo>
                  <a:lnTo>
                    <a:pt x="27475" y="564320"/>
                  </a:lnTo>
                  <a:lnTo>
                    <a:pt x="31508" y="590034"/>
                  </a:lnTo>
                  <a:lnTo>
                    <a:pt x="41133" y="6170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677103" y="4644065"/>
              <a:ext cx="628856" cy="635958"/>
            </a:xfrm>
            <a:custGeom>
              <a:avLst/>
              <a:gdLst/>
              <a:ahLst/>
              <a:cxnLst/>
              <a:rect l="0" t="0" r="0" b="0"/>
              <a:pathLst>
                <a:path w="628856" h="635958">
                  <a:moveTo>
                    <a:pt x="15799" y="186271"/>
                  </a:moveTo>
                  <a:lnTo>
                    <a:pt x="1242" y="164435"/>
                  </a:lnTo>
                  <a:lnTo>
                    <a:pt x="0" y="151909"/>
                  </a:lnTo>
                  <a:lnTo>
                    <a:pt x="6746" y="121740"/>
                  </a:lnTo>
                  <a:lnTo>
                    <a:pt x="27674" y="77774"/>
                  </a:lnTo>
                  <a:lnTo>
                    <a:pt x="52562" y="53752"/>
                  </a:lnTo>
                  <a:lnTo>
                    <a:pt x="104896" y="23098"/>
                  </a:lnTo>
                  <a:lnTo>
                    <a:pt x="148329" y="7107"/>
                  </a:lnTo>
                  <a:lnTo>
                    <a:pt x="198102" y="0"/>
                  </a:lnTo>
                  <a:lnTo>
                    <a:pt x="242567" y="904"/>
                  </a:lnTo>
                  <a:lnTo>
                    <a:pt x="301861" y="9978"/>
                  </a:lnTo>
                  <a:lnTo>
                    <a:pt x="358024" y="26378"/>
                  </a:lnTo>
                  <a:lnTo>
                    <a:pt x="413259" y="54597"/>
                  </a:lnTo>
                  <a:lnTo>
                    <a:pt x="464157" y="87842"/>
                  </a:lnTo>
                  <a:lnTo>
                    <a:pt x="512246" y="125114"/>
                  </a:lnTo>
                  <a:lnTo>
                    <a:pt x="568533" y="185024"/>
                  </a:lnTo>
                  <a:lnTo>
                    <a:pt x="607468" y="240870"/>
                  </a:lnTo>
                  <a:lnTo>
                    <a:pt x="624619" y="283700"/>
                  </a:lnTo>
                  <a:lnTo>
                    <a:pt x="628855" y="332784"/>
                  </a:lnTo>
                  <a:lnTo>
                    <a:pt x="617409" y="391088"/>
                  </a:lnTo>
                  <a:lnTo>
                    <a:pt x="600819" y="432820"/>
                  </a:lnTo>
                  <a:lnTo>
                    <a:pt x="583548" y="458860"/>
                  </a:lnTo>
                  <a:lnTo>
                    <a:pt x="522043" y="517231"/>
                  </a:lnTo>
                  <a:lnTo>
                    <a:pt x="458634" y="559612"/>
                  </a:lnTo>
                  <a:lnTo>
                    <a:pt x="396455" y="593262"/>
                  </a:lnTo>
                  <a:lnTo>
                    <a:pt x="343902" y="610031"/>
                  </a:lnTo>
                  <a:lnTo>
                    <a:pt x="289736" y="624648"/>
                  </a:lnTo>
                  <a:lnTo>
                    <a:pt x="248761" y="632478"/>
                  </a:lnTo>
                  <a:lnTo>
                    <a:pt x="195004" y="635957"/>
                  </a:lnTo>
                  <a:lnTo>
                    <a:pt x="147751" y="633441"/>
                  </a:lnTo>
                  <a:lnTo>
                    <a:pt x="99076" y="627522"/>
                  </a:lnTo>
                  <a:lnTo>
                    <a:pt x="70644" y="625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8780436" y="5529607"/>
            <a:ext cx="515760" cy="562161"/>
          </a:xfrm>
          <a:custGeom>
            <a:avLst/>
            <a:gdLst/>
            <a:ahLst/>
            <a:cxnLst/>
            <a:rect l="0" t="0" r="0" b="0"/>
            <a:pathLst>
              <a:path w="515760" h="562161">
                <a:moveTo>
                  <a:pt x="159267" y="0"/>
                </a:moveTo>
                <a:lnTo>
                  <a:pt x="109294" y="38169"/>
                </a:lnTo>
                <a:lnTo>
                  <a:pt x="63329" y="101457"/>
                </a:lnTo>
                <a:lnTo>
                  <a:pt x="35879" y="152447"/>
                </a:lnTo>
                <a:lnTo>
                  <a:pt x="12510" y="206149"/>
                </a:lnTo>
                <a:lnTo>
                  <a:pt x="0" y="264718"/>
                </a:lnTo>
                <a:lnTo>
                  <a:pt x="121" y="305039"/>
                </a:lnTo>
                <a:lnTo>
                  <a:pt x="17319" y="353434"/>
                </a:lnTo>
                <a:lnTo>
                  <a:pt x="33209" y="382555"/>
                </a:lnTo>
                <a:lnTo>
                  <a:pt x="54491" y="402608"/>
                </a:lnTo>
                <a:lnTo>
                  <a:pt x="96230" y="422462"/>
                </a:lnTo>
                <a:lnTo>
                  <a:pt x="147191" y="433931"/>
                </a:lnTo>
                <a:lnTo>
                  <a:pt x="196823" y="433265"/>
                </a:lnTo>
                <a:lnTo>
                  <a:pt x="244536" y="423420"/>
                </a:lnTo>
                <a:lnTo>
                  <a:pt x="276385" y="413660"/>
                </a:lnTo>
                <a:lnTo>
                  <a:pt x="321658" y="382567"/>
                </a:lnTo>
                <a:lnTo>
                  <a:pt x="367700" y="336509"/>
                </a:lnTo>
                <a:lnTo>
                  <a:pt x="385898" y="296742"/>
                </a:lnTo>
                <a:lnTo>
                  <a:pt x="399415" y="238070"/>
                </a:lnTo>
                <a:lnTo>
                  <a:pt x="403112" y="194678"/>
                </a:lnTo>
                <a:lnTo>
                  <a:pt x="405192" y="134703"/>
                </a:lnTo>
                <a:lnTo>
                  <a:pt x="398530" y="85616"/>
                </a:lnTo>
                <a:lnTo>
                  <a:pt x="379629" y="49405"/>
                </a:lnTo>
                <a:lnTo>
                  <a:pt x="374731" y="48172"/>
                </a:lnTo>
                <a:lnTo>
                  <a:pt x="371466" y="53443"/>
                </a:lnTo>
                <a:lnTo>
                  <a:pt x="369288" y="63051"/>
                </a:lnTo>
                <a:lnTo>
                  <a:pt x="373504" y="112968"/>
                </a:lnTo>
                <a:lnTo>
                  <a:pt x="377123" y="168722"/>
                </a:lnTo>
                <a:lnTo>
                  <a:pt x="378195" y="223837"/>
                </a:lnTo>
                <a:lnTo>
                  <a:pt x="389504" y="286108"/>
                </a:lnTo>
                <a:lnTo>
                  <a:pt x="406408" y="346482"/>
                </a:lnTo>
                <a:lnTo>
                  <a:pt x="424417" y="409359"/>
                </a:lnTo>
                <a:lnTo>
                  <a:pt x="453592" y="465791"/>
                </a:lnTo>
                <a:lnTo>
                  <a:pt x="488695" y="520949"/>
                </a:lnTo>
                <a:lnTo>
                  <a:pt x="515759" y="562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714813" y="6493456"/>
            <a:ext cx="393724" cy="403500"/>
          </a:xfrm>
          <a:custGeom>
            <a:avLst/>
            <a:gdLst/>
            <a:ahLst/>
            <a:cxnLst/>
            <a:rect l="0" t="0" r="0" b="0"/>
            <a:pathLst>
              <a:path w="393724" h="403500">
                <a:moveTo>
                  <a:pt x="238602" y="23358"/>
                </a:moveTo>
                <a:lnTo>
                  <a:pt x="224044" y="8800"/>
                </a:lnTo>
                <a:lnTo>
                  <a:pt x="200647" y="1653"/>
                </a:lnTo>
                <a:lnTo>
                  <a:pt x="171459" y="0"/>
                </a:lnTo>
                <a:lnTo>
                  <a:pt x="129331" y="9158"/>
                </a:lnTo>
                <a:lnTo>
                  <a:pt x="101675" y="22633"/>
                </a:lnTo>
                <a:lnTo>
                  <a:pt x="67690" y="54629"/>
                </a:lnTo>
                <a:lnTo>
                  <a:pt x="30432" y="106385"/>
                </a:lnTo>
                <a:lnTo>
                  <a:pt x="6822" y="168745"/>
                </a:lnTo>
                <a:lnTo>
                  <a:pt x="0" y="208328"/>
                </a:lnTo>
                <a:lnTo>
                  <a:pt x="4725" y="263350"/>
                </a:lnTo>
                <a:lnTo>
                  <a:pt x="17297" y="309275"/>
                </a:lnTo>
                <a:lnTo>
                  <a:pt x="41165" y="350305"/>
                </a:lnTo>
                <a:lnTo>
                  <a:pt x="76506" y="380914"/>
                </a:lnTo>
                <a:lnTo>
                  <a:pt x="102574" y="394541"/>
                </a:lnTo>
                <a:lnTo>
                  <a:pt x="150223" y="403499"/>
                </a:lnTo>
                <a:lnTo>
                  <a:pt x="209972" y="395580"/>
                </a:lnTo>
                <a:lnTo>
                  <a:pt x="250431" y="382141"/>
                </a:lnTo>
                <a:lnTo>
                  <a:pt x="309016" y="342384"/>
                </a:lnTo>
                <a:lnTo>
                  <a:pt x="370505" y="288362"/>
                </a:lnTo>
                <a:lnTo>
                  <a:pt x="391097" y="253717"/>
                </a:lnTo>
                <a:lnTo>
                  <a:pt x="393723" y="227811"/>
                </a:lnTo>
                <a:lnTo>
                  <a:pt x="392291" y="214505"/>
                </a:lnTo>
                <a:lnTo>
                  <a:pt x="386765" y="204111"/>
                </a:lnTo>
                <a:lnTo>
                  <a:pt x="368438" y="188499"/>
                </a:lnTo>
                <a:lnTo>
                  <a:pt x="340995" y="184608"/>
                </a:lnTo>
                <a:lnTo>
                  <a:pt x="281002" y="194522"/>
                </a:lnTo>
                <a:lnTo>
                  <a:pt x="231698" y="206784"/>
                </a:lnTo>
                <a:lnTo>
                  <a:pt x="170045" y="2153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8651768" y="7435464"/>
            <a:ext cx="603294" cy="617005"/>
            <a:chOff x="8651768" y="7435464"/>
            <a:chExt cx="603294" cy="617005"/>
          </a:xfrm>
        </p:grpSpPr>
        <p:sp>
          <p:nvSpPr>
            <p:cNvPr id="33" name="Freeform 32"/>
            <p:cNvSpPr/>
            <p:nvPr/>
          </p:nvSpPr>
          <p:spPr>
            <a:xfrm>
              <a:off x="8720497" y="7435464"/>
              <a:ext cx="40961" cy="617005"/>
            </a:xfrm>
            <a:custGeom>
              <a:avLst/>
              <a:gdLst/>
              <a:ahLst/>
              <a:cxnLst/>
              <a:rect l="0" t="0" r="0" b="0"/>
              <a:pathLst>
                <a:path w="40961" h="617005">
                  <a:moveTo>
                    <a:pt x="40960" y="0"/>
                  </a:moveTo>
                  <a:lnTo>
                    <a:pt x="21876" y="57252"/>
                  </a:lnTo>
                  <a:lnTo>
                    <a:pt x="16008" y="111250"/>
                  </a:lnTo>
                  <a:lnTo>
                    <a:pt x="14636" y="153548"/>
                  </a:lnTo>
                  <a:lnTo>
                    <a:pt x="9801" y="212061"/>
                  </a:lnTo>
                  <a:lnTo>
                    <a:pt x="2782" y="262407"/>
                  </a:lnTo>
                  <a:lnTo>
                    <a:pt x="703" y="324045"/>
                  </a:lnTo>
                  <a:lnTo>
                    <a:pt x="216" y="374063"/>
                  </a:lnTo>
                  <a:lnTo>
                    <a:pt x="0" y="426763"/>
                  </a:lnTo>
                  <a:lnTo>
                    <a:pt x="3967" y="476593"/>
                  </a:lnTo>
                  <a:lnTo>
                    <a:pt x="10808" y="522606"/>
                  </a:lnTo>
                  <a:lnTo>
                    <a:pt x="21700" y="578201"/>
                  </a:lnTo>
                  <a:lnTo>
                    <a:pt x="27250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734035" y="7435464"/>
              <a:ext cx="521027" cy="27424"/>
            </a:xfrm>
            <a:custGeom>
              <a:avLst/>
              <a:gdLst/>
              <a:ahLst/>
              <a:cxnLst/>
              <a:rect l="0" t="0" r="0" b="0"/>
              <a:pathLst>
                <a:path w="521027" h="27424">
                  <a:moveTo>
                    <a:pt x="0" y="0"/>
                  </a:moveTo>
                  <a:lnTo>
                    <a:pt x="56256" y="0"/>
                  </a:lnTo>
                  <a:lnTo>
                    <a:pt x="102699" y="0"/>
                  </a:lnTo>
                  <a:lnTo>
                    <a:pt x="157873" y="0"/>
                  </a:lnTo>
                  <a:lnTo>
                    <a:pt x="217942" y="1524"/>
                  </a:lnTo>
                  <a:lnTo>
                    <a:pt x="280187" y="7279"/>
                  </a:lnTo>
                  <a:lnTo>
                    <a:pt x="343399" y="10853"/>
                  </a:lnTo>
                  <a:lnTo>
                    <a:pt x="400947" y="13964"/>
                  </a:lnTo>
                  <a:lnTo>
                    <a:pt x="459040" y="22758"/>
                  </a:lnTo>
                  <a:lnTo>
                    <a:pt x="52102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802591" y="7668555"/>
              <a:ext cx="370204" cy="68557"/>
            </a:xfrm>
            <a:custGeom>
              <a:avLst/>
              <a:gdLst/>
              <a:ahLst/>
              <a:cxnLst/>
              <a:rect l="0" t="0" r="0" b="0"/>
              <a:pathLst>
                <a:path w="370204" h="68557">
                  <a:moveTo>
                    <a:pt x="0" y="0"/>
                  </a:moveTo>
                  <a:lnTo>
                    <a:pt x="14558" y="14557"/>
                  </a:lnTo>
                  <a:lnTo>
                    <a:pt x="60005" y="30889"/>
                  </a:lnTo>
                  <a:lnTo>
                    <a:pt x="114435" y="38098"/>
                  </a:lnTo>
                  <a:lnTo>
                    <a:pt x="159026" y="43846"/>
                  </a:lnTo>
                  <a:lnTo>
                    <a:pt x="206267" y="49957"/>
                  </a:lnTo>
                  <a:lnTo>
                    <a:pt x="265600" y="54920"/>
                  </a:lnTo>
                  <a:lnTo>
                    <a:pt x="327366" y="65411"/>
                  </a:lnTo>
                  <a:lnTo>
                    <a:pt x="370203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651768" y="7874223"/>
              <a:ext cx="534738" cy="150825"/>
            </a:xfrm>
            <a:custGeom>
              <a:avLst/>
              <a:gdLst/>
              <a:ahLst/>
              <a:cxnLst/>
              <a:rect l="0" t="0" r="0" b="0"/>
              <a:pathLst>
                <a:path w="534738" h="150825">
                  <a:moveTo>
                    <a:pt x="0" y="0"/>
                  </a:moveTo>
                  <a:lnTo>
                    <a:pt x="59660" y="14915"/>
                  </a:lnTo>
                  <a:lnTo>
                    <a:pt x="115179" y="27778"/>
                  </a:lnTo>
                  <a:lnTo>
                    <a:pt x="175809" y="41239"/>
                  </a:lnTo>
                  <a:lnTo>
                    <a:pt x="228306" y="54876"/>
                  </a:lnTo>
                  <a:lnTo>
                    <a:pt x="276869" y="68565"/>
                  </a:lnTo>
                  <a:lnTo>
                    <a:pt x="329853" y="86332"/>
                  </a:lnTo>
                  <a:lnTo>
                    <a:pt x="388209" y="106831"/>
                  </a:lnTo>
                  <a:lnTo>
                    <a:pt x="449680" y="122554"/>
                  </a:lnTo>
                  <a:lnTo>
                    <a:pt x="498363" y="136862"/>
                  </a:lnTo>
                  <a:lnTo>
                    <a:pt x="534737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638057" y="8248021"/>
            <a:ext cx="448142" cy="805366"/>
            <a:chOff x="8638057" y="8248021"/>
            <a:chExt cx="448142" cy="805366"/>
          </a:xfrm>
        </p:grpSpPr>
        <p:sp>
          <p:nvSpPr>
            <p:cNvPr id="38" name="Freeform 37"/>
            <p:cNvSpPr/>
            <p:nvPr/>
          </p:nvSpPr>
          <p:spPr>
            <a:xfrm>
              <a:off x="8748417" y="8381537"/>
              <a:ext cx="26753" cy="671850"/>
            </a:xfrm>
            <a:custGeom>
              <a:avLst/>
              <a:gdLst/>
              <a:ahLst/>
              <a:cxnLst/>
              <a:rect l="0" t="0" r="0" b="0"/>
              <a:pathLst>
                <a:path w="26753" h="671850">
                  <a:moveTo>
                    <a:pt x="13040" y="0"/>
                  </a:moveTo>
                  <a:lnTo>
                    <a:pt x="5762" y="21837"/>
                  </a:lnTo>
                  <a:lnTo>
                    <a:pt x="6251" y="44746"/>
                  </a:lnTo>
                  <a:lnTo>
                    <a:pt x="8500" y="73208"/>
                  </a:lnTo>
                  <a:lnTo>
                    <a:pt x="2723" y="132058"/>
                  </a:lnTo>
                  <a:lnTo>
                    <a:pt x="838" y="175492"/>
                  </a:lnTo>
                  <a:lnTo>
                    <a:pt x="0" y="220187"/>
                  </a:lnTo>
                  <a:lnTo>
                    <a:pt x="3591" y="280050"/>
                  </a:lnTo>
                  <a:lnTo>
                    <a:pt x="10240" y="334858"/>
                  </a:lnTo>
                  <a:lnTo>
                    <a:pt x="11796" y="378869"/>
                  </a:lnTo>
                  <a:lnTo>
                    <a:pt x="12487" y="428900"/>
                  </a:lnTo>
                  <a:lnTo>
                    <a:pt x="12794" y="477542"/>
                  </a:lnTo>
                  <a:lnTo>
                    <a:pt x="17030" y="539627"/>
                  </a:lnTo>
                  <a:lnTo>
                    <a:pt x="23872" y="599156"/>
                  </a:lnTo>
                  <a:lnTo>
                    <a:pt x="25898" y="650311"/>
                  </a:lnTo>
                  <a:lnTo>
                    <a:pt x="26752" y="671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638057" y="8248021"/>
              <a:ext cx="448142" cy="632846"/>
            </a:xfrm>
            <a:custGeom>
              <a:avLst/>
              <a:gdLst/>
              <a:ahLst/>
              <a:cxnLst/>
              <a:rect l="0" t="0" r="0" b="0"/>
              <a:pathLst>
                <a:path w="448142" h="632846">
                  <a:moveTo>
                    <a:pt x="0" y="215783"/>
                  </a:moveTo>
                  <a:lnTo>
                    <a:pt x="3047" y="171998"/>
                  </a:lnTo>
                  <a:lnTo>
                    <a:pt x="29830" y="108730"/>
                  </a:lnTo>
                  <a:lnTo>
                    <a:pt x="48297" y="81367"/>
                  </a:lnTo>
                  <a:lnTo>
                    <a:pt x="110633" y="29354"/>
                  </a:lnTo>
                  <a:lnTo>
                    <a:pt x="158381" y="8537"/>
                  </a:lnTo>
                  <a:lnTo>
                    <a:pt x="218402" y="0"/>
                  </a:lnTo>
                  <a:lnTo>
                    <a:pt x="269871" y="4748"/>
                  </a:lnTo>
                  <a:lnTo>
                    <a:pt x="281987" y="11108"/>
                  </a:lnTo>
                  <a:lnTo>
                    <a:pt x="316439" y="54154"/>
                  </a:lnTo>
                  <a:lnTo>
                    <a:pt x="331073" y="81486"/>
                  </a:lnTo>
                  <a:lnTo>
                    <a:pt x="337577" y="113946"/>
                  </a:lnTo>
                  <a:lnTo>
                    <a:pt x="332343" y="148686"/>
                  </a:lnTo>
                  <a:lnTo>
                    <a:pt x="316327" y="198443"/>
                  </a:lnTo>
                  <a:lnTo>
                    <a:pt x="297871" y="246193"/>
                  </a:lnTo>
                  <a:lnTo>
                    <a:pt x="264338" y="302365"/>
                  </a:lnTo>
                  <a:lnTo>
                    <a:pt x="204366" y="352259"/>
                  </a:lnTo>
                  <a:lnTo>
                    <a:pt x="191089" y="361612"/>
                  </a:lnTo>
                  <a:lnTo>
                    <a:pt x="164148" y="367941"/>
                  </a:lnTo>
                  <a:lnTo>
                    <a:pt x="150565" y="367497"/>
                  </a:lnTo>
                  <a:lnTo>
                    <a:pt x="146081" y="364153"/>
                  </a:lnTo>
                  <a:lnTo>
                    <a:pt x="147661" y="358877"/>
                  </a:lnTo>
                  <a:lnTo>
                    <a:pt x="153285" y="352313"/>
                  </a:lnTo>
                  <a:lnTo>
                    <a:pt x="204575" y="330831"/>
                  </a:lnTo>
                  <a:lnTo>
                    <a:pt x="232605" y="321252"/>
                  </a:lnTo>
                  <a:lnTo>
                    <a:pt x="281359" y="321853"/>
                  </a:lnTo>
                  <a:lnTo>
                    <a:pt x="341481" y="335704"/>
                  </a:lnTo>
                  <a:lnTo>
                    <a:pt x="383529" y="351695"/>
                  </a:lnTo>
                  <a:lnTo>
                    <a:pt x="411165" y="372167"/>
                  </a:lnTo>
                  <a:lnTo>
                    <a:pt x="437861" y="409389"/>
                  </a:lnTo>
                  <a:lnTo>
                    <a:pt x="448141" y="463920"/>
                  </a:lnTo>
                  <a:lnTo>
                    <a:pt x="436629" y="521042"/>
                  </a:lnTo>
                  <a:lnTo>
                    <a:pt x="413921" y="569283"/>
                  </a:lnTo>
                  <a:lnTo>
                    <a:pt x="392680" y="590243"/>
                  </a:lnTo>
                  <a:lnTo>
                    <a:pt x="350963" y="610607"/>
                  </a:lnTo>
                  <a:lnTo>
                    <a:pt x="300008" y="626289"/>
                  </a:lnTo>
                  <a:lnTo>
                    <a:pt x="264355" y="632845"/>
                  </a:lnTo>
                  <a:lnTo>
                    <a:pt x="210023" y="629493"/>
                  </a:lnTo>
                  <a:lnTo>
                    <a:pt x="156853" y="626299"/>
                  </a:lnTo>
                  <a:lnTo>
                    <a:pt x="97170" y="612344"/>
                  </a:lnTo>
                  <a:lnTo>
                    <a:pt x="54845" y="5996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775169" y="9759564"/>
            <a:ext cx="315359" cy="345627"/>
            <a:chOff x="8775169" y="9759564"/>
            <a:chExt cx="315359" cy="345627"/>
          </a:xfrm>
        </p:grpSpPr>
        <p:sp>
          <p:nvSpPr>
            <p:cNvPr id="41" name="Freeform 40"/>
            <p:cNvSpPr/>
            <p:nvPr/>
          </p:nvSpPr>
          <p:spPr>
            <a:xfrm>
              <a:off x="8830014" y="9800698"/>
              <a:ext cx="260514" cy="54846"/>
            </a:xfrm>
            <a:custGeom>
              <a:avLst/>
              <a:gdLst/>
              <a:ahLst/>
              <a:cxnLst/>
              <a:rect l="0" t="0" r="0" b="0"/>
              <a:pathLst>
                <a:path w="260514" h="54846">
                  <a:moveTo>
                    <a:pt x="0" y="54845"/>
                  </a:moveTo>
                  <a:lnTo>
                    <a:pt x="48808" y="39930"/>
                  </a:lnTo>
                  <a:lnTo>
                    <a:pt x="102314" y="27066"/>
                  </a:lnTo>
                  <a:lnTo>
                    <a:pt x="162349" y="13606"/>
                  </a:lnTo>
                  <a:lnTo>
                    <a:pt x="214669" y="4031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775169" y="9759564"/>
              <a:ext cx="215348" cy="345627"/>
            </a:xfrm>
            <a:custGeom>
              <a:avLst/>
              <a:gdLst/>
              <a:ahLst/>
              <a:cxnLst/>
              <a:rect l="0" t="0" r="0" b="0"/>
              <a:pathLst>
                <a:path w="215348" h="345627">
                  <a:moveTo>
                    <a:pt x="164534" y="0"/>
                  </a:moveTo>
                  <a:lnTo>
                    <a:pt x="179450" y="48808"/>
                  </a:lnTo>
                  <a:lnTo>
                    <a:pt x="192313" y="98252"/>
                  </a:lnTo>
                  <a:lnTo>
                    <a:pt x="205774" y="147434"/>
                  </a:lnTo>
                  <a:lnTo>
                    <a:pt x="215347" y="195016"/>
                  </a:lnTo>
                  <a:lnTo>
                    <a:pt x="214121" y="247708"/>
                  </a:lnTo>
                  <a:lnTo>
                    <a:pt x="204854" y="282244"/>
                  </a:lnTo>
                  <a:lnTo>
                    <a:pt x="185501" y="312829"/>
                  </a:lnTo>
                  <a:lnTo>
                    <a:pt x="161665" y="333531"/>
                  </a:lnTo>
                  <a:lnTo>
                    <a:pt x="148910" y="341185"/>
                  </a:lnTo>
                  <a:lnTo>
                    <a:pt x="118488" y="345626"/>
                  </a:lnTo>
                  <a:lnTo>
                    <a:pt x="56583" y="33606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8655669" y="10585358"/>
            <a:ext cx="380014" cy="696151"/>
          </a:xfrm>
          <a:custGeom>
            <a:avLst/>
            <a:gdLst/>
            <a:ahLst/>
            <a:cxnLst/>
            <a:rect l="0" t="0" r="0" b="0"/>
            <a:pathLst>
              <a:path w="380014" h="696151">
                <a:moveTo>
                  <a:pt x="380013" y="106568"/>
                </a:moveTo>
                <a:lnTo>
                  <a:pt x="360929" y="49316"/>
                </a:lnTo>
                <a:lnTo>
                  <a:pt x="344108" y="31356"/>
                </a:lnTo>
                <a:lnTo>
                  <a:pt x="296070" y="7413"/>
                </a:lnTo>
                <a:lnTo>
                  <a:pt x="248837" y="0"/>
                </a:lnTo>
                <a:lnTo>
                  <a:pt x="203527" y="5082"/>
                </a:lnTo>
                <a:lnTo>
                  <a:pt x="161154" y="23515"/>
                </a:lnTo>
                <a:lnTo>
                  <a:pt x="102999" y="69995"/>
                </a:lnTo>
                <a:lnTo>
                  <a:pt x="67891" y="111982"/>
                </a:lnTo>
                <a:lnTo>
                  <a:pt x="28731" y="166207"/>
                </a:lnTo>
                <a:lnTo>
                  <a:pt x="8138" y="225803"/>
                </a:lnTo>
                <a:lnTo>
                  <a:pt x="1449" y="271282"/>
                </a:lnTo>
                <a:lnTo>
                  <a:pt x="0" y="316887"/>
                </a:lnTo>
                <a:lnTo>
                  <a:pt x="4435" y="362546"/>
                </a:lnTo>
                <a:lnTo>
                  <a:pt x="11483" y="408231"/>
                </a:lnTo>
                <a:lnTo>
                  <a:pt x="24017" y="468649"/>
                </a:lnTo>
                <a:lnTo>
                  <a:pt x="34406" y="499060"/>
                </a:lnTo>
                <a:lnTo>
                  <a:pt x="74628" y="553189"/>
                </a:lnTo>
                <a:lnTo>
                  <a:pt x="115093" y="601724"/>
                </a:lnTo>
                <a:lnTo>
                  <a:pt x="169146" y="638718"/>
                </a:lnTo>
                <a:lnTo>
                  <a:pt x="222909" y="660682"/>
                </a:lnTo>
                <a:lnTo>
                  <a:pt x="282794" y="681753"/>
                </a:lnTo>
                <a:lnTo>
                  <a:pt x="320737" y="691885"/>
                </a:lnTo>
                <a:lnTo>
                  <a:pt x="352590" y="696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8871148" y="11796209"/>
            <a:ext cx="54845" cy="548449"/>
            <a:chOff x="8871148" y="11796209"/>
            <a:chExt cx="54845" cy="548449"/>
          </a:xfrm>
        </p:grpSpPr>
        <p:sp>
          <p:nvSpPr>
            <p:cNvPr id="45" name="Freeform 44"/>
            <p:cNvSpPr/>
            <p:nvPr/>
          </p:nvSpPr>
          <p:spPr>
            <a:xfrm>
              <a:off x="8871148" y="11988166"/>
              <a:ext cx="27423" cy="356492"/>
            </a:xfrm>
            <a:custGeom>
              <a:avLst/>
              <a:gdLst/>
              <a:ahLst/>
              <a:cxnLst/>
              <a:rect l="0" t="0" r="0" b="0"/>
              <a:pathLst>
                <a:path w="27423" h="356492">
                  <a:moveTo>
                    <a:pt x="27422" y="0"/>
                  </a:moveTo>
                  <a:lnTo>
                    <a:pt x="17999" y="37410"/>
                  </a:lnTo>
                  <a:lnTo>
                    <a:pt x="13458" y="99953"/>
                  </a:lnTo>
                  <a:lnTo>
                    <a:pt x="4664" y="158433"/>
                  </a:lnTo>
                  <a:lnTo>
                    <a:pt x="1382" y="214355"/>
                  </a:lnTo>
                  <a:lnTo>
                    <a:pt x="409" y="269519"/>
                  </a:lnTo>
                  <a:lnTo>
                    <a:pt x="80" y="33056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912281" y="1179620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391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0" y="222250"/>
            <a:ext cx="3073400" cy="254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15900" y="431800"/>
            <a:ext cx="602252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 What are two other ways to name       ?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-838200"/>
            <a:ext cx="2882900" cy="2857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15900" y="1968500"/>
            <a:ext cx="646350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What are two other ways to name plane P?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92500"/>
            <a:ext cx="964488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 What are the names of three collinear points? Four coplanar points?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0" y="6819900"/>
            <a:ext cx="3111500" cy="1231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393700" y="6743700"/>
            <a:ext cx="5633343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 What are the names of the segments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in the figure at the right?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9436100"/>
            <a:ext cx="673467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 What are the names of the rays in the figure?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86478" y="866600"/>
            <a:ext cx="1165453" cy="765034"/>
            <a:chOff x="1686478" y="866600"/>
            <a:chExt cx="1165453" cy="765034"/>
          </a:xfrm>
        </p:grpSpPr>
        <p:sp>
          <p:nvSpPr>
            <p:cNvPr id="10" name="Freeform 9"/>
            <p:cNvSpPr/>
            <p:nvPr/>
          </p:nvSpPr>
          <p:spPr>
            <a:xfrm>
              <a:off x="1782456" y="866600"/>
              <a:ext cx="1069475" cy="52052"/>
            </a:xfrm>
            <a:custGeom>
              <a:avLst/>
              <a:gdLst/>
              <a:ahLst/>
              <a:cxnLst/>
              <a:rect l="0" t="0" r="0" b="0"/>
              <a:pathLst>
                <a:path w="1069475" h="52052">
                  <a:moveTo>
                    <a:pt x="0" y="10917"/>
                  </a:moveTo>
                  <a:lnTo>
                    <a:pt x="35886" y="1494"/>
                  </a:lnTo>
                  <a:lnTo>
                    <a:pt x="90530" y="0"/>
                  </a:lnTo>
                  <a:lnTo>
                    <a:pt x="145993" y="7005"/>
                  </a:lnTo>
                  <a:lnTo>
                    <a:pt x="201021" y="9758"/>
                  </a:lnTo>
                  <a:lnTo>
                    <a:pt x="255920" y="12097"/>
                  </a:lnTo>
                  <a:lnTo>
                    <a:pt x="310781" y="20238"/>
                  </a:lnTo>
                  <a:lnTo>
                    <a:pt x="365630" y="23327"/>
                  </a:lnTo>
                  <a:lnTo>
                    <a:pt x="422000" y="24243"/>
                  </a:lnTo>
                  <a:lnTo>
                    <a:pt x="464319" y="24457"/>
                  </a:lnTo>
                  <a:lnTo>
                    <a:pt x="508518" y="24552"/>
                  </a:lnTo>
                  <a:lnTo>
                    <a:pt x="553554" y="26118"/>
                  </a:lnTo>
                  <a:lnTo>
                    <a:pt x="598960" y="31892"/>
                  </a:lnTo>
                  <a:lnTo>
                    <a:pt x="648595" y="35474"/>
                  </a:lnTo>
                  <a:lnTo>
                    <a:pt x="699601" y="37066"/>
                  </a:lnTo>
                  <a:lnTo>
                    <a:pt x="747661" y="37773"/>
                  </a:lnTo>
                  <a:lnTo>
                    <a:pt x="810265" y="45450"/>
                  </a:lnTo>
                  <a:lnTo>
                    <a:pt x="852705" y="49117"/>
                  </a:lnTo>
                  <a:lnTo>
                    <a:pt x="915361" y="51181"/>
                  </a:lnTo>
                  <a:lnTo>
                    <a:pt x="972521" y="51793"/>
                  </a:lnTo>
                  <a:lnTo>
                    <a:pt x="1023989" y="51974"/>
                  </a:lnTo>
                  <a:lnTo>
                    <a:pt x="1069474" y="520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06108" y="1096896"/>
              <a:ext cx="54595" cy="466182"/>
            </a:xfrm>
            <a:custGeom>
              <a:avLst/>
              <a:gdLst/>
              <a:ahLst/>
              <a:cxnLst/>
              <a:rect l="0" t="0" r="0" b="0"/>
              <a:pathLst>
                <a:path w="54595" h="466182">
                  <a:moveTo>
                    <a:pt x="13460" y="0"/>
                  </a:moveTo>
                  <a:lnTo>
                    <a:pt x="2608" y="48807"/>
                  </a:lnTo>
                  <a:lnTo>
                    <a:pt x="596" y="98252"/>
                  </a:lnTo>
                  <a:lnTo>
                    <a:pt x="0" y="155560"/>
                  </a:lnTo>
                  <a:lnTo>
                    <a:pt x="3886" y="216720"/>
                  </a:lnTo>
                  <a:lnTo>
                    <a:pt x="14686" y="273436"/>
                  </a:lnTo>
                  <a:lnTo>
                    <a:pt x="27534" y="324773"/>
                  </a:lnTo>
                  <a:lnTo>
                    <a:pt x="40990" y="377055"/>
                  </a:lnTo>
                  <a:lnTo>
                    <a:pt x="50563" y="428601"/>
                  </a:lnTo>
                  <a:lnTo>
                    <a:pt x="54594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86478" y="1083185"/>
              <a:ext cx="589583" cy="27423"/>
            </a:xfrm>
            <a:custGeom>
              <a:avLst/>
              <a:gdLst/>
              <a:ahLst/>
              <a:cxnLst/>
              <a:rect l="0" t="0" r="0" b="0"/>
              <a:pathLst>
                <a:path w="589583" h="27423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57833" y="0"/>
                  </a:lnTo>
                  <a:lnTo>
                    <a:pt x="202182" y="0"/>
                  </a:lnTo>
                  <a:lnTo>
                    <a:pt x="251346" y="0"/>
                  </a:lnTo>
                  <a:lnTo>
                    <a:pt x="303666" y="0"/>
                  </a:lnTo>
                  <a:lnTo>
                    <a:pt x="357389" y="0"/>
                  </a:lnTo>
                  <a:lnTo>
                    <a:pt x="407672" y="0"/>
                  </a:lnTo>
                  <a:lnTo>
                    <a:pt x="453888" y="1523"/>
                  </a:lnTo>
                  <a:lnTo>
                    <a:pt x="514167" y="10946"/>
                  </a:lnTo>
                  <a:lnTo>
                    <a:pt x="572879" y="23716"/>
                  </a:lnTo>
                  <a:lnTo>
                    <a:pt x="58958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88436" y="1068304"/>
              <a:ext cx="377622" cy="461445"/>
            </a:xfrm>
            <a:custGeom>
              <a:avLst/>
              <a:gdLst/>
              <a:ahLst/>
              <a:cxnLst/>
              <a:rect l="0" t="0" r="0" b="0"/>
              <a:pathLst>
                <a:path w="377622" h="461445">
                  <a:moveTo>
                    <a:pt x="52158" y="42303"/>
                  </a:moveTo>
                  <a:lnTo>
                    <a:pt x="33074" y="99556"/>
                  </a:lnTo>
                  <a:lnTo>
                    <a:pt x="19927" y="146274"/>
                  </a:lnTo>
                  <a:lnTo>
                    <a:pt x="6383" y="198711"/>
                  </a:lnTo>
                  <a:lnTo>
                    <a:pt x="0" y="260121"/>
                  </a:lnTo>
                  <a:lnTo>
                    <a:pt x="5388" y="319281"/>
                  </a:lnTo>
                  <a:lnTo>
                    <a:pt x="31191" y="375404"/>
                  </a:lnTo>
                  <a:lnTo>
                    <a:pt x="67782" y="416070"/>
                  </a:lnTo>
                  <a:lnTo>
                    <a:pt x="114848" y="447417"/>
                  </a:lnTo>
                  <a:lnTo>
                    <a:pt x="174667" y="461444"/>
                  </a:lnTo>
                  <a:lnTo>
                    <a:pt x="233356" y="458322"/>
                  </a:lnTo>
                  <a:lnTo>
                    <a:pt x="282060" y="447748"/>
                  </a:lnTo>
                  <a:lnTo>
                    <a:pt x="318158" y="427688"/>
                  </a:lnTo>
                  <a:lnTo>
                    <a:pt x="348152" y="395168"/>
                  </a:lnTo>
                  <a:lnTo>
                    <a:pt x="369057" y="349308"/>
                  </a:lnTo>
                  <a:lnTo>
                    <a:pt x="377621" y="289846"/>
                  </a:lnTo>
                  <a:lnTo>
                    <a:pt x="372880" y="231264"/>
                  </a:lnTo>
                  <a:lnTo>
                    <a:pt x="361826" y="182590"/>
                  </a:lnTo>
                  <a:lnTo>
                    <a:pt x="341624" y="131944"/>
                  </a:lnTo>
                  <a:lnTo>
                    <a:pt x="305976" y="80605"/>
                  </a:lnTo>
                  <a:lnTo>
                    <a:pt x="268030" y="42988"/>
                  </a:lnTo>
                  <a:lnTo>
                    <a:pt x="218869" y="13391"/>
                  </a:lnTo>
                  <a:lnTo>
                    <a:pt x="183636" y="0"/>
                  </a:lnTo>
                  <a:lnTo>
                    <a:pt x="147663" y="1157"/>
                  </a:lnTo>
                  <a:lnTo>
                    <a:pt x="114410" y="11829"/>
                  </a:lnTo>
                  <a:lnTo>
                    <a:pt x="89474" y="26728"/>
                  </a:lnTo>
                  <a:lnTo>
                    <a:pt x="58306" y="74082"/>
                  </a:lnTo>
                  <a:lnTo>
                    <a:pt x="44331" y="129078"/>
                  </a:lnTo>
                  <a:lnTo>
                    <a:pt x="47469" y="191246"/>
                  </a:lnTo>
                  <a:lnTo>
                    <a:pt x="58047" y="250630"/>
                  </a:lnTo>
                  <a:lnTo>
                    <a:pt x="78109" y="306820"/>
                  </a:lnTo>
                  <a:lnTo>
                    <a:pt x="113709" y="360032"/>
                  </a:lnTo>
                  <a:lnTo>
                    <a:pt x="161847" y="4125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05128" y="1343698"/>
              <a:ext cx="246803" cy="287936"/>
            </a:xfrm>
            <a:custGeom>
              <a:avLst/>
              <a:gdLst/>
              <a:ahLst/>
              <a:cxnLst/>
              <a:rect l="0" t="0" r="0" b="0"/>
              <a:pathLst>
                <a:path w="246803" h="287936">
                  <a:moveTo>
                    <a:pt x="0" y="0"/>
                  </a:moveTo>
                  <a:lnTo>
                    <a:pt x="26363" y="57252"/>
                  </a:lnTo>
                  <a:lnTo>
                    <a:pt x="69019" y="119655"/>
                  </a:lnTo>
                  <a:lnTo>
                    <a:pt x="125268" y="179558"/>
                  </a:lnTo>
                  <a:lnTo>
                    <a:pt x="184924" y="239695"/>
                  </a:lnTo>
                  <a:lnTo>
                    <a:pt x="24680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2810796" y="795250"/>
            <a:ext cx="134370" cy="301647"/>
          </a:xfrm>
          <a:custGeom>
            <a:avLst/>
            <a:gdLst/>
            <a:ahLst/>
            <a:cxnLst/>
            <a:rect l="0" t="0" r="0" b="0"/>
            <a:pathLst>
              <a:path w="134370" h="301647">
                <a:moveTo>
                  <a:pt x="0" y="0"/>
                </a:moveTo>
                <a:lnTo>
                  <a:pt x="19084" y="57252"/>
                </a:lnTo>
                <a:lnTo>
                  <a:pt x="56154" y="112865"/>
                </a:lnTo>
                <a:lnTo>
                  <a:pt x="86718" y="147701"/>
                </a:lnTo>
                <a:lnTo>
                  <a:pt x="130713" y="194048"/>
                </a:lnTo>
                <a:lnTo>
                  <a:pt x="134369" y="205539"/>
                </a:lnTo>
                <a:lnTo>
                  <a:pt x="133760" y="216246"/>
                </a:lnTo>
                <a:lnTo>
                  <a:pt x="130307" y="226431"/>
                </a:lnTo>
                <a:lnTo>
                  <a:pt x="114283" y="241810"/>
                </a:lnTo>
                <a:lnTo>
                  <a:pt x="53644" y="278419"/>
                </a:lnTo>
                <a:lnTo>
                  <a:pt x="0" y="3016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58217" y="754116"/>
            <a:ext cx="175063" cy="274225"/>
          </a:xfrm>
          <a:custGeom>
            <a:avLst/>
            <a:gdLst/>
            <a:ahLst/>
            <a:cxnLst/>
            <a:rect l="0" t="0" r="0" b="0"/>
            <a:pathLst>
              <a:path w="175063" h="274225">
                <a:moveTo>
                  <a:pt x="175062" y="0"/>
                </a:moveTo>
                <a:lnTo>
                  <a:pt x="117342" y="56197"/>
                </a:lnTo>
                <a:lnTo>
                  <a:pt x="58562" y="104696"/>
                </a:lnTo>
                <a:lnTo>
                  <a:pt x="1592" y="159927"/>
                </a:lnTo>
                <a:lnTo>
                  <a:pt x="0" y="167557"/>
                </a:lnTo>
                <a:lnTo>
                  <a:pt x="3509" y="174167"/>
                </a:lnTo>
                <a:lnTo>
                  <a:pt x="41981" y="203000"/>
                </a:lnTo>
                <a:lnTo>
                  <a:pt x="101491" y="228614"/>
                </a:lnTo>
                <a:lnTo>
                  <a:pt x="132612" y="251231"/>
                </a:lnTo>
                <a:lnTo>
                  <a:pt x="147640" y="2742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744790" y="877517"/>
            <a:ext cx="930731" cy="821823"/>
            <a:chOff x="3744790" y="877517"/>
            <a:chExt cx="930731" cy="821823"/>
          </a:xfrm>
        </p:grpSpPr>
        <p:sp>
          <p:nvSpPr>
            <p:cNvPr id="18" name="Freeform 17"/>
            <p:cNvSpPr/>
            <p:nvPr/>
          </p:nvSpPr>
          <p:spPr>
            <a:xfrm>
              <a:off x="3852848" y="1028340"/>
              <a:ext cx="644427" cy="95979"/>
            </a:xfrm>
            <a:custGeom>
              <a:avLst/>
              <a:gdLst/>
              <a:ahLst/>
              <a:cxnLst/>
              <a:rect l="0" t="0" r="0" b="0"/>
              <a:pathLst>
                <a:path w="644427" h="95979">
                  <a:moveTo>
                    <a:pt x="0" y="0"/>
                  </a:moveTo>
                  <a:lnTo>
                    <a:pt x="59659" y="4063"/>
                  </a:lnTo>
                  <a:lnTo>
                    <a:pt x="115178" y="10852"/>
                  </a:lnTo>
                  <a:lnTo>
                    <a:pt x="175809" y="12864"/>
                  </a:lnTo>
                  <a:lnTo>
                    <a:pt x="228306" y="17523"/>
                  </a:lnTo>
                  <a:lnTo>
                    <a:pt x="280931" y="28552"/>
                  </a:lnTo>
                  <a:lnTo>
                    <a:pt x="322909" y="37065"/>
                  </a:lnTo>
                  <a:lnTo>
                    <a:pt x="366956" y="45927"/>
                  </a:lnTo>
                  <a:lnTo>
                    <a:pt x="415987" y="54944"/>
                  </a:lnTo>
                  <a:lnTo>
                    <a:pt x="466724" y="64030"/>
                  </a:lnTo>
                  <a:lnTo>
                    <a:pt x="514665" y="73146"/>
                  </a:lnTo>
                  <a:lnTo>
                    <a:pt x="577202" y="79565"/>
                  </a:lnTo>
                  <a:lnTo>
                    <a:pt x="607439" y="85129"/>
                  </a:lnTo>
                  <a:lnTo>
                    <a:pt x="644426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73873" y="946073"/>
              <a:ext cx="196133" cy="329070"/>
            </a:xfrm>
            <a:custGeom>
              <a:avLst/>
              <a:gdLst/>
              <a:ahLst/>
              <a:cxnLst/>
              <a:rect l="0" t="0" r="0" b="0"/>
              <a:pathLst>
                <a:path w="196133" h="329070">
                  <a:moveTo>
                    <a:pt x="109690" y="0"/>
                  </a:moveTo>
                  <a:lnTo>
                    <a:pt x="130059" y="23416"/>
                  </a:lnTo>
                  <a:lnTo>
                    <a:pt x="162346" y="83545"/>
                  </a:lnTo>
                  <a:lnTo>
                    <a:pt x="186052" y="137364"/>
                  </a:lnTo>
                  <a:lnTo>
                    <a:pt x="195934" y="164647"/>
                  </a:lnTo>
                  <a:lnTo>
                    <a:pt x="196132" y="178320"/>
                  </a:lnTo>
                  <a:lnTo>
                    <a:pt x="188226" y="205701"/>
                  </a:lnTo>
                  <a:lnTo>
                    <a:pt x="170494" y="224980"/>
                  </a:lnTo>
                  <a:lnTo>
                    <a:pt x="110192" y="256398"/>
                  </a:lnTo>
                  <a:lnTo>
                    <a:pt x="52804" y="29773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44790" y="877517"/>
              <a:ext cx="190326" cy="315358"/>
            </a:xfrm>
            <a:custGeom>
              <a:avLst/>
              <a:gdLst/>
              <a:ahLst/>
              <a:cxnLst/>
              <a:rect l="0" t="0" r="0" b="0"/>
              <a:pathLst>
                <a:path w="190326" h="315358">
                  <a:moveTo>
                    <a:pt x="190325" y="0"/>
                  </a:moveTo>
                  <a:lnTo>
                    <a:pt x="143551" y="57720"/>
                  </a:lnTo>
                  <a:lnTo>
                    <a:pt x="103784" y="106195"/>
                  </a:lnTo>
                  <a:lnTo>
                    <a:pt x="40330" y="164228"/>
                  </a:lnTo>
                  <a:lnTo>
                    <a:pt x="3102" y="201037"/>
                  </a:lnTo>
                  <a:lnTo>
                    <a:pt x="0" y="211721"/>
                  </a:lnTo>
                  <a:lnTo>
                    <a:pt x="4680" y="235781"/>
                  </a:lnTo>
                  <a:lnTo>
                    <a:pt x="24444" y="267742"/>
                  </a:lnTo>
                  <a:lnTo>
                    <a:pt x="44997" y="283023"/>
                  </a:lnTo>
                  <a:lnTo>
                    <a:pt x="104211" y="308617"/>
                  </a:lnTo>
                  <a:lnTo>
                    <a:pt x="121769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03671" y="1329987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0" y="0"/>
                  </a:moveTo>
                  <a:lnTo>
                    <a:pt x="10852" y="59659"/>
                  </a:lnTo>
                  <a:lnTo>
                    <a:pt x="16927" y="115178"/>
                  </a:lnTo>
                  <a:lnTo>
                    <a:pt x="24312" y="175809"/>
                  </a:lnTo>
                  <a:lnTo>
                    <a:pt x="30563" y="228305"/>
                  </a:lnTo>
                  <a:lnTo>
                    <a:pt x="4113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56869" y="1261431"/>
              <a:ext cx="479893" cy="54845"/>
            </a:xfrm>
            <a:custGeom>
              <a:avLst/>
              <a:gdLst/>
              <a:ahLst/>
              <a:cxnLst/>
              <a:rect l="0" t="0" r="0" b="0"/>
              <a:pathLst>
                <a:path w="479893" h="54845">
                  <a:moveTo>
                    <a:pt x="0" y="54844"/>
                  </a:moveTo>
                  <a:lnTo>
                    <a:pt x="59660" y="29077"/>
                  </a:lnTo>
                  <a:lnTo>
                    <a:pt x="111117" y="18264"/>
                  </a:lnTo>
                  <a:lnTo>
                    <a:pt x="169020" y="10997"/>
                  </a:lnTo>
                  <a:lnTo>
                    <a:pt x="213755" y="4887"/>
                  </a:lnTo>
                  <a:lnTo>
                    <a:pt x="264107" y="2172"/>
                  </a:lnTo>
                  <a:lnTo>
                    <a:pt x="312893" y="965"/>
                  </a:lnTo>
                  <a:lnTo>
                    <a:pt x="358443" y="429"/>
                  </a:lnTo>
                  <a:lnTo>
                    <a:pt x="416823" y="127"/>
                  </a:lnTo>
                  <a:lnTo>
                    <a:pt x="4798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93286" y="1327285"/>
              <a:ext cx="382235" cy="372055"/>
            </a:xfrm>
            <a:custGeom>
              <a:avLst/>
              <a:gdLst/>
              <a:ahLst/>
              <a:cxnLst/>
              <a:rect l="0" t="0" r="0" b="0"/>
              <a:pathLst>
                <a:path w="382235" h="372055">
                  <a:moveTo>
                    <a:pt x="39454" y="57546"/>
                  </a:moveTo>
                  <a:lnTo>
                    <a:pt x="39454" y="102855"/>
                  </a:lnTo>
                  <a:lnTo>
                    <a:pt x="40977" y="162041"/>
                  </a:lnTo>
                  <a:lnTo>
                    <a:pt x="47353" y="224773"/>
                  </a:lnTo>
                  <a:lnTo>
                    <a:pt x="42471" y="275184"/>
                  </a:lnTo>
                  <a:lnTo>
                    <a:pt x="40348" y="328038"/>
                  </a:lnTo>
                  <a:lnTo>
                    <a:pt x="38195" y="371629"/>
                  </a:lnTo>
                  <a:lnTo>
                    <a:pt x="35568" y="372054"/>
                  </a:lnTo>
                  <a:lnTo>
                    <a:pt x="32293" y="367767"/>
                  </a:lnTo>
                  <a:lnTo>
                    <a:pt x="25513" y="306154"/>
                  </a:lnTo>
                  <a:lnTo>
                    <a:pt x="15179" y="242760"/>
                  </a:lnTo>
                  <a:lnTo>
                    <a:pt x="6829" y="198263"/>
                  </a:lnTo>
                  <a:lnTo>
                    <a:pt x="2101" y="153095"/>
                  </a:lnTo>
                  <a:lnTo>
                    <a:pt x="0" y="109153"/>
                  </a:lnTo>
                  <a:lnTo>
                    <a:pt x="341" y="50155"/>
                  </a:lnTo>
                  <a:lnTo>
                    <a:pt x="5820" y="12620"/>
                  </a:lnTo>
                  <a:lnTo>
                    <a:pt x="10937" y="3220"/>
                  </a:lnTo>
                  <a:lnTo>
                    <a:pt x="17396" y="0"/>
                  </a:lnTo>
                  <a:lnTo>
                    <a:pt x="24748" y="900"/>
                  </a:lnTo>
                  <a:lnTo>
                    <a:pt x="41043" y="10026"/>
                  </a:lnTo>
                  <a:lnTo>
                    <a:pt x="98501" y="66315"/>
                  </a:lnTo>
                  <a:lnTo>
                    <a:pt x="136677" y="114989"/>
                  </a:lnTo>
                  <a:lnTo>
                    <a:pt x="183244" y="171473"/>
                  </a:lnTo>
                  <a:lnTo>
                    <a:pt x="240335" y="230791"/>
                  </a:lnTo>
                  <a:lnTo>
                    <a:pt x="289542" y="278646"/>
                  </a:lnTo>
                  <a:lnTo>
                    <a:pt x="348238" y="323985"/>
                  </a:lnTo>
                  <a:lnTo>
                    <a:pt x="382234" y="345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20675" y="1371120"/>
              <a:ext cx="27423" cy="287936"/>
            </a:xfrm>
            <a:custGeom>
              <a:avLst/>
              <a:gdLst/>
              <a:ahLst/>
              <a:cxnLst/>
              <a:rect l="0" t="0" r="0" b="0"/>
              <a:pathLst>
                <a:path w="27423" h="287936">
                  <a:moveTo>
                    <a:pt x="0" y="0"/>
                  </a:moveTo>
                  <a:lnTo>
                    <a:pt x="10852" y="48807"/>
                  </a:lnTo>
                  <a:lnTo>
                    <a:pt x="16927" y="98252"/>
                  </a:lnTo>
                  <a:lnTo>
                    <a:pt x="24312" y="151497"/>
                  </a:lnTo>
                  <a:lnTo>
                    <a:pt x="26501" y="205868"/>
                  </a:lnTo>
                  <a:lnTo>
                    <a:pt x="27149" y="252447"/>
                  </a:lnTo>
                  <a:lnTo>
                    <a:pt x="2742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00017" y="562159"/>
            <a:ext cx="1279367" cy="925091"/>
            <a:chOff x="5800017" y="562159"/>
            <a:chExt cx="1279367" cy="925091"/>
          </a:xfrm>
        </p:grpSpPr>
        <p:sp>
          <p:nvSpPr>
            <p:cNvPr id="26" name="Freeform 25"/>
            <p:cNvSpPr/>
            <p:nvPr/>
          </p:nvSpPr>
          <p:spPr>
            <a:xfrm>
              <a:off x="5909528" y="726694"/>
              <a:ext cx="603293" cy="274225"/>
            </a:xfrm>
            <a:custGeom>
              <a:avLst/>
              <a:gdLst/>
              <a:ahLst/>
              <a:cxnLst/>
              <a:rect l="0" t="0" r="0" b="0"/>
              <a:pathLst>
                <a:path w="603293" h="274225">
                  <a:moveTo>
                    <a:pt x="0" y="274224"/>
                  </a:moveTo>
                  <a:lnTo>
                    <a:pt x="57252" y="247861"/>
                  </a:lnTo>
                  <a:lnTo>
                    <a:pt x="110165" y="215638"/>
                  </a:lnTo>
                  <a:lnTo>
                    <a:pt x="168691" y="188961"/>
                  </a:lnTo>
                  <a:lnTo>
                    <a:pt x="220610" y="163646"/>
                  </a:lnTo>
                  <a:lnTo>
                    <a:pt x="274589" y="140911"/>
                  </a:lnTo>
                  <a:lnTo>
                    <a:pt x="321051" y="120464"/>
                  </a:lnTo>
                  <a:lnTo>
                    <a:pt x="362241" y="99171"/>
                  </a:lnTo>
                  <a:lnTo>
                    <a:pt x="423474" y="78327"/>
                  </a:lnTo>
                  <a:lnTo>
                    <a:pt x="472993" y="56893"/>
                  </a:lnTo>
                  <a:lnTo>
                    <a:pt x="534898" y="23877"/>
                  </a:lnTo>
                  <a:lnTo>
                    <a:pt x="587977" y="5168"/>
                  </a:lnTo>
                  <a:lnTo>
                    <a:pt x="6032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16842" y="562159"/>
              <a:ext cx="227415" cy="342781"/>
            </a:xfrm>
            <a:custGeom>
              <a:avLst/>
              <a:gdLst/>
              <a:ahLst/>
              <a:cxnLst/>
              <a:rect l="0" t="0" r="0" b="0"/>
              <a:pathLst>
                <a:path w="227415" h="342781">
                  <a:moveTo>
                    <a:pt x="0" y="0"/>
                  </a:moveTo>
                  <a:lnTo>
                    <a:pt x="23416" y="20370"/>
                  </a:lnTo>
                  <a:lnTo>
                    <a:pt x="83546" y="52656"/>
                  </a:lnTo>
                  <a:lnTo>
                    <a:pt x="140139" y="96292"/>
                  </a:lnTo>
                  <a:lnTo>
                    <a:pt x="196644" y="140201"/>
                  </a:lnTo>
                  <a:lnTo>
                    <a:pt x="221463" y="152704"/>
                  </a:lnTo>
                  <a:lnTo>
                    <a:pt x="226862" y="159694"/>
                  </a:lnTo>
                  <a:lnTo>
                    <a:pt x="227414" y="167402"/>
                  </a:lnTo>
                  <a:lnTo>
                    <a:pt x="219903" y="184091"/>
                  </a:lnTo>
                  <a:lnTo>
                    <a:pt x="172919" y="239296"/>
                  </a:lnTo>
                  <a:lnTo>
                    <a:pt x="141025" y="289161"/>
                  </a:lnTo>
                  <a:lnTo>
                    <a:pt x="10969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800017" y="904939"/>
              <a:ext cx="205490" cy="298168"/>
            </a:xfrm>
            <a:custGeom>
              <a:avLst/>
              <a:gdLst/>
              <a:ahLst/>
              <a:cxnLst/>
              <a:rect l="0" t="0" r="0" b="0"/>
              <a:pathLst>
                <a:path w="205490" h="298168">
                  <a:moveTo>
                    <a:pt x="68377" y="0"/>
                  </a:moveTo>
                  <a:lnTo>
                    <a:pt x="83292" y="48808"/>
                  </a:lnTo>
                  <a:lnTo>
                    <a:pt x="88717" y="81108"/>
                  </a:lnTo>
                  <a:lnTo>
                    <a:pt x="81683" y="133552"/>
                  </a:lnTo>
                  <a:lnTo>
                    <a:pt x="60978" y="186163"/>
                  </a:lnTo>
                  <a:lnTo>
                    <a:pt x="30747" y="245657"/>
                  </a:lnTo>
                  <a:lnTo>
                    <a:pt x="10508" y="283534"/>
                  </a:lnTo>
                  <a:lnTo>
                    <a:pt x="0" y="298167"/>
                  </a:lnTo>
                  <a:lnTo>
                    <a:pt x="1464" y="297803"/>
                  </a:lnTo>
                  <a:lnTo>
                    <a:pt x="5487" y="294514"/>
                  </a:lnTo>
                  <a:lnTo>
                    <a:pt x="68070" y="273887"/>
                  </a:lnTo>
                  <a:lnTo>
                    <a:pt x="123162" y="255876"/>
                  </a:lnTo>
                  <a:lnTo>
                    <a:pt x="183645" y="237144"/>
                  </a:lnTo>
                  <a:lnTo>
                    <a:pt x="20548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87773" y="1130751"/>
              <a:ext cx="260514" cy="356499"/>
            </a:xfrm>
            <a:custGeom>
              <a:avLst/>
              <a:gdLst/>
              <a:ahLst/>
              <a:cxnLst/>
              <a:rect l="0" t="0" r="0" b="0"/>
              <a:pathLst>
                <a:path w="260514" h="356499">
                  <a:moveTo>
                    <a:pt x="0" y="7279"/>
                  </a:moveTo>
                  <a:lnTo>
                    <a:pt x="29116" y="0"/>
                  </a:lnTo>
                  <a:lnTo>
                    <a:pt x="83615" y="10031"/>
                  </a:lnTo>
                  <a:lnTo>
                    <a:pt x="117906" y="32370"/>
                  </a:lnTo>
                  <a:lnTo>
                    <a:pt x="158845" y="79207"/>
                  </a:lnTo>
                  <a:lnTo>
                    <a:pt x="186209" y="131679"/>
                  </a:lnTo>
                  <a:lnTo>
                    <a:pt x="199903" y="189883"/>
                  </a:lnTo>
                  <a:lnTo>
                    <a:pt x="199897" y="247247"/>
                  </a:lnTo>
                  <a:lnTo>
                    <a:pt x="192439" y="278466"/>
                  </a:lnTo>
                  <a:lnTo>
                    <a:pt x="178968" y="307575"/>
                  </a:lnTo>
                  <a:lnTo>
                    <a:pt x="146975" y="342380"/>
                  </a:lnTo>
                  <a:lnTo>
                    <a:pt x="113566" y="354263"/>
                  </a:lnTo>
                  <a:lnTo>
                    <a:pt x="77896" y="356498"/>
                  </a:lnTo>
                  <a:lnTo>
                    <a:pt x="51887" y="347335"/>
                  </a:lnTo>
                  <a:lnTo>
                    <a:pt x="20114" y="317767"/>
                  </a:lnTo>
                  <a:lnTo>
                    <a:pt x="13003" y="284924"/>
                  </a:lnTo>
                  <a:lnTo>
                    <a:pt x="16444" y="249507"/>
                  </a:lnTo>
                  <a:lnTo>
                    <a:pt x="28129" y="223610"/>
                  </a:lnTo>
                  <a:lnTo>
                    <a:pt x="59117" y="191900"/>
                  </a:lnTo>
                  <a:lnTo>
                    <a:pt x="88229" y="180741"/>
                  </a:lnTo>
                  <a:lnTo>
                    <a:pt x="119957" y="177304"/>
                  </a:lnTo>
                  <a:lnTo>
                    <a:pt x="149293" y="180855"/>
                  </a:lnTo>
                  <a:lnTo>
                    <a:pt x="205366" y="204971"/>
                  </a:lnTo>
                  <a:lnTo>
                    <a:pt x="260513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49738" y="1096909"/>
              <a:ext cx="230465" cy="324611"/>
            </a:xfrm>
            <a:custGeom>
              <a:avLst/>
              <a:gdLst/>
              <a:ahLst/>
              <a:cxnLst/>
              <a:rect l="0" t="0" r="0" b="0"/>
              <a:pathLst>
                <a:path w="230465" h="324611">
                  <a:moveTo>
                    <a:pt x="35660" y="150810"/>
                  </a:moveTo>
                  <a:lnTo>
                    <a:pt x="83958" y="211548"/>
                  </a:lnTo>
                  <a:lnTo>
                    <a:pt x="128991" y="265727"/>
                  </a:lnTo>
                  <a:lnTo>
                    <a:pt x="170901" y="324610"/>
                  </a:lnTo>
                  <a:lnTo>
                    <a:pt x="170001" y="324568"/>
                  </a:lnTo>
                  <a:lnTo>
                    <a:pt x="115278" y="282262"/>
                  </a:lnTo>
                  <a:lnTo>
                    <a:pt x="59969" y="226520"/>
                  </a:lnTo>
                  <a:lnTo>
                    <a:pt x="31521" y="179506"/>
                  </a:lnTo>
                  <a:lnTo>
                    <a:pt x="6842" y="126981"/>
                  </a:lnTo>
                  <a:lnTo>
                    <a:pt x="0" y="90961"/>
                  </a:lnTo>
                  <a:lnTo>
                    <a:pt x="5085" y="58701"/>
                  </a:lnTo>
                  <a:lnTo>
                    <a:pt x="10706" y="43700"/>
                  </a:lnTo>
                  <a:lnTo>
                    <a:pt x="33203" y="18907"/>
                  </a:lnTo>
                  <a:lnTo>
                    <a:pt x="47733" y="8030"/>
                  </a:lnTo>
                  <a:lnTo>
                    <a:pt x="80129" y="7"/>
                  </a:lnTo>
                  <a:lnTo>
                    <a:pt x="97299" y="0"/>
                  </a:lnTo>
                  <a:lnTo>
                    <a:pt x="132627" y="12181"/>
                  </a:lnTo>
                  <a:lnTo>
                    <a:pt x="167118" y="34352"/>
                  </a:lnTo>
                  <a:lnTo>
                    <a:pt x="209183" y="81095"/>
                  </a:lnTo>
                  <a:lnTo>
                    <a:pt x="226026" y="115763"/>
                  </a:lnTo>
                  <a:lnTo>
                    <a:pt x="230464" y="147422"/>
                  </a:lnTo>
                  <a:lnTo>
                    <a:pt x="229515" y="162262"/>
                  </a:lnTo>
                  <a:lnTo>
                    <a:pt x="216273" y="190940"/>
                  </a:lnTo>
                  <a:lnTo>
                    <a:pt x="177810" y="239312"/>
                  </a:lnTo>
                  <a:lnTo>
                    <a:pt x="151144" y="251083"/>
                  </a:lnTo>
                  <a:lnTo>
                    <a:pt x="109996" y="257710"/>
                  </a:lnTo>
                  <a:lnTo>
                    <a:pt x="76794" y="26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81377" y="932362"/>
              <a:ext cx="260513" cy="246802"/>
            </a:xfrm>
            <a:custGeom>
              <a:avLst/>
              <a:gdLst/>
              <a:ahLst/>
              <a:cxnLst/>
              <a:rect l="0" t="0" r="0" b="0"/>
              <a:pathLst>
                <a:path w="260513" h="246802">
                  <a:moveTo>
                    <a:pt x="0" y="0"/>
                  </a:moveTo>
                  <a:lnTo>
                    <a:pt x="56196" y="56197"/>
                  </a:lnTo>
                  <a:lnTo>
                    <a:pt x="113977" y="113977"/>
                  </a:lnTo>
                  <a:lnTo>
                    <a:pt x="167206" y="167205"/>
                  </a:lnTo>
                  <a:lnTo>
                    <a:pt x="227952" y="227952"/>
                  </a:lnTo>
                  <a:lnTo>
                    <a:pt x="242486" y="238424"/>
                  </a:lnTo>
                  <a:lnTo>
                    <a:pt x="260512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677355" y="959784"/>
              <a:ext cx="205669" cy="164535"/>
            </a:xfrm>
            <a:custGeom>
              <a:avLst/>
              <a:gdLst/>
              <a:ahLst/>
              <a:cxnLst/>
              <a:rect l="0" t="0" r="0" b="0"/>
              <a:pathLst>
                <a:path w="205669" h="164535">
                  <a:moveTo>
                    <a:pt x="0" y="164534"/>
                  </a:moveTo>
                  <a:lnTo>
                    <a:pt x="57720" y="106814"/>
                  </a:lnTo>
                  <a:lnTo>
                    <a:pt x="110258" y="58340"/>
                  </a:lnTo>
                  <a:lnTo>
                    <a:pt x="167374" y="1264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58330" y="932362"/>
              <a:ext cx="221054" cy="287936"/>
            </a:xfrm>
            <a:custGeom>
              <a:avLst/>
              <a:gdLst/>
              <a:ahLst/>
              <a:cxnLst/>
              <a:rect l="0" t="0" r="0" b="0"/>
              <a:pathLst>
                <a:path w="221054" h="287936">
                  <a:moveTo>
                    <a:pt x="65826" y="0"/>
                  </a:moveTo>
                  <a:lnTo>
                    <a:pt x="10269" y="59620"/>
                  </a:lnTo>
                  <a:lnTo>
                    <a:pt x="1365" y="71740"/>
                  </a:lnTo>
                  <a:lnTo>
                    <a:pt x="0" y="81343"/>
                  </a:lnTo>
                  <a:lnTo>
                    <a:pt x="3660" y="89268"/>
                  </a:lnTo>
                  <a:lnTo>
                    <a:pt x="10672" y="96075"/>
                  </a:lnTo>
                  <a:lnTo>
                    <a:pt x="19916" y="99090"/>
                  </a:lnTo>
                  <a:lnTo>
                    <a:pt x="71654" y="97044"/>
                  </a:lnTo>
                  <a:lnTo>
                    <a:pt x="126461" y="100357"/>
                  </a:lnTo>
                  <a:lnTo>
                    <a:pt x="182818" y="110987"/>
                  </a:lnTo>
                  <a:lnTo>
                    <a:pt x="198666" y="115125"/>
                  </a:lnTo>
                  <a:lnTo>
                    <a:pt x="209231" y="125501"/>
                  </a:lnTo>
                  <a:lnTo>
                    <a:pt x="220970" y="157342"/>
                  </a:lnTo>
                  <a:lnTo>
                    <a:pt x="221053" y="171927"/>
                  </a:lnTo>
                  <a:lnTo>
                    <a:pt x="213021" y="196258"/>
                  </a:lnTo>
                  <a:lnTo>
                    <a:pt x="191170" y="217228"/>
                  </a:lnTo>
                  <a:lnTo>
                    <a:pt x="134766" y="255517"/>
                  </a:lnTo>
                  <a:lnTo>
                    <a:pt x="7953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6824847" y="1669936"/>
            <a:ext cx="508114" cy="522726"/>
          </a:xfrm>
          <a:custGeom>
            <a:avLst/>
            <a:gdLst/>
            <a:ahLst/>
            <a:cxnLst/>
            <a:rect l="0" t="0" r="0" b="0"/>
            <a:pathLst>
              <a:path w="508114" h="522726">
                <a:moveTo>
                  <a:pt x="113021" y="85098"/>
                </a:moveTo>
                <a:lnTo>
                  <a:pt x="74853" y="142350"/>
                </a:lnTo>
                <a:lnTo>
                  <a:pt x="41280" y="189068"/>
                </a:lnTo>
                <a:lnTo>
                  <a:pt x="16945" y="241505"/>
                </a:lnTo>
                <a:lnTo>
                  <a:pt x="86" y="295637"/>
                </a:lnTo>
                <a:lnTo>
                  <a:pt x="0" y="350270"/>
                </a:lnTo>
                <a:lnTo>
                  <a:pt x="9623" y="405052"/>
                </a:lnTo>
                <a:lnTo>
                  <a:pt x="36681" y="452600"/>
                </a:lnTo>
                <a:lnTo>
                  <a:pt x="73644" y="488355"/>
                </a:lnTo>
                <a:lnTo>
                  <a:pt x="113541" y="510967"/>
                </a:lnTo>
                <a:lnTo>
                  <a:pt x="161587" y="520037"/>
                </a:lnTo>
                <a:lnTo>
                  <a:pt x="214418" y="522725"/>
                </a:lnTo>
                <a:lnTo>
                  <a:pt x="261387" y="516242"/>
                </a:lnTo>
                <a:lnTo>
                  <a:pt x="319727" y="489457"/>
                </a:lnTo>
                <a:lnTo>
                  <a:pt x="369101" y="462204"/>
                </a:lnTo>
                <a:lnTo>
                  <a:pt x="427503" y="412822"/>
                </a:lnTo>
                <a:lnTo>
                  <a:pt x="452365" y="384623"/>
                </a:lnTo>
                <a:lnTo>
                  <a:pt x="476450" y="334487"/>
                </a:lnTo>
                <a:lnTo>
                  <a:pt x="499159" y="281038"/>
                </a:lnTo>
                <a:lnTo>
                  <a:pt x="507242" y="226606"/>
                </a:lnTo>
                <a:lnTo>
                  <a:pt x="508113" y="171884"/>
                </a:lnTo>
                <a:lnTo>
                  <a:pt x="497877" y="118599"/>
                </a:lnTo>
                <a:lnTo>
                  <a:pt x="484150" y="87799"/>
                </a:lnTo>
                <a:lnTo>
                  <a:pt x="452013" y="52044"/>
                </a:lnTo>
                <a:lnTo>
                  <a:pt x="413545" y="22152"/>
                </a:lnTo>
                <a:lnTo>
                  <a:pt x="358644" y="1277"/>
                </a:lnTo>
                <a:lnTo>
                  <a:pt x="301413" y="0"/>
                </a:lnTo>
                <a:lnTo>
                  <a:pt x="253139" y="9271"/>
                </a:lnTo>
                <a:lnTo>
                  <a:pt x="202612" y="28945"/>
                </a:lnTo>
                <a:lnTo>
                  <a:pt x="149789" y="64414"/>
                </a:lnTo>
                <a:lnTo>
                  <a:pt x="104280" y="102329"/>
                </a:lnTo>
                <a:lnTo>
                  <a:pt x="70144" y="153004"/>
                </a:lnTo>
                <a:lnTo>
                  <a:pt x="42256" y="214061"/>
                </a:lnTo>
                <a:lnTo>
                  <a:pt x="25190" y="266854"/>
                </a:lnTo>
                <a:lnTo>
                  <a:pt x="17042" y="3044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80074" y="2468016"/>
            <a:ext cx="3619576" cy="735904"/>
            <a:chOff x="480074" y="2468016"/>
            <a:chExt cx="3619576" cy="735904"/>
          </a:xfrm>
        </p:grpSpPr>
        <p:sp>
          <p:nvSpPr>
            <p:cNvPr id="36" name="Freeform 35"/>
            <p:cNvSpPr/>
            <p:nvPr/>
          </p:nvSpPr>
          <p:spPr>
            <a:xfrm>
              <a:off x="480074" y="2636451"/>
              <a:ext cx="191776" cy="443492"/>
            </a:xfrm>
            <a:custGeom>
              <a:avLst/>
              <a:gdLst/>
              <a:ahLst/>
              <a:cxnLst/>
              <a:rect l="0" t="0" r="0" b="0"/>
              <a:pathLst>
                <a:path w="191776" h="443492">
                  <a:moveTo>
                    <a:pt x="27240" y="50944"/>
                  </a:moveTo>
                  <a:lnTo>
                    <a:pt x="27240" y="97777"/>
                  </a:lnTo>
                  <a:lnTo>
                    <a:pt x="27240" y="141838"/>
                  </a:lnTo>
                  <a:lnTo>
                    <a:pt x="27240" y="195953"/>
                  </a:lnTo>
                  <a:lnTo>
                    <a:pt x="27240" y="252505"/>
                  </a:lnTo>
                  <a:lnTo>
                    <a:pt x="27240" y="303030"/>
                  </a:lnTo>
                  <a:lnTo>
                    <a:pt x="27240" y="350877"/>
                  </a:lnTo>
                  <a:lnTo>
                    <a:pt x="27240" y="396010"/>
                  </a:lnTo>
                  <a:lnTo>
                    <a:pt x="25717" y="443491"/>
                  </a:lnTo>
                  <a:lnTo>
                    <a:pt x="23178" y="442137"/>
                  </a:lnTo>
                  <a:lnTo>
                    <a:pt x="19962" y="435140"/>
                  </a:lnTo>
                  <a:lnTo>
                    <a:pt x="15435" y="388899"/>
                  </a:lnTo>
                  <a:lnTo>
                    <a:pt x="6815" y="326955"/>
                  </a:lnTo>
                  <a:lnTo>
                    <a:pt x="1891" y="267637"/>
                  </a:lnTo>
                  <a:lnTo>
                    <a:pt x="432" y="204188"/>
                  </a:lnTo>
                  <a:lnTo>
                    <a:pt x="0" y="144424"/>
                  </a:lnTo>
                  <a:lnTo>
                    <a:pt x="7151" y="88121"/>
                  </a:lnTo>
                  <a:lnTo>
                    <a:pt x="24739" y="26972"/>
                  </a:lnTo>
                  <a:lnTo>
                    <a:pt x="39332" y="4235"/>
                  </a:lnTo>
                  <a:lnTo>
                    <a:pt x="47489" y="0"/>
                  </a:lnTo>
                  <a:lnTo>
                    <a:pt x="55974" y="223"/>
                  </a:lnTo>
                  <a:lnTo>
                    <a:pt x="64678" y="3419"/>
                  </a:lnTo>
                  <a:lnTo>
                    <a:pt x="78411" y="23220"/>
                  </a:lnTo>
                  <a:lnTo>
                    <a:pt x="98770" y="72691"/>
                  </a:lnTo>
                  <a:lnTo>
                    <a:pt x="113876" y="115455"/>
                  </a:lnTo>
                  <a:lnTo>
                    <a:pt x="125668" y="164930"/>
                  </a:lnTo>
                  <a:lnTo>
                    <a:pt x="140872" y="222338"/>
                  </a:lnTo>
                  <a:lnTo>
                    <a:pt x="155025" y="282851"/>
                  </a:lnTo>
                  <a:lnTo>
                    <a:pt x="168868" y="341745"/>
                  </a:lnTo>
                  <a:lnTo>
                    <a:pt x="185670" y="400723"/>
                  </a:lnTo>
                  <a:lnTo>
                    <a:pt x="191775" y="421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07314" y="2920486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51685" y="12188"/>
                  </a:lnTo>
                  <a:lnTo>
                    <a:pt x="100941" y="2859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75141" y="2838992"/>
              <a:ext cx="143511" cy="232318"/>
            </a:xfrm>
            <a:custGeom>
              <a:avLst/>
              <a:gdLst/>
              <a:ahLst/>
              <a:cxnLst/>
              <a:rect l="0" t="0" r="0" b="0"/>
              <a:pathLst>
                <a:path w="143511" h="232318">
                  <a:moveTo>
                    <a:pt x="6397" y="26649"/>
                  </a:moveTo>
                  <a:lnTo>
                    <a:pt x="6398" y="71958"/>
                  </a:lnTo>
                  <a:lnTo>
                    <a:pt x="7921" y="129620"/>
                  </a:lnTo>
                  <a:lnTo>
                    <a:pt x="17344" y="184453"/>
                  </a:lnTo>
                  <a:lnTo>
                    <a:pt x="26738" y="221182"/>
                  </a:lnTo>
                  <a:lnTo>
                    <a:pt x="26051" y="220323"/>
                  </a:lnTo>
                  <a:lnTo>
                    <a:pt x="5715" y="157442"/>
                  </a:lnTo>
                  <a:lnTo>
                    <a:pt x="0" y="124389"/>
                  </a:lnTo>
                  <a:lnTo>
                    <a:pt x="5348" y="71521"/>
                  </a:lnTo>
                  <a:lnTo>
                    <a:pt x="12533" y="35420"/>
                  </a:lnTo>
                  <a:lnTo>
                    <a:pt x="19629" y="21832"/>
                  </a:lnTo>
                  <a:lnTo>
                    <a:pt x="39700" y="2672"/>
                  </a:lnTo>
                  <a:lnTo>
                    <a:pt x="51451" y="0"/>
                  </a:lnTo>
                  <a:lnTo>
                    <a:pt x="76696" y="5156"/>
                  </a:lnTo>
                  <a:lnTo>
                    <a:pt x="99088" y="25730"/>
                  </a:lnTo>
                  <a:lnTo>
                    <a:pt x="109325" y="39747"/>
                  </a:lnTo>
                  <a:lnTo>
                    <a:pt x="120699" y="75636"/>
                  </a:lnTo>
                  <a:lnTo>
                    <a:pt x="131165" y="134603"/>
                  </a:lnTo>
                  <a:lnTo>
                    <a:pt x="139852" y="186607"/>
                  </a:lnTo>
                  <a:lnTo>
                    <a:pt x="143510" y="23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66217" y="2783317"/>
              <a:ext cx="250755" cy="420603"/>
            </a:xfrm>
            <a:custGeom>
              <a:avLst/>
              <a:gdLst/>
              <a:ahLst/>
              <a:cxnLst/>
              <a:rect l="0" t="0" r="0" b="0"/>
              <a:pathLst>
                <a:path w="250755" h="420603">
                  <a:moveTo>
                    <a:pt x="7278" y="54902"/>
                  </a:moveTo>
                  <a:lnTo>
                    <a:pt x="0" y="84017"/>
                  </a:lnTo>
                  <a:lnTo>
                    <a:pt x="4551" y="110499"/>
                  </a:lnTo>
                  <a:lnTo>
                    <a:pt x="24244" y="147041"/>
                  </a:lnTo>
                  <a:lnTo>
                    <a:pt x="42241" y="165932"/>
                  </a:lnTo>
                  <a:lnTo>
                    <a:pt x="65474" y="179406"/>
                  </a:lnTo>
                  <a:lnTo>
                    <a:pt x="91035" y="182348"/>
                  </a:lnTo>
                  <a:lnTo>
                    <a:pt x="104250" y="181000"/>
                  </a:lnTo>
                  <a:lnTo>
                    <a:pt x="114583" y="175530"/>
                  </a:lnTo>
                  <a:lnTo>
                    <a:pt x="130127" y="157265"/>
                  </a:lnTo>
                  <a:lnTo>
                    <a:pt x="147443" y="121287"/>
                  </a:lnTo>
                  <a:lnTo>
                    <a:pt x="149302" y="95071"/>
                  </a:lnTo>
                  <a:lnTo>
                    <a:pt x="138082" y="41000"/>
                  </a:lnTo>
                  <a:lnTo>
                    <a:pt x="125594" y="0"/>
                  </a:lnTo>
                  <a:lnTo>
                    <a:pt x="124242" y="19"/>
                  </a:lnTo>
                  <a:lnTo>
                    <a:pt x="131142" y="43718"/>
                  </a:lnTo>
                  <a:lnTo>
                    <a:pt x="144088" y="89542"/>
                  </a:lnTo>
                  <a:lnTo>
                    <a:pt x="161228" y="144893"/>
                  </a:lnTo>
                  <a:lnTo>
                    <a:pt x="190091" y="204542"/>
                  </a:lnTo>
                  <a:lnTo>
                    <a:pt x="208544" y="249555"/>
                  </a:lnTo>
                  <a:lnTo>
                    <a:pt x="231109" y="308258"/>
                  </a:lnTo>
                  <a:lnTo>
                    <a:pt x="246596" y="364922"/>
                  </a:lnTo>
                  <a:lnTo>
                    <a:pt x="250754" y="401911"/>
                  </a:lnTo>
                  <a:lnTo>
                    <a:pt x="247292" y="412689"/>
                  </a:lnTo>
                  <a:lnTo>
                    <a:pt x="240414" y="418351"/>
                  </a:lnTo>
                  <a:lnTo>
                    <a:pt x="231258" y="420602"/>
                  </a:lnTo>
                  <a:lnTo>
                    <a:pt x="223631" y="417532"/>
                  </a:lnTo>
                  <a:lnTo>
                    <a:pt x="211093" y="401934"/>
                  </a:lnTo>
                  <a:lnTo>
                    <a:pt x="188191" y="352899"/>
                  </a:lnTo>
                  <a:lnTo>
                    <a:pt x="169387" y="297406"/>
                  </a:lnTo>
                  <a:lnTo>
                    <a:pt x="161445" y="242369"/>
                  </a:lnTo>
                  <a:lnTo>
                    <a:pt x="164901" y="227107"/>
                  </a:lnTo>
                  <a:lnTo>
                    <a:pt x="180929" y="202025"/>
                  </a:lnTo>
                  <a:lnTo>
                    <a:pt x="199224" y="188846"/>
                  </a:lnTo>
                  <a:lnTo>
                    <a:pt x="226657" y="1783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6981" y="2587420"/>
              <a:ext cx="183834" cy="337032"/>
            </a:xfrm>
            <a:custGeom>
              <a:avLst/>
              <a:gdLst/>
              <a:ahLst/>
              <a:cxnLst/>
              <a:rect l="0" t="0" r="0" b="0"/>
              <a:pathLst>
                <a:path w="183834" h="337032">
                  <a:moveTo>
                    <a:pt x="42695" y="58842"/>
                  </a:moveTo>
                  <a:lnTo>
                    <a:pt x="20859" y="51563"/>
                  </a:lnTo>
                  <a:lnTo>
                    <a:pt x="6076" y="35802"/>
                  </a:lnTo>
                  <a:lnTo>
                    <a:pt x="0" y="25200"/>
                  </a:lnTo>
                  <a:lnTo>
                    <a:pt x="521" y="16609"/>
                  </a:lnTo>
                  <a:lnTo>
                    <a:pt x="5438" y="9358"/>
                  </a:lnTo>
                  <a:lnTo>
                    <a:pt x="13287" y="3001"/>
                  </a:lnTo>
                  <a:lnTo>
                    <a:pt x="38258" y="0"/>
                  </a:lnTo>
                  <a:lnTo>
                    <a:pt x="68145" y="5267"/>
                  </a:lnTo>
                  <a:lnTo>
                    <a:pt x="96663" y="17765"/>
                  </a:lnTo>
                  <a:lnTo>
                    <a:pt x="104573" y="29934"/>
                  </a:lnTo>
                  <a:lnTo>
                    <a:pt x="109299" y="63768"/>
                  </a:lnTo>
                  <a:lnTo>
                    <a:pt x="98196" y="96071"/>
                  </a:lnTo>
                  <a:lnTo>
                    <a:pt x="78026" y="124139"/>
                  </a:lnTo>
                  <a:lnTo>
                    <a:pt x="53827" y="146770"/>
                  </a:lnTo>
                  <a:lnTo>
                    <a:pt x="48593" y="149454"/>
                  </a:lnTo>
                  <a:lnTo>
                    <a:pt x="48151" y="146672"/>
                  </a:lnTo>
                  <a:lnTo>
                    <a:pt x="50903" y="140247"/>
                  </a:lnTo>
                  <a:lnTo>
                    <a:pt x="58831" y="137488"/>
                  </a:lnTo>
                  <a:lnTo>
                    <a:pt x="83891" y="138484"/>
                  </a:lnTo>
                  <a:lnTo>
                    <a:pt x="124981" y="154889"/>
                  </a:lnTo>
                  <a:lnTo>
                    <a:pt x="158823" y="186326"/>
                  </a:lnTo>
                  <a:lnTo>
                    <a:pt x="180868" y="231865"/>
                  </a:lnTo>
                  <a:lnTo>
                    <a:pt x="183833" y="262189"/>
                  </a:lnTo>
                  <a:lnTo>
                    <a:pt x="178550" y="289377"/>
                  </a:lnTo>
                  <a:lnTo>
                    <a:pt x="166045" y="311617"/>
                  </a:lnTo>
                  <a:lnTo>
                    <a:pt x="146268" y="327596"/>
                  </a:lnTo>
                  <a:lnTo>
                    <a:pt x="134596" y="333990"/>
                  </a:lnTo>
                  <a:lnTo>
                    <a:pt x="105376" y="337031"/>
                  </a:lnTo>
                  <a:lnTo>
                    <a:pt x="62791" y="334241"/>
                  </a:lnTo>
                  <a:lnTo>
                    <a:pt x="28984" y="333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704255" y="2721154"/>
              <a:ext cx="127597" cy="171911"/>
            </a:xfrm>
            <a:custGeom>
              <a:avLst/>
              <a:gdLst/>
              <a:ahLst/>
              <a:cxnLst/>
              <a:rect l="0" t="0" r="0" b="0"/>
              <a:pathLst>
                <a:path w="127597" h="171911">
                  <a:moveTo>
                    <a:pt x="23356" y="21086"/>
                  </a:moveTo>
                  <a:lnTo>
                    <a:pt x="24880" y="75818"/>
                  </a:lnTo>
                  <a:lnTo>
                    <a:pt x="35826" y="133451"/>
                  </a:lnTo>
                  <a:lnTo>
                    <a:pt x="49719" y="160403"/>
                  </a:lnTo>
                  <a:lnTo>
                    <a:pt x="59213" y="165762"/>
                  </a:lnTo>
                  <a:lnTo>
                    <a:pt x="70113" y="166288"/>
                  </a:lnTo>
                  <a:lnTo>
                    <a:pt x="81950" y="163591"/>
                  </a:lnTo>
                  <a:lnTo>
                    <a:pt x="103227" y="148407"/>
                  </a:lnTo>
                  <a:lnTo>
                    <a:pt x="113167" y="137960"/>
                  </a:lnTo>
                  <a:lnTo>
                    <a:pt x="124211" y="110101"/>
                  </a:lnTo>
                  <a:lnTo>
                    <a:pt x="127596" y="78930"/>
                  </a:lnTo>
                  <a:lnTo>
                    <a:pt x="124022" y="49842"/>
                  </a:lnTo>
                  <a:lnTo>
                    <a:pt x="113293" y="25741"/>
                  </a:lnTo>
                  <a:lnTo>
                    <a:pt x="106166" y="15049"/>
                  </a:lnTo>
                  <a:lnTo>
                    <a:pt x="95321" y="7920"/>
                  </a:lnTo>
                  <a:lnTo>
                    <a:pt x="67021" y="0"/>
                  </a:lnTo>
                  <a:lnTo>
                    <a:pt x="53989" y="935"/>
                  </a:lnTo>
                  <a:lnTo>
                    <a:pt x="31385" y="10099"/>
                  </a:lnTo>
                  <a:lnTo>
                    <a:pt x="15245" y="28391"/>
                  </a:lnTo>
                  <a:lnTo>
                    <a:pt x="4517" y="53279"/>
                  </a:lnTo>
                  <a:lnTo>
                    <a:pt x="0" y="100027"/>
                  </a:lnTo>
                  <a:lnTo>
                    <a:pt x="7634" y="140455"/>
                  </a:lnTo>
                  <a:lnTo>
                    <a:pt x="23356" y="171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19568" y="2693100"/>
              <a:ext cx="191958" cy="183259"/>
            </a:xfrm>
            <a:custGeom>
              <a:avLst/>
              <a:gdLst/>
              <a:ahLst/>
              <a:cxnLst/>
              <a:rect l="0" t="0" r="0" b="0"/>
              <a:pathLst>
                <a:path w="191958" h="183259">
                  <a:moveTo>
                    <a:pt x="0" y="117696"/>
                  </a:moveTo>
                  <a:lnTo>
                    <a:pt x="12470" y="158435"/>
                  </a:lnTo>
                  <a:lnTo>
                    <a:pt x="28240" y="183258"/>
                  </a:lnTo>
                  <a:lnTo>
                    <a:pt x="26444" y="182732"/>
                  </a:lnTo>
                  <a:lnTo>
                    <a:pt x="22200" y="179335"/>
                  </a:lnTo>
                  <a:lnTo>
                    <a:pt x="16226" y="138160"/>
                  </a:lnTo>
                  <a:lnTo>
                    <a:pt x="27017" y="106986"/>
                  </a:lnTo>
                  <a:lnTo>
                    <a:pt x="63906" y="49733"/>
                  </a:lnTo>
                  <a:lnTo>
                    <a:pt x="98663" y="15461"/>
                  </a:lnTo>
                  <a:lnTo>
                    <a:pt x="128657" y="3702"/>
                  </a:lnTo>
                  <a:lnTo>
                    <a:pt x="157730" y="0"/>
                  </a:lnTo>
                  <a:lnTo>
                    <a:pt x="191957" y="80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291018" y="2593728"/>
              <a:ext cx="314111" cy="285625"/>
            </a:xfrm>
            <a:custGeom>
              <a:avLst/>
              <a:gdLst/>
              <a:ahLst/>
              <a:cxnLst/>
              <a:rect l="0" t="0" r="0" b="0"/>
              <a:pathLst>
                <a:path w="314111" h="285625">
                  <a:moveTo>
                    <a:pt x="12464" y="79956"/>
                  </a:moveTo>
                  <a:lnTo>
                    <a:pt x="5185" y="101793"/>
                  </a:lnTo>
                  <a:lnTo>
                    <a:pt x="9446" y="162587"/>
                  </a:lnTo>
                  <a:lnTo>
                    <a:pt x="11570" y="222931"/>
                  </a:lnTo>
                  <a:lnTo>
                    <a:pt x="10675" y="269418"/>
                  </a:lnTo>
                  <a:lnTo>
                    <a:pt x="8225" y="270250"/>
                  </a:lnTo>
                  <a:lnTo>
                    <a:pt x="5067" y="266234"/>
                  </a:lnTo>
                  <a:lnTo>
                    <a:pt x="0" y="214479"/>
                  </a:lnTo>
                  <a:lnTo>
                    <a:pt x="646" y="155701"/>
                  </a:lnTo>
                  <a:lnTo>
                    <a:pt x="11332" y="102061"/>
                  </a:lnTo>
                  <a:lnTo>
                    <a:pt x="25164" y="76577"/>
                  </a:lnTo>
                  <a:lnTo>
                    <a:pt x="36165" y="70086"/>
                  </a:lnTo>
                  <a:lnTo>
                    <a:pt x="64639" y="66937"/>
                  </a:lnTo>
                  <a:lnTo>
                    <a:pt x="77717" y="71276"/>
                  </a:lnTo>
                  <a:lnTo>
                    <a:pt x="100372" y="88286"/>
                  </a:lnTo>
                  <a:lnTo>
                    <a:pt x="138263" y="149609"/>
                  </a:lnTo>
                  <a:lnTo>
                    <a:pt x="165623" y="203574"/>
                  </a:lnTo>
                  <a:lnTo>
                    <a:pt x="182651" y="249104"/>
                  </a:lnTo>
                  <a:lnTo>
                    <a:pt x="177695" y="189205"/>
                  </a:lnTo>
                  <a:lnTo>
                    <a:pt x="178728" y="139410"/>
                  </a:lnTo>
                  <a:lnTo>
                    <a:pt x="191954" y="76804"/>
                  </a:lnTo>
                  <a:lnTo>
                    <a:pt x="208852" y="28240"/>
                  </a:lnTo>
                  <a:lnTo>
                    <a:pt x="216516" y="13486"/>
                  </a:lnTo>
                  <a:lnTo>
                    <a:pt x="226195" y="5173"/>
                  </a:lnTo>
                  <a:lnTo>
                    <a:pt x="237219" y="1155"/>
                  </a:lnTo>
                  <a:lnTo>
                    <a:pt x="249138" y="0"/>
                  </a:lnTo>
                  <a:lnTo>
                    <a:pt x="257084" y="5323"/>
                  </a:lnTo>
                  <a:lnTo>
                    <a:pt x="262382" y="14966"/>
                  </a:lnTo>
                  <a:lnTo>
                    <a:pt x="278163" y="66950"/>
                  </a:lnTo>
                  <a:lnTo>
                    <a:pt x="284162" y="122145"/>
                  </a:lnTo>
                  <a:lnTo>
                    <a:pt x="285939" y="179464"/>
                  </a:lnTo>
                  <a:lnTo>
                    <a:pt x="293745" y="235041"/>
                  </a:lnTo>
                  <a:lnTo>
                    <a:pt x="314110" y="285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66161" y="2659973"/>
              <a:ext cx="117214" cy="206149"/>
            </a:xfrm>
            <a:custGeom>
              <a:avLst/>
              <a:gdLst/>
              <a:ahLst/>
              <a:cxnLst/>
              <a:rect l="0" t="0" r="0" b="0"/>
              <a:pathLst>
                <a:path w="117214" h="206149">
                  <a:moveTo>
                    <a:pt x="21234" y="0"/>
                  </a:moveTo>
                  <a:lnTo>
                    <a:pt x="10382" y="59660"/>
                  </a:lnTo>
                  <a:lnTo>
                    <a:pt x="4308" y="111116"/>
                  </a:lnTo>
                  <a:lnTo>
                    <a:pt x="0" y="145363"/>
                  </a:lnTo>
                  <a:lnTo>
                    <a:pt x="3164" y="175819"/>
                  </a:lnTo>
                  <a:lnTo>
                    <a:pt x="9188" y="187292"/>
                  </a:lnTo>
                  <a:lnTo>
                    <a:pt x="28068" y="204103"/>
                  </a:lnTo>
                  <a:lnTo>
                    <a:pt x="39501" y="206148"/>
                  </a:lnTo>
                  <a:lnTo>
                    <a:pt x="64393" y="200295"/>
                  </a:lnTo>
                  <a:lnTo>
                    <a:pt x="82565" y="183475"/>
                  </a:lnTo>
                  <a:lnTo>
                    <a:pt x="101361" y="144248"/>
                  </a:lnTo>
                  <a:lnTo>
                    <a:pt x="112516" y="102155"/>
                  </a:lnTo>
                  <a:lnTo>
                    <a:pt x="117213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38219" y="2605128"/>
              <a:ext cx="95979" cy="277371"/>
            </a:xfrm>
            <a:custGeom>
              <a:avLst/>
              <a:gdLst/>
              <a:ahLst/>
              <a:cxnLst/>
              <a:rect l="0" t="0" r="0" b="0"/>
              <a:pathLst>
                <a:path w="95979" h="277371">
                  <a:moveTo>
                    <a:pt x="0" y="164535"/>
                  </a:moveTo>
                  <a:lnTo>
                    <a:pt x="14915" y="220132"/>
                  </a:lnTo>
                  <a:lnTo>
                    <a:pt x="39509" y="274373"/>
                  </a:lnTo>
                  <a:lnTo>
                    <a:pt x="43097" y="277370"/>
                  </a:lnTo>
                  <a:lnTo>
                    <a:pt x="43966" y="273275"/>
                  </a:lnTo>
                  <a:lnTo>
                    <a:pt x="41693" y="222916"/>
                  </a:lnTo>
                  <a:lnTo>
                    <a:pt x="41299" y="172015"/>
                  </a:lnTo>
                  <a:lnTo>
                    <a:pt x="41183" y="118339"/>
                  </a:lnTo>
                  <a:lnTo>
                    <a:pt x="55706" y="63840"/>
                  </a:lnTo>
                  <a:lnTo>
                    <a:pt x="88568" y="1051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77286" y="2645128"/>
              <a:ext cx="213403" cy="190249"/>
            </a:xfrm>
            <a:custGeom>
              <a:avLst/>
              <a:gdLst/>
              <a:ahLst/>
              <a:cxnLst/>
              <a:rect l="0" t="0" r="0" b="0"/>
              <a:pathLst>
                <a:path w="213403" h="190249">
                  <a:moveTo>
                    <a:pt x="21446" y="97112"/>
                  </a:moveTo>
                  <a:lnTo>
                    <a:pt x="43282" y="82555"/>
                  </a:lnTo>
                  <a:lnTo>
                    <a:pt x="58065" y="63220"/>
                  </a:lnTo>
                  <a:lnTo>
                    <a:pt x="68190" y="37869"/>
                  </a:lnTo>
                  <a:lnTo>
                    <a:pt x="72690" y="6288"/>
                  </a:lnTo>
                  <a:lnTo>
                    <a:pt x="67796" y="0"/>
                  </a:lnTo>
                  <a:lnTo>
                    <a:pt x="58440" y="378"/>
                  </a:lnTo>
                  <a:lnTo>
                    <a:pt x="46108" y="5200"/>
                  </a:lnTo>
                  <a:lnTo>
                    <a:pt x="24282" y="26809"/>
                  </a:lnTo>
                  <a:lnTo>
                    <a:pt x="7471" y="56725"/>
                  </a:lnTo>
                  <a:lnTo>
                    <a:pt x="0" y="90335"/>
                  </a:lnTo>
                  <a:lnTo>
                    <a:pt x="3073" y="136238"/>
                  </a:lnTo>
                  <a:lnTo>
                    <a:pt x="17850" y="160713"/>
                  </a:lnTo>
                  <a:lnTo>
                    <a:pt x="28190" y="171506"/>
                  </a:lnTo>
                  <a:lnTo>
                    <a:pt x="59991" y="183497"/>
                  </a:lnTo>
                  <a:lnTo>
                    <a:pt x="116657" y="190248"/>
                  </a:lnTo>
                  <a:lnTo>
                    <a:pt x="152123" y="188780"/>
                  </a:lnTo>
                  <a:lnTo>
                    <a:pt x="213402" y="16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362598" y="2604946"/>
              <a:ext cx="196508" cy="356060"/>
            </a:xfrm>
            <a:custGeom>
              <a:avLst/>
              <a:gdLst/>
              <a:ahLst/>
              <a:cxnLst/>
              <a:rect l="0" t="0" r="0" b="0"/>
              <a:pathLst>
                <a:path w="196508" h="356060">
                  <a:moveTo>
                    <a:pt x="24069" y="96161"/>
                  </a:moveTo>
                  <a:lnTo>
                    <a:pt x="28131" y="151758"/>
                  </a:lnTo>
                  <a:lnTo>
                    <a:pt x="38984" y="204550"/>
                  </a:lnTo>
                  <a:lnTo>
                    <a:pt x="47456" y="250976"/>
                  </a:lnTo>
                  <a:lnTo>
                    <a:pt x="56300" y="297001"/>
                  </a:lnTo>
                  <a:lnTo>
                    <a:pt x="71343" y="356059"/>
                  </a:lnTo>
                  <a:lnTo>
                    <a:pt x="51754" y="297591"/>
                  </a:lnTo>
                  <a:lnTo>
                    <a:pt x="34642" y="235233"/>
                  </a:lnTo>
                  <a:lnTo>
                    <a:pt x="19923" y="183071"/>
                  </a:lnTo>
                  <a:lnTo>
                    <a:pt x="2824" y="121453"/>
                  </a:lnTo>
                  <a:lnTo>
                    <a:pt x="0" y="63875"/>
                  </a:lnTo>
                  <a:lnTo>
                    <a:pt x="4738" y="31537"/>
                  </a:lnTo>
                  <a:lnTo>
                    <a:pt x="11182" y="19562"/>
                  </a:lnTo>
                  <a:lnTo>
                    <a:pt x="30529" y="2194"/>
                  </a:lnTo>
                  <a:lnTo>
                    <a:pt x="42087" y="0"/>
                  </a:lnTo>
                  <a:lnTo>
                    <a:pt x="67117" y="5687"/>
                  </a:lnTo>
                  <a:lnTo>
                    <a:pt x="128325" y="35689"/>
                  </a:lnTo>
                  <a:lnTo>
                    <a:pt x="182715" y="89946"/>
                  </a:lnTo>
                  <a:lnTo>
                    <a:pt x="193604" y="117267"/>
                  </a:lnTo>
                  <a:lnTo>
                    <a:pt x="196507" y="133083"/>
                  </a:lnTo>
                  <a:lnTo>
                    <a:pt x="193873" y="148198"/>
                  </a:lnTo>
                  <a:lnTo>
                    <a:pt x="169851" y="189784"/>
                  </a:lnTo>
                  <a:lnTo>
                    <a:pt x="151831" y="211913"/>
                  </a:lnTo>
                  <a:lnTo>
                    <a:pt x="125541" y="227842"/>
                  </a:lnTo>
                  <a:lnTo>
                    <a:pt x="84604" y="241312"/>
                  </a:lnTo>
                  <a:lnTo>
                    <a:pt x="51491" y="246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619757" y="2468016"/>
              <a:ext cx="109691" cy="329070"/>
            </a:xfrm>
            <a:custGeom>
              <a:avLst/>
              <a:gdLst/>
              <a:ahLst/>
              <a:cxnLst/>
              <a:rect l="0" t="0" r="0" b="0"/>
              <a:pathLst>
                <a:path w="109691" h="329070">
                  <a:moveTo>
                    <a:pt x="0" y="0"/>
                  </a:moveTo>
                  <a:lnTo>
                    <a:pt x="20370" y="45309"/>
                  </a:lnTo>
                  <a:lnTo>
                    <a:pt x="35828" y="104495"/>
                  </a:lnTo>
                  <a:lnTo>
                    <a:pt x="45377" y="148007"/>
                  </a:lnTo>
                  <a:lnTo>
                    <a:pt x="66597" y="208050"/>
                  </a:lnTo>
                  <a:lnTo>
                    <a:pt x="84903" y="257156"/>
                  </a:lnTo>
                  <a:lnTo>
                    <a:pt x="105372" y="316439"/>
                  </a:lnTo>
                  <a:lnTo>
                    <a:pt x="10969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606046" y="2614248"/>
              <a:ext cx="398436" cy="196549"/>
            </a:xfrm>
            <a:custGeom>
              <a:avLst/>
              <a:gdLst/>
              <a:ahLst/>
              <a:cxnLst/>
              <a:rect l="0" t="0" r="0" b="0"/>
              <a:pathLst>
                <a:path w="398436" h="196549">
                  <a:moveTo>
                    <a:pt x="0" y="59436"/>
                  </a:moveTo>
                  <a:lnTo>
                    <a:pt x="57252" y="40352"/>
                  </a:lnTo>
                  <a:lnTo>
                    <a:pt x="110165" y="22714"/>
                  </a:lnTo>
                  <a:lnTo>
                    <a:pt x="168691" y="4560"/>
                  </a:lnTo>
                  <a:lnTo>
                    <a:pt x="185587" y="0"/>
                  </a:lnTo>
                  <a:lnTo>
                    <a:pt x="193804" y="3054"/>
                  </a:lnTo>
                  <a:lnTo>
                    <a:pt x="196235" y="11184"/>
                  </a:lnTo>
                  <a:lnTo>
                    <a:pt x="194809" y="22698"/>
                  </a:lnTo>
                  <a:lnTo>
                    <a:pt x="181037" y="43616"/>
                  </a:lnTo>
                  <a:lnTo>
                    <a:pt x="170966" y="53460"/>
                  </a:lnTo>
                  <a:lnTo>
                    <a:pt x="170345" y="60022"/>
                  </a:lnTo>
                  <a:lnTo>
                    <a:pt x="176025" y="64397"/>
                  </a:lnTo>
                  <a:lnTo>
                    <a:pt x="236207" y="78698"/>
                  </a:lnTo>
                  <a:lnTo>
                    <a:pt x="292075" y="91719"/>
                  </a:lnTo>
                  <a:lnTo>
                    <a:pt x="353077" y="111291"/>
                  </a:lnTo>
                  <a:lnTo>
                    <a:pt x="375794" y="126156"/>
                  </a:lnTo>
                  <a:lnTo>
                    <a:pt x="391985" y="146981"/>
                  </a:lnTo>
                  <a:lnTo>
                    <a:pt x="398435" y="158933"/>
                  </a:lnTo>
                  <a:lnTo>
                    <a:pt x="398165" y="168425"/>
                  </a:lnTo>
                  <a:lnTo>
                    <a:pt x="393415" y="176276"/>
                  </a:lnTo>
                  <a:lnTo>
                    <a:pt x="378995" y="187538"/>
                  </a:lnTo>
                  <a:lnTo>
                    <a:pt x="356491" y="1965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99649" y="2728529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250472" y="2317193"/>
            <a:ext cx="2303483" cy="508621"/>
            <a:chOff x="4250472" y="2317193"/>
            <a:chExt cx="2303483" cy="508621"/>
          </a:xfrm>
        </p:grpSpPr>
        <p:sp>
          <p:nvSpPr>
            <p:cNvPr id="52" name="Freeform 51"/>
            <p:cNvSpPr/>
            <p:nvPr/>
          </p:nvSpPr>
          <p:spPr>
            <a:xfrm>
              <a:off x="4250472" y="2521243"/>
              <a:ext cx="192070" cy="262132"/>
            </a:xfrm>
            <a:custGeom>
              <a:avLst/>
              <a:gdLst/>
              <a:ahLst/>
              <a:cxnLst/>
              <a:rect l="0" t="0" r="0" b="0"/>
              <a:pathLst>
                <a:path w="192070" h="262132">
                  <a:moveTo>
                    <a:pt x="0" y="166152"/>
                  </a:moveTo>
                  <a:lnTo>
                    <a:pt x="12470" y="197468"/>
                  </a:lnTo>
                  <a:lnTo>
                    <a:pt x="26363" y="216126"/>
                  </a:lnTo>
                  <a:lnTo>
                    <a:pt x="58594" y="236482"/>
                  </a:lnTo>
                  <a:lnTo>
                    <a:pt x="87997" y="239051"/>
                  </a:lnTo>
                  <a:lnTo>
                    <a:pt x="119853" y="233592"/>
                  </a:lnTo>
                  <a:lnTo>
                    <a:pt x="149247" y="221009"/>
                  </a:lnTo>
                  <a:lnTo>
                    <a:pt x="173483" y="197135"/>
                  </a:lnTo>
                  <a:lnTo>
                    <a:pt x="184211" y="182237"/>
                  </a:lnTo>
                  <a:lnTo>
                    <a:pt x="192069" y="145371"/>
                  </a:lnTo>
                  <a:lnTo>
                    <a:pt x="187928" y="85853"/>
                  </a:lnTo>
                  <a:lnTo>
                    <a:pt x="179502" y="51243"/>
                  </a:lnTo>
                  <a:lnTo>
                    <a:pt x="165601" y="25705"/>
                  </a:lnTo>
                  <a:lnTo>
                    <a:pt x="145203" y="8261"/>
                  </a:lnTo>
                  <a:lnTo>
                    <a:pt x="133366" y="1476"/>
                  </a:lnTo>
                  <a:lnTo>
                    <a:pt x="120903" y="0"/>
                  </a:lnTo>
                  <a:lnTo>
                    <a:pt x="94869" y="6485"/>
                  </a:lnTo>
                  <a:lnTo>
                    <a:pt x="54516" y="41824"/>
                  </a:lnTo>
                  <a:lnTo>
                    <a:pt x="20893" y="90889"/>
                  </a:lnTo>
                  <a:lnTo>
                    <a:pt x="13348" y="126100"/>
                  </a:lnTo>
                  <a:lnTo>
                    <a:pt x="16597" y="162063"/>
                  </a:lnTo>
                  <a:lnTo>
                    <a:pt x="35556" y="213522"/>
                  </a:lnTo>
                  <a:lnTo>
                    <a:pt x="58948" y="246374"/>
                  </a:lnTo>
                  <a:lnTo>
                    <a:pt x="82268" y="262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527555" y="2515830"/>
              <a:ext cx="175388" cy="253834"/>
            </a:xfrm>
            <a:custGeom>
              <a:avLst/>
              <a:gdLst/>
              <a:ahLst/>
              <a:cxnLst/>
              <a:rect l="0" t="0" r="0" b="0"/>
              <a:pathLst>
                <a:path w="175388" h="253834">
                  <a:moveTo>
                    <a:pt x="10852" y="20742"/>
                  </a:moveTo>
                  <a:lnTo>
                    <a:pt x="0" y="69550"/>
                  </a:lnTo>
                  <a:lnTo>
                    <a:pt x="2051" y="114932"/>
                  </a:lnTo>
                  <a:lnTo>
                    <a:pt x="16393" y="171212"/>
                  </a:lnTo>
                  <a:lnTo>
                    <a:pt x="30849" y="226623"/>
                  </a:lnTo>
                  <a:lnTo>
                    <a:pt x="30278" y="226552"/>
                  </a:lnTo>
                  <a:lnTo>
                    <a:pt x="18414" y="186320"/>
                  </a:lnTo>
                  <a:lnTo>
                    <a:pt x="13093" y="137174"/>
                  </a:lnTo>
                  <a:lnTo>
                    <a:pt x="18795" y="91296"/>
                  </a:lnTo>
                  <a:lnTo>
                    <a:pt x="45317" y="34848"/>
                  </a:lnTo>
                  <a:lnTo>
                    <a:pt x="62226" y="7207"/>
                  </a:lnTo>
                  <a:lnTo>
                    <a:pt x="72524" y="1054"/>
                  </a:lnTo>
                  <a:lnTo>
                    <a:pt x="83960" y="0"/>
                  </a:lnTo>
                  <a:lnTo>
                    <a:pt x="96154" y="2343"/>
                  </a:lnTo>
                  <a:lnTo>
                    <a:pt x="105807" y="8476"/>
                  </a:lnTo>
                  <a:lnTo>
                    <a:pt x="120595" y="27479"/>
                  </a:lnTo>
                  <a:lnTo>
                    <a:pt x="137485" y="71150"/>
                  </a:lnTo>
                  <a:lnTo>
                    <a:pt x="144860" y="129964"/>
                  </a:lnTo>
                  <a:lnTo>
                    <a:pt x="154324" y="181075"/>
                  </a:lnTo>
                  <a:lnTo>
                    <a:pt x="171560" y="241092"/>
                  </a:lnTo>
                  <a:lnTo>
                    <a:pt x="175387" y="2538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908610" y="2399460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0" y="0"/>
                  </a:moveTo>
                  <a:lnTo>
                    <a:pt x="1524" y="54732"/>
                  </a:lnTo>
                  <a:lnTo>
                    <a:pt x="9423" y="116935"/>
                  </a:lnTo>
                  <a:lnTo>
                    <a:pt x="11806" y="161153"/>
                  </a:lnTo>
                  <a:lnTo>
                    <a:pt x="16927" y="206197"/>
                  </a:lnTo>
                  <a:lnTo>
                    <a:pt x="24313" y="262193"/>
                  </a:lnTo>
                  <a:lnTo>
                    <a:pt x="27422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40054" y="2495439"/>
              <a:ext cx="219380" cy="68557"/>
            </a:xfrm>
            <a:custGeom>
              <a:avLst/>
              <a:gdLst/>
              <a:ahLst/>
              <a:cxnLst/>
              <a:rect l="0" t="0" r="0" b="0"/>
              <a:pathLst>
                <a:path w="219380" h="68557">
                  <a:moveTo>
                    <a:pt x="0" y="68556"/>
                  </a:moveTo>
                  <a:lnTo>
                    <a:pt x="45309" y="67032"/>
                  </a:lnTo>
                  <a:lnTo>
                    <a:pt x="101447" y="57609"/>
                  </a:lnTo>
                  <a:lnTo>
                    <a:pt x="162907" y="36714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62227" y="2413172"/>
              <a:ext cx="148030" cy="274224"/>
            </a:xfrm>
            <a:custGeom>
              <a:avLst/>
              <a:gdLst/>
              <a:ahLst/>
              <a:cxnLst/>
              <a:rect l="0" t="0" r="0" b="0"/>
              <a:pathLst>
                <a:path w="148030" h="274224">
                  <a:moveTo>
                    <a:pt x="10918" y="0"/>
                  </a:moveTo>
                  <a:lnTo>
                    <a:pt x="1495" y="35885"/>
                  </a:lnTo>
                  <a:lnTo>
                    <a:pt x="0" y="92053"/>
                  </a:lnTo>
                  <a:lnTo>
                    <a:pt x="7006" y="155415"/>
                  </a:lnTo>
                  <a:lnTo>
                    <a:pt x="11282" y="211937"/>
                  </a:lnTo>
                  <a:lnTo>
                    <a:pt x="18474" y="249166"/>
                  </a:lnTo>
                  <a:lnTo>
                    <a:pt x="17478" y="248378"/>
                  </a:lnTo>
                  <a:lnTo>
                    <a:pt x="15291" y="243282"/>
                  </a:lnTo>
                  <a:lnTo>
                    <a:pt x="13305" y="181895"/>
                  </a:lnTo>
                  <a:lnTo>
                    <a:pt x="23643" y="129221"/>
                  </a:lnTo>
                  <a:lnTo>
                    <a:pt x="37394" y="98565"/>
                  </a:lnTo>
                  <a:lnTo>
                    <a:pt x="48374" y="90085"/>
                  </a:lnTo>
                  <a:lnTo>
                    <a:pt x="76823" y="84726"/>
                  </a:lnTo>
                  <a:lnTo>
                    <a:pt x="89895" y="88476"/>
                  </a:lnTo>
                  <a:lnTo>
                    <a:pt x="112543" y="104832"/>
                  </a:lnTo>
                  <a:lnTo>
                    <a:pt x="124640" y="131398"/>
                  </a:lnTo>
                  <a:lnTo>
                    <a:pt x="135513" y="180615"/>
                  </a:lnTo>
                  <a:lnTo>
                    <a:pt x="144321" y="229729"/>
                  </a:lnTo>
                  <a:lnTo>
                    <a:pt x="148029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51390" y="2529043"/>
              <a:ext cx="137113" cy="134782"/>
            </a:xfrm>
            <a:custGeom>
              <a:avLst/>
              <a:gdLst/>
              <a:ahLst/>
              <a:cxnLst/>
              <a:rect l="0" t="0" r="0" b="0"/>
              <a:pathLst>
                <a:path w="137113" h="134782">
                  <a:moveTo>
                    <a:pt x="0" y="117219"/>
                  </a:moveTo>
                  <a:lnTo>
                    <a:pt x="57253" y="79051"/>
                  </a:lnTo>
                  <a:lnTo>
                    <a:pt x="75212" y="57598"/>
                  </a:lnTo>
                  <a:lnTo>
                    <a:pt x="99156" y="6586"/>
                  </a:lnTo>
                  <a:lnTo>
                    <a:pt x="95050" y="806"/>
                  </a:lnTo>
                  <a:lnTo>
                    <a:pt x="84695" y="0"/>
                  </a:lnTo>
                  <a:lnTo>
                    <a:pt x="70175" y="2510"/>
                  </a:lnTo>
                  <a:lnTo>
                    <a:pt x="58971" y="8753"/>
                  </a:lnTo>
                  <a:lnTo>
                    <a:pt x="42460" y="27878"/>
                  </a:lnTo>
                  <a:lnTo>
                    <a:pt x="34106" y="55676"/>
                  </a:lnTo>
                  <a:lnTo>
                    <a:pt x="31878" y="71620"/>
                  </a:lnTo>
                  <a:lnTo>
                    <a:pt x="37528" y="97460"/>
                  </a:lnTo>
                  <a:lnTo>
                    <a:pt x="43300" y="108617"/>
                  </a:lnTo>
                  <a:lnTo>
                    <a:pt x="61902" y="125076"/>
                  </a:lnTo>
                  <a:lnTo>
                    <a:pt x="73261" y="131598"/>
                  </a:lnTo>
                  <a:lnTo>
                    <a:pt x="98070" y="134781"/>
                  </a:lnTo>
                  <a:lnTo>
                    <a:pt x="137112" y="130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498192" y="2491356"/>
              <a:ext cx="188207" cy="334458"/>
            </a:xfrm>
            <a:custGeom>
              <a:avLst/>
              <a:gdLst/>
              <a:ahLst/>
              <a:cxnLst/>
              <a:rect l="0" t="0" r="0" b="0"/>
              <a:pathLst>
                <a:path w="188207" h="334458">
                  <a:moveTo>
                    <a:pt x="0" y="127483"/>
                  </a:moveTo>
                  <a:lnTo>
                    <a:pt x="1523" y="172792"/>
                  </a:lnTo>
                  <a:lnTo>
                    <a:pt x="10946" y="231978"/>
                  </a:lnTo>
                  <a:lnTo>
                    <a:pt x="23387" y="294710"/>
                  </a:lnTo>
                  <a:lnTo>
                    <a:pt x="32231" y="328254"/>
                  </a:lnTo>
                  <a:lnTo>
                    <a:pt x="36722" y="334457"/>
                  </a:lnTo>
                  <a:lnTo>
                    <a:pt x="41239" y="334022"/>
                  </a:lnTo>
                  <a:lnTo>
                    <a:pt x="45775" y="329161"/>
                  </a:lnTo>
                  <a:lnTo>
                    <a:pt x="46751" y="303448"/>
                  </a:lnTo>
                  <a:lnTo>
                    <a:pt x="42798" y="246146"/>
                  </a:lnTo>
                  <a:lnTo>
                    <a:pt x="41873" y="201551"/>
                  </a:lnTo>
                  <a:lnTo>
                    <a:pt x="41462" y="151261"/>
                  </a:lnTo>
                  <a:lnTo>
                    <a:pt x="41280" y="102504"/>
                  </a:lnTo>
                  <a:lnTo>
                    <a:pt x="45239" y="40354"/>
                  </a:lnTo>
                  <a:lnTo>
                    <a:pt x="48441" y="23693"/>
                  </a:lnTo>
                  <a:lnTo>
                    <a:pt x="56670" y="12586"/>
                  </a:lnTo>
                  <a:lnTo>
                    <a:pt x="68249" y="5181"/>
                  </a:lnTo>
                  <a:lnTo>
                    <a:pt x="82062" y="244"/>
                  </a:lnTo>
                  <a:lnTo>
                    <a:pt x="95842" y="0"/>
                  </a:lnTo>
                  <a:lnTo>
                    <a:pt x="123340" y="7854"/>
                  </a:lnTo>
                  <a:lnTo>
                    <a:pt x="146733" y="25564"/>
                  </a:lnTo>
                  <a:lnTo>
                    <a:pt x="165763" y="48670"/>
                  </a:lnTo>
                  <a:lnTo>
                    <a:pt x="179299" y="74173"/>
                  </a:lnTo>
                  <a:lnTo>
                    <a:pt x="188206" y="121506"/>
                  </a:lnTo>
                  <a:lnTo>
                    <a:pt x="178102" y="152249"/>
                  </a:lnTo>
                  <a:lnTo>
                    <a:pt x="158376" y="178101"/>
                  </a:lnTo>
                  <a:lnTo>
                    <a:pt x="134375" y="194668"/>
                  </a:lnTo>
                  <a:lnTo>
                    <a:pt x="75350" y="206771"/>
                  </a:lnTo>
                  <a:lnTo>
                    <a:pt x="41133" y="2097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731282" y="2317193"/>
              <a:ext cx="41135" cy="383915"/>
            </a:xfrm>
            <a:custGeom>
              <a:avLst/>
              <a:gdLst/>
              <a:ahLst/>
              <a:cxnLst/>
              <a:rect l="0" t="0" r="0" b="0"/>
              <a:pathLst>
                <a:path w="41135" h="383915">
                  <a:moveTo>
                    <a:pt x="0" y="0"/>
                  </a:moveTo>
                  <a:lnTo>
                    <a:pt x="10947" y="54732"/>
                  </a:lnTo>
                  <a:lnTo>
                    <a:pt x="19084" y="95420"/>
                  </a:lnTo>
                  <a:lnTo>
                    <a:pt x="27779" y="142958"/>
                  </a:lnTo>
                  <a:lnTo>
                    <a:pt x="35199" y="193031"/>
                  </a:lnTo>
                  <a:lnTo>
                    <a:pt x="38496" y="240677"/>
                  </a:lnTo>
                  <a:lnTo>
                    <a:pt x="40353" y="303048"/>
                  </a:lnTo>
                  <a:lnTo>
                    <a:pt x="40787" y="337309"/>
                  </a:lnTo>
                  <a:lnTo>
                    <a:pt x="41134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836942" y="2447026"/>
              <a:ext cx="141143" cy="254082"/>
            </a:xfrm>
            <a:custGeom>
              <a:avLst/>
              <a:gdLst/>
              <a:ahLst/>
              <a:cxnLst/>
              <a:rect l="0" t="0" r="0" b="0"/>
              <a:pathLst>
                <a:path w="141143" h="254082">
                  <a:moveTo>
                    <a:pt x="113720" y="7279"/>
                  </a:moveTo>
                  <a:lnTo>
                    <a:pt x="91883" y="0"/>
                  </a:lnTo>
                  <a:lnTo>
                    <a:pt x="82404" y="903"/>
                  </a:lnTo>
                  <a:lnTo>
                    <a:pt x="63746" y="10031"/>
                  </a:lnTo>
                  <a:lnTo>
                    <a:pt x="36112" y="39580"/>
                  </a:lnTo>
                  <a:lnTo>
                    <a:pt x="15905" y="91838"/>
                  </a:lnTo>
                  <a:lnTo>
                    <a:pt x="270" y="148286"/>
                  </a:lnTo>
                  <a:lnTo>
                    <a:pt x="0" y="163746"/>
                  </a:lnTo>
                  <a:lnTo>
                    <a:pt x="7824" y="189049"/>
                  </a:lnTo>
                  <a:lnTo>
                    <a:pt x="25521" y="206388"/>
                  </a:lnTo>
                  <a:lnTo>
                    <a:pt x="36639" y="213145"/>
                  </a:lnTo>
                  <a:lnTo>
                    <a:pt x="47098" y="214602"/>
                  </a:lnTo>
                  <a:lnTo>
                    <a:pt x="66843" y="208097"/>
                  </a:lnTo>
                  <a:lnTo>
                    <a:pt x="81713" y="190986"/>
                  </a:lnTo>
                  <a:lnTo>
                    <a:pt x="103673" y="135483"/>
                  </a:lnTo>
                  <a:lnTo>
                    <a:pt x="110743" y="76412"/>
                  </a:lnTo>
                  <a:lnTo>
                    <a:pt x="111735" y="68602"/>
                  </a:lnTo>
                  <a:lnTo>
                    <a:pt x="112397" y="69490"/>
                  </a:lnTo>
                  <a:lnTo>
                    <a:pt x="113458" y="121978"/>
                  </a:lnTo>
                  <a:lnTo>
                    <a:pt x="113642" y="176514"/>
                  </a:lnTo>
                  <a:lnTo>
                    <a:pt x="120975" y="223988"/>
                  </a:lnTo>
                  <a:lnTo>
                    <a:pt x="128624" y="240706"/>
                  </a:lnTo>
                  <a:lnTo>
                    <a:pt x="141142" y="254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60351" y="2454271"/>
              <a:ext cx="164536" cy="191992"/>
            </a:xfrm>
            <a:custGeom>
              <a:avLst/>
              <a:gdLst/>
              <a:ahLst/>
              <a:cxnLst/>
              <a:rect l="0" t="0" r="0" b="0"/>
              <a:pathLst>
                <a:path w="164536" h="191992">
                  <a:moveTo>
                    <a:pt x="0" y="34"/>
                  </a:moveTo>
                  <a:lnTo>
                    <a:pt x="9423" y="53243"/>
                  </a:lnTo>
                  <a:lnTo>
                    <a:pt x="13964" y="104499"/>
                  </a:lnTo>
                  <a:lnTo>
                    <a:pt x="28375" y="163536"/>
                  </a:lnTo>
                  <a:lnTo>
                    <a:pt x="33940" y="182391"/>
                  </a:lnTo>
                  <a:lnTo>
                    <a:pt x="31335" y="175537"/>
                  </a:lnTo>
                  <a:lnTo>
                    <a:pt x="39141" y="122949"/>
                  </a:lnTo>
                  <a:lnTo>
                    <a:pt x="52562" y="73186"/>
                  </a:lnTo>
                  <a:lnTo>
                    <a:pt x="83622" y="18716"/>
                  </a:lnTo>
                  <a:lnTo>
                    <a:pt x="92311" y="7918"/>
                  </a:lnTo>
                  <a:lnTo>
                    <a:pt x="104198" y="2243"/>
                  </a:lnTo>
                  <a:lnTo>
                    <a:pt x="133656" y="0"/>
                  </a:lnTo>
                  <a:lnTo>
                    <a:pt x="143949" y="6105"/>
                  </a:lnTo>
                  <a:lnTo>
                    <a:pt x="150811" y="16269"/>
                  </a:lnTo>
                  <a:lnTo>
                    <a:pt x="160468" y="59690"/>
                  </a:lnTo>
                  <a:lnTo>
                    <a:pt x="163330" y="111149"/>
                  </a:lnTo>
                  <a:lnTo>
                    <a:pt x="164178" y="156866"/>
                  </a:lnTo>
                  <a:lnTo>
                    <a:pt x="164535" y="1919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334575" y="2455718"/>
              <a:ext cx="219380" cy="135700"/>
            </a:xfrm>
            <a:custGeom>
              <a:avLst/>
              <a:gdLst/>
              <a:ahLst/>
              <a:cxnLst/>
              <a:rect l="0" t="0" r="0" b="0"/>
              <a:pathLst>
                <a:path w="219380" h="135700">
                  <a:moveTo>
                    <a:pt x="0" y="121988"/>
                  </a:moveTo>
                  <a:lnTo>
                    <a:pt x="56197" y="73690"/>
                  </a:lnTo>
                  <a:lnTo>
                    <a:pt x="104696" y="11355"/>
                  </a:lnTo>
                  <a:lnTo>
                    <a:pt x="106361" y="4052"/>
                  </a:lnTo>
                  <a:lnTo>
                    <a:pt x="102900" y="707"/>
                  </a:lnTo>
                  <a:lnTo>
                    <a:pt x="96022" y="0"/>
                  </a:lnTo>
                  <a:lnTo>
                    <a:pt x="76192" y="11403"/>
                  </a:lnTo>
                  <a:lnTo>
                    <a:pt x="64506" y="20842"/>
                  </a:lnTo>
                  <a:lnTo>
                    <a:pt x="51521" y="47581"/>
                  </a:lnTo>
                  <a:lnTo>
                    <a:pt x="48059" y="63242"/>
                  </a:lnTo>
                  <a:lnTo>
                    <a:pt x="48797" y="76730"/>
                  </a:lnTo>
                  <a:lnTo>
                    <a:pt x="57743" y="99842"/>
                  </a:lnTo>
                  <a:lnTo>
                    <a:pt x="75938" y="116208"/>
                  </a:lnTo>
                  <a:lnTo>
                    <a:pt x="87188" y="122705"/>
                  </a:lnTo>
                  <a:lnTo>
                    <a:pt x="139417" y="131849"/>
                  </a:lnTo>
                  <a:lnTo>
                    <a:pt x="173176" y="133988"/>
                  </a:lnTo>
                  <a:lnTo>
                    <a:pt x="219379" y="135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5045722" y="1809879"/>
            <a:ext cx="438760" cy="178246"/>
          </a:xfrm>
          <a:custGeom>
            <a:avLst/>
            <a:gdLst/>
            <a:ahLst/>
            <a:cxnLst/>
            <a:rect l="0" t="0" r="0" b="0"/>
            <a:pathLst>
              <a:path w="438760" h="178246">
                <a:moveTo>
                  <a:pt x="0" y="0"/>
                </a:moveTo>
                <a:lnTo>
                  <a:pt x="14915" y="55597"/>
                </a:lnTo>
                <a:lnTo>
                  <a:pt x="32231" y="117117"/>
                </a:lnTo>
                <a:lnTo>
                  <a:pt x="45775" y="162672"/>
                </a:lnTo>
                <a:lnTo>
                  <a:pt x="45751" y="169387"/>
                </a:lnTo>
                <a:lnTo>
                  <a:pt x="42688" y="170816"/>
                </a:lnTo>
                <a:lnTo>
                  <a:pt x="37600" y="168722"/>
                </a:lnTo>
                <a:lnTo>
                  <a:pt x="27883" y="154208"/>
                </a:lnTo>
                <a:lnTo>
                  <a:pt x="23159" y="143939"/>
                </a:lnTo>
                <a:lnTo>
                  <a:pt x="23789" y="93092"/>
                </a:lnTo>
                <a:lnTo>
                  <a:pt x="40904" y="44341"/>
                </a:lnTo>
                <a:lnTo>
                  <a:pt x="72550" y="8229"/>
                </a:lnTo>
                <a:lnTo>
                  <a:pt x="84930" y="2439"/>
                </a:lnTo>
                <a:lnTo>
                  <a:pt x="110873" y="68"/>
                </a:lnTo>
                <a:lnTo>
                  <a:pt x="133576" y="8155"/>
                </a:lnTo>
                <a:lnTo>
                  <a:pt x="153822" y="23429"/>
                </a:lnTo>
                <a:lnTo>
                  <a:pt x="200891" y="83547"/>
                </a:lnTo>
                <a:lnTo>
                  <a:pt x="226674" y="137365"/>
                </a:lnTo>
                <a:lnTo>
                  <a:pt x="238638" y="169179"/>
                </a:lnTo>
                <a:lnTo>
                  <a:pt x="225879" y="110774"/>
                </a:lnTo>
                <a:lnTo>
                  <a:pt x="228870" y="82749"/>
                </a:lnTo>
                <a:lnTo>
                  <a:pt x="246398" y="41276"/>
                </a:lnTo>
                <a:lnTo>
                  <a:pt x="266427" y="21900"/>
                </a:lnTo>
                <a:lnTo>
                  <a:pt x="278167" y="14600"/>
                </a:lnTo>
                <a:lnTo>
                  <a:pt x="307462" y="10551"/>
                </a:lnTo>
                <a:lnTo>
                  <a:pt x="339271" y="15353"/>
                </a:lnTo>
                <a:lnTo>
                  <a:pt x="381350" y="35188"/>
                </a:lnTo>
                <a:lnTo>
                  <a:pt x="403595" y="51694"/>
                </a:lnTo>
                <a:lnTo>
                  <a:pt x="419576" y="77312"/>
                </a:lnTo>
                <a:lnTo>
                  <a:pt x="430233" y="109010"/>
                </a:lnTo>
                <a:lnTo>
                  <a:pt x="437075" y="162764"/>
                </a:lnTo>
                <a:lnTo>
                  <a:pt x="438759" y="1782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590499" y="2934197"/>
            <a:ext cx="4634388" cy="562160"/>
            <a:chOff x="1590499" y="2934197"/>
            <a:chExt cx="4634388" cy="562160"/>
          </a:xfrm>
        </p:grpSpPr>
        <p:sp>
          <p:nvSpPr>
            <p:cNvPr id="65" name="Freeform 64"/>
            <p:cNvSpPr/>
            <p:nvPr/>
          </p:nvSpPr>
          <p:spPr>
            <a:xfrm>
              <a:off x="1744181" y="3030176"/>
              <a:ext cx="24565" cy="466181"/>
            </a:xfrm>
            <a:custGeom>
              <a:avLst/>
              <a:gdLst/>
              <a:ahLst/>
              <a:cxnLst/>
              <a:rect l="0" t="0" r="0" b="0"/>
              <a:pathLst>
                <a:path w="24565" h="466181">
                  <a:moveTo>
                    <a:pt x="10853" y="0"/>
                  </a:moveTo>
                  <a:lnTo>
                    <a:pt x="6790" y="55597"/>
                  </a:lnTo>
                  <a:lnTo>
                    <a:pt x="0" y="104326"/>
                  </a:lnTo>
                  <a:lnTo>
                    <a:pt x="2051" y="167007"/>
                  </a:lnTo>
                  <a:lnTo>
                    <a:pt x="8245" y="229760"/>
                  </a:lnTo>
                  <a:lnTo>
                    <a:pt x="10080" y="291011"/>
                  </a:lnTo>
                  <a:lnTo>
                    <a:pt x="10624" y="353340"/>
                  </a:lnTo>
                  <a:lnTo>
                    <a:pt x="14847" y="406339"/>
                  </a:lnTo>
                  <a:lnTo>
                    <a:pt x="24564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90499" y="3194710"/>
              <a:ext cx="342781" cy="109690"/>
            </a:xfrm>
            <a:custGeom>
              <a:avLst/>
              <a:gdLst/>
              <a:ahLst/>
              <a:cxnLst/>
              <a:rect l="0" t="0" r="0" b="0"/>
              <a:pathLst>
                <a:path w="342781" h="109690">
                  <a:moveTo>
                    <a:pt x="0" y="109689"/>
                  </a:moveTo>
                  <a:lnTo>
                    <a:pt x="35886" y="89320"/>
                  </a:lnTo>
                  <a:lnTo>
                    <a:pt x="92054" y="73862"/>
                  </a:lnTo>
                  <a:lnTo>
                    <a:pt x="155416" y="59633"/>
                  </a:lnTo>
                  <a:lnTo>
                    <a:pt x="213461" y="45769"/>
                  </a:lnTo>
                  <a:lnTo>
                    <a:pt x="267731" y="32012"/>
                  </a:lnTo>
                  <a:lnTo>
                    <a:pt x="319661" y="13715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29332" y="3016464"/>
              <a:ext cx="164461" cy="438760"/>
            </a:xfrm>
            <a:custGeom>
              <a:avLst/>
              <a:gdLst/>
              <a:ahLst/>
              <a:cxnLst/>
              <a:rect l="0" t="0" r="0" b="0"/>
              <a:pathLst>
                <a:path w="164461" h="438760">
                  <a:moveTo>
                    <a:pt x="13637" y="0"/>
                  </a:moveTo>
                  <a:lnTo>
                    <a:pt x="2785" y="59660"/>
                  </a:lnTo>
                  <a:lnTo>
                    <a:pt x="773" y="115179"/>
                  </a:lnTo>
                  <a:lnTo>
                    <a:pt x="302" y="157834"/>
                  </a:lnTo>
                  <a:lnTo>
                    <a:pt x="93" y="202182"/>
                  </a:lnTo>
                  <a:lnTo>
                    <a:pt x="0" y="247284"/>
                  </a:lnTo>
                  <a:lnTo>
                    <a:pt x="1482" y="291197"/>
                  </a:lnTo>
                  <a:lnTo>
                    <a:pt x="9359" y="350179"/>
                  </a:lnTo>
                  <a:lnTo>
                    <a:pt x="10846" y="395585"/>
                  </a:lnTo>
                  <a:lnTo>
                    <a:pt x="8729" y="396266"/>
                  </a:lnTo>
                  <a:lnTo>
                    <a:pt x="5795" y="392148"/>
                  </a:lnTo>
                  <a:lnTo>
                    <a:pt x="1085" y="341755"/>
                  </a:lnTo>
                  <a:lnTo>
                    <a:pt x="1793" y="292371"/>
                  </a:lnTo>
                  <a:lnTo>
                    <a:pt x="18971" y="229904"/>
                  </a:lnTo>
                  <a:lnTo>
                    <a:pt x="26334" y="212685"/>
                  </a:lnTo>
                  <a:lnTo>
                    <a:pt x="46703" y="189490"/>
                  </a:lnTo>
                  <a:lnTo>
                    <a:pt x="58533" y="181171"/>
                  </a:lnTo>
                  <a:lnTo>
                    <a:pt x="83865" y="175991"/>
                  </a:lnTo>
                  <a:lnTo>
                    <a:pt x="97019" y="176743"/>
                  </a:lnTo>
                  <a:lnTo>
                    <a:pt x="108835" y="183338"/>
                  </a:lnTo>
                  <a:lnTo>
                    <a:pt x="130089" y="206916"/>
                  </a:lnTo>
                  <a:lnTo>
                    <a:pt x="151906" y="254450"/>
                  </a:lnTo>
                  <a:lnTo>
                    <a:pt x="160741" y="314408"/>
                  </a:lnTo>
                  <a:lnTo>
                    <a:pt x="163358" y="373137"/>
                  </a:lnTo>
                  <a:lnTo>
                    <a:pt x="163970" y="402484"/>
                  </a:lnTo>
                  <a:lnTo>
                    <a:pt x="16446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30302" y="3210622"/>
              <a:ext cx="251426" cy="254403"/>
            </a:xfrm>
            <a:custGeom>
              <a:avLst/>
              <a:gdLst/>
              <a:ahLst/>
              <a:cxnLst/>
              <a:rect l="0" t="0" r="0" b="0"/>
              <a:pathLst>
                <a:path w="251426" h="254403">
                  <a:moveTo>
                    <a:pt x="128025" y="25222"/>
                  </a:moveTo>
                  <a:lnTo>
                    <a:pt x="120746" y="3385"/>
                  </a:lnTo>
                  <a:lnTo>
                    <a:pt x="114031" y="0"/>
                  </a:lnTo>
                  <a:lnTo>
                    <a:pt x="104985" y="790"/>
                  </a:lnTo>
                  <a:lnTo>
                    <a:pt x="84268" y="9792"/>
                  </a:lnTo>
                  <a:lnTo>
                    <a:pt x="64905" y="23950"/>
                  </a:lnTo>
                  <a:lnTo>
                    <a:pt x="44152" y="56330"/>
                  </a:lnTo>
                  <a:lnTo>
                    <a:pt x="21076" y="109427"/>
                  </a:lnTo>
                  <a:lnTo>
                    <a:pt x="2219" y="166124"/>
                  </a:lnTo>
                  <a:lnTo>
                    <a:pt x="0" y="199058"/>
                  </a:lnTo>
                  <a:lnTo>
                    <a:pt x="1542" y="214239"/>
                  </a:lnTo>
                  <a:lnTo>
                    <a:pt x="7139" y="225883"/>
                  </a:lnTo>
                  <a:lnTo>
                    <a:pt x="25547" y="242883"/>
                  </a:lnTo>
                  <a:lnTo>
                    <a:pt x="35331" y="244979"/>
                  </a:lnTo>
                  <a:lnTo>
                    <a:pt x="44900" y="243330"/>
                  </a:lnTo>
                  <a:lnTo>
                    <a:pt x="54327" y="239183"/>
                  </a:lnTo>
                  <a:lnTo>
                    <a:pt x="68863" y="222388"/>
                  </a:lnTo>
                  <a:lnTo>
                    <a:pt x="103363" y="159690"/>
                  </a:lnTo>
                  <a:lnTo>
                    <a:pt x="116213" y="96415"/>
                  </a:lnTo>
                  <a:lnTo>
                    <a:pt x="132970" y="39454"/>
                  </a:lnTo>
                  <a:lnTo>
                    <a:pt x="135892" y="37757"/>
                  </a:lnTo>
                  <a:lnTo>
                    <a:pt x="139139" y="56184"/>
                  </a:lnTo>
                  <a:lnTo>
                    <a:pt x="140966" y="109384"/>
                  </a:lnTo>
                  <a:lnTo>
                    <a:pt x="148787" y="166111"/>
                  </a:lnTo>
                  <a:lnTo>
                    <a:pt x="160752" y="214235"/>
                  </a:lnTo>
                  <a:lnTo>
                    <a:pt x="177610" y="239230"/>
                  </a:lnTo>
                  <a:lnTo>
                    <a:pt x="188504" y="250161"/>
                  </a:lnTo>
                  <a:lnTo>
                    <a:pt x="200337" y="254402"/>
                  </a:lnTo>
                  <a:lnTo>
                    <a:pt x="212796" y="254182"/>
                  </a:lnTo>
                  <a:lnTo>
                    <a:pt x="251425" y="244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64395" y="3002753"/>
              <a:ext cx="40734" cy="493604"/>
            </a:xfrm>
            <a:custGeom>
              <a:avLst/>
              <a:gdLst/>
              <a:ahLst/>
              <a:cxnLst/>
              <a:rect l="0" t="0" r="0" b="0"/>
              <a:pathLst>
                <a:path w="40734" h="493604">
                  <a:moveTo>
                    <a:pt x="40733" y="0"/>
                  </a:moveTo>
                  <a:lnTo>
                    <a:pt x="20364" y="35886"/>
                  </a:lnTo>
                  <a:lnTo>
                    <a:pt x="6429" y="90530"/>
                  </a:lnTo>
                  <a:lnTo>
                    <a:pt x="1623" y="150563"/>
                  </a:lnTo>
                  <a:lnTo>
                    <a:pt x="499" y="204537"/>
                  </a:lnTo>
                  <a:lnTo>
                    <a:pt x="0" y="260010"/>
                  </a:lnTo>
                  <a:lnTo>
                    <a:pt x="1301" y="313611"/>
                  </a:lnTo>
                  <a:lnTo>
                    <a:pt x="6957" y="362825"/>
                  </a:lnTo>
                  <a:lnTo>
                    <a:pt x="11428" y="426078"/>
                  </a:lnTo>
                  <a:lnTo>
                    <a:pt x="16537" y="456482"/>
                  </a:lnTo>
                  <a:lnTo>
                    <a:pt x="27022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68016" y="3235844"/>
              <a:ext cx="233092" cy="27423"/>
            </a:xfrm>
            <a:custGeom>
              <a:avLst/>
              <a:gdLst/>
              <a:ahLst/>
              <a:cxnLst/>
              <a:rect l="0" t="0" r="0" b="0"/>
              <a:pathLst>
                <a:path w="233092" h="27423">
                  <a:moveTo>
                    <a:pt x="0" y="27422"/>
                  </a:moveTo>
                  <a:lnTo>
                    <a:pt x="53209" y="17999"/>
                  </a:lnTo>
                  <a:lnTo>
                    <a:pt x="104465" y="13458"/>
                  </a:lnTo>
                  <a:lnTo>
                    <a:pt x="152323" y="4664"/>
                  </a:lnTo>
                  <a:lnTo>
                    <a:pt x="214880" y="921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43887" y="3208421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49025" y="3180999"/>
              <a:ext cx="277130" cy="274614"/>
            </a:xfrm>
            <a:custGeom>
              <a:avLst/>
              <a:gdLst/>
              <a:ahLst/>
              <a:cxnLst/>
              <a:rect l="0" t="0" r="0" b="0"/>
              <a:pathLst>
                <a:path w="277130" h="274614">
                  <a:moveTo>
                    <a:pt x="140017" y="0"/>
                  </a:moveTo>
                  <a:lnTo>
                    <a:pt x="110902" y="0"/>
                  </a:lnTo>
                  <a:lnTo>
                    <a:pt x="88483" y="8125"/>
                  </a:lnTo>
                  <a:lnTo>
                    <a:pt x="78238" y="14557"/>
                  </a:lnTo>
                  <a:lnTo>
                    <a:pt x="30618" y="77263"/>
                  </a:lnTo>
                  <a:lnTo>
                    <a:pt x="21380" y="88071"/>
                  </a:lnTo>
                  <a:lnTo>
                    <a:pt x="1100" y="139678"/>
                  </a:lnTo>
                  <a:lnTo>
                    <a:pt x="0" y="195933"/>
                  </a:lnTo>
                  <a:lnTo>
                    <a:pt x="16602" y="243917"/>
                  </a:lnTo>
                  <a:lnTo>
                    <a:pt x="40478" y="264817"/>
                  </a:lnTo>
                  <a:lnTo>
                    <a:pt x="55376" y="272523"/>
                  </a:lnTo>
                  <a:lnTo>
                    <a:pt x="69878" y="274613"/>
                  </a:lnTo>
                  <a:lnTo>
                    <a:pt x="98180" y="268811"/>
                  </a:lnTo>
                  <a:lnTo>
                    <a:pt x="139808" y="241135"/>
                  </a:lnTo>
                  <a:lnTo>
                    <a:pt x="173810" y="203989"/>
                  </a:lnTo>
                  <a:lnTo>
                    <a:pt x="195903" y="156758"/>
                  </a:lnTo>
                  <a:lnTo>
                    <a:pt x="212098" y="104169"/>
                  </a:lnTo>
                  <a:lnTo>
                    <a:pt x="228171" y="53415"/>
                  </a:lnTo>
                  <a:lnTo>
                    <a:pt x="223360" y="113658"/>
                  </a:lnTo>
                  <a:lnTo>
                    <a:pt x="229882" y="168926"/>
                  </a:lnTo>
                  <a:lnTo>
                    <a:pt x="248742" y="216618"/>
                  </a:lnTo>
                  <a:lnTo>
                    <a:pt x="260958" y="233386"/>
                  </a:lnTo>
                  <a:lnTo>
                    <a:pt x="277129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69741" y="3153576"/>
              <a:ext cx="134659" cy="330632"/>
            </a:xfrm>
            <a:custGeom>
              <a:avLst/>
              <a:gdLst/>
              <a:ahLst/>
              <a:cxnLst/>
              <a:rect l="0" t="0" r="0" b="0"/>
              <a:pathLst>
                <a:path w="134659" h="330632">
                  <a:moveTo>
                    <a:pt x="24969" y="95979"/>
                  </a:moveTo>
                  <a:lnTo>
                    <a:pt x="15546" y="141288"/>
                  </a:lnTo>
                  <a:lnTo>
                    <a:pt x="11005" y="197426"/>
                  </a:lnTo>
                  <a:lnTo>
                    <a:pt x="2211" y="245883"/>
                  </a:lnTo>
                  <a:lnTo>
                    <a:pt x="452" y="296635"/>
                  </a:lnTo>
                  <a:lnTo>
                    <a:pt x="5855" y="330631"/>
                  </a:lnTo>
                  <a:lnTo>
                    <a:pt x="685" y="306849"/>
                  </a:lnTo>
                  <a:lnTo>
                    <a:pt x="0" y="258161"/>
                  </a:lnTo>
                  <a:lnTo>
                    <a:pt x="5239" y="212241"/>
                  </a:lnTo>
                  <a:lnTo>
                    <a:pt x="16753" y="149555"/>
                  </a:lnTo>
                  <a:lnTo>
                    <a:pt x="37092" y="92387"/>
                  </a:lnTo>
                  <a:lnTo>
                    <a:pt x="62416" y="44132"/>
                  </a:lnTo>
                  <a:lnTo>
                    <a:pt x="84269" y="23169"/>
                  </a:lnTo>
                  <a:lnTo>
                    <a:pt x="114142" y="6865"/>
                  </a:lnTo>
                  <a:lnTo>
                    <a:pt x="1346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64766" y="3225420"/>
              <a:ext cx="200147" cy="223994"/>
            </a:xfrm>
            <a:custGeom>
              <a:avLst/>
              <a:gdLst/>
              <a:ahLst/>
              <a:cxnLst/>
              <a:rect l="0" t="0" r="0" b="0"/>
              <a:pathLst>
                <a:path w="200147" h="223994">
                  <a:moveTo>
                    <a:pt x="21901" y="92691"/>
                  </a:moveTo>
                  <a:lnTo>
                    <a:pt x="36459" y="107248"/>
                  </a:lnTo>
                  <a:lnTo>
                    <a:pt x="42270" y="106966"/>
                  </a:lnTo>
                  <a:lnTo>
                    <a:pt x="47668" y="102208"/>
                  </a:lnTo>
                  <a:lnTo>
                    <a:pt x="67278" y="61732"/>
                  </a:lnTo>
                  <a:lnTo>
                    <a:pt x="73940" y="15808"/>
                  </a:lnTo>
                  <a:lnTo>
                    <a:pt x="68781" y="6396"/>
                  </a:lnTo>
                  <a:lnTo>
                    <a:pt x="59249" y="1644"/>
                  </a:lnTo>
                  <a:lnTo>
                    <a:pt x="46799" y="0"/>
                  </a:lnTo>
                  <a:lnTo>
                    <a:pt x="35453" y="4998"/>
                  </a:lnTo>
                  <a:lnTo>
                    <a:pt x="14720" y="26802"/>
                  </a:lnTo>
                  <a:lnTo>
                    <a:pt x="3475" y="56805"/>
                  </a:lnTo>
                  <a:lnTo>
                    <a:pt x="0" y="90453"/>
                  </a:lnTo>
                  <a:lnTo>
                    <a:pt x="8133" y="142133"/>
                  </a:lnTo>
                  <a:lnTo>
                    <a:pt x="29163" y="185545"/>
                  </a:lnTo>
                  <a:lnTo>
                    <a:pt x="45949" y="208101"/>
                  </a:lnTo>
                  <a:lnTo>
                    <a:pt x="75754" y="220158"/>
                  </a:lnTo>
                  <a:lnTo>
                    <a:pt x="111344" y="223993"/>
                  </a:lnTo>
                  <a:lnTo>
                    <a:pt x="167370" y="214041"/>
                  </a:lnTo>
                  <a:lnTo>
                    <a:pt x="200146" y="202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84856" y="3135118"/>
              <a:ext cx="218816" cy="306395"/>
            </a:xfrm>
            <a:custGeom>
              <a:avLst/>
              <a:gdLst/>
              <a:ahLst/>
              <a:cxnLst/>
              <a:rect l="0" t="0" r="0" b="0"/>
              <a:pathLst>
                <a:path w="218816" h="306395">
                  <a:moveTo>
                    <a:pt x="13147" y="18458"/>
                  </a:moveTo>
                  <a:lnTo>
                    <a:pt x="5868" y="62131"/>
                  </a:lnTo>
                  <a:lnTo>
                    <a:pt x="2294" y="103885"/>
                  </a:lnTo>
                  <a:lnTo>
                    <a:pt x="706" y="147834"/>
                  </a:lnTo>
                  <a:lnTo>
                    <a:pt x="0" y="192758"/>
                  </a:lnTo>
                  <a:lnTo>
                    <a:pt x="6882" y="246317"/>
                  </a:lnTo>
                  <a:lnTo>
                    <a:pt x="18569" y="291132"/>
                  </a:lnTo>
                  <a:lnTo>
                    <a:pt x="21332" y="294696"/>
                  </a:lnTo>
                  <a:lnTo>
                    <a:pt x="23174" y="290978"/>
                  </a:lnTo>
                  <a:lnTo>
                    <a:pt x="26130" y="241225"/>
                  </a:lnTo>
                  <a:lnTo>
                    <a:pt x="33921" y="183150"/>
                  </a:lnTo>
                  <a:lnTo>
                    <a:pt x="45878" y="124978"/>
                  </a:lnTo>
                  <a:lnTo>
                    <a:pt x="66348" y="69148"/>
                  </a:lnTo>
                  <a:lnTo>
                    <a:pt x="98990" y="21290"/>
                  </a:lnTo>
                  <a:lnTo>
                    <a:pt x="128488" y="4482"/>
                  </a:lnTo>
                  <a:lnTo>
                    <a:pt x="144886" y="0"/>
                  </a:lnTo>
                  <a:lnTo>
                    <a:pt x="158865" y="1583"/>
                  </a:lnTo>
                  <a:lnTo>
                    <a:pt x="182522" y="15528"/>
                  </a:lnTo>
                  <a:lnTo>
                    <a:pt x="199130" y="45086"/>
                  </a:lnTo>
                  <a:lnTo>
                    <a:pt x="212982" y="104553"/>
                  </a:lnTo>
                  <a:lnTo>
                    <a:pt x="216223" y="148130"/>
                  </a:lnTo>
                  <a:lnTo>
                    <a:pt x="217663" y="192889"/>
                  </a:lnTo>
                  <a:lnTo>
                    <a:pt x="218474" y="253634"/>
                  </a:lnTo>
                  <a:lnTo>
                    <a:pt x="218815" y="3063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107485" y="3134248"/>
              <a:ext cx="184122" cy="307774"/>
            </a:xfrm>
            <a:custGeom>
              <a:avLst/>
              <a:gdLst/>
              <a:ahLst/>
              <a:cxnLst/>
              <a:rect l="0" t="0" r="0" b="0"/>
              <a:pathLst>
                <a:path w="184122" h="307774">
                  <a:moveTo>
                    <a:pt x="47009" y="33039"/>
                  </a:moveTo>
                  <a:lnTo>
                    <a:pt x="26640" y="87771"/>
                  </a:lnTo>
                  <a:lnTo>
                    <a:pt x="11181" y="146927"/>
                  </a:lnTo>
                  <a:lnTo>
                    <a:pt x="0" y="196279"/>
                  </a:lnTo>
                  <a:lnTo>
                    <a:pt x="4981" y="247295"/>
                  </a:lnTo>
                  <a:lnTo>
                    <a:pt x="12080" y="277564"/>
                  </a:lnTo>
                  <a:lnTo>
                    <a:pt x="19152" y="288987"/>
                  </a:lnTo>
                  <a:lnTo>
                    <a:pt x="39199" y="305742"/>
                  </a:lnTo>
                  <a:lnTo>
                    <a:pt x="49419" y="307773"/>
                  </a:lnTo>
                  <a:lnTo>
                    <a:pt x="59280" y="306080"/>
                  </a:lnTo>
                  <a:lnTo>
                    <a:pt x="68901" y="301904"/>
                  </a:lnTo>
                  <a:lnTo>
                    <a:pt x="96999" y="274190"/>
                  </a:lnTo>
                  <a:lnTo>
                    <a:pt x="117343" y="237033"/>
                  </a:lnTo>
                  <a:lnTo>
                    <a:pt x="133019" y="182520"/>
                  </a:lnTo>
                  <a:lnTo>
                    <a:pt x="138557" y="140101"/>
                  </a:lnTo>
                  <a:lnTo>
                    <a:pt x="141675" y="77457"/>
                  </a:lnTo>
                  <a:lnTo>
                    <a:pt x="139357" y="40593"/>
                  </a:lnTo>
                  <a:lnTo>
                    <a:pt x="128171" y="8974"/>
                  </a:lnTo>
                  <a:lnTo>
                    <a:pt x="119398" y="1761"/>
                  </a:lnTo>
                  <a:lnTo>
                    <a:pt x="108980" y="0"/>
                  </a:lnTo>
                  <a:lnTo>
                    <a:pt x="97464" y="1872"/>
                  </a:lnTo>
                  <a:lnTo>
                    <a:pt x="86739" y="10738"/>
                  </a:lnTo>
                  <a:lnTo>
                    <a:pt x="57088" y="59609"/>
                  </a:lnTo>
                  <a:lnTo>
                    <a:pt x="32053" y="122333"/>
                  </a:lnTo>
                  <a:lnTo>
                    <a:pt x="25127" y="166673"/>
                  </a:lnTo>
                  <a:lnTo>
                    <a:pt x="30174" y="203645"/>
                  </a:lnTo>
                  <a:lnTo>
                    <a:pt x="35786" y="219903"/>
                  </a:lnTo>
                  <a:lnTo>
                    <a:pt x="54209" y="242030"/>
                  </a:lnTo>
                  <a:lnTo>
                    <a:pt x="65520" y="250063"/>
                  </a:lnTo>
                  <a:lnTo>
                    <a:pt x="94338" y="254927"/>
                  </a:lnTo>
                  <a:lnTo>
                    <a:pt x="110555" y="254091"/>
                  </a:lnTo>
                  <a:lnTo>
                    <a:pt x="140760" y="236912"/>
                  </a:lnTo>
                  <a:lnTo>
                    <a:pt x="184121" y="197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347721" y="3139865"/>
              <a:ext cx="176976" cy="246803"/>
            </a:xfrm>
            <a:custGeom>
              <a:avLst/>
              <a:gdLst/>
              <a:ahLst/>
              <a:cxnLst/>
              <a:rect l="0" t="0" r="0" b="0"/>
              <a:pathLst>
                <a:path w="176976" h="246803">
                  <a:moveTo>
                    <a:pt x="12441" y="0"/>
                  </a:moveTo>
                  <a:lnTo>
                    <a:pt x="3018" y="35886"/>
                  </a:lnTo>
                  <a:lnTo>
                    <a:pt x="0" y="92054"/>
                  </a:lnTo>
                  <a:lnTo>
                    <a:pt x="630" y="155416"/>
                  </a:lnTo>
                  <a:lnTo>
                    <a:pt x="9788" y="211937"/>
                  </a:lnTo>
                  <a:lnTo>
                    <a:pt x="17864" y="243494"/>
                  </a:lnTo>
                  <a:lnTo>
                    <a:pt x="20626" y="246120"/>
                  </a:lnTo>
                  <a:lnTo>
                    <a:pt x="23696" y="228725"/>
                  </a:lnTo>
                  <a:lnTo>
                    <a:pt x="25424" y="176106"/>
                  </a:lnTo>
                  <a:lnTo>
                    <a:pt x="29892" y="134130"/>
                  </a:lnTo>
                  <a:lnTo>
                    <a:pt x="45034" y="71735"/>
                  </a:lnTo>
                  <a:lnTo>
                    <a:pt x="68818" y="22778"/>
                  </a:lnTo>
                  <a:lnTo>
                    <a:pt x="77448" y="10615"/>
                  </a:lnTo>
                  <a:lnTo>
                    <a:pt x="87772" y="4030"/>
                  </a:lnTo>
                  <a:lnTo>
                    <a:pt x="111430" y="776"/>
                  </a:lnTo>
                  <a:lnTo>
                    <a:pt x="121091" y="5087"/>
                  </a:lnTo>
                  <a:lnTo>
                    <a:pt x="135887" y="22066"/>
                  </a:lnTo>
                  <a:lnTo>
                    <a:pt x="152783" y="57320"/>
                  </a:lnTo>
                  <a:lnTo>
                    <a:pt x="160158" y="111270"/>
                  </a:lnTo>
                  <a:lnTo>
                    <a:pt x="162344" y="168219"/>
                  </a:lnTo>
                  <a:lnTo>
                    <a:pt x="172505" y="226540"/>
                  </a:lnTo>
                  <a:lnTo>
                    <a:pt x="17697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575384" y="3112443"/>
              <a:ext cx="313877" cy="273778"/>
            </a:xfrm>
            <a:custGeom>
              <a:avLst/>
              <a:gdLst/>
              <a:ahLst/>
              <a:cxnLst/>
              <a:rect l="0" t="0" r="0" b="0"/>
              <a:pathLst>
                <a:path w="313877" h="273778">
                  <a:moveTo>
                    <a:pt x="113847" y="0"/>
                  </a:moveTo>
                  <a:lnTo>
                    <a:pt x="92011" y="7279"/>
                  </a:lnTo>
                  <a:lnTo>
                    <a:pt x="56595" y="33642"/>
                  </a:lnTo>
                  <a:lnTo>
                    <a:pt x="31713" y="70398"/>
                  </a:lnTo>
                  <a:lnTo>
                    <a:pt x="14692" y="124793"/>
                  </a:lnTo>
                  <a:lnTo>
                    <a:pt x="0" y="174595"/>
                  </a:lnTo>
                  <a:lnTo>
                    <a:pt x="556" y="225576"/>
                  </a:lnTo>
                  <a:lnTo>
                    <a:pt x="10682" y="253110"/>
                  </a:lnTo>
                  <a:lnTo>
                    <a:pt x="17648" y="264719"/>
                  </a:lnTo>
                  <a:lnTo>
                    <a:pt x="28385" y="270934"/>
                  </a:lnTo>
                  <a:lnTo>
                    <a:pt x="56567" y="273777"/>
                  </a:lnTo>
                  <a:lnTo>
                    <a:pt x="99414" y="266813"/>
                  </a:lnTo>
                  <a:lnTo>
                    <a:pt x="133777" y="247821"/>
                  </a:lnTo>
                  <a:lnTo>
                    <a:pt x="172685" y="195261"/>
                  </a:lnTo>
                  <a:lnTo>
                    <a:pt x="218890" y="135441"/>
                  </a:lnTo>
                  <a:lnTo>
                    <a:pt x="239087" y="95483"/>
                  </a:lnTo>
                  <a:lnTo>
                    <a:pt x="239998" y="91078"/>
                  </a:lnTo>
                  <a:lnTo>
                    <a:pt x="237558" y="92711"/>
                  </a:lnTo>
                  <a:lnTo>
                    <a:pt x="228245" y="106714"/>
                  </a:lnTo>
                  <a:lnTo>
                    <a:pt x="209853" y="157006"/>
                  </a:lnTo>
                  <a:lnTo>
                    <a:pt x="203744" y="188611"/>
                  </a:lnTo>
                  <a:lnTo>
                    <a:pt x="206107" y="217892"/>
                  </a:lnTo>
                  <a:lnTo>
                    <a:pt x="213440" y="227528"/>
                  </a:lnTo>
                  <a:lnTo>
                    <a:pt x="237839" y="238235"/>
                  </a:lnTo>
                  <a:lnTo>
                    <a:pt x="249830" y="238044"/>
                  </a:lnTo>
                  <a:lnTo>
                    <a:pt x="271278" y="229706"/>
                  </a:lnTo>
                  <a:lnTo>
                    <a:pt x="300483" y="207881"/>
                  </a:lnTo>
                  <a:lnTo>
                    <a:pt x="311056" y="182784"/>
                  </a:lnTo>
                  <a:lnTo>
                    <a:pt x="313876" y="167560"/>
                  </a:lnTo>
                  <a:lnTo>
                    <a:pt x="308883" y="134394"/>
                  </a:lnTo>
                  <a:lnTo>
                    <a:pt x="303286" y="117018"/>
                  </a:lnTo>
                  <a:lnTo>
                    <a:pt x="284880" y="93649"/>
                  </a:lnTo>
                  <a:lnTo>
                    <a:pt x="250959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990877" y="2961619"/>
              <a:ext cx="27424" cy="425049"/>
            </a:xfrm>
            <a:custGeom>
              <a:avLst/>
              <a:gdLst/>
              <a:ahLst/>
              <a:cxnLst/>
              <a:rect l="0" t="0" r="0" b="0"/>
              <a:pathLst>
                <a:path w="27424" h="425049">
                  <a:moveTo>
                    <a:pt x="0" y="0"/>
                  </a:moveTo>
                  <a:lnTo>
                    <a:pt x="0" y="56256"/>
                  </a:lnTo>
                  <a:lnTo>
                    <a:pt x="0" y="102700"/>
                  </a:lnTo>
                  <a:lnTo>
                    <a:pt x="0" y="165680"/>
                  </a:lnTo>
                  <a:lnTo>
                    <a:pt x="0" y="222935"/>
                  </a:lnTo>
                  <a:lnTo>
                    <a:pt x="0" y="285773"/>
                  </a:lnTo>
                  <a:lnTo>
                    <a:pt x="4063" y="330139"/>
                  </a:lnTo>
                  <a:lnTo>
                    <a:pt x="14915" y="385755"/>
                  </a:lnTo>
                  <a:lnTo>
                    <a:pt x="27423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155434" y="2947908"/>
              <a:ext cx="13690" cy="438760"/>
            </a:xfrm>
            <a:custGeom>
              <a:avLst/>
              <a:gdLst/>
              <a:ahLst/>
              <a:cxnLst/>
              <a:rect l="0" t="0" r="0" b="0"/>
              <a:pathLst>
                <a:path w="13690" h="438760">
                  <a:moveTo>
                    <a:pt x="13689" y="0"/>
                  </a:moveTo>
                  <a:lnTo>
                    <a:pt x="4266" y="46833"/>
                  </a:lnTo>
                  <a:lnTo>
                    <a:pt x="1884" y="90894"/>
                  </a:lnTo>
                  <a:lnTo>
                    <a:pt x="825" y="140946"/>
                  </a:lnTo>
                  <a:lnTo>
                    <a:pt x="354" y="190614"/>
                  </a:lnTo>
                  <a:lnTo>
                    <a:pt x="145" y="233002"/>
                  </a:lnTo>
                  <a:lnTo>
                    <a:pt x="52" y="276216"/>
                  </a:lnTo>
                  <a:lnTo>
                    <a:pt x="0" y="339308"/>
                  </a:lnTo>
                  <a:lnTo>
                    <a:pt x="4047" y="392534"/>
                  </a:lnTo>
                  <a:lnTo>
                    <a:pt x="13689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278813" y="3194710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27422" y="0"/>
                  </a:moveTo>
                  <a:lnTo>
                    <a:pt x="12507" y="59660"/>
                  </a:lnTo>
                  <a:lnTo>
                    <a:pt x="3706" y="115179"/>
                  </a:lnTo>
                  <a:lnTo>
                    <a:pt x="1098" y="175809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396073" y="3121967"/>
              <a:ext cx="115992" cy="292123"/>
            </a:xfrm>
            <a:custGeom>
              <a:avLst/>
              <a:gdLst/>
              <a:ahLst/>
              <a:cxnLst/>
              <a:rect l="0" t="0" r="0" b="0"/>
              <a:pathLst>
                <a:path w="115992" h="292123">
                  <a:moveTo>
                    <a:pt x="47274" y="59032"/>
                  </a:moveTo>
                  <a:lnTo>
                    <a:pt x="32359" y="107839"/>
                  </a:lnTo>
                  <a:lnTo>
                    <a:pt x="19495" y="157284"/>
                  </a:lnTo>
                  <a:lnTo>
                    <a:pt x="6034" y="206466"/>
                  </a:lnTo>
                  <a:lnTo>
                    <a:pt x="0" y="226630"/>
                  </a:lnTo>
                  <a:lnTo>
                    <a:pt x="16347" y="169667"/>
                  </a:lnTo>
                  <a:lnTo>
                    <a:pt x="33773" y="110001"/>
                  </a:lnTo>
                  <a:lnTo>
                    <a:pt x="51399" y="61946"/>
                  </a:lnTo>
                  <a:lnTo>
                    <a:pt x="84652" y="4762"/>
                  </a:lnTo>
                  <a:lnTo>
                    <a:pt x="93521" y="0"/>
                  </a:lnTo>
                  <a:lnTo>
                    <a:pt x="102481" y="1396"/>
                  </a:lnTo>
                  <a:lnTo>
                    <a:pt x="111501" y="6897"/>
                  </a:lnTo>
                  <a:lnTo>
                    <a:pt x="115991" y="18181"/>
                  </a:lnTo>
                  <a:lnTo>
                    <a:pt x="115031" y="67410"/>
                  </a:lnTo>
                  <a:lnTo>
                    <a:pt x="106622" y="115343"/>
                  </a:lnTo>
                  <a:lnTo>
                    <a:pt x="103453" y="174911"/>
                  </a:lnTo>
                  <a:lnTo>
                    <a:pt x="104038" y="230309"/>
                  </a:lnTo>
                  <a:lnTo>
                    <a:pt x="115830" y="292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607881" y="3148865"/>
              <a:ext cx="68557" cy="210380"/>
            </a:xfrm>
            <a:custGeom>
              <a:avLst/>
              <a:gdLst/>
              <a:ahLst/>
              <a:cxnLst/>
              <a:rect l="0" t="0" r="0" b="0"/>
              <a:pathLst>
                <a:path w="68557" h="210380">
                  <a:moveTo>
                    <a:pt x="0" y="141823"/>
                  </a:moveTo>
                  <a:lnTo>
                    <a:pt x="26363" y="84571"/>
                  </a:lnTo>
                  <a:lnTo>
                    <a:pt x="49162" y="31658"/>
                  </a:lnTo>
                  <a:lnTo>
                    <a:pt x="58921" y="4500"/>
                  </a:lnTo>
                  <a:lnTo>
                    <a:pt x="59086" y="0"/>
                  </a:lnTo>
                  <a:lnTo>
                    <a:pt x="56149" y="1570"/>
                  </a:lnTo>
                  <a:lnTo>
                    <a:pt x="44760" y="18550"/>
                  </a:lnTo>
                  <a:lnTo>
                    <a:pt x="24265" y="69412"/>
                  </a:lnTo>
                  <a:lnTo>
                    <a:pt x="18362" y="123753"/>
                  </a:lnTo>
                  <a:lnTo>
                    <a:pt x="22380" y="160199"/>
                  </a:lnTo>
                  <a:lnTo>
                    <a:pt x="28631" y="173879"/>
                  </a:lnTo>
                  <a:lnTo>
                    <a:pt x="68556" y="210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27248" y="3091453"/>
              <a:ext cx="168569" cy="240370"/>
            </a:xfrm>
            <a:custGeom>
              <a:avLst/>
              <a:gdLst/>
              <a:ahLst/>
              <a:cxnLst/>
              <a:rect l="0" t="0" r="0" b="0"/>
              <a:pathLst>
                <a:path w="168569" h="240370">
                  <a:moveTo>
                    <a:pt x="141146" y="7279"/>
                  </a:moveTo>
                  <a:lnTo>
                    <a:pt x="119309" y="0"/>
                  </a:lnTo>
                  <a:lnTo>
                    <a:pt x="109830" y="2426"/>
                  </a:lnTo>
                  <a:lnTo>
                    <a:pt x="91172" y="17310"/>
                  </a:lnTo>
                  <a:lnTo>
                    <a:pt x="63538" y="65942"/>
                  </a:lnTo>
                  <a:lnTo>
                    <a:pt x="28427" y="119302"/>
                  </a:lnTo>
                  <a:lnTo>
                    <a:pt x="5241" y="172274"/>
                  </a:lnTo>
                  <a:lnTo>
                    <a:pt x="269" y="185831"/>
                  </a:lnTo>
                  <a:lnTo>
                    <a:pt x="0" y="197917"/>
                  </a:lnTo>
                  <a:lnTo>
                    <a:pt x="7828" y="219470"/>
                  </a:lnTo>
                  <a:lnTo>
                    <a:pt x="17227" y="224913"/>
                  </a:lnTo>
                  <a:lnTo>
                    <a:pt x="43922" y="226898"/>
                  </a:lnTo>
                  <a:lnTo>
                    <a:pt x="56525" y="222247"/>
                  </a:lnTo>
                  <a:lnTo>
                    <a:pt x="78653" y="204893"/>
                  </a:lnTo>
                  <a:lnTo>
                    <a:pt x="108242" y="169427"/>
                  </a:lnTo>
                  <a:lnTo>
                    <a:pt x="129027" y="122693"/>
                  </a:lnTo>
                  <a:lnTo>
                    <a:pt x="146652" y="62972"/>
                  </a:lnTo>
                  <a:lnTo>
                    <a:pt x="146340" y="62689"/>
                  </a:lnTo>
                  <a:lnTo>
                    <a:pt x="144609" y="67071"/>
                  </a:lnTo>
                  <a:lnTo>
                    <a:pt x="141830" y="127312"/>
                  </a:lnTo>
                  <a:lnTo>
                    <a:pt x="142872" y="179787"/>
                  </a:lnTo>
                  <a:lnTo>
                    <a:pt x="152152" y="220387"/>
                  </a:lnTo>
                  <a:lnTo>
                    <a:pt x="168568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982148" y="3016464"/>
              <a:ext cx="242739" cy="300207"/>
            </a:xfrm>
            <a:custGeom>
              <a:avLst/>
              <a:gdLst/>
              <a:ahLst/>
              <a:cxnLst/>
              <a:rect l="0" t="0" r="0" b="0"/>
              <a:pathLst>
                <a:path w="242739" h="300207">
                  <a:moveTo>
                    <a:pt x="23358" y="150823"/>
                  </a:moveTo>
                  <a:lnTo>
                    <a:pt x="4513" y="196133"/>
                  </a:lnTo>
                  <a:lnTo>
                    <a:pt x="0" y="253795"/>
                  </a:lnTo>
                  <a:lnTo>
                    <a:pt x="4344" y="291551"/>
                  </a:lnTo>
                  <a:lnTo>
                    <a:pt x="7635" y="299487"/>
                  </a:lnTo>
                  <a:lnTo>
                    <a:pt x="11353" y="300206"/>
                  </a:lnTo>
                  <a:lnTo>
                    <a:pt x="15355" y="296116"/>
                  </a:lnTo>
                  <a:lnTo>
                    <a:pt x="32724" y="255189"/>
                  </a:lnTo>
                  <a:lnTo>
                    <a:pt x="50825" y="194065"/>
                  </a:lnTo>
                  <a:lnTo>
                    <a:pt x="72630" y="147386"/>
                  </a:lnTo>
                  <a:lnTo>
                    <a:pt x="120944" y="84297"/>
                  </a:lnTo>
                  <a:lnTo>
                    <a:pt x="165076" y="40293"/>
                  </a:lnTo>
                  <a:lnTo>
                    <a:pt x="212163" y="15351"/>
                  </a:lnTo>
                  <a:lnTo>
                    <a:pt x="2427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415924" y="2934197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698239" y="2811278"/>
            <a:ext cx="1048591" cy="547967"/>
            <a:chOff x="6698239" y="2811278"/>
            <a:chExt cx="1048591" cy="547967"/>
          </a:xfrm>
        </p:grpSpPr>
        <p:sp>
          <p:nvSpPr>
            <p:cNvPr id="88" name="Freeform 87"/>
            <p:cNvSpPr/>
            <p:nvPr/>
          </p:nvSpPr>
          <p:spPr>
            <a:xfrm>
              <a:off x="6698239" y="2811278"/>
              <a:ext cx="247149" cy="547967"/>
            </a:xfrm>
            <a:custGeom>
              <a:avLst/>
              <a:gdLst/>
              <a:ahLst/>
              <a:cxnLst/>
              <a:rect l="0" t="0" r="0" b="0"/>
              <a:pathLst>
                <a:path w="247149" h="547967">
                  <a:moveTo>
                    <a:pt x="88806" y="122919"/>
                  </a:moveTo>
                  <a:lnTo>
                    <a:pt x="73891" y="178516"/>
                  </a:lnTo>
                  <a:lnTo>
                    <a:pt x="61027" y="231308"/>
                  </a:lnTo>
                  <a:lnTo>
                    <a:pt x="52084" y="277735"/>
                  </a:lnTo>
                  <a:lnTo>
                    <a:pt x="43031" y="323760"/>
                  </a:lnTo>
                  <a:lnTo>
                    <a:pt x="37992" y="373669"/>
                  </a:lnTo>
                  <a:lnTo>
                    <a:pt x="35753" y="423273"/>
                  </a:lnTo>
                  <a:lnTo>
                    <a:pt x="36015" y="485460"/>
                  </a:lnTo>
                  <a:lnTo>
                    <a:pt x="42017" y="530292"/>
                  </a:lnTo>
                  <a:lnTo>
                    <a:pt x="40856" y="528566"/>
                  </a:lnTo>
                  <a:lnTo>
                    <a:pt x="37025" y="510398"/>
                  </a:lnTo>
                  <a:lnTo>
                    <a:pt x="34869" y="464386"/>
                  </a:lnTo>
                  <a:lnTo>
                    <a:pt x="35754" y="403186"/>
                  </a:lnTo>
                  <a:lnTo>
                    <a:pt x="41359" y="359203"/>
                  </a:lnTo>
                  <a:lnTo>
                    <a:pt x="44866" y="310201"/>
                  </a:lnTo>
                  <a:lnTo>
                    <a:pt x="47948" y="261000"/>
                  </a:lnTo>
                  <a:lnTo>
                    <a:pt x="58249" y="197518"/>
                  </a:lnTo>
                  <a:lnTo>
                    <a:pt x="72473" y="134189"/>
                  </a:lnTo>
                  <a:lnTo>
                    <a:pt x="96832" y="83601"/>
                  </a:lnTo>
                  <a:lnTo>
                    <a:pt x="145236" y="20810"/>
                  </a:lnTo>
                  <a:lnTo>
                    <a:pt x="158418" y="9143"/>
                  </a:lnTo>
                  <a:lnTo>
                    <a:pt x="171777" y="2888"/>
                  </a:lnTo>
                  <a:lnTo>
                    <a:pt x="198808" y="0"/>
                  </a:lnTo>
                  <a:lnTo>
                    <a:pt x="221994" y="7858"/>
                  </a:lnTo>
                  <a:lnTo>
                    <a:pt x="232443" y="14219"/>
                  </a:lnTo>
                  <a:lnTo>
                    <a:pt x="239408" y="27600"/>
                  </a:lnTo>
                  <a:lnTo>
                    <a:pt x="247148" y="66844"/>
                  </a:lnTo>
                  <a:lnTo>
                    <a:pt x="238400" y="110692"/>
                  </a:lnTo>
                  <a:lnTo>
                    <a:pt x="219278" y="151001"/>
                  </a:lnTo>
                  <a:lnTo>
                    <a:pt x="173824" y="205768"/>
                  </a:lnTo>
                  <a:lnTo>
                    <a:pt x="140403" y="242430"/>
                  </a:lnTo>
                  <a:lnTo>
                    <a:pt x="82566" y="291512"/>
                  </a:lnTo>
                  <a:lnTo>
                    <a:pt x="22177" y="324423"/>
                  </a:lnTo>
                  <a:lnTo>
                    <a:pt x="7823" y="330382"/>
                  </a:lnTo>
                  <a:lnTo>
                    <a:pt x="1301" y="329784"/>
                  </a:lnTo>
                  <a:lnTo>
                    <a:pt x="0" y="324814"/>
                  </a:lnTo>
                  <a:lnTo>
                    <a:pt x="2180" y="316931"/>
                  </a:lnTo>
                  <a:lnTo>
                    <a:pt x="8203" y="310152"/>
                  </a:lnTo>
                  <a:lnTo>
                    <a:pt x="27083" y="298557"/>
                  </a:lnTo>
                  <a:lnTo>
                    <a:pt x="58834" y="296451"/>
                  </a:lnTo>
                  <a:lnTo>
                    <a:pt x="115473" y="307894"/>
                  </a:lnTo>
                  <a:lnTo>
                    <a:pt x="150932" y="323960"/>
                  </a:lnTo>
                  <a:lnTo>
                    <a:pt x="195067" y="358701"/>
                  </a:lnTo>
                  <a:lnTo>
                    <a:pt x="217792" y="384628"/>
                  </a:lnTo>
                  <a:lnTo>
                    <a:pt x="229924" y="415449"/>
                  </a:lnTo>
                  <a:lnTo>
                    <a:pt x="236753" y="467060"/>
                  </a:lnTo>
                  <a:lnTo>
                    <a:pt x="238777" y="512822"/>
                  </a:lnTo>
                  <a:lnTo>
                    <a:pt x="239629" y="5479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74980" y="2843807"/>
              <a:ext cx="237465" cy="507131"/>
            </a:xfrm>
            <a:custGeom>
              <a:avLst/>
              <a:gdLst/>
              <a:ahLst/>
              <a:cxnLst/>
              <a:rect l="0" t="0" r="0" b="0"/>
              <a:pathLst>
                <a:path w="237465" h="507131">
                  <a:moveTo>
                    <a:pt x="219379" y="21834"/>
                  </a:moveTo>
                  <a:lnTo>
                    <a:pt x="204822" y="7277"/>
                  </a:lnTo>
                  <a:lnTo>
                    <a:pt x="177362" y="129"/>
                  </a:lnTo>
                  <a:lnTo>
                    <a:pt x="141290" y="0"/>
                  </a:lnTo>
                  <a:lnTo>
                    <a:pt x="104945" y="10099"/>
                  </a:lnTo>
                  <a:lnTo>
                    <a:pt x="44428" y="50832"/>
                  </a:lnTo>
                  <a:lnTo>
                    <a:pt x="21777" y="70778"/>
                  </a:lnTo>
                  <a:lnTo>
                    <a:pt x="9678" y="97924"/>
                  </a:lnTo>
                  <a:lnTo>
                    <a:pt x="6452" y="113694"/>
                  </a:lnTo>
                  <a:lnTo>
                    <a:pt x="8872" y="128778"/>
                  </a:lnTo>
                  <a:lnTo>
                    <a:pt x="23748" y="157726"/>
                  </a:lnTo>
                  <a:lnTo>
                    <a:pt x="70538" y="212026"/>
                  </a:lnTo>
                  <a:lnTo>
                    <a:pt x="130094" y="263231"/>
                  </a:lnTo>
                  <a:lnTo>
                    <a:pt x="187171" y="318837"/>
                  </a:lnTo>
                  <a:lnTo>
                    <a:pt x="222383" y="366405"/>
                  </a:lnTo>
                  <a:lnTo>
                    <a:pt x="234934" y="392833"/>
                  </a:lnTo>
                  <a:lnTo>
                    <a:pt x="237464" y="419813"/>
                  </a:lnTo>
                  <a:lnTo>
                    <a:pt x="231987" y="445515"/>
                  </a:lnTo>
                  <a:lnTo>
                    <a:pt x="219396" y="467095"/>
                  </a:lnTo>
                  <a:lnTo>
                    <a:pt x="195519" y="482779"/>
                  </a:lnTo>
                  <a:lnTo>
                    <a:pt x="147816" y="500175"/>
                  </a:lnTo>
                  <a:lnTo>
                    <a:pt x="112924" y="507130"/>
                  </a:lnTo>
                  <a:lnTo>
                    <a:pt x="60543" y="502481"/>
                  </a:lnTo>
                  <a:lnTo>
                    <a:pt x="19970" y="491455"/>
                  </a:lnTo>
                  <a:lnTo>
                    <a:pt x="0" y="474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458894" y="2879352"/>
              <a:ext cx="287936" cy="401702"/>
            </a:xfrm>
            <a:custGeom>
              <a:avLst/>
              <a:gdLst/>
              <a:ahLst/>
              <a:cxnLst/>
              <a:rect l="0" t="0" r="0" b="0"/>
              <a:pathLst>
                <a:path w="287936" h="401702">
                  <a:moveTo>
                    <a:pt x="0" y="95979"/>
                  </a:moveTo>
                  <a:lnTo>
                    <a:pt x="18977" y="144786"/>
                  </a:lnTo>
                  <a:lnTo>
                    <a:pt x="44035" y="204476"/>
                  </a:lnTo>
                  <a:lnTo>
                    <a:pt x="58920" y="253727"/>
                  </a:lnTo>
                  <a:lnTo>
                    <a:pt x="72980" y="306915"/>
                  </a:lnTo>
                  <a:lnTo>
                    <a:pt x="91378" y="368535"/>
                  </a:lnTo>
                  <a:lnTo>
                    <a:pt x="100535" y="396884"/>
                  </a:lnTo>
                  <a:lnTo>
                    <a:pt x="105110" y="401701"/>
                  </a:lnTo>
                  <a:lnTo>
                    <a:pt x="109683" y="400343"/>
                  </a:lnTo>
                  <a:lnTo>
                    <a:pt x="118827" y="386645"/>
                  </a:lnTo>
                  <a:lnTo>
                    <a:pt x="141682" y="327623"/>
                  </a:lnTo>
                  <a:lnTo>
                    <a:pt x="162672" y="272950"/>
                  </a:lnTo>
                  <a:lnTo>
                    <a:pt x="179449" y="230493"/>
                  </a:lnTo>
                  <a:lnTo>
                    <a:pt x="206024" y="175953"/>
                  </a:lnTo>
                  <a:lnTo>
                    <a:pt x="233195" y="128308"/>
                  </a:lnTo>
                  <a:lnTo>
                    <a:pt x="256481" y="74073"/>
                  </a:lnTo>
                  <a:lnTo>
                    <a:pt x="273029" y="33120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213010" y="2792704"/>
            <a:ext cx="1261431" cy="497985"/>
            <a:chOff x="8213010" y="2792704"/>
            <a:chExt cx="1261431" cy="497985"/>
          </a:xfrm>
        </p:grpSpPr>
        <p:sp>
          <p:nvSpPr>
            <p:cNvPr id="92" name="Freeform 91"/>
            <p:cNvSpPr/>
            <p:nvPr/>
          </p:nvSpPr>
          <p:spPr>
            <a:xfrm>
              <a:off x="8213010" y="2792704"/>
              <a:ext cx="246803" cy="467125"/>
            </a:xfrm>
            <a:custGeom>
              <a:avLst/>
              <a:gdLst/>
              <a:ahLst/>
              <a:cxnLst/>
              <a:rect l="0" t="0" r="0" b="0"/>
              <a:pathLst>
                <a:path w="246803" h="467125">
                  <a:moveTo>
                    <a:pt x="0" y="141493"/>
                  </a:moveTo>
                  <a:lnTo>
                    <a:pt x="0" y="196225"/>
                  </a:lnTo>
                  <a:lnTo>
                    <a:pt x="1523" y="258428"/>
                  </a:lnTo>
                  <a:lnTo>
                    <a:pt x="7279" y="302646"/>
                  </a:lnTo>
                  <a:lnTo>
                    <a:pt x="11806" y="363087"/>
                  </a:lnTo>
                  <a:lnTo>
                    <a:pt x="20425" y="412310"/>
                  </a:lnTo>
                  <a:lnTo>
                    <a:pt x="32628" y="463120"/>
                  </a:lnTo>
                  <a:lnTo>
                    <a:pt x="35463" y="467124"/>
                  </a:lnTo>
                  <a:lnTo>
                    <a:pt x="37353" y="462176"/>
                  </a:lnTo>
                  <a:lnTo>
                    <a:pt x="40387" y="406782"/>
                  </a:lnTo>
                  <a:lnTo>
                    <a:pt x="40912" y="347730"/>
                  </a:lnTo>
                  <a:lnTo>
                    <a:pt x="36972" y="304249"/>
                  </a:lnTo>
                  <a:lnTo>
                    <a:pt x="33191" y="259533"/>
                  </a:lnTo>
                  <a:lnTo>
                    <a:pt x="36587" y="214268"/>
                  </a:lnTo>
                  <a:lnTo>
                    <a:pt x="43176" y="164697"/>
                  </a:lnTo>
                  <a:lnTo>
                    <a:pt x="52706" y="115243"/>
                  </a:lnTo>
                  <a:lnTo>
                    <a:pt x="75200" y="54664"/>
                  </a:lnTo>
                  <a:lnTo>
                    <a:pt x="92330" y="22159"/>
                  </a:lnTo>
                  <a:lnTo>
                    <a:pt x="104209" y="11662"/>
                  </a:lnTo>
                  <a:lnTo>
                    <a:pt x="133660" y="0"/>
                  </a:lnTo>
                  <a:lnTo>
                    <a:pt x="145475" y="1460"/>
                  </a:lnTo>
                  <a:lnTo>
                    <a:pt x="154875" y="7004"/>
                  </a:lnTo>
                  <a:lnTo>
                    <a:pt x="162665" y="15271"/>
                  </a:lnTo>
                  <a:lnTo>
                    <a:pt x="180908" y="56020"/>
                  </a:lnTo>
                  <a:lnTo>
                    <a:pt x="181404" y="113967"/>
                  </a:lnTo>
                  <a:lnTo>
                    <a:pt x="171901" y="164822"/>
                  </a:lnTo>
                  <a:lnTo>
                    <a:pt x="144881" y="216115"/>
                  </a:lnTo>
                  <a:lnTo>
                    <a:pt x="104227" y="266149"/>
                  </a:lnTo>
                  <a:lnTo>
                    <a:pt x="66937" y="294381"/>
                  </a:lnTo>
                  <a:lnTo>
                    <a:pt x="40414" y="307453"/>
                  </a:lnTo>
                  <a:lnTo>
                    <a:pt x="33036" y="306978"/>
                  </a:lnTo>
                  <a:lnTo>
                    <a:pt x="29641" y="302091"/>
                  </a:lnTo>
                  <a:lnTo>
                    <a:pt x="28902" y="294262"/>
                  </a:lnTo>
                  <a:lnTo>
                    <a:pt x="36205" y="277439"/>
                  </a:lnTo>
                  <a:lnTo>
                    <a:pt x="42418" y="268687"/>
                  </a:lnTo>
                  <a:lnTo>
                    <a:pt x="65572" y="254900"/>
                  </a:lnTo>
                  <a:lnTo>
                    <a:pt x="80278" y="249090"/>
                  </a:lnTo>
                  <a:lnTo>
                    <a:pt x="94652" y="248264"/>
                  </a:lnTo>
                  <a:lnTo>
                    <a:pt x="122811" y="255472"/>
                  </a:lnTo>
                  <a:lnTo>
                    <a:pt x="181026" y="293483"/>
                  </a:lnTo>
                  <a:lnTo>
                    <a:pt x="203857" y="312640"/>
                  </a:lnTo>
                  <a:lnTo>
                    <a:pt x="230927" y="362178"/>
                  </a:lnTo>
                  <a:lnTo>
                    <a:pt x="246802" y="415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504582" y="2854428"/>
              <a:ext cx="212680" cy="356922"/>
            </a:xfrm>
            <a:custGeom>
              <a:avLst/>
              <a:gdLst/>
              <a:ahLst/>
              <a:cxnLst/>
              <a:rect l="0" t="0" r="0" b="0"/>
              <a:pathLst>
                <a:path w="212680" h="356922">
                  <a:moveTo>
                    <a:pt x="92341" y="52347"/>
                  </a:moveTo>
                  <a:lnTo>
                    <a:pt x="61452" y="109599"/>
                  </a:lnTo>
                  <a:lnTo>
                    <a:pt x="32862" y="162512"/>
                  </a:lnTo>
                  <a:lnTo>
                    <a:pt x="10964" y="216975"/>
                  </a:lnTo>
                  <a:lnTo>
                    <a:pt x="689" y="262105"/>
                  </a:lnTo>
                  <a:lnTo>
                    <a:pt x="1332" y="294872"/>
                  </a:lnTo>
                  <a:lnTo>
                    <a:pt x="11775" y="324670"/>
                  </a:lnTo>
                  <a:lnTo>
                    <a:pt x="30635" y="345023"/>
                  </a:lnTo>
                  <a:lnTo>
                    <a:pt x="42063" y="352584"/>
                  </a:lnTo>
                  <a:lnTo>
                    <a:pt x="66948" y="356921"/>
                  </a:lnTo>
                  <a:lnTo>
                    <a:pt x="94767" y="352247"/>
                  </a:lnTo>
                  <a:lnTo>
                    <a:pt x="127444" y="340014"/>
                  </a:lnTo>
                  <a:lnTo>
                    <a:pt x="154155" y="320358"/>
                  </a:lnTo>
                  <a:lnTo>
                    <a:pt x="174659" y="296387"/>
                  </a:lnTo>
                  <a:lnTo>
                    <a:pt x="194767" y="254150"/>
                  </a:lnTo>
                  <a:lnTo>
                    <a:pt x="208850" y="194746"/>
                  </a:lnTo>
                  <a:lnTo>
                    <a:pt x="212679" y="151183"/>
                  </a:lnTo>
                  <a:lnTo>
                    <a:pt x="207556" y="91111"/>
                  </a:lnTo>
                  <a:lnTo>
                    <a:pt x="189111" y="34717"/>
                  </a:lnTo>
                  <a:lnTo>
                    <a:pt x="178183" y="20789"/>
                  </a:lnTo>
                  <a:lnTo>
                    <a:pt x="149791" y="1250"/>
                  </a:lnTo>
                  <a:lnTo>
                    <a:pt x="133688" y="0"/>
                  </a:lnTo>
                  <a:lnTo>
                    <a:pt x="99545" y="10800"/>
                  </a:lnTo>
                  <a:lnTo>
                    <a:pt x="60621" y="35297"/>
                  </a:lnTo>
                  <a:lnTo>
                    <a:pt x="29791" y="69131"/>
                  </a:lnTo>
                  <a:lnTo>
                    <a:pt x="8637" y="122660"/>
                  </a:lnTo>
                  <a:lnTo>
                    <a:pt x="0" y="179484"/>
                  </a:lnTo>
                  <a:lnTo>
                    <a:pt x="6104" y="208386"/>
                  </a:lnTo>
                  <a:lnTo>
                    <a:pt x="23785" y="258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624346" y="3057598"/>
              <a:ext cx="178246" cy="233091"/>
            </a:xfrm>
            <a:custGeom>
              <a:avLst/>
              <a:gdLst/>
              <a:ahLst/>
              <a:cxnLst/>
              <a:rect l="0" t="0" r="0" b="0"/>
              <a:pathLst>
                <a:path w="178246" h="233091">
                  <a:moveTo>
                    <a:pt x="0" y="0"/>
                  </a:moveTo>
                  <a:lnTo>
                    <a:pt x="38168" y="57252"/>
                  </a:lnTo>
                  <a:lnTo>
                    <a:pt x="73443" y="110165"/>
                  </a:lnTo>
                  <a:lnTo>
                    <a:pt x="118871" y="171029"/>
                  </a:lnTo>
                  <a:lnTo>
                    <a:pt x="17824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91791" y="2885785"/>
              <a:ext cx="230176" cy="308926"/>
            </a:xfrm>
            <a:custGeom>
              <a:avLst/>
              <a:gdLst/>
              <a:ahLst/>
              <a:cxnLst/>
              <a:rect l="0" t="0" r="0" b="0"/>
              <a:pathLst>
                <a:path w="230176" h="308926">
                  <a:moveTo>
                    <a:pt x="161624" y="7279"/>
                  </a:moveTo>
                  <a:lnTo>
                    <a:pt x="139787" y="0"/>
                  </a:lnTo>
                  <a:lnTo>
                    <a:pt x="116878" y="489"/>
                  </a:lnTo>
                  <a:lnTo>
                    <a:pt x="92986" y="7308"/>
                  </a:lnTo>
                  <a:lnTo>
                    <a:pt x="36105" y="45049"/>
                  </a:lnTo>
                  <a:lnTo>
                    <a:pt x="3740" y="71622"/>
                  </a:lnTo>
                  <a:lnTo>
                    <a:pt x="0" y="80643"/>
                  </a:lnTo>
                  <a:lnTo>
                    <a:pt x="553" y="89705"/>
                  </a:lnTo>
                  <a:lnTo>
                    <a:pt x="3969" y="98793"/>
                  </a:lnTo>
                  <a:lnTo>
                    <a:pt x="24014" y="112953"/>
                  </a:lnTo>
                  <a:lnTo>
                    <a:pt x="86537" y="134456"/>
                  </a:lnTo>
                  <a:lnTo>
                    <a:pt x="139545" y="156005"/>
                  </a:lnTo>
                  <a:lnTo>
                    <a:pt x="199580" y="190583"/>
                  </a:lnTo>
                  <a:lnTo>
                    <a:pt x="222167" y="208593"/>
                  </a:lnTo>
                  <a:lnTo>
                    <a:pt x="227884" y="219185"/>
                  </a:lnTo>
                  <a:lnTo>
                    <a:pt x="230175" y="243142"/>
                  </a:lnTo>
                  <a:lnTo>
                    <a:pt x="222052" y="264961"/>
                  </a:lnTo>
                  <a:lnTo>
                    <a:pt x="215620" y="275045"/>
                  </a:lnTo>
                  <a:lnTo>
                    <a:pt x="196286" y="290313"/>
                  </a:lnTo>
                  <a:lnTo>
                    <a:pt x="170936" y="300653"/>
                  </a:lnTo>
                  <a:lnTo>
                    <a:pt x="117195" y="307291"/>
                  </a:lnTo>
                  <a:lnTo>
                    <a:pt x="93067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234071" y="2906775"/>
              <a:ext cx="240370" cy="347306"/>
            </a:xfrm>
            <a:custGeom>
              <a:avLst/>
              <a:gdLst/>
              <a:ahLst/>
              <a:cxnLst/>
              <a:rect l="0" t="0" r="0" b="0"/>
              <a:pathLst>
                <a:path w="240370" h="347306">
                  <a:moveTo>
                    <a:pt x="7279" y="0"/>
                  </a:moveTo>
                  <a:lnTo>
                    <a:pt x="0" y="21836"/>
                  </a:lnTo>
                  <a:lnTo>
                    <a:pt x="4261" y="81107"/>
                  </a:lnTo>
                  <a:lnTo>
                    <a:pt x="7908" y="133552"/>
                  </a:lnTo>
                  <a:lnTo>
                    <a:pt x="17960" y="186162"/>
                  </a:lnTo>
                  <a:lnTo>
                    <a:pt x="35005" y="245657"/>
                  </a:lnTo>
                  <a:lnTo>
                    <a:pt x="53043" y="301420"/>
                  </a:lnTo>
                  <a:lnTo>
                    <a:pt x="73990" y="342713"/>
                  </a:lnTo>
                  <a:lnTo>
                    <a:pt x="80699" y="347305"/>
                  </a:lnTo>
                  <a:lnTo>
                    <a:pt x="86696" y="345797"/>
                  </a:lnTo>
                  <a:lnTo>
                    <a:pt x="92216" y="340221"/>
                  </a:lnTo>
                  <a:lnTo>
                    <a:pt x="113546" y="287486"/>
                  </a:lnTo>
                  <a:lnTo>
                    <a:pt x="136944" y="236173"/>
                  </a:lnTo>
                  <a:lnTo>
                    <a:pt x="161651" y="183899"/>
                  </a:lnTo>
                  <a:lnTo>
                    <a:pt x="188483" y="124517"/>
                  </a:lnTo>
                  <a:lnTo>
                    <a:pt x="215393" y="68776"/>
                  </a:lnTo>
                  <a:lnTo>
                    <a:pt x="236027" y="12217"/>
                  </a:lnTo>
                  <a:lnTo>
                    <a:pt x="2403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reeform 97"/>
          <p:cNvSpPr/>
          <p:nvPr/>
        </p:nvSpPr>
        <p:spPr>
          <a:xfrm>
            <a:off x="932362" y="4532007"/>
            <a:ext cx="68557" cy="40415"/>
          </a:xfrm>
          <a:custGeom>
            <a:avLst/>
            <a:gdLst/>
            <a:ahLst/>
            <a:cxnLst/>
            <a:rect l="0" t="0" r="0" b="0"/>
            <a:pathLst>
              <a:path w="68557" h="40415">
                <a:moveTo>
                  <a:pt x="0" y="37662"/>
                </a:moveTo>
                <a:lnTo>
                  <a:pt x="21836" y="30384"/>
                </a:lnTo>
                <a:lnTo>
                  <a:pt x="26745" y="23669"/>
                </a:lnTo>
                <a:lnTo>
                  <a:pt x="28494" y="14622"/>
                </a:lnTo>
                <a:lnTo>
                  <a:pt x="28137" y="4020"/>
                </a:lnTo>
                <a:lnTo>
                  <a:pt x="24852" y="0"/>
                </a:lnTo>
                <a:lnTo>
                  <a:pt x="19615" y="366"/>
                </a:lnTo>
                <a:lnTo>
                  <a:pt x="13076" y="3657"/>
                </a:lnTo>
                <a:lnTo>
                  <a:pt x="11764" y="8898"/>
                </a:lnTo>
                <a:lnTo>
                  <a:pt x="13937" y="15439"/>
                </a:lnTo>
                <a:lnTo>
                  <a:pt x="18432" y="22847"/>
                </a:lnTo>
                <a:lnTo>
                  <a:pt x="25999" y="26262"/>
                </a:lnTo>
                <a:lnTo>
                  <a:pt x="46595" y="25993"/>
                </a:lnTo>
                <a:lnTo>
                  <a:pt x="49345" y="23789"/>
                </a:lnTo>
                <a:lnTo>
                  <a:pt x="46608" y="20796"/>
                </a:lnTo>
                <a:lnTo>
                  <a:pt x="40212" y="17277"/>
                </a:lnTo>
                <a:lnTo>
                  <a:pt x="20919" y="17430"/>
                </a:lnTo>
                <a:lnTo>
                  <a:pt x="9375" y="19604"/>
                </a:lnTo>
                <a:lnTo>
                  <a:pt x="4727" y="24100"/>
                </a:lnTo>
                <a:lnTo>
                  <a:pt x="4675" y="30144"/>
                </a:lnTo>
                <a:lnTo>
                  <a:pt x="7687" y="37220"/>
                </a:lnTo>
                <a:lnTo>
                  <a:pt x="14265" y="40414"/>
                </a:lnTo>
                <a:lnTo>
                  <a:pt x="33762" y="39901"/>
                </a:lnTo>
                <a:lnTo>
                  <a:pt x="42313" y="34584"/>
                </a:lnTo>
                <a:lnTo>
                  <a:pt x="55877" y="16489"/>
                </a:lnTo>
                <a:lnTo>
                  <a:pt x="55533" y="11359"/>
                </a:lnTo>
                <a:lnTo>
                  <a:pt x="50733" y="9463"/>
                </a:lnTo>
                <a:lnTo>
                  <a:pt x="42963" y="9722"/>
                </a:lnTo>
                <a:lnTo>
                  <a:pt x="40829" y="12941"/>
                </a:lnTo>
                <a:lnTo>
                  <a:pt x="42454" y="18135"/>
                </a:lnTo>
                <a:lnTo>
                  <a:pt x="46584" y="24644"/>
                </a:lnTo>
                <a:lnTo>
                  <a:pt x="50861" y="25936"/>
                </a:lnTo>
                <a:lnTo>
                  <a:pt x="55236" y="23751"/>
                </a:lnTo>
                <a:lnTo>
                  <a:pt x="68556" y="10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153123" y="4308221"/>
            <a:ext cx="217998" cy="425984"/>
          </a:xfrm>
          <a:custGeom>
            <a:avLst/>
            <a:gdLst/>
            <a:ahLst/>
            <a:cxnLst/>
            <a:rect l="0" t="0" r="0" b="0"/>
            <a:pathLst>
              <a:path w="217998" h="425984">
                <a:moveTo>
                  <a:pt x="26040" y="69491"/>
                </a:moveTo>
                <a:lnTo>
                  <a:pt x="16617" y="122700"/>
                </a:lnTo>
                <a:lnTo>
                  <a:pt x="12076" y="177004"/>
                </a:lnTo>
                <a:lnTo>
                  <a:pt x="3283" y="239136"/>
                </a:lnTo>
                <a:lnTo>
                  <a:pt x="0" y="296817"/>
                </a:lnTo>
                <a:lnTo>
                  <a:pt x="551" y="350979"/>
                </a:lnTo>
                <a:lnTo>
                  <a:pt x="6079" y="381983"/>
                </a:lnTo>
                <a:lnTo>
                  <a:pt x="8162" y="385985"/>
                </a:lnTo>
                <a:lnTo>
                  <a:pt x="9551" y="382560"/>
                </a:lnTo>
                <a:lnTo>
                  <a:pt x="11780" y="325997"/>
                </a:lnTo>
                <a:lnTo>
                  <a:pt x="19445" y="270756"/>
                </a:lnTo>
                <a:lnTo>
                  <a:pt x="24086" y="208515"/>
                </a:lnTo>
                <a:lnTo>
                  <a:pt x="32740" y="156387"/>
                </a:lnTo>
                <a:lnTo>
                  <a:pt x="49313" y="97828"/>
                </a:lnTo>
                <a:lnTo>
                  <a:pt x="71320" y="42249"/>
                </a:lnTo>
                <a:lnTo>
                  <a:pt x="79078" y="28478"/>
                </a:lnTo>
                <a:lnTo>
                  <a:pt x="99887" y="9114"/>
                </a:lnTo>
                <a:lnTo>
                  <a:pt x="111835" y="1817"/>
                </a:lnTo>
                <a:lnTo>
                  <a:pt x="122847" y="0"/>
                </a:lnTo>
                <a:lnTo>
                  <a:pt x="133235" y="1835"/>
                </a:lnTo>
                <a:lnTo>
                  <a:pt x="143208" y="6106"/>
                </a:lnTo>
                <a:lnTo>
                  <a:pt x="158351" y="23039"/>
                </a:lnTo>
                <a:lnTo>
                  <a:pt x="168636" y="47322"/>
                </a:lnTo>
                <a:lnTo>
                  <a:pt x="172902" y="93730"/>
                </a:lnTo>
                <a:lnTo>
                  <a:pt x="168501" y="122921"/>
                </a:lnTo>
                <a:lnTo>
                  <a:pt x="157404" y="147068"/>
                </a:lnTo>
                <a:lnTo>
                  <a:pt x="140793" y="167955"/>
                </a:lnTo>
                <a:lnTo>
                  <a:pt x="87025" y="215470"/>
                </a:lnTo>
                <a:lnTo>
                  <a:pt x="51219" y="235806"/>
                </a:lnTo>
                <a:lnTo>
                  <a:pt x="25043" y="238372"/>
                </a:lnTo>
                <a:lnTo>
                  <a:pt x="11664" y="236923"/>
                </a:lnTo>
                <a:lnTo>
                  <a:pt x="7316" y="234434"/>
                </a:lnTo>
                <a:lnTo>
                  <a:pt x="8987" y="231251"/>
                </a:lnTo>
                <a:lnTo>
                  <a:pt x="14671" y="227605"/>
                </a:lnTo>
                <a:lnTo>
                  <a:pt x="51787" y="222475"/>
                </a:lnTo>
                <a:lnTo>
                  <a:pt x="76078" y="229400"/>
                </a:lnTo>
                <a:lnTo>
                  <a:pt x="136902" y="267215"/>
                </a:lnTo>
                <a:lnTo>
                  <a:pt x="174164" y="295319"/>
                </a:lnTo>
                <a:lnTo>
                  <a:pt x="196207" y="333438"/>
                </a:lnTo>
                <a:lnTo>
                  <a:pt x="213242" y="392016"/>
                </a:lnTo>
                <a:lnTo>
                  <a:pt x="217997" y="4259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1563077" y="4295445"/>
            <a:ext cx="1794106" cy="603294"/>
            <a:chOff x="1563077" y="4295445"/>
            <a:chExt cx="1794106" cy="603294"/>
          </a:xfrm>
        </p:grpSpPr>
        <p:sp>
          <p:nvSpPr>
            <p:cNvPr id="100" name="Freeform 99"/>
            <p:cNvSpPr/>
            <p:nvPr/>
          </p:nvSpPr>
          <p:spPr>
            <a:xfrm>
              <a:off x="1563077" y="4720492"/>
              <a:ext cx="49905" cy="178247"/>
            </a:xfrm>
            <a:custGeom>
              <a:avLst/>
              <a:gdLst/>
              <a:ahLst/>
              <a:cxnLst/>
              <a:rect l="0" t="0" r="0" b="0"/>
              <a:pathLst>
                <a:path w="49905" h="178247">
                  <a:moveTo>
                    <a:pt x="0" y="0"/>
                  </a:moveTo>
                  <a:lnTo>
                    <a:pt x="38168" y="45447"/>
                  </a:lnTo>
                  <a:lnTo>
                    <a:pt x="47433" y="74536"/>
                  </a:lnTo>
                  <a:lnTo>
                    <a:pt x="49904" y="90824"/>
                  </a:lnTo>
                  <a:lnTo>
                    <a:pt x="44523" y="117048"/>
                  </a:lnTo>
                  <a:lnTo>
                    <a:pt x="24364" y="148941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768745" y="4597091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06890" y="4299773"/>
              <a:ext cx="293055" cy="373146"/>
            </a:xfrm>
            <a:custGeom>
              <a:avLst/>
              <a:gdLst/>
              <a:ahLst/>
              <a:cxnLst/>
              <a:rect l="0" t="0" r="0" b="0"/>
              <a:pathLst>
                <a:path w="293055" h="373146">
                  <a:moveTo>
                    <a:pt x="63501" y="119073"/>
                  </a:moveTo>
                  <a:lnTo>
                    <a:pt x="41609" y="144013"/>
                  </a:lnTo>
                  <a:lnTo>
                    <a:pt x="12006" y="204461"/>
                  </a:lnTo>
                  <a:lnTo>
                    <a:pt x="0" y="257110"/>
                  </a:lnTo>
                  <a:lnTo>
                    <a:pt x="506" y="307241"/>
                  </a:lnTo>
                  <a:lnTo>
                    <a:pt x="8081" y="335245"/>
                  </a:lnTo>
                  <a:lnTo>
                    <a:pt x="21604" y="357847"/>
                  </a:lnTo>
                  <a:lnTo>
                    <a:pt x="34046" y="365093"/>
                  </a:lnTo>
                  <a:lnTo>
                    <a:pt x="68184" y="373145"/>
                  </a:lnTo>
                  <a:lnTo>
                    <a:pt x="122950" y="370399"/>
                  </a:lnTo>
                  <a:lnTo>
                    <a:pt x="170493" y="352657"/>
                  </a:lnTo>
                  <a:lnTo>
                    <a:pt x="206246" y="328103"/>
                  </a:lnTo>
                  <a:lnTo>
                    <a:pt x="254996" y="268533"/>
                  </a:lnTo>
                  <a:lnTo>
                    <a:pt x="284651" y="214782"/>
                  </a:lnTo>
                  <a:lnTo>
                    <a:pt x="293054" y="166559"/>
                  </a:lnTo>
                  <a:lnTo>
                    <a:pt x="288265" y="120955"/>
                  </a:lnTo>
                  <a:lnTo>
                    <a:pt x="262051" y="64600"/>
                  </a:lnTo>
                  <a:lnTo>
                    <a:pt x="245185" y="36971"/>
                  </a:lnTo>
                  <a:lnTo>
                    <a:pt x="223470" y="17582"/>
                  </a:lnTo>
                  <a:lnTo>
                    <a:pt x="197061" y="5410"/>
                  </a:lnTo>
                  <a:lnTo>
                    <a:pt x="165010" y="0"/>
                  </a:lnTo>
                  <a:lnTo>
                    <a:pt x="150979" y="3128"/>
                  </a:lnTo>
                  <a:lnTo>
                    <a:pt x="127264" y="18791"/>
                  </a:lnTo>
                  <a:lnTo>
                    <a:pt x="104061" y="53304"/>
                  </a:lnTo>
                  <a:lnTo>
                    <a:pt x="80259" y="99755"/>
                  </a:lnTo>
                  <a:lnTo>
                    <a:pt x="68466" y="159392"/>
                  </a:lnTo>
                  <a:lnTo>
                    <a:pt x="72251" y="210747"/>
                  </a:lnTo>
                  <a:lnTo>
                    <a:pt x="88702" y="267522"/>
                  </a:lnTo>
                  <a:lnTo>
                    <a:pt x="138048" y="329921"/>
                  </a:lnTo>
                  <a:lnTo>
                    <a:pt x="145769" y="3384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07503" y="4528536"/>
              <a:ext cx="137113" cy="164535"/>
            </a:xfrm>
            <a:custGeom>
              <a:avLst/>
              <a:gdLst/>
              <a:ahLst/>
              <a:cxnLst/>
              <a:rect l="0" t="0" r="0" b="0"/>
              <a:pathLst>
                <a:path w="137113" h="164535">
                  <a:moveTo>
                    <a:pt x="0" y="0"/>
                  </a:moveTo>
                  <a:lnTo>
                    <a:pt x="46774" y="59214"/>
                  </a:lnTo>
                  <a:lnTo>
                    <a:pt x="100643" y="114242"/>
                  </a:lnTo>
                  <a:lnTo>
                    <a:pt x="124952" y="140153"/>
                  </a:lnTo>
                  <a:lnTo>
                    <a:pt x="137112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550283" y="4679359"/>
              <a:ext cx="58777" cy="191957"/>
            </a:xfrm>
            <a:custGeom>
              <a:avLst/>
              <a:gdLst/>
              <a:ahLst/>
              <a:cxnLst/>
              <a:rect l="0" t="0" r="0" b="0"/>
              <a:pathLst>
                <a:path w="58777" h="191957">
                  <a:moveTo>
                    <a:pt x="41134" y="0"/>
                  </a:moveTo>
                  <a:lnTo>
                    <a:pt x="55691" y="21836"/>
                  </a:lnTo>
                  <a:lnTo>
                    <a:pt x="58776" y="48807"/>
                  </a:lnTo>
                  <a:lnTo>
                    <a:pt x="48343" y="108497"/>
                  </a:lnTo>
                  <a:lnTo>
                    <a:pt x="16316" y="163173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865641" y="4528536"/>
              <a:ext cx="27424" cy="54845"/>
            </a:xfrm>
            <a:custGeom>
              <a:avLst/>
              <a:gdLst/>
              <a:ahLst/>
              <a:cxnLst/>
              <a:rect l="0" t="0" r="0" b="0"/>
              <a:pathLst>
                <a:path w="27424" h="54845">
                  <a:moveTo>
                    <a:pt x="27423" y="0"/>
                  </a:moveTo>
                  <a:lnTo>
                    <a:pt x="12865" y="14557"/>
                  </a:lnTo>
                  <a:lnTo>
                    <a:pt x="5718" y="29829"/>
                  </a:lnTo>
                  <a:lnTo>
                    <a:pt x="0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108397" y="4295445"/>
              <a:ext cx="248786" cy="342781"/>
            </a:xfrm>
            <a:custGeom>
              <a:avLst/>
              <a:gdLst/>
              <a:ahLst/>
              <a:cxnLst/>
              <a:rect l="0" t="0" r="0" b="0"/>
              <a:pathLst>
                <a:path w="248786" h="342781">
                  <a:moveTo>
                    <a:pt x="127447" y="0"/>
                  </a:moveTo>
                  <a:lnTo>
                    <a:pt x="71850" y="4063"/>
                  </a:lnTo>
                  <a:lnTo>
                    <a:pt x="46369" y="12470"/>
                  </a:lnTo>
                  <a:lnTo>
                    <a:pt x="24887" y="26363"/>
                  </a:lnTo>
                  <a:lnTo>
                    <a:pt x="9246" y="46757"/>
                  </a:lnTo>
                  <a:lnTo>
                    <a:pt x="2942" y="58593"/>
                  </a:lnTo>
                  <a:lnTo>
                    <a:pt x="0" y="83933"/>
                  </a:lnTo>
                  <a:lnTo>
                    <a:pt x="5295" y="108907"/>
                  </a:lnTo>
                  <a:lnTo>
                    <a:pt x="17804" y="130162"/>
                  </a:lnTo>
                  <a:lnTo>
                    <a:pt x="56535" y="159259"/>
                  </a:lnTo>
                  <a:lnTo>
                    <a:pt x="113270" y="185442"/>
                  </a:lnTo>
                  <a:lnTo>
                    <a:pt x="168488" y="209347"/>
                  </a:lnTo>
                  <a:lnTo>
                    <a:pt x="226177" y="251857"/>
                  </a:lnTo>
                  <a:lnTo>
                    <a:pt x="245469" y="269869"/>
                  </a:lnTo>
                  <a:lnTo>
                    <a:pt x="248785" y="280461"/>
                  </a:lnTo>
                  <a:lnTo>
                    <a:pt x="244344" y="304418"/>
                  </a:lnTo>
                  <a:lnTo>
                    <a:pt x="235848" y="314159"/>
                  </a:lnTo>
                  <a:lnTo>
                    <a:pt x="210157" y="329044"/>
                  </a:lnTo>
                  <a:lnTo>
                    <a:pt x="161432" y="338710"/>
                  </a:lnTo>
                  <a:lnTo>
                    <a:pt x="101123" y="341574"/>
                  </a:lnTo>
                  <a:lnTo>
                    <a:pt x="5889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19491" y="5063272"/>
            <a:ext cx="2553465" cy="726695"/>
            <a:chOff x="819491" y="5063272"/>
            <a:chExt cx="2553465" cy="726695"/>
          </a:xfrm>
        </p:grpSpPr>
        <p:sp>
          <p:nvSpPr>
            <p:cNvPr id="108" name="Freeform 107"/>
            <p:cNvSpPr/>
            <p:nvPr/>
          </p:nvSpPr>
          <p:spPr>
            <a:xfrm>
              <a:off x="819491" y="5409424"/>
              <a:ext cx="60033" cy="78897"/>
            </a:xfrm>
            <a:custGeom>
              <a:avLst/>
              <a:gdLst/>
              <a:ahLst/>
              <a:cxnLst/>
              <a:rect l="0" t="0" r="0" b="0"/>
              <a:pathLst>
                <a:path w="60033" h="78897">
                  <a:moveTo>
                    <a:pt x="16892" y="78896"/>
                  </a:moveTo>
                  <a:lnTo>
                    <a:pt x="38729" y="71617"/>
                  </a:lnTo>
                  <a:lnTo>
                    <a:pt x="45161" y="63379"/>
                  </a:lnTo>
                  <a:lnTo>
                    <a:pt x="52308" y="37975"/>
                  </a:lnTo>
                  <a:lnTo>
                    <a:pt x="51167" y="25716"/>
                  </a:lnTo>
                  <a:lnTo>
                    <a:pt x="41774" y="3970"/>
                  </a:lnTo>
                  <a:lnTo>
                    <a:pt x="35004" y="0"/>
                  </a:lnTo>
                  <a:lnTo>
                    <a:pt x="27443" y="399"/>
                  </a:lnTo>
                  <a:lnTo>
                    <a:pt x="19356" y="3713"/>
                  </a:lnTo>
                  <a:lnTo>
                    <a:pt x="6307" y="19582"/>
                  </a:lnTo>
                  <a:lnTo>
                    <a:pt x="695" y="30213"/>
                  </a:lnTo>
                  <a:lnTo>
                    <a:pt x="0" y="40346"/>
                  </a:lnTo>
                  <a:lnTo>
                    <a:pt x="7353" y="59731"/>
                  </a:lnTo>
                  <a:lnTo>
                    <a:pt x="15103" y="64596"/>
                  </a:lnTo>
                  <a:lnTo>
                    <a:pt x="35902" y="65938"/>
                  </a:lnTo>
                  <a:lnTo>
                    <a:pt x="44800" y="61117"/>
                  </a:lnTo>
                  <a:lnTo>
                    <a:pt x="58749" y="43572"/>
                  </a:lnTo>
                  <a:lnTo>
                    <a:pt x="60032" y="34018"/>
                  </a:lnTo>
                  <a:lnTo>
                    <a:pt x="53331" y="15277"/>
                  </a:lnTo>
                  <a:lnTo>
                    <a:pt x="47279" y="13631"/>
                  </a:lnTo>
                  <a:lnTo>
                    <a:pt x="40197" y="17105"/>
                  </a:lnTo>
                  <a:lnTo>
                    <a:pt x="16892" y="37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24318" y="5241518"/>
              <a:ext cx="27424" cy="397626"/>
            </a:xfrm>
            <a:custGeom>
              <a:avLst/>
              <a:gdLst/>
              <a:ahLst/>
              <a:cxnLst/>
              <a:rect l="0" t="0" r="0" b="0"/>
              <a:pathLst>
                <a:path w="27424" h="397626">
                  <a:moveTo>
                    <a:pt x="27423" y="0"/>
                  </a:moveTo>
                  <a:lnTo>
                    <a:pt x="27423" y="53208"/>
                  </a:lnTo>
                  <a:lnTo>
                    <a:pt x="25899" y="104465"/>
                  </a:lnTo>
                  <a:lnTo>
                    <a:pt x="18000" y="152322"/>
                  </a:lnTo>
                  <a:lnTo>
                    <a:pt x="13459" y="213391"/>
                  </a:lnTo>
                  <a:lnTo>
                    <a:pt x="6998" y="257344"/>
                  </a:lnTo>
                  <a:lnTo>
                    <a:pt x="2074" y="317635"/>
                  </a:lnTo>
                  <a:lnTo>
                    <a:pt x="922" y="35141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014629" y="5172962"/>
              <a:ext cx="397626" cy="137113"/>
            </a:xfrm>
            <a:custGeom>
              <a:avLst/>
              <a:gdLst/>
              <a:ahLst/>
              <a:cxnLst/>
              <a:rect l="0" t="0" r="0" b="0"/>
              <a:pathLst>
                <a:path w="397626" h="137113">
                  <a:moveTo>
                    <a:pt x="0" y="137112"/>
                  </a:moveTo>
                  <a:lnTo>
                    <a:pt x="55597" y="107282"/>
                  </a:lnTo>
                  <a:lnTo>
                    <a:pt x="104326" y="81554"/>
                  </a:lnTo>
                  <a:lnTo>
                    <a:pt x="167008" y="54634"/>
                  </a:lnTo>
                  <a:lnTo>
                    <a:pt x="211338" y="37993"/>
                  </a:lnTo>
                  <a:lnTo>
                    <a:pt x="256431" y="25519"/>
                  </a:lnTo>
                  <a:lnTo>
                    <a:pt x="310085" y="9931"/>
                  </a:lnTo>
                  <a:lnTo>
                    <a:pt x="362208" y="2943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371120" y="5543164"/>
              <a:ext cx="114786" cy="246803"/>
            </a:xfrm>
            <a:custGeom>
              <a:avLst/>
              <a:gdLst/>
              <a:ahLst/>
              <a:cxnLst/>
              <a:rect l="0" t="0" r="0" b="0"/>
              <a:pathLst>
                <a:path w="114786" h="246803">
                  <a:moveTo>
                    <a:pt x="82267" y="0"/>
                  </a:moveTo>
                  <a:lnTo>
                    <a:pt x="102637" y="23417"/>
                  </a:lnTo>
                  <a:lnTo>
                    <a:pt x="113157" y="45448"/>
                  </a:lnTo>
                  <a:lnTo>
                    <a:pt x="114785" y="74536"/>
                  </a:lnTo>
                  <a:lnTo>
                    <a:pt x="108907" y="106254"/>
                  </a:lnTo>
                  <a:lnTo>
                    <a:pt x="88468" y="148282"/>
                  </a:lnTo>
                  <a:lnTo>
                    <a:pt x="45317" y="207440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764910" y="5337496"/>
              <a:ext cx="31258" cy="82269"/>
            </a:xfrm>
            <a:custGeom>
              <a:avLst/>
              <a:gdLst/>
              <a:ahLst/>
              <a:cxnLst/>
              <a:rect l="0" t="0" r="0" b="0"/>
              <a:pathLst>
                <a:path w="31258" h="82269">
                  <a:moveTo>
                    <a:pt x="31257" y="0"/>
                  </a:moveTo>
                  <a:lnTo>
                    <a:pt x="10888" y="23417"/>
                  </a:lnTo>
                  <a:lnTo>
                    <a:pt x="368" y="45448"/>
                  </a:lnTo>
                  <a:lnTo>
                    <a:pt x="0" y="56197"/>
                  </a:lnTo>
                  <a:lnTo>
                    <a:pt x="7717" y="76267"/>
                  </a:lnTo>
                  <a:lnTo>
                    <a:pt x="10993" y="76744"/>
                  </a:lnTo>
                  <a:lnTo>
                    <a:pt x="14634" y="61023"/>
                  </a:lnTo>
                  <a:lnTo>
                    <a:pt x="14081" y="58964"/>
                  </a:lnTo>
                  <a:lnTo>
                    <a:pt x="3835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924475" y="5159251"/>
              <a:ext cx="309135" cy="403733"/>
            </a:xfrm>
            <a:custGeom>
              <a:avLst/>
              <a:gdLst/>
              <a:ahLst/>
              <a:cxnLst/>
              <a:rect l="0" t="0" r="0" b="0"/>
              <a:pathLst>
                <a:path w="309135" h="403733">
                  <a:moveTo>
                    <a:pt x="187050" y="0"/>
                  </a:moveTo>
                  <a:lnTo>
                    <a:pt x="157935" y="7279"/>
                  </a:lnTo>
                  <a:lnTo>
                    <a:pt x="135516" y="23040"/>
                  </a:lnTo>
                  <a:lnTo>
                    <a:pt x="89017" y="77677"/>
                  </a:lnTo>
                  <a:lnTo>
                    <a:pt x="41223" y="139366"/>
                  </a:lnTo>
                  <a:lnTo>
                    <a:pt x="19933" y="187039"/>
                  </a:lnTo>
                  <a:lnTo>
                    <a:pt x="6133" y="227857"/>
                  </a:lnTo>
                  <a:lnTo>
                    <a:pt x="0" y="271390"/>
                  </a:lnTo>
                  <a:lnTo>
                    <a:pt x="11105" y="331446"/>
                  </a:lnTo>
                  <a:lnTo>
                    <a:pt x="33694" y="365165"/>
                  </a:lnTo>
                  <a:lnTo>
                    <a:pt x="48250" y="380555"/>
                  </a:lnTo>
                  <a:lnTo>
                    <a:pt x="84735" y="397655"/>
                  </a:lnTo>
                  <a:lnTo>
                    <a:pt x="126342" y="403732"/>
                  </a:lnTo>
                  <a:lnTo>
                    <a:pt x="170225" y="401355"/>
                  </a:lnTo>
                  <a:lnTo>
                    <a:pt x="206995" y="387095"/>
                  </a:lnTo>
                  <a:lnTo>
                    <a:pt x="267840" y="340700"/>
                  </a:lnTo>
                  <a:lnTo>
                    <a:pt x="287958" y="310370"/>
                  </a:lnTo>
                  <a:lnTo>
                    <a:pt x="300454" y="275054"/>
                  </a:lnTo>
                  <a:lnTo>
                    <a:pt x="307489" y="212346"/>
                  </a:lnTo>
                  <a:lnTo>
                    <a:pt x="309134" y="168010"/>
                  </a:lnTo>
                  <a:lnTo>
                    <a:pt x="302782" y="107503"/>
                  </a:lnTo>
                  <a:lnTo>
                    <a:pt x="283972" y="50981"/>
                  </a:lnTo>
                  <a:lnTo>
                    <a:pt x="259102" y="10196"/>
                  </a:lnTo>
                  <a:lnTo>
                    <a:pt x="248796" y="6798"/>
                  </a:lnTo>
                  <a:lnTo>
                    <a:pt x="237355" y="9102"/>
                  </a:lnTo>
                  <a:lnTo>
                    <a:pt x="225157" y="15209"/>
                  </a:lnTo>
                  <a:lnTo>
                    <a:pt x="203478" y="38244"/>
                  </a:lnTo>
                  <a:lnTo>
                    <a:pt x="185211" y="70319"/>
                  </a:lnTo>
                  <a:lnTo>
                    <a:pt x="172014" y="109965"/>
                  </a:lnTo>
                  <a:lnTo>
                    <a:pt x="169195" y="157040"/>
                  </a:lnTo>
                  <a:lnTo>
                    <a:pt x="171497" y="206907"/>
                  </a:lnTo>
                  <a:lnTo>
                    <a:pt x="172520" y="254462"/>
                  </a:lnTo>
                  <a:lnTo>
                    <a:pt x="187654" y="309502"/>
                  </a:lnTo>
                  <a:lnTo>
                    <a:pt x="20076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193792" y="5460897"/>
              <a:ext cx="109691" cy="178247"/>
            </a:xfrm>
            <a:custGeom>
              <a:avLst/>
              <a:gdLst/>
              <a:ahLst/>
              <a:cxnLst/>
              <a:rect l="0" t="0" r="0" b="0"/>
              <a:pathLst>
                <a:path w="109691" h="178247">
                  <a:moveTo>
                    <a:pt x="0" y="0"/>
                  </a:moveTo>
                  <a:lnTo>
                    <a:pt x="19084" y="57253"/>
                  </a:lnTo>
                  <a:lnTo>
                    <a:pt x="52092" y="112866"/>
                  </a:lnTo>
                  <a:lnTo>
                    <a:pt x="71803" y="147702"/>
                  </a:lnTo>
                  <a:lnTo>
                    <a:pt x="86757" y="164671"/>
                  </a:lnTo>
                  <a:lnTo>
                    <a:pt x="10969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536572" y="5474608"/>
              <a:ext cx="47764" cy="301648"/>
            </a:xfrm>
            <a:custGeom>
              <a:avLst/>
              <a:gdLst/>
              <a:ahLst/>
              <a:cxnLst/>
              <a:rect l="0" t="0" r="0" b="0"/>
              <a:pathLst>
                <a:path w="47764" h="301648">
                  <a:moveTo>
                    <a:pt x="27423" y="0"/>
                  </a:moveTo>
                  <a:lnTo>
                    <a:pt x="42338" y="48808"/>
                  </a:lnTo>
                  <a:lnTo>
                    <a:pt x="47763" y="82631"/>
                  </a:lnTo>
                  <a:lnTo>
                    <a:pt x="42252" y="144499"/>
                  </a:lnTo>
                  <a:lnTo>
                    <a:pt x="35029" y="188639"/>
                  </a:lnTo>
                  <a:lnTo>
                    <a:pt x="15119" y="24175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821040" y="5323785"/>
              <a:ext cx="72025" cy="67578"/>
            </a:xfrm>
            <a:custGeom>
              <a:avLst/>
              <a:gdLst/>
              <a:ahLst/>
              <a:cxnLst/>
              <a:rect l="0" t="0" r="0" b="0"/>
              <a:pathLst>
                <a:path w="72025" h="67578">
                  <a:moveTo>
                    <a:pt x="30890" y="0"/>
                  </a:moveTo>
                  <a:lnTo>
                    <a:pt x="0" y="57252"/>
                  </a:lnTo>
                  <a:lnTo>
                    <a:pt x="1156" y="64068"/>
                  </a:lnTo>
                  <a:lnTo>
                    <a:pt x="6497" y="67087"/>
                  </a:lnTo>
                  <a:lnTo>
                    <a:pt x="14628" y="67577"/>
                  </a:lnTo>
                  <a:lnTo>
                    <a:pt x="21572" y="63333"/>
                  </a:lnTo>
                  <a:lnTo>
                    <a:pt x="33350" y="46429"/>
                  </a:lnTo>
                  <a:lnTo>
                    <a:pt x="41671" y="41617"/>
                  </a:lnTo>
                  <a:lnTo>
                    <a:pt x="63104" y="40333"/>
                  </a:lnTo>
                  <a:lnTo>
                    <a:pt x="69124" y="37553"/>
                  </a:lnTo>
                  <a:lnTo>
                    <a:pt x="71614" y="32653"/>
                  </a:lnTo>
                  <a:lnTo>
                    <a:pt x="7202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022961" y="5172962"/>
              <a:ext cx="281439" cy="364742"/>
            </a:xfrm>
            <a:custGeom>
              <a:avLst/>
              <a:gdLst/>
              <a:ahLst/>
              <a:cxnLst/>
              <a:rect l="0" t="0" r="0" b="0"/>
              <a:pathLst>
                <a:path w="281439" h="364742">
                  <a:moveTo>
                    <a:pt x="34637" y="0"/>
                  </a:moveTo>
                  <a:lnTo>
                    <a:pt x="33114" y="54732"/>
                  </a:lnTo>
                  <a:lnTo>
                    <a:pt x="23690" y="116935"/>
                  </a:lnTo>
                  <a:lnTo>
                    <a:pt x="15553" y="161153"/>
                  </a:lnTo>
                  <a:lnTo>
                    <a:pt x="10920" y="210259"/>
                  </a:lnTo>
                  <a:lnTo>
                    <a:pt x="8861" y="259506"/>
                  </a:lnTo>
                  <a:lnTo>
                    <a:pt x="7702" y="321492"/>
                  </a:lnTo>
                  <a:lnTo>
                    <a:pt x="7431" y="359725"/>
                  </a:lnTo>
                  <a:lnTo>
                    <a:pt x="5836" y="364741"/>
                  </a:lnTo>
                  <a:lnTo>
                    <a:pt x="3248" y="360468"/>
                  </a:lnTo>
                  <a:lnTo>
                    <a:pt x="0" y="350001"/>
                  </a:lnTo>
                  <a:lnTo>
                    <a:pt x="2707" y="298877"/>
                  </a:lnTo>
                  <a:lnTo>
                    <a:pt x="5211" y="253188"/>
                  </a:lnTo>
                  <a:lnTo>
                    <a:pt x="7848" y="202413"/>
                  </a:lnTo>
                  <a:lnTo>
                    <a:pt x="14097" y="149376"/>
                  </a:lnTo>
                  <a:lnTo>
                    <a:pt x="21954" y="99398"/>
                  </a:lnTo>
                  <a:lnTo>
                    <a:pt x="34941" y="36561"/>
                  </a:lnTo>
                  <a:lnTo>
                    <a:pt x="39410" y="19804"/>
                  </a:lnTo>
                  <a:lnTo>
                    <a:pt x="45437" y="11679"/>
                  </a:lnTo>
                  <a:lnTo>
                    <a:pt x="52501" y="9309"/>
                  </a:lnTo>
                  <a:lnTo>
                    <a:pt x="60257" y="10777"/>
                  </a:lnTo>
                  <a:lnTo>
                    <a:pt x="66952" y="17849"/>
                  </a:lnTo>
                  <a:lnTo>
                    <a:pt x="100772" y="75232"/>
                  </a:lnTo>
                  <a:lnTo>
                    <a:pt x="135610" y="132619"/>
                  </a:lnTo>
                  <a:lnTo>
                    <a:pt x="175895" y="184580"/>
                  </a:lnTo>
                  <a:lnTo>
                    <a:pt x="220134" y="245344"/>
                  </a:lnTo>
                  <a:lnTo>
                    <a:pt x="263416" y="296188"/>
                  </a:lnTo>
                  <a:lnTo>
                    <a:pt x="28143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345533" y="5063272"/>
              <a:ext cx="27423" cy="397626"/>
            </a:xfrm>
            <a:custGeom>
              <a:avLst/>
              <a:gdLst/>
              <a:ahLst/>
              <a:cxnLst/>
              <a:rect l="0" t="0" r="0" b="0"/>
              <a:pathLst>
                <a:path w="27423" h="397626">
                  <a:moveTo>
                    <a:pt x="27422" y="0"/>
                  </a:moveTo>
                  <a:lnTo>
                    <a:pt x="16570" y="48808"/>
                  </a:lnTo>
                  <a:lnTo>
                    <a:pt x="14558" y="102315"/>
                  </a:lnTo>
                  <a:lnTo>
                    <a:pt x="14088" y="144499"/>
                  </a:lnTo>
                  <a:lnTo>
                    <a:pt x="13879" y="188638"/>
                  </a:lnTo>
                  <a:lnTo>
                    <a:pt x="13786" y="237709"/>
                  </a:lnTo>
                  <a:lnTo>
                    <a:pt x="12221" y="286941"/>
                  </a:lnTo>
                  <a:lnTo>
                    <a:pt x="4298" y="34587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128907" y="4062355"/>
            <a:ext cx="3276978" cy="617005"/>
            <a:chOff x="6128907" y="4062355"/>
            <a:chExt cx="3276978" cy="617005"/>
          </a:xfrm>
        </p:grpSpPr>
        <p:sp>
          <p:nvSpPr>
            <p:cNvPr id="120" name="Freeform 119"/>
            <p:cNvSpPr/>
            <p:nvPr/>
          </p:nvSpPr>
          <p:spPr>
            <a:xfrm>
              <a:off x="6128907" y="4381767"/>
              <a:ext cx="58039" cy="78214"/>
            </a:xfrm>
            <a:custGeom>
              <a:avLst/>
              <a:gdLst/>
              <a:ahLst/>
              <a:cxnLst/>
              <a:rect l="0" t="0" r="0" b="0"/>
              <a:pathLst>
                <a:path w="58039" h="78214">
                  <a:moveTo>
                    <a:pt x="13711" y="23368"/>
                  </a:moveTo>
                  <a:lnTo>
                    <a:pt x="6432" y="45204"/>
                  </a:lnTo>
                  <a:lnTo>
                    <a:pt x="7335" y="54684"/>
                  </a:lnTo>
                  <a:lnTo>
                    <a:pt x="16464" y="73341"/>
                  </a:lnTo>
                  <a:lnTo>
                    <a:pt x="23163" y="74965"/>
                  </a:lnTo>
                  <a:lnTo>
                    <a:pt x="30677" y="71477"/>
                  </a:lnTo>
                  <a:lnTo>
                    <a:pt x="45627" y="55414"/>
                  </a:lnTo>
                  <a:lnTo>
                    <a:pt x="57350" y="33040"/>
                  </a:lnTo>
                  <a:lnTo>
                    <a:pt x="58038" y="22198"/>
                  </a:lnTo>
                  <a:lnTo>
                    <a:pt x="50678" y="2027"/>
                  </a:lnTo>
                  <a:lnTo>
                    <a:pt x="45973" y="0"/>
                  </a:lnTo>
                  <a:lnTo>
                    <a:pt x="41313" y="3219"/>
                  </a:lnTo>
                  <a:lnTo>
                    <a:pt x="27475" y="29585"/>
                  </a:lnTo>
                  <a:lnTo>
                    <a:pt x="22887" y="41224"/>
                  </a:lnTo>
                  <a:lnTo>
                    <a:pt x="24399" y="47460"/>
                  </a:lnTo>
                  <a:lnTo>
                    <a:pt x="29977" y="50093"/>
                  </a:lnTo>
                  <a:lnTo>
                    <a:pt x="38266" y="50326"/>
                  </a:lnTo>
                  <a:lnTo>
                    <a:pt x="45316" y="45910"/>
                  </a:lnTo>
                  <a:lnTo>
                    <a:pt x="57212" y="28816"/>
                  </a:lnTo>
                  <a:lnTo>
                    <a:pt x="56422" y="25476"/>
                  </a:lnTo>
                  <a:lnTo>
                    <a:pt x="51326" y="26297"/>
                  </a:lnTo>
                  <a:lnTo>
                    <a:pt x="34999" y="35334"/>
                  </a:lnTo>
                  <a:lnTo>
                    <a:pt x="11724" y="56028"/>
                  </a:lnTo>
                  <a:lnTo>
                    <a:pt x="0" y="78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376514" y="4089654"/>
              <a:ext cx="214388" cy="493727"/>
            </a:xfrm>
            <a:custGeom>
              <a:avLst/>
              <a:gdLst/>
              <a:ahLst/>
              <a:cxnLst/>
              <a:rect l="0" t="0" r="0" b="0"/>
              <a:pathLst>
                <a:path w="214388" h="493727">
                  <a:moveTo>
                    <a:pt x="81462" y="68679"/>
                  </a:moveTo>
                  <a:lnTo>
                    <a:pt x="61093" y="104565"/>
                  </a:lnTo>
                  <a:lnTo>
                    <a:pt x="45634" y="157686"/>
                  </a:lnTo>
                  <a:lnTo>
                    <a:pt x="31405" y="205249"/>
                  </a:lnTo>
                  <a:lnTo>
                    <a:pt x="17541" y="260306"/>
                  </a:lnTo>
                  <a:lnTo>
                    <a:pt x="8364" y="307717"/>
                  </a:lnTo>
                  <a:lnTo>
                    <a:pt x="3270" y="355195"/>
                  </a:lnTo>
                  <a:lnTo>
                    <a:pt x="1006" y="401688"/>
                  </a:lnTo>
                  <a:lnTo>
                    <a:pt x="0" y="447742"/>
                  </a:lnTo>
                  <a:lnTo>
                    <a:pt x="2778" y="460023"/>
                  </a:lnTo>
                  <a:lnTo>
                    <a:pt x="7678" y="465164"/>
                  </a:lnTo>
                  <a:lnTo>
                    <a:pt x="13991" y="465544"/>
                  </a:lnTo>
                  <a:lnTo>
                    <a:pt x="18200" y="458180"/>
                  </a:lnTo>
                  <a:lnTo>
                    <a:pt x="25646" y="411422"/>
                  </a:lnTo>
                  <a:lnTo>
                    <a:pt x="36824" y="349325"/>
                  </a:lnTo>
                  <a:lnTo>
                    <a:pt x="45373" y="305131"/>
                  </a:lnTo>
                  <a:lnTo>
                    <a:pt x="54250" y="256036"/>
                  </a:lnTo>
                  <a:lnTo>
                    <a:pt x="63274" y="203747"/>
                  </a:lnTo>
                  <a:lnTo>
                    <a:pt x="72363" y="150038"/>
                  </a:lnTo>
                  <a:lnTo>
                    <a:pt x="85543" y="103823"/>
                  </a:lnTo>
                  <a:lnTo>
                    <a:pt x="106031" y="47607"/>
                  </a:lnTo>
                  <a:lnTo>
                    <a:pt x="111552" y="31779"/>
                  </a:lnTo>
                  <a:lnTo>
                    <a:pt x="129876" y="10130"/>
                  </a:lnTo>
                  <a:lnTo>
                    <a:pt x="141160" y="2224"/>
                  </a:lnTo>
                  <a:lnTo>
                    <a:pt x="153253" y="0"/>
                  </a:lnTo>
                  <a:lnTo>
                    <a:pt x="178878" y="5655"/>
                  </a:lnTo>
                  <a:lnTo>
                    <a:pt x="189064" y="12951"/>
                  </a:lnTo>
                  <a:lnTo>
                    <a:pt x="204442" y="33247"/>
                  </a:lnTo>
                  <a:lnTo>
                    <a:pt x="214387" y="77647"/>
                  </a:lnTo>
                  <a:lnTo>
                    <a:pt x="210055" y="122119"/>
                  </a:lnTo>
                  <a:lnTo>
                    <a:pt x="184565" y="171520"/>
                  </a:lnTo>
                  <a:lnTo>
                    <a:pt x="136643" y="231108"/>
                  </a:lnTo>
                  <a:lnTo>
                    <a:pt x="99810" y="269361"/>
                  </a:lnTo>
                  <a:lnTo>
                    <a:pt x="57783" y="289797"/>
                  </a:lnTo>
                  <a:lnTo>
                    <a:pt x="28281" y="292386"/>
                  </a:lnTo>
                  <a:lnTo>
                    <a:pt x="14015" y="290943"/>
                  </a:lnTo>
                  <a:lnTo>
                    <a:pt x="9075" y="288458"/>
                  </a:lnTo>
                  <a:lnTo>
                    <a:pt x="10352" y="285277"/>
                  </a:lnTo>
                  <a:lnTo>
                    <a:pt x="15774" y="281634"/>
                  </a:lnTo>
                  <a:lnTo>
                    <a:pt x="59798" y="283785"/>
                  </a:lnTo>
                  <a:lnTo>
                    <a:pt x="106527" y="301350"/>
                  </a:lnTo>
                  <a:lnTo>
                    <a:pt x="161740" y="336106"/>
                  </a:lnTo>
                  <a:lnTo>
                    <a:pt x="183665" y="359687"/>
                  </a:lnTo>
                  <a:lnTo>
                    <a:pt x="195441" y="389465"/>
                  </a:lnTo>
                  <a:lnTo>
                    <a:pt x="202071" y="440490"/>
                  </a:lnTo>
                  <a:lnTo>
                    <a:pt x="204863" y="4937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691066" y="4473691"/>
              <a:ext cx="41135" cy="191958"/>
            </a:xfrm>
            <a:custGeom>
              <a:avLst/>
              <a:gdLst/>
              <a:ahLst/>
              <a:cxnLst/>
              <a:rect l="0" t="0" r="0" b="0"/>
              <a:pathLst>
                <a:path w="41135" h="191958">
                  <a:moveTo>
                    <a:pt x="41134" y="0"/>
                  </a:moveTo>
                  <a:lnTo>
                    <a:pt x="37071" y="59659"/>
                  </a:lnTo>
                  <a:lnTo>
                    <a:pt x="22049" y="121643"/>
                  </a:lnTo>
                  <a:lnTo>
                    <a:pt x="3957" y="179537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994913" y="4364001"/>
              <a:ext cx="38935" cy="40681"/>
            </a:xfrm>
            <a:custGeom>
              <a:avLst/>
              <a:gdLst/>
              <a:ahLst/>
              <a:cxnLst/>
              <a:rect l="0" t="0" r="0" b="0"/>
              <a:pathLst>
                <a:path w="38935" h="40681">
                  <a:moveTo>
                    <a:pt x="25222" y="0"/>
                  </a:moveTo>
                  <a:lnTo>
                    <a:pt x="3385" y="14558"/>
                  </a:lnTo>
                  <a:lnTo>
                    <a:pt x="0" y="21893"/>
                  </a:lnTo>
                  <a:lnTo>
                    <a:pt x="790" y="29830"/>
                  </a:lnTo>
                  <a:lnTo>
                    <a:pt x="4364" y="38168"/>
                  </a:lnTo>
                  <a:lnTo>
                    <a:pt x="9794" y="40680"/>
                  </a:lnTo>
                  <a:lnTo>
                    <a:pt x="16460" y="39308"/>
                  </a:lnTo>
                  <a:lnTo>
                    <a:pt x="38934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161391" y="4116939"/>
              <a:ext cx="252723" cy="370671"/>
            </a:xfrm>
            <a:custGeom>
              <a:avLst/>
              <a:gdLst/>
              <a:ahLst/>
              <a:cxnLst/>
              <a:rect l="0" t="0" r="0" b="0"/>
              <a:pathLst>
                <a:path w="252723" h="370671">
                  <a:moveTo>
                    <a:pt x="132968" y="260"/>
                  </a:moveTo>
                  <a:lnTo>
                    <a:pt x="87718" y="48558"/>
                  </a:lnTo>
                  <a:lnTo>
                    <a:pt x="53224" y="110894"/>
                  </a:lnTo>
                  <a:lnTo>
                    <a:pt x="29251" y="164981"/>
                  </a:lnTo>
                  <a:lnTo>
                    <a:pt x="9844" y="219677"/>
                  </a:lnTo>
                  <a:lnTo>
                    <a:pt x="0" y="268910"/>
                  </a:lnTo>
                  <a:lnTo>
                    <a:pt x="745" y="307046"/>
                  </a:lnTo>
                  <a:lnTo>
                    <a:pt x="11232" y="339231"/>
                  </a:lnTo>
                  <a:lnTo>
                    <a:pt x="21341" y="351165"/>
                  </a:lnTo>
                  <a:lnTo>
                    <a:pt x="48825" y="368488"/>
                  </a:lnTo>
                  <a:lnTo>
                    <a:pt x="64685" y="370670"/>
                  </a:lnTo>
                  <a:lnTo>
                    <a:pt x="116122" y="359183"/>
                  </a:lnTo>
                  <a:lnTo>
                    <a:pt x="166910" y="336482"/>
                  </a:lnTo>
                  <a:lnTo>
                    <a:pt x="191726" y="319305"/>
                  </a:lnTo>
                  <a:lnTo>
                    <a:pt x="222827" y="277947"/>
                  </a:lnTo>
                  <a:lnTo>
                    <a:pt x="244061" y="227098"/>
                  </a:lnTo>
                  <a:lnTo>
                    <a:pt x="252722" y="173437"/>
                  </a:lnTo>
                  <a:lnTo>
                    <a:pt x="248010" y="118944"/>
                  </a:lnTo>
                  <a:lnTo>
                    <a:pt x="236965" y="64202"/>
                  </a:lnTo>
                  <a:lnTo>
                    <a:pt x="216765" y="23946"/>
                  </a:lnTo>
                  <a:lnTo>
                    <a:pt x="196110" y="6725"/>
                  </a:lnTo>
                  <a:lnTo>
                    <a:pt x="184203" y="0"/>
                  </a:lnTo>
                  <a:lnTo>
                    <a:pt x="173219" y="87"/>
                  </a:lnTo>
                  <a:lnTo>
                    <a:pt x="162849" y="4715"/>
                  </a:lnTo>
                  <a:lnTo>
                    <a:pt x="143202" y="23569"/>
                  </a:lnTo>
                  <a:lnTo>
                    <a:pt x="115011" y="69967"/>
                  </a:lnTo>
                  <a:lnTo>
                    <a:pt x="90407" y="131281"/>
                  </a:lnTo>
                  <a:lnTo>
                    <a:pt x="81763" y="194644"/>
                  </a:lnTo>
                  <a:lnTo>
                    <a:pt x="80550" y="212117"/>
                  </a:lnTo>
                  <a:lnTo>
                    <a:pt x="78124" y="2607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280648" y="4322868"/>
              <a:ext cx="150824" cy="233091"/>
            </a:xfrm>
            <a:custGeom>
              <a:avLst/>
              <a:gdLst/>
              <a:ahLst/>
              <a:cxnLst/>
              <a:rect l="0" t="0" r="0" b="0"/>
              <a:pathLst>
                <a:path w="150824" h="233091">
                  <a:moveTo>
                    <a:pt x="0" y="0"/>
                  </a:moveTo>
                  <a:lnTo>
                    <a:pt x="13993" y="34362"/>
                  </a:lnTo>
                  <a:lnTo>
                    <a:pt x="53546" y="94189"/>
                  </a:lnTo>
                  <a:lnTo>
                    <a:pt x="98854" y="154876"/>
                  </a:lnTo>
                  <a:lnTo>
                    <a:pt x="134425" y="212633"/>
                  </a:lnTo>
                  <a:lnTo>
                    <a:pt x="150823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527450" y="4459980"/>
              <a:ext cx="64268" cy="219380"/>
            </a:xfrm>
            <a:custGeom>
              <a:avLst/>
              <a:gdLst/>
              <a:ahLst/>
              <a:cxnLst/>
              <a:rect l="0" t="0" r="0" b="0"/>
              <a:pathLst>
                <a:path w="64268" h="219380">
                  <a:moveTo>
                    <a:pt x="54845" y="0"/>
                  </a:moveTo>
                  <a:lnTo>
                    <a:pt x="64267" y="35886"/>
                  </a:lnTo>
                  <a:lnTo>
                    <a:pt x="64238" y="89006"/>
                  </a:lnTo>
                  <a:lnTo>
                    <a:pt x="38474" y="149446"/>
                  </a:lnTo>
                  <a:lnTo>
                    <a:pt x="16986" y="187486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925781" y="4350290"/>
              <a:ext cx="47468" cy="56235"/>
            </a:xfrm>
            <a:custGeom>
              <a:avLst/>
              <a:gdLst/>
              <a:ahLst/>
              <a:cxnLst/>
              <a:rect l="0" t="0" r="0" b="0"/>
              <a:pathLst>
                <a:path w="47468" h="56235">
                  <a:moveTo>
                    <a:pt x="26716" y="0"/>
                  </a:moveTo>
                  <a:lnTo>
                    <a:pt x="14246" y="31315"/>
                  </a:lnTo>
                  <a:lnTo>
                    <a:pt x="352" y="49973"/>
                  </a:lnTo>
                  <a:lnTo>
                    <a:pt x="0" y="54644"/>
                  </a:lnTo>
                  <a:lnTo>
                    <a:pt x="4334" y="56234"/>
                  </a:lnTo>
                  <a:lnTo>
                    <a:pt x="11794" y="55771"/>
                  </a:lnTo>
                  <a:lnTo>
                    <a:pt x="44131" y="40561"/>
                  </a:lnTo>
                  <a:lnTo>
                    <a:pt x="47467" y="34658"/>
                  </a:lnTo>
                  <a:lnTo>
                    <a:pt x="45121" y="29199"/>
                  </a:lnTo>
                  <a:lnTo>
                    <a:pt x="26716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103320" y="4081784"/>
              <a:ext cx="261083" cy="433041"/>
            </a:xfrm>
            <a:custGeom>
              <a:avLst/>
              <a:gdLst/>
              <a:ahLst/>
              <a:cxnLst/>
              <a:rect l="0" t="0" r="0" b="0"/>
              <a:pathLst>
                <a:path w="261083" h="433041">
                  <a:moveTo>
                    <a:pt x="178246" y="35415"/>
                  </a:moveTo>
                  <a:lnTo>
                    <a:pt x="170967" y="13579"/>
                  </a:lnTo>
                  <a:lnTo>
                    <a:pt x="162729" y="7147"/>
                  </a:lnTo>
                  <a:lnTo>
                    <a:pt x="137325" y="0"/>
                  </a:lnTo>
                  <a:lnTo>
                    <a:pt x="109785" y="4948"/>
                  </a:lnTo>
                  <a:lnTo>
                    <a:pt x="72647" y="24865"/>
                  </a:lnTo>
                  <a:lnTo>
                    <a:pt x="62142" y="32952"/>
                  </a:lnTo>
                  <a:lnTo>
                    <a:pt x="46408" y="58188"/>
                  </a:lnTo>
                  <a:lnTo>
                    <a:pt x="40080" y="73449"/>
                  </a:lnTo>
                  <a:lnTo>
                    <a:pt x="40431" y="86670"/>
                  </a:lnTo>
                  <a:lnTo>
                    <a:pt x="45235" y="98531"/>
                  </a:lnTo>
                  <a:lnTo>
                    <a:pt x="73834" y="129782"/>
                  </a:lnTo>
                  <a:lnTo>
                    <a:pt x="131722" y="167639"/>
                  </a:lnTo>
                  <a:lnTo>
                    <a:pt x="183928" y="202564"/>
                  </a:lnTo>
                  <a:lnTo>
                    <a:pt x="244540" y="257998"/>
                  </a:lnTo>
                  <a:lnTo>
                    <a:pt x="254435" y="270641"/>
                  </a:lnTo>
                  <a:lnTo>
                    <a:pt x="259508" y="283641"/>
                  </a:lnTo>
                  <a:lnTo>
                    <a:pt x="261082" y="310272"/>
                  </a:lnTo>
                  <a:lnTo>
                    <a:pt x="248578" y="337343"/>
                  </a:lnTo>
                  <a:lnTo>
                    <a:pt x="226262" y="363086"/>
                  </a:lnTo>
                  <a:lnTo>
                    <a:pt x="177916" y="393185"/>
                  </a:lnTo>
                  <a:lnTo>
                    <a:pt x="117548" y="412429"/>
                  </a:lnTo>
                  <a:lnTo>
                    <a:pt x="61913" y="426256"/>
                  </a:lnTo>
                  <a:lnTo>
                    <a:pt x="0" y="433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473522" y="4487402"/>
              <a:ext cx="54846" cy="178247"/>
            </a:xfrm>
            <a:custGeom>
              <a:avLst/>
              <a:gdLst/>
              <a:ahLst/>
              <a:cxnLst/>
              <a:rect l="0" t="0" r="0" b="0"/>
              <a:pathLst>
                <a:path w="54846" h="178247">
                  <a:moveTo>
                    <a:pt x="0" y="0"/>
                  </a:moveTo>
                  <a:lnTo>
                    <a:pt x="38169" y="57252"/>
                  </a:lnTo>
                  <a:lnTo>
                    <a:pt x="49903" y="103970"/>
                  </a:lnTo>
                  <a:lnTo>
                    <a:pt x="52649" y="134570"/>
                  </a:lnTo>
                  <a:lnTo>
                    <a:pt x="54845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805321" y="4281734"/>
              <a:ext cx="65828" cy="81519"/>
            </a:xfrm>
            <a:custGeom>
              <a:avLst/>
              <a:gdLst/>
              <a:ahLst/>
              <a:cxnLst/>
              <a:rect l="0" t="0" r="0" b="0"/>
              <a:pathLst>
                <a:path w="65828" h="81519">
                  <a:moveTo>
                    <a:pt x="65827" y="0"/>
                  </a:moveTo>
                  <a:lnTo>
                    <a:pt x="10268" y="59621"/>
                  </a:lnTo>
                  <a:lnTo>
                    <a:pt x="1365" y="71740"/>
                  </a:lnTo>
                  <a:lnTo>
                    <a:pt x="0" y="78296"/>
                  </a:lnTo>
                  <a:lnTo>
                    <a:pt x="3661" y="81143"/>
                  </a:lnTo>
                  <a:lnTo>
                    <a:pt x="10671" y="81518"/>
                  </a:lnTo>
                  <a:lnTo>
                    <a:pt x="16868" y="77197"/>
                  </a:lnTo>
                  <a:lnTo>
                    <a:pt x="27817" y="60209"/>
                  </a:lnTo>
                  <a:lnTo>
                    <a:pt x="28299" y="56897"/>
                  </a:lnTo>
                  <a:lnTo>
                    <a:pt x="25573" y="57736"/>
                  </a:lnTo>
                  <a:lnTo>
                    <a:pt x="20709" y="61343"/>
                  </a:lnTo>
                  <a:lnTo>
                    <a:pt x="22037" y="65271"/>
                  </a:lnTo>
                  <a:lnTo>
                    <a:pt x="35701" y="73697"/>
                  </a:lnTo>
                  <a:lnTo>
                    <a:pt x="44219" y="73507"/>
                  </a:lnTo>
                  <a:lnTo>
                    <a:pt x="61809" y="65170"/>
                  </a:lnTo>
                  <a:lnTo>
                    <a:pt x="63149" y="63252"/>
                  </a:lnTo>
                  <a:lnTo>
                    <a:pt x="24693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090527" y="4062355"/>
              <a:ext cx="315358" cy="400140"/>
            </a:xfrm>
            <a:custGeom>
              <a:avLst/>
              <a:gdLst/>
              <a:ahLst/>
              <a:cxnLst/>
              <a:rect l="0" t="0" r="0" b="0"/>
              <a:pathLst>
                <a:path w="315358" h="400140">
                  <a:moveTo>
                    <a:pt x="0" y="54844"/>
                  </a:moveTo>
                  <a:lnTo>
                    <a:pt x="1523" y="108053"/>
                  </a:lnTo>
                  <a:lnTo>
                    <a:pt x="10946" y="160833"/>
                  </a:lnTo>
                  <a:lnTo>
                    <a:pt x="24910" y="215066"/>
                  </a:lnTo>
                  <a:lnTo>
                    <a:pt x="47668" y="269730"/>
                  </a:lnTo>
                  <a:lnTo>
                    <a:pt x="72184" y="322997"/>
                  </a:lnTo>
                  <a:lnTo>
                    <a:pt x="94889" y="382714"/>
                  </a:lnTo>
                  <a:lnTo>
                    <a:pt x="99822" y="396825"/>
                  </a:lnTo>
                  <a:lnTo>
                    <a:pt x="106158" y="400139"/>
                  </a:lnTo>
                  <a:lnTo>
                    <a:pt x="113429" y="396254"/>
                  </a:lnTo>
                  <a:lnTo>
                    <a:pt x="128110" y="375687"/>
                  </a:lnTo>
                  <a:lnTo>
                    <a:pt x="146463" y="328324"/>
                  </a:lnTo>
                  <a:lnTo>
                    <a:pt x="170521" y="271295"/>
                  </a:lnTo>
                  <a:lnTo>
                    <a:pt x="201885" y="218349"/>
                  </a:lnTo>
                  <a:lnTo>
                    <a:pt x="226383" y="169815"/>
                  </a:lnTo>
                  <a:lnTo>
                    <a:pt x="258525" y="115317"/>
                  </a:lnTo>
                  <a:lnTo>
                    <a:pt x="289404" y="55956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983514" y="4747915"/>
            <a:ext cx="1585988" cy="597468"/>
            <a:chOff x="6983514" y="4747915"/>
            <a:chExt cx="1585988" cy="597468"/>
          </a:xfrm>
        </p:grpSpPr>
        <p:sp>
          <p:nvSpPr>
            <p:cNvPr id="133" name="Freeform 132"/>
            <p:cNvSpPr/>
            <p:nvPr/>
          </p:nvSpPr>
          <p:spPr>
            <a:xfrm>
              <a:off x="6983514" y="4937166"/>
              <a:ext cx="187445" cy="307969"/>
            </a:xfrm>
            <a:custGeom>
              <a:avLst/>
              <a:gdLst/>
              <a:ahLst/>
              <a:cxnLst/>
              <a:rect l="0" t="0" r="0" b="0"/>
              <a:pathLst>
                <a:path w="187445" h="307969">
                  <a:moveTo>
                    <a:pt x="173733" y="71262"/>
                  </a:moveTo>
                  <a:lnTo>
                    <a:pt x="161263" y="39946"/>
                  </a:lnTo>
                  <a:lnTo>
                    <a:pt x="147370" y="21288"/>
                  </a:lnTo>
                  <a:lnTo>
                    <a:pt x="115140" y="933"/>
                  </a:lnTo>
                  <a:lnTo>
                    <a:pt x="102677" y="0"/>
                  </a:lnTo>
                  <a:lnTo>
                    <a:pt x="76644" y="7090"/>
                  </a:lnTo>
                  <a:lnTo>
                    <a:pt x="43571" y="28211"/>
                  </a:lnTo>
                  <a:lnTo>
                    <a:pt x="28030" y="57206"/>
                  </a:lnTo>
                  <a:lnTo>
                    <a:pt x="10716" y="108230"/>
                  </a:lnTo>
                  <a:lnTo>
                    <a:pt x="0" y="160420"/>
                  </a:lnTo>
                  <a:lnTo>
                    <a:pt x="888" y="220064"/>
                  </a:lnTo>
                  <a:lnTo>
                    <a:pt x="3658" y="239019"/>
                  </a:lnTo>
                  <a:lnTo>
                    <a:pt x="18924" y="268206"/>
                  </a:lnTo>
                  <a:lnTo>
                    <a:pt x="40943" y="289811"/>
                  </a:lnTo>
                  <a:lnTo>
                    <a:pt x="65965" y="304491"/>
                  </a:lnTo>
                  <a:lnTo>
                    <a:pt x="92319" y="307968"/>
                  </a:lnTo>
                  <a:lnTo>
                    <a:pt x="120791" y="302913"/>
                  </a:lnTo>
                  <a:lnTo>
                    <a:pt x="172473" y="282965"/>
                  </a:lnTo>
                  <a:lnTo>
                    <a:pt x="187444" y="276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258937" y="4987756"/>
              <a:ext cx="150274" cy="184701"/>
            </a:xfrm>
            <a:custGeom>
              <a:avLst/>
              <a:gdLst/>
              <a:ahLst/>
              <a:cxnLst/>
              <a:rect l="0" t="0" r="0" b="0"/>
              <a:pathLst>
                <a:path w="150274" h="184701">
                  <a:moveTo>
                    <a:pt x="21711" y="6960"/>
                  </a:moveTo>
                  <a:lnTo>
                    <a:pt x="10859" y="66620"/>
                  </a:lnTo>
                  <a:lnTo>
                    <a:pt x="12318" y="100508"/>
                  </a:lnTo>
                  <a:lnTo>
                    <a:pt x="30269" y="150801"/>
                  </a:lnTo>
                  <a:lnTo>
                    <a:pt x="46335" y="175501"/>
                  </a:lnTo>
                  <a:lnTo>
                    <a:pt x="56409" y="181783"/>
                  </a:lnTo>
                  <a:lnTo>
                    <a:pt x="79789" y="184700"/>
                  </a:lnTo>
                  <a:lnTo>
                    <a:pt x="101352" y="176856"/>
                  </a:lnTo>
                  <a:lnTo>
                    <a:pt x="111368" y="170499"/>
                  </a:lnTo>
                  <a:lnTo>
                    <a:pt x="126560" y="151247"/>
                  </a:lnTo>
                  <a:lnTo>
                    <a:pt x="148726" y="101648"/>
                  </a:lnTo>
                  <a:lnTo>
                    <a:pt x="150273" y="70880"/>
                  </a:lnTo>
                  <a:lnTo>
                    <a:pt x="144358" y="39939"/>
                  </a:lnTo>
                  <a:lnTo>
                    <a:pt x="131574" y="16032"/>
                  </a:lnTo>
                  <a:lnTo>
                    <a:pt x="120852" y="8437"/>
                  </a:lnTo>
                  <a:lnTo>
                    <a:pt x="92688" y="0"/>
                  </a:lnTo>
                  <a:lnTo>
                    <a:pt x="78170" y="2320"/>
                  </a:lnTo>
                  <a:lnTo>
                    <a:pt x="49851" y="17086"/>
                  </a:lnTo>
                  <a:lnTo>
                    <a:pt x="15491" y="58373"/>
                  </a:lnTo>
                  <a:lnTo>
                    <a:pt x="3711" y="91765"/>
                  </a:lnTo>
                  <a:lnTo>
                    <a:pt x="0" y="120825"/>
                  </a:lnTo>
                  <a:lnTo>
                    <a:pt x="1143" y="128574"/>
                  </a:lnTo>
                  <a:lnTo>
                    <a:pt x="8000" y="1440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417760" y="4938514"/>
              <a:ext cx="190650" cy="406869"/>
            </a:xfrm>
            <a:custGeom>
              <a:avLst/>
              <a:gdLst/>
              <a:ahLst/>
              <a:cxnLst/>
              <a:rect l="0" t="0" r="0" b="0"/>
              <a:pathLst>
                <a:path w="190650" h="406869">
                  <a:moveTo>
                    <a:pt x="0" y="124758"/>
                  </a:moveTo>
                  <a:lnTo>
                    <a:pt x="25767" y="180356"/>
                  </a:lnTo>
                  <a:lnTo>
                    <a:pt x="44705" y="229085"/>
                  </a:lnTo>
                  <a:lnTo>
                    <a:pt x="69614" y="291767"/>
                  </a:lnTo>
                  <a:lnTo>
                    <a:pt x="96291" y="350457"/>
                  </a:lnTo>
                  <a:lnTo>
                    <a:pt x="132603" y="403955"/>
                  </a:lnTo>
                  <a:lnTo>
                    <a:pt x="135629" y="406868"/>
                  </a:lnTo>
                  <a:lnTo>
                    <a:pt x="113929" y="345507"/>
                  </a:lnTo>
                  <a:lnTo>
                    <a:pt x="98927" y="300363"/>
                  </a:lnTo>
                  <a:lnTo>
                    <a:pt x="77386" y="238575"/>
                  </a:lnTo>
                  <a:lnTo>
                    <a:pt x="65879" y="189054"/>
                  </a:lnTo>
                  <a:lnTo>
                    <a:pt x="65393" y="131621"/>
                  </a:lnTo>
                  <a:lnTo>
                    <a:pt x="67619" y="71101"/>
                  </a:lnTo>
                  <a:lnTo>
                    <a:pt x="76265" y="39464"/>
                  </a:lnTo>
                  <a:lnTo>
                    <a:pt x="82836" y="26762"/>
                  </a:lnTo>
                  <a:lnTo>
                    <a:pt x="102325" y="8586"/>
                  </a:lnTo>
                  <a:lnTo>
                    <a:pt x="113921" y="1606"/>
                  </a:lnTo>
                  <a:lnTo>
                    <a:pt x="126222" y="0"/>
                  </a:lnTo>
                  <a:lnTo>
                    <a:pt x="152077" y="6340"/>
                  </a:lnTo>
                  <a:lnTo>
                    <a:pt x="174741" y="23377"/>
                  </a:lnTo>
                  <a:lnTo>
                    <a:pt x="185050" y="34319"/>
                  </a:lnTo>
                  <a:lnTo>
                    <a:pt x="190399" y="49231"/>
                  </a:lnTo>
                  <a:lnTo>
                    <a:pt x="190649" y="105088"/>
                  </a:lnTo>
                  <a:lnTo>
                    <a:pt x="178028" y="160910"/>
                  </a:lnTo>
                  <a:lnTo>
                    <a:pt x="148220" y="212998"/>
                  </a:lnTo>
                  <a:lnTo>
                    <a:pt x="109690" y="261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623428" y="4830182"/>
              <a:ext cx="95979" cy="329070"/>
            </a:xfrm>
            <a:custGeom>
              <a:avLst/>
              <a:gdLst/>
              <a:ahLst/>
              <a:cxnLst/>
              <a:rect l="0" t="0" r="0" b="0"/>
              <a:pathLst>
                <a:path w="95979" h="329070">
                  <a:moveTo>
                    <a:pt x="0" y="0"/>
                  </a:moveTo>
                  <a:lnTo>
                    <a:pt x="19084" y="57253"/>
                  </a:lnTo>
                  <a:lnTo>
                    <a:pt x="36721" y="110165"/>
                  </a:lnTo>
                  <a:lnTo>
                    <a:pt x="58939" y="172753"/>
                  </a:lnTo>
                  <a:lnTo>
                    <a:pt x="75355" y="231463"/>
                  </a:lnTo>
                  <a:lnTo>
                    <a:pt x="84282" y="283390"/>
                  </a:lnTo>
                  <a:lnTo>
                    <a:pt x="95978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770509" y="4850326"/>
              <a:ext cx="195700" cy="254423"/>
            </a:xfrm>
            <a:custGeom>
              <a:avLst/>
              <a:gdLst/>
              <a:ahLst/>
              <a:cxnLst/>
              <a:rect l="0" t="0" r="0" b="0"/>
              <a:pathLst>
                <a:path w="195700" h="254423">
                  <a:moveTo>
                    <a:pt x="86009" y="7278"/>
                  </a:moveTo>
                  <a:lnTo>
                    <a:pt x="64173" y="0"/>
                  </a:lnTo>
                  <a:lnTo>
                    <a:pt x="54694" y="2426"/>
                  </a:lnTo>
                  <a:lnTo>
                    <a:pt x="36036" y="17309"/>
                  </a:lnTo>
                  <a:lnTo>
                    <a:pt x="15681" y="58663"/>
                  </a:lnTo>
                  <a:lnTo>
                    <a:pt x="0" y="116789"/>
                  </a:lnTo>
                  <a:lnTo>
                    <a:pt x="263" y="174976"/>
                  </a:lnTo>
                  <a:lnTo>
                    <a:pt x="9991" y="223532"/>
                  </a:lnTo>
                  <a:lnTo>
                    <a:pt x="17048" y="235238"/>
                  </a:lnTo>
                  <a:lnTo>
                    <a:pt x="37079" y="252308"/>
                  </a:lnTo>
                  <a:lnTo>
                    <a:pt x="47295" y="254422"/>
                  </a:lnTo>
                  <a:lnTo>
                    <a:pt x="57153" y="252784"/>
                  </a:lnTo>
                  <a:lnTo>
                    <a:pt x="66772" y="248646"/>
                  </a:lnTo>
                  <a:lnTo>
                    <a:pt x="94867" y="220985"/>
                  </a:lnTo>
                  <a:lnTo>
                    <a:pt x="105181" y="192651"/>
                  </a:lnTo>
                  <a:lnTo>
                    <a:pt x="110987" y="142440"/>
                  </a:lnTo>
                  <a:lnTo>
                    <a:pt x="108645" y="84905"/>
                  </a:lnTo>
                  <a:lnTo>
                    <a:pt x="105210" y="55490"/>
                  </a:lnTo>
                  <a:lnTo>
                    <a:pt x="106427" y="56178"/>
                  </a:lnTo>
                  <a:lnTo>
                    <a:pt x="119326" y="108345"/>
                  </a:lnTo>
                  <a:lnTo>
                    <a:pt x="132106" y="162826"/>
                  </a:lnTo>
                  <a:lnTo>
                    <a:pt x="152820" y="210283"/>
                  </a:lnTo>
                  <a:lnTo>
                    <a:pt x="169532" y="226997"/>
                  </a:lnTo>
                  <a:lnTo>
                    <a:pt x="195699" y="240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979919" y="4837371"/>
              <a:ext cx="150824" cy="225902"/>
            </a:xfrm>
            <a:custGeom>
              <a:avLst/>
              <a:gdLst/>
              <a:ahLst/>
              <a:cxnLst/>
              <a:rect l="0" t="0" r="0" b="0"/>
              <a:pathLst>
                <a:path w="150824" h="225902">
                  <a:moveTo>
                    <a:pt x="0" y="75078"/>
                  </a:moveTo>
                  <a:lnTo>
                    <a:pt x="10947" y="126763"/>
                  </a:lnTo>
                  <a:lnTo>
                    <a:pt x="27780" y="184144"/>
                  </a:lnTo>
                  <a:lnTo>
                    <a:pt x="32231" y="198063"/>
                  </a:lnTo>
                  <a:lnTo>
                    <a:pt x="35199" y="201249"/>
                  </a:lnTo>
                  <a:lnTo>
                    <a:pt x="37177" y="197278"/>
                  </a:lnTo>
                  <a:lnTo>
                    <a:pt x="47631" y="147121"/>
                  </a:lnTo>
                  <a:lnTo>
                    <a:pt x="52708" y="88976"/>
                  </a:lnTo>
                  <a:lnTo>
                    <a:pt x="68770" y="38062"/>
                  </a:lnTo>
                  <a:lnTo>
                    <a:pt x="92825" y="1310"/>
                  </a:lnTo>
                  <a:lnTo>
                    <a:pt x="101494" y="0"/>
                  </a:lnTo>
                  <a:lnTo>
                    <a:pt x="110319" y="5221"/>
                  </a:lnTo>
                  <a:lnTo>
                    <a:pt x="119250" y="14796"/>
                  </a:lnTo>
                  <a:lnTo>
                    <a:pt x="139099" y="64665"/>
                  </a:lnTo>
                  <a:lnTo>
                    <a:pt x="147349" y="127684"/>
                  </a:lnTo>
                  <a:lnTo>
                    <a:pt x="149794" y="187320"/>
                  </a:lnTo>
                  <a:lnTo>
                    <a:pt x="150823" y="2259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170290" y="4832383"/>
              <a:ext cx="179832" cy="195763"/>
            </a:xfrm>
            <a:custGeom>
              <a:avLst/>
              <a:gdLst/>
              <a:ahLst/>
              <a:cxnLst/>
              <a:rect l="0" t="0" r="0" b="0"/>
              <a:pathLst>
                <a:path w="179832" h="195763">
                  <a:moveTo>
                    <a:pt x="97564" y="25221"/>
                  </a:moveTo>
                  <a:lnTo>
                    <a:pt x="83007" y="3385"/>
                  </a:lnTo>
                  <a:lnTo>
                    <a:pt x="75672" y="0"/>
                  </a:lnTo>
                  <a:lnTo>
                    <a:pt x="67734" y="789"/>
                  </a:lnTo>
                  <a:lnTo>
                    <a:pt x="59396" y="4363"/>
                  </a:lnTo>
                  <a:lnTo>
                    <a:pt x="42006" y="24584"/>
                  </a:lnTo>
                  <a:lnTo>
                    <a:pt x="6015" y="87219"/>
                  </a:lnTo>
                  <a:lnTo>
                    <a:pt x="0" y="122348"/>
                  </a:lnTo>
                  <a:lnTo>
                    <a:pt x="3928" y="156750"/>
                  </a:lnTo>
                  <a:lnTo>
                    <a:pt x="15830" y="187274"/>
                  </a:lnTo>
                  <a:lnTo>
                    <a:pt x="24794" y="194195"/>
                  </a:lnTo>
                  <a:lnTo>
                    <a:pt x="35339" y="195762"/>
                  </a:lnTo>
                  <a:lnTo>
                    <a:pt x="46940" y="193760"/>
                  </a:lnTo>
                  <a:lnTo>
                    <a:pt x="56198" y="187855"/>
                  </a:lnTo>
                  <a:lnTo>
                    <a:pt x="70547" y="169106"/>
                  </a:lnTo>
                  <a:lnTo>
                    <a:pt x="87189" y="132855"/>
                  </a:lnTo>
                  <a:lnTo>
                    <a:pt x="94490" y="85889"/>
                  </a:lnTo>
                  <a:lnTo>
                    <a:pt x="93992" y="79378"/>
                  </a:lnTo>
                  <a:lnTo>
                    <a:pt x="92136" y="79607"/>
                  </a:lnTo>
                  <a:lnTo>
                    <a:pt x="89375" y="84331"/>
                  </a:lnTo>
                  <a:lnTo>
                    <a:pt x="90369" y="101767"/>
                  </a:lnTo>
                  <a:lnTo>
                    <a:pt x="97414" y="123227"/>
                  </a:lnTo>
                  <a:lnTo>
                    <a:pt x="110701" y="142921"/>
                  </a:lnTo>
                  <a:lnTo>
                    <a:pt x="130825" y="157769"/>
                  </a:lnTo>
                  <a:lnTo>
                    <a:pt x="151957" y="166398"/>
                  </a:lnTo>
                  <a:lnTo>
                    <a:pt x="159725" y="166567"/>
                  </a:lnTo>
                  <a:lnTo>
                    <a:pt x="179831" y="1623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377544" y="4747915"/>
              <a:ext cx="191958" cy="229861"/>
            </a:xfrm>
            <a:custGeom>
              <a:avLst/>
              <a:gdLst/>
              <a:ahLst/>
              <a:cxnLst/>
              <a:rect l="0" t="0" r="0" b="0"/>
              <a:pathLst>
                <a:path w="191958" h="229861">
                  <a:moveTo>
                    <a:pt x="0" y="123400"/>
                  </a:moveTo>
                  <a:lnTo>
                    <a:pt x="14914" y="178998"/>
                  </a:lnTo>
                  <a:lnTo>
                    <a:pt x="24911" y="204479"/>
                  </a:lnTo>
                  <a:lnTo>
                    <a:pt x="39510" y="225960"/>
                  </a:lnTo>
                  <a:lnTo>
                    <a:pt x="40051" y="229860"/>
                  </a:lnTo>
                  <a:lnTo>
                    <a:pt x="35842" y="229414"/>
                  </a:lnTo>
                  <a:lnTo>
                    <a:pt x="28465" y="226069"/>
                  </a:lnTo>
                  <a:lnTo>
                    <a:pt x="23547" y="217745"/>
                  </a:lnTo>
                  <a:lnTo>
                    <a:pt x="18082" y="192246"/>
                  </a:lnTo>
                  <a:lnTo>
                    <a:pt x="23779" y="160600"/>
                  </a:lnTo>
                  <a:lnTo>
                    <a:pt x="44116" y="108524"/>
                  </a:lnTo>
                  <a:lnTo>
                    <a:pt x="78286" y="50890"/>
                  </a:lnTo>
                  <a:lnTo>
                    <a:pt x="119851" y="19818"/>
                  </a:lnTo>
                  <a:lnTo>
                    <a:pt x="149246" y="880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586061" y="5968212"/>
            <a:ext cx="1690917" cy="471203"/>
            <a:chOff x="1586061" y="5968212"/>
            <a:chExt cx="1690917" cy="471203"/>
          </a:xfrm>
        </p:grpSpPr>
        <p:sp>
          <p:nvSpPr>
            <p:cNvPr id="142" name="Freeform 141"/>
            <p:cNvSpPr/>
            <p:nvPr/>
          </p:nvSpPr>
          <p:spPr>
            <a:xfrm>
              <a:off x="1741323" y="617388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586061" y="6112859"/>
              <a:ext cx="168974" cy="326556"/>
            </a:xfrm>
            <a:custGeom>
              <a:avLst/>
              <a:gdLst/>
              <a:ahLst/>
              <a:cxnLst/>
              <a:rect l="0" t="0" r="0" b="0"/>
              <a:pathLst>
                <a:path w="168974" h="326556">
                  <a:moveTo>
                    <a:pt x="168973" y="61021"/>
                  </a:moveTo>
                  <a:lnTo>
                    <a:pt x="142610" y="3768"/>
                  </a:lnTo>
                  <a:lnTo>
                    <a:pt x="133116" y="0"/>
                  </a:lnTo>
                  <a:lnTo>
                    <a:pt x="122216" y="2059"/>
                  </a:lnTo>
                  <a:lnTo>
                    <a:pt x="97918" y="18057"/>
                  </a:lnTo>
                  <a:lnTo>
                    <a:pt x="61590" y="59801"/>
                  </a:lnTo>
                  <a:lnTo>
                    <a:pt x="34122" y="115624"/>
                  </a:lnTo>
                  <a:lnTo>
                    <a:pt x="14026" y="170662"/>
                  </a:lnTo>
                  <a:lnTo>
                    <a:pt x="0" y="211830"/>
                  </a:lnTo>
                  <a:lnTo>
                    <a:pt x="754" y="260252"/>
                  </a:lnTo>
                  <a:lnTo>
                    <a:pt x="14988" y="291250"/>
                  </a:lnTo>
                  <a:lnTo>
                    <a:pt x="25183" y="305915"/>
                  </a:lnTo>
                  <a:lnTo>
                    <a:pt x="39597" y="315692"/>
                  </a:lnTo>
                  <a:lnTo>
                    <a:pt x="75925" y="326555"/>
                  </a:lnTo>
                  <a:lnTo>
                    <a:pt x="105274" y="323257"/>
                  </a:lnTo>
                  <a:lnTo>
                    <a:pt x="155262" y="307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879731" y="6173880"/>
              <a:ext cx="118540" cy="221659"/>
            </a:xfrm>
            <a:custGeom>
              <a:avLst/>
              <a:gdLst/>
              <a:ahLst/>
              <a:cxnLst/>
              <a:rect l="0" t="0" r="0" b="0"/>
              <a:pathLst>
                <a:path w="118540" h="221659">
                  <a:moveTo>
                    <a:pt x="39837" y="0"/>
                  </a:moveTo>
                  <a:lnTo>
                    <a:pt x="20860" y="52870"/>
                  </a:lnTo>
                  <a:lnTo>
                    <a:pt x="5268" y="113166"/>
                  </a:lnTo>
                  <a:lnTo>
                    <a:pt x="649" y="175213"/>
                  </a:lnTo>
                  <a:lnTo>
                    <a:pt x="0" y="194506"/>
                  </a:lnTo>
                  <a:lnTo>
                    <a:pt x="5662" y="207367"/>
                  </a:lnTo>
                  <a:lnTo>
                    <a:pt x="15530" y="215941"/>
                  </a:lnTo>
                  <a:lnTo>
                    <a:pt x="28203" y="221658"/>
                  </a:lnTo>
                  <a:lnTo>
                    <a:pt x="39698" y="220898"/>
                  </a:lnTo>
                  <a:lnTo>
                    <a:pt x="60596" y="207867"/>
                  </a:lnTo>
                  <a:lnTo>
                    <a:pt x="97315" y="152837"/>
                  </a:lnTo>
                  <a:lnTo>
                    <a:pt x="114082" y="108763"/>
                  </a:lnTo>
                  <a:lnTo>
                    <a:pt x="118539" y="75253"/>
                  </a:lnTo>
                  <a:lnTo>
                    <a:pt x="112395" y="48173"/>
                  </a:lnTo>
                  <a:lnTo>
                    <a:pt x="106490" y="36685"/>
                  </a:lnTo>
                  <a:lnTo>
                    <a:pt x="96460" y="32074"/>
                  </a:lnTo>
                  <a:lnTo>
                    <a:pt x="69066" y="35076"/>
                  </a:lnTo>
                  <a:lnTo>
                    <a:pt x="57799" y="43189"/>
                  </a:lnTo>
                  <a:lnTo>
                    <a:pt x="41219" y="68454"/>
                  </a:lnTo>
                  <a:lnTo>
                    <a:pt x="19684" y="131280"/>
                  </a:lnTo>
                  <a:lnTo>
                    <a:pt x="1241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111525" y="5968212"/>
              <a:ext cx="41135" cy="370203"/>
            </a:xfrm>
            <a:custGeom>
              <a:avLst/>
              <a:gdLst/>
              <a:ahLst/>
              <a:cxnLst/>
              <a:rect l="0" t="0" r="0" b="0"/>
              <a:pathLst>
                <a:path w="41135" h="370203">
                  <a:moveTo>
                    <a:pt x="41134" y="0"/>
                  </a:moveTo>
                  <a:lnTo>
                    <a:pt x="22288" y="45309"/>
                  </a:lnTo>
                  <a:lnTo>
                    <a:pt x="14729" y="101447"/>
                  </a:lnTo>
                  <a:lnTo>
                    <a:pt x="5041" y="149904"/>
                  </a:lnTo>
                  <a:lnTo>
                    <a:pt x="1494" y="205226"/>
                  </a:lnTo>
                  <a:lnTo>
                    <a:pt x="664" y="252699"/>
                  </a:lnTo>
                  <a:lnTo>
                    <a:pt x="295" y="296142"/>
                  </a:lnTo>
                  <a:lnTo>
                    <a:pt x="88" y="34267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221215" y="5995634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27422" y="0"/>
                  </a:moveTo>
                  <a:lnTo>
                    <a:pt x="17999" y="45309"/>
                  </a:lnTo>
                  <a:lnTo>
                    <a:pt x="13458" y="104495"/>
                  </a:lnTo>
                  <a:lnTo>
                    <a:pt x="6997" y="148007"/>
                  </a:lnTo>
                  <a:lnTo>
                    <a:pt x="3110" y="192736"/>
                  </a:lnTo>
                  <a:lnTo>
                    <a:pt x="921" y="25261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303482" y="6132746"/>
              <a:ext cx="13712" cy="260514"/>
            </a:xfrm>
            <a:custGeom>
              <a:avLst/>
              <a:gdLst/>
              <a:ahLst/>
              <a:cxnLst/>
              <a:rect l="0" t="0" r="0" b="0"/>
              <a:pathLst>
                <a:path w="13712" h="260514">
                  <a:moveTo>
                    <a:pt x="13711" y="0"/>
                  </a:moveTo>
                  <a:lnTo>
                    <a:pt x="13711" y="53209"/>
                  </a:lnTo>
                  <a:lnTo>
                    <a:pt x="12188" y="104465"/>
                  </a:lnTo>
                  <a:lnTo>
                    <a:pt x="2859" y="167566"/>
                  </a:lnTo>
                  <a:lnTo>
                    <a:pt x="847" y="21621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426883" y="6091613"/>
              <a:ext cx="123401" cy="191957"/>
            </a:xfrm>
            <a:custGeom>
              <a:avLst/>
              <a:gdLst/>
              <a:ahLst/>
              <a:cxnLst/>
              <a:rect l="0" t="0" r="0" b="0"/>
              <a:pathLst>
                <a:path w="123401" h="191957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1523" y="136222"/>
                  </a:lnTo>
                  <a:lnTo>
                    <a:pt x="4062" y="136519"/>
                  </a:lnTo>
                  <a:lnTo>
                    <a:pt x="7278" y="132146"/>
                  </a:lnTo>
                  <a:lnTo>
                    <a:pt x="16926" y="68955"/>
                  </a:lnTo>
                  <a:lnTo>
                    <a:pt x="32437" y="27541"/>
                  </a:lnTo>
                  <a:lnTo>
                    <a:pt x="39906" y="13790"/>
                  </a:lnTo>
                  <a:lnTo>
                    <a:pt x="49456" y="9193"/>
                  </a:lnTo>
                  <a:lnTo>
                    <a:pt x="60393" y="10699"/>
                  </a:lnTo>
                  <a:lnTo>
                    <a:pt x="72255" y="16273"/>
                  </a:lnTo>
                  <a:lnTo>
                    <a:pt x="89497" y="34655"/>
                  </a:lnTo>
                  <a:lnTo>
                    <a:pt x="107769" y="74761"/>
                  </a:lnTo>
                  <a:lnTo>
                    <a:pt x="118769" y="125239"/>
                  </a:lnTo>
                  <a:lnTo>
                    <a:pt x="122028" y="166602"/>
                  </a:lnTo>
                  <a:lnTo>
                    <a:pt x="12340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618839" y="6051981"/>
              <a:ext cx="123402" cy="204167"/>
            </a:xfrm>
            <a:custGeom>
              <a:avLst/>
              <a:gdLst/>
              <a:ahLst/>
              <a:cxnLst/>
              <a:rect l="0" t="0" r="0" b="0"/>
              <a:pathLst>
                <a:path w="123402" h="204167">
                  <a:moveTo>
                    <a:pt x="0" y="94476"/>
                  </a:moveTo>
                  <a:lnTo>
                    <a:pt x="14558" y="109034"/>
                  </a:lnTo>
                  <a:lnTo>
                    <a:pt x="23417" y="111799"/>
                  </a:lnTo>
                  <a:lnTo>
                    <a:pt x="45447" y="110808"/>
                  </a:lnTo>
                  <a:lnTo>
                    <a:pt x="66411" y="97165"/>
                  </a:lnTo>
                  <a:lnTo>
                    <a:pt x="84361" y="75866"/>
                  </a:lnTo>
                  <a:lnTo>
                    <a:pt x="97417" y="51166"/>
                  </a:lnTo>
                  <a:lnTo>
                    <a:pt x="100173" y="24953"/>
                  </a:lnTo>
                  <a:lnTo>
                    <a:pt x="98775" y="11564"/>
                  </a:lnTo>
                  <a:lnTo>
                    <a:pt x="93272" y="4162"/>
                  </a:lnTo>
                  <a:lnTo>
                    <a:pt x="85034" y="751"/>
                  </a:lnTo>
                  <a:lnTo>
                    <a:pt x="74971" y="0"/>
                  </a:lnTo>
                  <a:lnTo>
                    <a:pt x="66739" y="5593"/>
                  </a:lnTo>
                  <a:lnTo>
                    <a:pt x="53530" y="28058"/>
                  </a:lnTo>
                  <a:lnTo>
                    <a:pt x="37528" y="74966"/>
                  </a:lnTo>
                  <a:lnTo>
                    <a:pt x="30417" y="127459"/>
                  </a:lnTo>
                  <a:lnTo>
                    <a:pt x="36879" y="155347"/>
                  </a:lnTo>
                  <a:lnTo>
                    <a:pt x="42868" y="167050"/>
                  </a:lnTo>
                  <a:lnTo>
                    <a:pt x="61710" y="184115"/>
                  </a:lnTo>
                  <a:lnTo>
                    <a:pt x="83795" y="195254"/>
                  </a:lnTo>
                  <a:lnTo>
                    <a:pt x="123401" y="204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779136" y="6048918"/>
              <a:ext cx="209907" cy="194017"/>
            </a:xfrm>
            <a:custGeom>
              <a:avLst/>
              <a:gdLst/>
              <a:ahLst/>
              <a:cxnLst/>
              <a:rect l="0" t="0" r="0" b="0"/>
              <a:pathLst>
                <a:path w="209907" h="194017">
                  <a:moveTo>
                    <a:pt x="113928" y="42695"/>
                  </a:moveTo>
                  <a:lnTo>
                    <a:pt x="106649" y="20858"/>
                  </a:lnTo>
                  <a:lnTo>
                    <a:pt x="90887" y="6074"/>
                  </a:lnTo>
                  <a:lnTo>
                    <a:pt x="80286" y="0"/>
                  </a:lnTo>
                  <a:lnTo>
                    <a:pt x="70171" y="2043"/>
                  </a:lnTo>
                  <a:lnTo>
                    <a:pt x="50808" y="20565"/>
                  </a:lnTo>
                  <a:lnTo>
                    <a:pt x="15073" y="82109"/>
                  </a:lnTo>
                  <a:lnTo>
                    <a:pt x="0" y="133424"/>
                  </a:lnTo>
                  <a:lnTo>
                    <a:pt x="1339" y="163762"/>
                  </a:lnTo>
                  <a:lnTo>
                    <a:pt x="6876" y="175204"/>
                  </a:lnTo>
                  <a:lnTo>
                    <a:pt x="25215" y="191980"/>
                  </a:lnTo>
                  <a:lnTo>
                    <a:pt x="34981" y="194016"/>
                  </a:lnTo>
                  <a:lnTo>
                    <a:pt x="44538" y="192327"/>
                  </a:lnTo>
                  <a:lnTo>
                    <a:pt x="53957" y="188153"/>
                  </a:lnTo>
                  <a:lnTo>
                    <a:pt x="81770" y="160443"/>
                  </a:lnTo>
                  <a:lnTo>
                    <a:pt x="107519" y="100711"/>
                  </a:lnTo>
                  <a:lnTo>
                    <a:pt x="117681" y="71527"/>
                  </a:lnTo>
                  <a:lnTo>
                    <a:pt x="121000" y="69533"/>
                  </a:lnTo>
                  <a:lnTo>
                    <a:pt x="130390" y="117004"/>
                  </a:lnTo>
                  <a:lnTo>
                    <a:pt x="139526" y="147324"/>
                  </a:lnTo>
                  <a:lnTo>
                    <a:pt x="153743" y="170956"/>
                  </a:lnTo>
                  <a:lnTo>
                    <a:pt x="163323" y="176953"/>
                  </a:lnTo>
                  <a:lnTo>
                    <a:pt x="209906" y="179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050319" y="5991961"/>
              <a:ext cx="226659" cy="227388"/>
            </a:xfrm>
            <a:custGeom>
              <a:avLst/>
              <a:gdLst/>
              <a:ahLst/>
              <a:cxnLst/>
              <a:rect l="0" t="0" r="0" b="0"/>
              <a:pathLst>
                <a:path w="226659" h="227388">
                  <a:moveTo>
                    <a:pt x="7279" y="72229"/>
                  </a:moveTo>
                  <a:lnTo>
                    <a:pt x="0" y="94066"/>
                  </a:lnTo>
                  <a:lnTo>
                    <a:pt x="2752" y="136760"/>
                  </a:lnTo>
                  <a:lnTo>
                    <a:pt x="17331" y="194835"/>
                  </a:lnTo>
                  <a:lnTo>
                    <a:pt x="27354" y="227387"/>
                  </a:lnTo>
                  <a:lnTo>
                    <a:pt x="24834" y="220409"/>
                  </a:lnTo>
                  <a:lnTo>
                    <a:pt x="22129" y="176226"/>
                  </a:lnTo>
                  <a:lnTo>
                    <a:pt x="35885" y="122171"/>
                  </a:lnTo>
                  <a:lnTo>
                    <a:pt x="66537" y="67560"/>
                  </a:lnTo>
                  <a:lnTo>
                    <a:pt x="104565" y="27342"/>
                  </a:lnTo>
                  <a:lnTo>
                    <a:pt x="144778" y="3407"/>
                  </a:lnTo>
                  <a:lnTo>
                    <a:pt x="171986" y="0"/>
                  </a:lnTo>
                  <a:lnTo>
                    <a:pt x="226658" y="36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67827" y="7895892"/>
            <a:ext cx="918652" cy="740332"/>
            <a:chOff x="767827" y="7895892"/>
            <a:chExt cx="918652" cy="740332"/>
          </a:xfrm>
        </p:grpSpPr>
        <p:sp>
          <p:nvSpPr>
            <p:cNvPr id="153" name="Freeform 152"/>
            <p:cNvSpPr/>
            <p:nvPr/>
          </p:nvSpPr>
          <p:spPr>
            <a:xfrm>
              <a:off x="891228" y="7895892"/>
              <a:ext cx="795251" cy="27349"/>
            </a:xfrm>
            <a:custGeom>
              <a:avLst/>
              <a:gdLst/>
              <a:ahLst/>
              <a:cxnLst/>
              <a:rect l="0" t="0" r="0" b="0"/>
              <a:pathLst>
                <a:path w="795251" h="27349">
                  <a:moveTo>
                    <a:pt x="0" y="27348"/>
                  </a:moveTo>
                  <a:lnTo>
                    <a:pt x="48807" y="16496"/>
                  </a:lnTo>
                  <a:lnTo>
                    <a:pt x="98252" y="14485"/>
                  </a:lnTo>
                  <a:lnTo>
                    <a:pt x="151497" y="13889"/>
                  </a:lnTo>
                  <a:lnTo>
                    <a:pt x="205868" y="13712"/>
                  </a:lnTo>
                  <a:lnTo>
                    <a:pt x="256509" y="9597"/>
                  </a:lnTo>
                  <a:lnTo>
                    <a:pt x="304523" y="2792"/>
                  </a:lnTo>
                  <a:lnTo>
                    <a:pt x="361406" y="775"/>
                  </a:lnTo>
                  <a:lnTo>
                    <a:pt x="422441" y="177"/>
                  </a:lnTo>
                  <a:lnTo>
                    <a:pt x="479120" y="0"/>
                  </a:lnTo>
                  <a:lnTo>
                    <a:pt x="530445" y="4011"/>
                  </a:lnTo>
                  <a:lnTo>
                    <a:pt x="578662" y="10785"/>
                  </a:lnTo>
                  <a:lnTo>
                    <a:pt x="631542" y="12793"/>
                  </a:lnTo>
                  <a:lnTo>
                    <a:pt x="681743" y="17450"/>
                  </a:lnTo>
                  <a:lnTo>
                    <a:pt x="729625" y="24415"/>
                  </a:lnTo>
                  <a:lnTo>
                    <a:pt x="770219" y="26479"/>
                  </a:lnTo>
                  <a:lnTo>
                    <a:pt x="795250" y="273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36383" y="8142619"/>
              <a:ext cx="41135" cy="493605"/>
            </a:xfrm>
            <a:custGeom>
              <a:avLst/>
              <a:gdLst/>
              <a:ahLst/>
              <a:cxnLst/>
              <a:rect l="0" t="0" r="0" b="0"/>
              <a:pathLst>
                <a:path w="41135" h="493605">
                  <a:moveTo>
                    <a:pt x="0" y="0"/>
                  </a:moveTo>
                  <a:lnTo>
                    <a:pt x="0" y="54733"/>
                  </a:lnTo>
                  <a:lnTo>
                    <a:pt x="1524" y="113889"/>
                  </a:lnTo>
                  <a:lnTo>
                    <a:pt x="9423" y="166287"/>
                  </a:lnTo>
                  <a:lnTo>
                    <a:pt x="11806" y="212542"/>
                  </a:lnTo>
                  <a:lnTo>
                    <a:pt x="20426" y="268136"/>
                  </a:lnTo>
                  <a:lnTo>
                    <a:pt x="25349" y="328112"/>
                  </a:lnTo>
                  <a:lnTo>
                    <a:pt x="30564" y="375872"/>
                  </a:lnTo>
                  <a:lnTo>
                    <a:pt x="36436" y="422997"/>
                  </a:lnTo>
                  <a:lnTo>
                    <a:pt x="38002" y="441962"/>
                  </a:lnTo>
                  <a:lnTo>
                    <a:pt x="41134" y="493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67827" y="8101486"/>
              <a:ext cx="296003" cy="507315"/>
            </a:xfrm>
            <a:custGeom>
              <a:avLst/>
              <a:gdLst/>
              <a:ahLst/>
              <a:cxnLst/>
              <a:rect l="0" t="0" r="0" b="0"/>
              <a:pathLst>
                <a:path w="296003" h="507315">
                  <a:moveTo>
                    <a:pt x="95979" y="0"/>
                  </a:moveTo>
                  <a:lnTo>
                    <a:pt x="153699" y="56197"/>
                  </a:lnTo>
                  <a:lnTo>
                    <a:pt x="206236" y="99406"/>
                  </a:lnTo>
                  <a:lnTo>
                    <a:pt x="253347" y="151500"/>
                  </a:lnTo>
                  <a:lnTo>
                    <a:pt x="282596" y="192158"/>
                  </a:lnTo>
                  <a:lnTo>
                    <a:pt x="293180" y="223531"/>
                  </a:lnTo>
                  <a:lnTo>
                    <a:pt x="296002" y="240429"/>
                  </a:lnTo>
                  <a:lnTo>
                    <a:pt x="291013" y="275455"/>
                  </a:lnTo>
                  <a:lnTo>
                    <a:pt x="271074" y="321308"/>
                  </a:lnTo>
                  <a:lnTo>
                    <a:pt x="218682" y="383174"/>
                  </a:lnTo>
                  <a:lnTo>
                    <a:pt x="187011" y="412810"/>
                  </a:lnTo>
                  <a:lnTo>
                    <a:pt x="132073" y="445369"/>
                  </a:lnTo>
                  <a:lnTo>
                    <a:pt x="80774" y="473726"/>
                  </a:lnTo>
                  <a:lnTo>
                    <a:pt x="35105" y="491776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254166" y="8156331"/>
              <a:ext cx="240356" cy="298091"/>
            </a:xfrm>
            <a:custGeom>
              <a:avLst/>
              <a:gdLst/>
              <a:ahLst/>
              <a:cxnLst/>
              <a:rect l="0" t="0" r="0" b="0"/>
              <a:pathLst>
                <a:path w="240356" h="298091">
                  <a:moveTo>
                    <a:pt x="20976" y="0"/>
                  </a:moveTo>
                  <a:lnTo>
                    <a:pt x="10123" y="48807"/>
                  </a:lnTo>
                  <a:lnTo>
                    <a:pt x="8112" y="98252"/>
                  </a:lnTo>
                  <a:lnTo>
                    <a:pt x="7516" y="151497"/>
                  </a:lnTo>
                  <a:lnTo>
                    <a:pt x="7339" y="209930"/>
                  </a:lnTo>
                  <a:lnTo>
                    <a:pt x="3224" y="267362"/>
                  </a:lnTo>
                  <a:lnTo>
                    <a:pt x="0" y="283360"/>
                  </a:lnTo>
                  <a:lnTo>
                    <a:pt x="2422" y="292502"/>
                  </a:lnTo>
                  <a:lnTo>
                    <a:pt x="8606" y="297073"/>
                  </a:lnTo>
                  <a:lnTo>
                    <a:pt x="27666" y="298090"/>
                  </a:lnTo>
                  <a:lnTo>
                    <a:pt x="90413" y="282295"/>
                  </a:lnTo>
                  <a:lnTo>
                    <a:pt x="144551" y="264872"/>
                  </a:lnTo>
                  <a:lnTo>
                    <a:pt x="199256" y="246760"/>
                  </a:lnTo>
                  <a:lnTo>
                    <a:pt x="240355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343698" y="8238598"/>
              <a:ext cx="178246" cy="41135"/>
            </a:xfrm>
            <a:custGeom>
              <a:avLst/>
              <a:gdLst/>
              <a:ahLst/>
              <a:cxnLst/>
              <a:rect l="0" t="0" r="0" b="0"/>
              <a:pathLst>
                <a:path w="178246" h="41135">
                  <a:moveTo>
                    <a:pt x="0" y="41134"/>
                  </a:moveTo>
                  <a:lnTo>
                    <a:pt x="55597" y="37071"/>
                  </a:lnTo>
                  <a:lnTo>
                    <a:pt x="109838" y="22050"/>
                  </a:lnTo>
                  <a:lnTo>
                    <a:pt x="166077" y="395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329987" y="8019219"/>
              <a:ext cx="191957" cy="82268"/>
            </a:xfrm>
            <a:custGeom>
              <a:avLst/>
              <a:gdLst/>
              <a:ahLst/>
              <a:cxnLst/>
              <a:rect l="0" t="0" r="0" b="0"/>
              <a:pathLst>
                <a:path w="191957" h="82268">
                  <a:moveTo>
                    <a:pt x="0" y="82267"/>
                  </a:moveTo>
                  <a:lnTo>
                    <a:pt x="23416" y="61898"/>
                  </a:lnTo>
                  <a:lnTo>
                    <a:pt x="83545" y="36890"/>
                  </a:lnTo>
                  <a:lnTo>
                    <a:pt x="137364" y="1834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080105" y="7855635"/>
            <a:ext cx="703270" cy="557649"/>
            <a:chOff x="2080105" y="7855635"/>
            <a:chExt cx="703270" cy="557649"/>
          </a:xfrm>
        </p:grpSpPr>
        <p:sp>
          <p:nvSpPr>
            <p:cNvPr id="160" name="Freeform 159"/>
            <p:cNvSpPr/>
            <p:nvPr/>
          </p:nvSpPr>
          <p:spPr>
            <a:xfrm>
              <a:off x="2111525" y="7855635"/>
              <a:ext cx="644428" cy="53896"/>
            </a:xfrm>
            <a:custGeom>
              <a:avLst/>
              <a:gdLst/>
              <a:ahLst/>
              <a:cxnLst/>
              <a:rect l="0" t="0" r="0" b="0"/>
              <a:pathLst>
                <a:path w="644428" h="53896">
                  <a:moveTo>
                    <a:pt x="0" y="53895"/>
                  </a:moveTo>
                  <a:lnTo>
                    <a:pt x="52870" y="38979"/>
                  </a:lnTo>
                  <a:lnTo>
                    <a:pt x="113167" y="26115"/>
                  </a:lnTo>
                  <a:lnTo>
                    <a:pt x="159986" y="18696"/>
                  </a:lnTo>
                  <a:lnTo>
                    <a:pt x="216342" y="15399"/>
                  </a:lnTo>
                  <a:lnTo>
                    <a:pt x="278910" y="6263"/>
                  </a:lnTo>
                  <a:lnTo>
                    <a:pt x="333673" y="1187"/>
                  </a:lnTo>
                  <a:lnTo>
                    <a:pt x="378343" y="0"/>
                  </a:lnTo>
                  <a:lnTo>
                    <a:pt x="424095" y="996"/>
                  </a:lnTo>
                  <a:lnTo>
                    <a:pt x="477071" y="8597"/>
                  </a:lnTo>
                  <a:lnTo>
                    <a:pt x="532208" y="11527"/>
                  </a:lnTo>
                  <a:lnTo>
                    <a:pt x="591541" y="12395"/>
                  </a:lnTo>
                  <a:lnTo>
                    <a:pt x="644427" y="127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080105" y="8115198"/>
              <a:ext cx="223378" cy="295000"/>
            </a:xfrm>
            <a:custGeom>
              <a:avLst/>
              <a:gdLst/>
              <a:ahLst/>
              <a:cxnLst/>
              <a:rect l="0" t="0" r="0" b="0"/>
              <a:pathLst>
                <a:path w="223378" h="295000">
                  <a:moveTo>
                    <a:pt x="99976" y="0"/>
                  </a:moveTo>
                  <a:lnTo>
                    <a:pt x="74209" y="59660"/>
                  </a:lnTo>
                  <a:lnTo>
                    <a:pt x="54599" y="121643"/>
                  </a:lnTo>
                  <a:lnTo>
                    <a:pt x="33379" y="171292"/>
                  </a:lnTo>
                  <a:lnTo>
                    <a:pt x="15073" y="224598"/>
                  </a:lnTo>
                  <a:lnTo>
                    <a:pt x="0" y="271707"/>
                  </a:lnTo>
                  <a:lnTo>
                    <a:pt x="1333" y="280163"/>
                  </a:lnTo>
                  <a:lnTo>
                    <a:pt x="6792" y="284277"/>
                  </a:lnTo>
                  <a:lnTo>
                    <a:pt x="55670" y="287212"/>
                  </a:lnTo>
                  <a:lnTo>
                    <a:pt x="113594" y="294999"/>
                  </a:lnTo>
                  <a:lnTo>
                    <a:pt x="171721" y="292397"/>
                  </a:lnTo>
                  <a:lnTo>
                    <a:pt x="223377" y="2879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125236" y="8266021"/>
              <a:ext cx="164536" cy="54846"/>
            </a:xfrm>
            <a:custGeom>
              <a:avLst/>
              <a:gdLst/>
              <a:ahLst/>
              <a:cxnLst/>
              <a:rect l="0" t="0" r="0" b="0"/>
              <a:pathLst>
                <a:path w="164536" h="54846">
                  <a:moveTo>
                    <a:pt x="0" y="54845"/>
                  </a:moveTo>
                  <a:lnTo>
                    <a:pt x="14558" y="40287"/>
                  </a:lnTo>
                  <a:lnTo>
                    <a:pt x="37955" y="33140"/>
                  </a:lnTo>
                  <a:lnTo>
                    <a:pt x="95351" y="21272"/>
                  </a:lnTo>
                  <a:lnTo>
                    <a:pt x="152264" y="3854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193792" y="8046641"/>
              <a:ext cx="178247" cy="68558"/>
            </a:xfrm>
            <a:custGeom>
              <a:avLst/>
              <a:gdLst/>
              <a:ahLst/>
              <a:cxnLst/>
              <a:rect l="0" t="0" r="0" b="0"/>
              <a:pathLst>
                <a:path w="178247" h="68558">
                  <a:moveTo>
                    <a:pt x="0" y="68557"/>
                  </a:moveTo>
                  <a:lnTo>
                    <a:pt x="23416" y="48187"/>
                  </a:lnTo>
                  <a:lnTo>
                    <a:pt x="83545" y="23180"/>
                  </a:lnTo>
                  <a:lnTo>
                    <a:pt x="146929" y="410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473940" y="7991796"/>
              <a:ext cx="309435" cy="421488"/>
            </a:xfrm>
            <a:custGeom>
              <a:avLst/>
              <a:gdLst/>
              <a:ahLst/>
              <a:cxnLst/>
              <a:rect l="0" t="0" r="0" b="0"/>
              <a:pathLst>
                <a:path w="309435" h="421488">
                  <a:moveTo>
                    <a:pt x="62632" y="68557"/>
                  </a:moveTo>
                  <a:lnTo>
                    <a:pt x="51686" y="123289"/>
                  </a:lnTo>
                  <a:lnTo>
                    <a:pt x="39245" y="185491"/>
                  </a:lnTo>
                  <a:lnTo>
                    <a:pt x="30402" y="229709"/>
                  </a:lnTo>
                  <a:lnTo>
                    <a:pt x="25456" y="274753"/>
                  </a:lnTo>
                  <a:lnTo>
                    <a:pt x="23257" y="318639"/>
                  </a:lnTo>
                  <a:lnTo>
                    <a:pt x="22020" y="377608"/>
                  </a:lnTo>
                  <a:lnTo>
                    <a:pt x="21653" y="421487"/>
                  </a:lnTo>
                  <a:lnTo>
                    <a:pt x="14240" y="372856"/>
                  </a:lnTo>
                  <a:lnTo>
                    <a:pt x="9699" y="315298"/>
                  </a:lnTo>
                  <a:lnTo>
                    <a:pt x="8354" y="257280"/>
                  </a:lnTo>
                  <a:lnTo>
                    <a:pt x="0" y="194028"/>
                  </a:lnTo>
                  <a:lnTo>
                    <a:pt x="9860" y="137521"/>
                  </a:lnTo>
                  <a:lnTo>
                    <a:pt x="26175" y="96099"/>
                  </a:lnTo>
                  <a:lnTo>
                    <a:pt x="33757" y="82348"/>
                  </a:lnTo>
                  <a:lnTo>
                    <a:pt x="58432" y="63006"/>
                  </a:lnTo>
                  <a:lnTo>
                    <a:pt x="116647" y="38176"/>
                  </a:lnTo>
                  <a:lnTo>
                    <a:pt x="165644" y="23330"/>
                  </a:lnTo>
                  <a:lnTo>
                    <a:pt x="226034" y="16562"/>
                  </a:lnTo>
                  <a:lnTo>
                    <a:pt x="288220" y="4852"/>
                  </a:lnTo>
                  <a:lnTo>
                    <a:pt x="3094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522861" y="8197464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48807" y="12508"/>
                  </a:lnTo>
                  <a:lnTo>
                    <a:pt x="98252" y="3707"/>
                  </a:lnTo>
                  <a:lnTo>
                    <a:pt x="143372" y="10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153576" y="7912468"/>
            <a:ext cx="685561" cy="586644"/>
            <a:chOff x="3153576" y="7912468"/>
            <a:chExt cx="685561" cy="586644"/>
          </a:xfrm>
        </p:grpSpPr>
        <p:sp>
          <p:nvSpPr>
            <p:cNvPr id="167" name="Freeform 166"/>
            <p:cNvSpPr/>
            <p:nvPr/>
          </p:nvSpPr>
          <p:spPr>
            <a:xfrm>
              <a:off x="3208421" y="7912468"/>
              <a:ext cx="589583" cy="38196"/>
            </a:xfrm>
            <a:custGeom>
              <a:avLst/>
              <a:gdLst/>
              <a:ahLst/>
              <a:cxnLst/>
              <a:rect l="0" t="0" r="0" b="0"/>
              <a:pathLst>
                <a:path w="589583" h="38196">
                  <a:moveTo>
                    <a:pt x="0" y="38195"/>
                  </a:moveTo>
                  <a:lnTo>
                    <a:pt x="53209" y="38195"/>
                  </a:lnTo>
                  <a:lnTo>
                    <a:pt x="104465" y="36672"/>
                  </a:lnTo>
                  <a:lnTo>
                    <a:pt x="153845" y="27248"/>
                  </a:lnTo>
                  <a:lnTo>
                    <a:pt x="199394" y="19111"/>
                  </a:lnTo>
                  <a:lnTo>
                    <a:pt x="246044" y="14478"/>
                  </a:lnTo>
                  <a:lnTo>
                    <a:pt x="293693" y="10896"/>
                  </a:lnTo>
                  <a:lnTo>
                    <a:pt x="345339" y="4226"/>
                  </a:lnTo>
                  <a:lnTo>
                    <a:pt x="394700" y="246"/>
                  </a:lnTo>
                  <a:lnTo>
                    <a:pt x="440505" y="0"/>
                  </a:lnTo>
                  <a:lnTo>
                    <a:pt x="502077" y="6904"/>
                  </a:lnTo>
                  <a:lnTo>
                    <a:pt x="560269" y="9626"/>
                  </a:lnTo>
                  <a:lnTo>
                    <a:pt x="589582" y="107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249555" y="8115198"/>
              <a:ext cx="13712" cy="356491"/>
            </a:xfrm>
            <a:custGeom>
              <a:avLst/>
              <a:gdLst/>
              <a:ahLst/>
              <a:cxnLst/>
              <a:rect l="0" t="0" r="0" b="0"/>
              <a:pathLst>
                <a:path w="13712" h="356491">
                  <a:moveTo>
                    <a:pt x="13711" y="0"/>
                  </a:moveTo>
                  <a:lnTo>
                    <a:pt x="4288" y="53208"/>
                  </a:lnTo>
                  <a:lnTo>
                    <a:pt x="1270" y="109035"/>
                  </a:lnTo>
                  <a:lnTo>
                    <a:pt x="564" y="156626"/>
                  </a:lnTo>
                  <a:lnTo>
                    <a:pt x="251" y="204185"/>
                  </a:lnTo>
                  <a:lnTo>
                    <a:pt x="111" y="250712"/>
                  </a:lnTo>
                  <a:lnTo>
                    <a:pt x="33" y="313638"/>
                  </a:lnTo>
                  <a:lnTo>
                    <a:pt x="0" y="356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153576" y="8145759"/>
              <a:ext cx="343749" cy="353353"/>
            </a:xfrm>
            <a:custGeom>
              <a:avLst/>
              <a:gdLst/>
              <a:ahLst/>
              <a:cxnLst/>
              <a:rect l="0" t="0" r="0" b="0"/>
              <a:pathLst>
                <a:path w="343749" h="353353">
                  <a:moveTo>
                    <a:pt x="0" y="79128"/>
                  </a:moveTo>
                  <a:lnTo>
                    <a:pt x="7279" y="50013"/>
                  </a:lnTo>
                  <a:lnTo>
                    <a:pt x="15517" y="39913"/>
                  </a:lnTo>
                  <a:lnTo>
                    <a:pt x="40921" y="24628"/>
                  </a:lnTo>
                  <a:lnTo>
                    <a:pt x="89483" y="7458"/>
                  </a:lnTo>
                  <a:lnTo>
                    <a:pt x="149745" y="0"/>
                  </a:lnTo>
                  <a:lnTo>
                    <a:pt x="193509" y="2319"/>
                  </a:lnTo>
                  <a:lnTo>
                    <a:pt x="252848" y="16251"/>
                  </a:lnTo>
                  <a:lnTo>
                    <a:pt x="295313" y="39677"/>
                  </a:lnTo>
                  <a:lnTo>
                    <a:pt x="327193" y="69978"/>
                  </a:lnTo>
                  <a:lnTo>
                    <a:pt x="336959" y="82169"/>
                  </a:lnTo>
                  <a:lnTo>
                    <a:pt x="343748" y="111964"/>
                  </a:lnTo>
                  <a:lnTo>
                    <a:pt x="343425" y="128441"/>
                  </a:lnTo>
                  <a:lnTo>
                    <a:pt x="330880" y="162999"/>
                  </a:lnTo>
                  <a:lnTo>
                    <a:pt x="298121" y="212653"/>
                  </a:lnTo>
                  <a:lnTo>
                    <a:pt x="272657" y="239021"/>
                  </a:lnTo>
                  <a:lnTo>
                    <a:pt x="210945" y="272425"/>
                  </a:lnTo>
                  <a:lnTo>
                    <a:pt x="152387" y="298904"/>
                  </a:lnTo>
                  <a:lnTo>
                    <a:pt x="96442" y="326047"/>
                  </a:lnTo>
                  <a:lnTo>
                    <a:pt x="41134" y="353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564912" y="8060353"/>
              <a:ext cx="274225" cy="393396"/>
            </a:xfrm>
            <a:custGeom>
              <a:avLst/>
              <a:gdLst/>
              <a:ahLst/>
              <a:cxnLst/>
              <a:rect l="0" t="0" r="0" b="0"/>
              <a:pathLst>
                <a:path w="274225" h="393396">
                  <a:moveTo>
                    <a:pt x="0" y="150823"/>
                  </a:moveTo>
                  <a:lnTo>
                    <a:pt x="14915" y="199630"/>
                  </a:lnTo>
                  <a:lnTo>
                    <a:pt x="23717" y="249075"/>
                  </a:lnTo>
                  <a:lnTo>
                    <a:pt x="26325" y="306383"/>
                  </a:lnTo>
                  <a:lnTo>
                    <a:pt x="27097" y="367543"/>
                  </a:lnTo>
                  <a:lnTo>
                    <a:pt x="25755" y="393395"/>
                  </a:lnTo>
                  <a:lnTo>
                    <a:pt x="23264" y="391758"/>
                  </a:lnTo>
                  <a:lnTo>
                    <a:pt x="20080" y="384573"/>
                  </a:lnTo>
                  <a:lnTo>
                    <a:pt x="13446" y="329256"/>
                  </a:lnTo>
                  <a:lnTo>
                    <a:pt x="4661" y="277495"/>
                  </a:lnTo>
                  <a:lnTo>
                    <a:pt x="1381" y="223565"/>
                  </a:lnTo>
                  <a:lnTo>
                    <a:pt x="3456" y="170514"/>
                  </a:lnTo>
                  <a:lnTo>
                    <a:pt x="22014" y="126696"/>
                  </a:lnTo>
                  <a:lnTo>
                    <a:pt x="38223" y="104044"/>
                  </a:lnTo>
                  <a:lnTo>
                    <a:pt x="79035" y="74162"/>
                  </a:lnTo>
                  <a:lnTo>
                    <a:pt x="137998" y="46190"/>
                  </a:lnTo>
                  <a:lnTo>
                    <a:pt x="187480" y="23165"/>
                  </a:lnTo>
                  <a:lnTo>
                    <a:pt x="241855" y="5027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606046" y="8279732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57252" y="22049"/>
                  </a:lnTo>
                  <a:lnTo>
                    <a:pt x="115592" y="395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949744" y="6580338"/>
            <a:ext cx="3039228" cy="1851172"/>
            <a:chOff x="4949744" y="6580338"/>
            <a:chExt cx="3039228" cy="1851172"/>
          </a:xfrm>
        </p:grpSpPr>
        <p:sp>
          <p:nvSpPr>
            <p:cNvPr id="173" name="Freeform 172"/>
            <p:cNvSpPr/>
            <p:nvPr/>
          </p:nvSpPr>
          <p:spPr>
            <a:xfrm>
              <a:off x="4949744" y="7539327"/>
              <a:ext cx="438759" cy="346349"/>
            </a:xfrm>
            <a:custGeom>
              <a:avLst/>
              <a:gdLst/>
              <a:ahLst/>
              <a:cxnLst/>
              <a:rect l="0" t="0" r="0" b="0"/>
              <a:pathLst>
                <a:path w="438759" h="346349">
                  <a:moveTo>
                    <a:pt x="0" y="0"/>
                  </a:moveTo>
                  <a:lnTo>
                    <a:pt x="38168" y="61779"/>
                  </a:lnTo>
                  <a:lnTo>
                    <a:pt x="82478" y="113462"/>
                  </a:lnTo>
                  <a:lnTo>
                    <a:pt x="118872" y="165279"/>
                  </a:lnTo>
                  <a:lnTo>
                    <a:pt x="166348" y="222573"/>
                  </a:lnTo>
                  <a:lnTo>
                    <a:pt x="204682" y="277879"/>
                  </a:lnTo>
                  <a:lnTo>
                    <a:pt x="245704" y="330242"/>
                  </a:lnTo>
                  <a:lnTo>
                    <a:pt x="255210" y="343562"/>
                  </a:lnTo>
                  <a:lnTo>
                    <a:pt x="258501" y="346348"/>
                  </a:lnTo>
                  <a:lnTo>
                    <a:pt x="254033" y="333194"/>
                  </a:lnTo>
                  <a:lnTo>
                    <a:pt x="226337" y="275096"/>
                  </a:lnTo>
                  <a:lnTo>
                    <a:pt x="201974" y="222853"/>
                  </a:lnTo>
                  <a:lnTo>
                    <a:pt x="185953" y="168780"/>
                  </a:lnTo>
                  <a:lnTo>
                    <a:pt x="182053" y="114163"/>
                  </a:lnTo>
                  <a:lnTo>
                    <a:pt x="186539" y="77654"/>
                  </a:lnTo>
                  <a:lnTo>
                    <a:pt x="192915" y="63957"/>
                  </a:lnTo>
                  <a:lnTo>
                    <a:pt x="212188" y="44676"/>
                  </a:lnTo>
                  <a:lnTo>
                    <a:pt x="223725" y="43495"/>
                  </a:lnTo>
                  <a:lnTo>
                    <a:pt x="248733" y="54371"/>
                  </a:lnTo>
                  <a:lnTo>
                    <a:pt x="310154" y="105478"/>
                  </a:lnTo>
                  <a:lnTo>
                    <a:pt x="365576" y="167274"/>
                  </a:lnTo>
                  <a:lnTo>
                    <a:pt x="402184" y="227820"/>
                  </a:lnTo>
                  <a:lnTo>
                    <a:pt x="430631" y="268217"/>
                  </a:lnTo>
                  <a:lnTo>
                    <a:pt x="438758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337294" y="7386313"/>
              <a:ext cx="476202" cy="349584"/>
            </a:xfrm>
            <a:custGeom>
              <a:avLst/>
              <a:gdLst/>
              <a:ahLst/>
              <a:cxnLst/>
              <a:rect l="0" t="0" r="0" b="0"/>
              <a:pathLst>
                <a:path w="476202" h="349584">
                  <a:moveTo>
                    <a:pt x="106053" y="139302"/>
                  </a:moveTo>
                  <a:lnTo>
                    <a:pt x="82636" y="118934"/>
                  </a:lnTo>
                  <a:lnTo>
                    <a:pt x="60606" y="108413"/>
                  </a:lnTo>
                  <a:lnTo>
                    <a:pt x="49856" y="109569"/>
                  </a:lnTo>
                  <a:lnTo>
                    <a:pt x="29787" y="123040"/>
                  </a:lnTo>
                  <a:lnTo>
                    <a:pt x="8637" y="156320"/>
                  </a:lnTo>
                  <a:lnTo>
                    <a:pt x="0" y="209685"/>
                  </a:lnTo>
                  <a:lnTo>
                    <a:pt x="11998" y="266461"/>
                  </a:lnTo>
                  <a:lnTo>
                    <a:pt x="34851" y="314599"/>
                  </a:lnTo>
                  <a:lnTo>
                    <a:pt x="46397" y="324723"/>
                  </a:lnTo>
                  <a:lnTo>
                    <a:pt x="104651" y="345034"/>
                  </a:lnTo>
                  <a:lnTo>
                    <a:pt x="118830" y="349583"/>
                  </a:lnTo>
                  <a:lnTo>
                    <a:pt x="131329" y="349569"/>
                  </a:lnTo>
                  <a:lnTo>
                    <a:pt x="153342" y="341428"/>
                  </a:lnTo>
                  <a:lnTo>
                    <a:pt x="169220" y="323591"/>
                  </a:lnTo>
                  <a:lnTo>
                    <a:pt x="175587" y="312436"/>
                  </a:lnTo>
                  <a:lnTo>
                    <a:pt x="178598" y="279728"/>
                  </a:lnTo>
                  <a:lnTo>
                    <a:pt x="171729" y="226615"/>
                  </a:lnTo>
                  <a:lnTo>
                    <a:pt x="162664" y="197912"/>
                  </a:lnTo>
                  <a:lnTo>
                    <a:pt x="123363" y="137692"/>
                  </a:lnTo>
                  <a:lnTo>
                    <a:pt x="120640" y="135182"/>
                  </a:lnTo>
                  <a:lnTo>
                    <a:pt x="125740" y="148643"/>
                  </a:lnTo>
                  <a:lnTo>
                    <a:pt x="164786" y="203892"/>
                  </a:lnTo>
                  <a:lnTo>
                    <a:pt x="216511" y="247306"/>
                  </a:lnTo>
                  <a:lnTo>
                    <a:pt x="229966" y="257009"/>
                  </a:lnTo>
                  <a:lnTo>
                    <a:pt x="261166" y="263728"/>
                  </a:lnTo>
                  <a:lnTo>
                    <a:pt x="278018" y="263386"/>
                  </a:lnTo>
                  <a:lnTo>
                    <a:pt x="290776" y="258589"/>
                  </a:lnTo>
                  <a:lnTo>
                    <a:pt x="309014" y="241069"/>
                  </a:lnTo>
                  <a:lnTo>
                    <a:pt x="327846" y="198233"/>
                  </a:lnTo>
                  <a:lnTo>
                    <a:pt x="335796" y="146946"/>
                  </a:lnTo>
                  <a:lnTo>
                    <a:pt x="330873" y="100433"/>
                  </a:lnTo>
                  <a:lnTo>
                    <a:pt x="312487" y="57706"/>
                  </a:lnTo>
                  <a:lnTo>
                    <a:pt x="287742" y="23380"/>
                  </a:lnTo>
                  <a:lnTo>
                    <a:pt x="261961" y="7546"/>
                  </a:lnTo>
                  <a:lnTo>
                    <a:pt x="246555" y="1190"/>
                  </a:lnTo>
                  <a:lnTo>
                    <a:pt x="233237" y="0"/>
                  </a:lnTo>
                  <a:lnTo>
                    <a:pt x="210315" y="6803"/>
                  </a:lnTo>
                  <a:lnTo>
                    <a:pt x="194033" y="24046"/>
                  </a:lnTo>
                  <a:lnTo>
                    <a:pt x="183242" y="48467"/>
                  </a:lnTo>
                  <a:lnTo>
                    <a:pt x="178446" y="79634"/>
                  </a:lnTo>
                  <a:lnTo>
                    <a:pt x="184440" y="105674"/>
                  </a:lnTo>
                  <a:lnTo>
                    <a:pt x="190303" y="116883"/>
                  </a:lnTo>
                  <a:lnTo>
                    <a:pt x="200307" y="122833"/>
                  </a:lnTo>
                  <a:lnTo>
                    <a:pt x="227672" y="125381"/>
                  </a:lnTo>
                  <a:lnTo>
                    <a:pt x="286993" y="114604"/>
                  </a:lnTo>
                  <a:lnTo>
                    <a:pt x="345697" y="102192"/>
                  </a:lnTo>
                  <a:lnTo>
                    <a:pt x="400839" y="91913"/>
                  </a:lnTo>
                  <a:lnTo>
                    <a:pt x="432073" y="94372"/>
                  </a:lnTo>
                  <a:lnTo>
                    <a:pt x="457126" y="104607"/>
                  </a:lnTo>
                  <a:lnTo>
                    <a:pt x="468073" y="111601"/>
                  </a:lnTo>
                  <a:lnTo>
                    <a:pt x="473847" y="122359"/>
                  </a:lnTo>
                  <a:lnTo>
                    <a:pt x="476201" y="150561"/>
                  </a:lnTo>
                  <a:lnTo>
                    <a:pt x="468106" y="175284"/>
                  </a:lnTo>
                  <a:lnTo>
                    <a:pt x="452828" y="196428"/>
                  </a:lnTo>
                  <a:lnTo>
                    <a:pt x="392709" y="244120"/>
                  </a:lnTo>
                  <a:lnTo>
                    <a:pt x="340414" y="268455"/>
                  </a:lnTo>
                  <a:lnTo>
                    <a:pt x="298010" y="2764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840972" y="7141702"/>
              <a:ext cx="538445" cy="277972"/>
            </a:xfrm>
            <a:custGeom>
              <a:avLst/>
              <a:gdLst/>
              <a:ahLst/>
              <a:cxnLst/>
              <a:rect l="0" t="0" r="0" b="0"/>
              <a:pathLst>
                <a:path w="538445" h="277972">
                  <a:moveTo>
                    <a:pt x="0" y="0"/>
                  </a:moveTo>
                  <a:lnTo>
                    <a:pt x="14914" y="55597"/>
                  </a:lnTo>
                  <a:lnTo>
                    <a:pt x="39509" y="109838"/>
                  </a:lnTo>
                  <a:lnTo>
                    <a:pt x="73708" y="163040"/>
                  </a:lnTo>
                  <a:lnTo>
                    <a:pt x="113867" y="204470"/>
                  </a:lnTo>
                  <a:lnTo>
                    <a:pt x="170896" y="249691"/>
                  </a:lnTo>
                  <a:lnTo>
                    <a:pt x="231187" y="272989"/>
                  </a:lnTo>
                  <a:lnTo>
                    <a:pt x="245533" y="277971"/>
                  </a:lnTo>
                  <a:lnTo>
                    <a:pt x="273660" y="275381"/>
                  </a:lnTo>
                  <a:lnTo>
                    <a:pt x="287559" y="270425"/>
                  </a:lnTo>
                  <a:lnTo>
                    <a:pt x="311127" y="248668"/>
                  </a:lnTo>
                  <a:lnTo>
                    <a:pt x="328712" y="218685"/>
                  </a:lnTo>
                  <a:lnTo>
                    <a:pt x="338611" y="167545"/>
                  </a:lnTo>
                  <a:lnTo>
                    <a:pt x="338497" y="113798"/>
                  </a:lnTo>
                  <a:lnTo>
                    <a:pt x="322044" y="60802"/>
                  </a:lnTo>
                  <a:lnTo>
                    <a:pt x="311728" y="30070"/>
                  </a:lnTo>
                  <a:lnTo>
                    <a:pt x="308367" y="26141"/>
                  </a:lnTo>
                  <a:lnTo>
                    <a:pt x="306127" y="29615"/>
                  </a:lnTo>
                  <a:lnTo>
                    <a:pt x="304633" y="38025"/>
                  </a:lnTo>
                  <a:lnTo>
                    <a:pt x="309810" y="71697"/>
                  </a:lnTo>
                  <a:lnTo>
                    <a:pt x="335550" y="110620"/>
                  </a:lnTo>
                  <a:lnTo>
                    <a:pt x="372123" y="143820"/>
                  </a:lnTo>
                  <a:lnTo>
                    <a:pt x="419183" y="165675"/>
                  </a:lnTo>
                  <a:lnTo>
                    <a:pt x="453926" y="168596"/>
                  </a:lnTo>
                  <a:lnTo>
                    <a:pt x="486633" y="163292"/>
                  </a:lnTo>
                  <a:lnTo>
                    <a:pt x="511326" y="150779"/>
                  </a:lnTo>
                  <a:lnTo>
                    <a:pt x="528394" y="130998"/>
                  </a:lnTo>
                  <a:lnTo>
                    <a:pt x="535079" y="119325"/>
                  </a:lnTo>
                  <a:lnTo>
                    <a:pt x="538444" y="94167"/>
                  </a:lnTo>
                  <a:lnTo>
                    <a:pt x="537208" y="81059"/>
                  </a:lnTo>
                  <a:lnTo>
                    <a:pt x="523647" y="58370"/>
                  </a:lnTo>
                  <a:lnTo>
                    <a:pt x="513632" y="48054"/>
                  </a:lnTo>
                  <a:lnTo>
                    <a:pt x="463144" y="26257"/>
                  </a:lnTo>
                  <a:lnTo>
                    <a:pt x="399941" y="17428"/>
                  </a:lnTo>
                  <a:lnTo>
                    <a:pt x="336805" y="23868"/>
                  </a:lnTo>
                  <a:lnTo>
                    <a:pt x="315357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827261" y="7182836"/>
              <a:ext cx="205669" cy="164535"/>
            </a:xfrm>
            <a:custGeom>
              <a:avLst/>
              <a:gdLst/>
              <a:ahLst/>
              <a:cxnLst/>
              <a:rect l="0" t="0" r="0" b="0"/>
              <a:pathLst>
                <a:path w="205669" h="164535">
                  <a:moveTo>
                    <a:pt x="0" y="164534"/>
                  </a:moveTo>
                  <a:lnTo>
                    <a:pt x="57252" y="119087"/>
                  </a:lnTo>
                  <a:lnTo>
                    <a:pt x="119588" y="77126"/>
                  </a:lnTo>
                  <a:lnTo>
                    <a:pt x="173430" y="3046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278813" y="8039753"/>
              <a:ext cx="534737" cy="391757"/>
            </a:xfrm>
            <a:custGeom>
              <a:avLst/>
              <a:gdLst/>
              <a:ahLst/>
              <a:cxnLst/>
              <a:rect l="0" t="0" r="0" b="0"/>
              <a:pathLst>
                <a:path w="534737" h="391757">
                  <a:moveTo>
                    <a:pt x="0" y="61733"/>
                  </a:moveTo>
                  <a:lnTo>
                    <a:pt x="1523" y="107042"/>
                  </a:lnTo>
                  <a:lnTo>
                    <a:pt x="10946" y="163180"/>
                  </a:lnTo>
                  <a:lnTo>
                    <a:pt x="31841" y="224639"/>
                  </a:lnTo>
                  <a:lnTo>
                    <a:pt x="57579" y="280790"/>
                  </a:lnTo>
                  <a:lnTo>
                    <a:pt x="97703" y="335894"/>
                  </a:lnTo>
                  <a:lnTo>
                    <a:pt x="117565" y="363352"/>
                  </a:lnTo>
                  <a:lnTo>
                    <a:pt x="144675" y="382664"/>
                  </a:lnTo>
                  <a:lnTo>
                    <a:pt x="160435" y="389947"/>
                  </a:lnTo>
                  <a:lnTo>
                    <a:pt x="173989" y="391756"/>
                  </a:lnTo>
                  <a:lnTo>
                    <a:pt x="197174" y="385640"/>
                  </a:lnTo>
                  <a:lnTo>
                    <a:pt x="234636" y="357788"/>
                  </a:lnTo>
                  <a:lnTo>
                    <a:pt x="253075" y="325346"/>
                  </a:lnTo>
                  <a:lnTo>
                    <a:pt x="263301" y="285537"/>
                  </a:lnTo>
                  <a:lnTo>
                    <a:pt x="262767" y="242453"/>
                  </a:lnTo>
                  <a:lnTo>
                    <a:pt x="257445" y="226394"/>
                  </a:lnTo>
                  <a:lnTo>
                    <a:pt x="235736" y="194989"/>
                  </a:lnTo>
                  <a:lnTo>
                    <a:pt x="236377" y="185610"/>
                  </a:lnTo>
                  <a:lnTo>
                    <a:pt x="267321" y="127023"/>
                  </a:lnTo>
                  <a:lnTo>
                    <a:pt x="302088" y="64248"/>
                  </a:lnTo>
                  <a:lnTo>
                    <a:pt x="331018" y="7385"/>
                  </a:lnTo>
                  <a:lnTo>
                    <a:pt x="330368" y="1126"/>
                  </a:lnTo>
                  <a:lnTo>
                    <a:pt x="325364" y="0"/>
                  </a:lnTo>
                  <a:lnTo>
                    <a:pt x="317458" y="2296"/>
                  </a:lnTo>
                  <a:lnTo>
                    <a:pt x="304611" y="25160"/>
                  </a:lnTo>
                  <a:lnTo>
                    <a:pt x="292876" y="80858"/>
                  </a:lnTo>
                  <a:lnTo>
                    <a:pt x="293178" y="120508"/>
                  </a:lnTo>
                  <a:lnTo>
                    <a:pt x="303468" y="153365"/>
                  </a:lnTo>
                  <a:lnTo>
                    <a:pt x="322261" y="179140"/>
                  </a:lnTo>
                  <a:lnTo>
                    <a:pt x="333671" y="190279"/>
                  </a:lnTo>
                  <a:lnTo>
                    <a:pt x="347371" y="196181"/>
                  </a:lnTo>
                  <a:lnTo>
                    <a:pt x="378844" y="198677"/>
                  </a:lnTo>
                  <a:lnTo>
                    <a:pt x="409083" y="190645"/>
                  </a:lnTo>
                  <a:lnTo>
                    <a:pt x="447739" y="168993"/>
                  </a:lnTo>
                  <a:lnTo>
                    <a:pt x="478490" y="139218"/>
                  </a:lnTo>
                  <a:lnTo>
                    <a:pt x="526488" y="84354"/>
                  </a:lnTo>
                  <a:lnTo>
                    <a:pt x="534736" y="75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806271" y="7623135"/>
              <a:ext cx="308926" cy="437344"/>
            </a:xfrm>
            <a:custGeom>
              <a:avLst/>
              <a:gdLst/>
              <a:ahLst/>
              <a:cxnLst/>
              <a:rect l="0" t="0" r="0" b="0"/>
              <a:pathLst>
                <a:path w="308926" h="437344">
                  <a:moveTo>
                    <a:pt x="7278" y="108148"/>
                  </a:moveTo>
                  <a:lnTo>
                    <a:pt x="0" y="86311"/>
                  </a:lnTo>
                  <a:lnTo>
                    <a:pt x="902" y="76832"/>
                  </a:lnTo>
                  <a:lnTo>
                    <a:pt x="10031" y="58175"/>
                  </a:lnTo>
                  <a:lnTo>
                    <a:pt x="64292" y="12210"/>
                  </a:lnTo>
                  <a:lnTo>
                    <a:pt x="77280" y="3055"/>
                  </a:lnTo>
                  <a:lnTo>
                    <a:pt x="92033" y="0"/>
                  </a:lnTo>
                  <a:lnTo>
                    <a:pt x="124675" y="4730"/>
                  </a:lnTo>
                  <a:lnTo>
                    <a:pt x="170034" y="24523"/>
                  </a:lnTo>
                  <a:lnTo>
                    <a:pt x="194382" y="53208"/>
                  </a:lnTo>
                  <a:lnTo>
                    <a:pt x="225220" y="112183"/>
                  </a:lnTo>
                  <a:lnTo>
                    <a:pt x="241253" y="157169"/>
                  </a:lnTo>
                  <a:lnTo>
                    <a:pt x="248379" y="207632"/>
                  </a:lnTo>
                  <a:lnTo>
                    <a:pt x="247484" y="260530"/>
                  </a:lnTo>
                  <a:lnTo>
                    <a:pt x="240484" y="311462"/>
                  </a:lnTo>
                  <a:lnTo>
                    <a:pt x="219413" y="372873"/>
                  </a:lnTo>
                  <a:lnTo>
                    <a:pt x="202617" y="405573"/>
                  </a:lnTo>
                  <a:lnTo>
                    <a:pt x="180933" y="427216"/>
                  </a:lnTo>
                  <a:lnTo>
                    <a:pt x="168752" y="435120"/>
                  </a:lnTo>
                  <a:lnTo>
                    <a:pt x="157585" y="437343"/>
                  </a:lnTo>
                  <a:lnTo>
                    <a:pt x="147092" y="435778"/>
                  </a:lnTo>
                  <a:lnTo>
                    <a:pt x="137051" y="431687"/>
                  </a:lnTo>
                  <a:lnTo>
                    <a:pt x="121831" y="410892"/>
                  </a:lnTo>
                  <a:lnTo>
                    <a:pt x="115640" y="396815"/>
                  </a:lnTo>
                  <a:lnTo>
                    <a:pt x="112823" y="364924"/>
                  </a:lnTo>
                  <a:lnTo>
                    <a:pt x="118172" y="330437"/>
                  </a:lnTo>
                  <a:lnTo>
                    <a:pt x="130707" y="294796"/>
                  </a:lnTo>
                  <a:lnTo>
                    <a:pt x="150497" y="270831"/>
                  </a:lnTo>
                  <a:lnTo>
                    <a:pt x="200441" y="243033"/>
                  </a:lnTo>
                  <a:lnTo>
                    <a:pt x="231256" y="240716"/>
                  </a:lnTo>
                  <a:lnTo>
                    <a:pt x="274739" y="247977"/>
                  </a:lnTo>
                  <a:lnTo>
                    <a:pt x="308925" y="2589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320864" y="7566749"/>
              <a:ext cx="33675" cy="274225"/>
            </a:xfrm>
            <a:custGeom>
              <a:avLst/>
              <a:gdLst/>
              <a:ahLst/>
              <a:cxnLst/>
              <a:rect l="0" t="0" r="0" b="0"/>
              <a:pathLst>
                <a:path w="33675" h="274225">
                  <a:moveTo>
                    <a:pt x="0" y="274224"/>
                  </a:moveTo>
                  <a:lnTo>
                    <a:pt x="19084" y="216973"/>
                  </a:lnTo>
                  <a:lnTo>
                    <a:pt x="33674" y="154636"/>
                  </a:lnTo>
                  <a:lnTo>
                    <a:pt x="25046" y="92669"/>
                  </a:lnTo>
                  <a:lnTo>
                    <a:pt x="8671" y="2947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241455" y="7306236"/>
              <a:ext cx="594792" cy="448692"/>
            </a:xfrm>
            <a:custGeom>
              <a:avLst/>
              <a:gdLst/>
              <a:ahLst/>
              <a:cxnLst/>
              <a:rect l="0" t="0" r="0" b="0"/>
              <a:pathLst>
                <a:path w="594792" h="448692">
                  <a:moveTo>
                    <a:pt x="10853" y="274225"/>
                  </a:moveTo>
                  <a:lnTo>
                    <a:pt x="0" y="323032"/>
                  </a:lnTo>
                  <a:lnTo>
                    <a:pt x="2052" y="368413"/>
                  </a:lnTo>
                  <a:lnTo>
                    <a:pt x="4985" y="382721"/>
                  </a:lnTo>
                  <a:lnTo>
                    <a:pt x="20433" y="406744"/>
                  </a:lnTo>
                  <a:lnTo>
                    <a:pt x="42533" y="426053"/>
                  </a:lnTo>
                  <a:lnTo>
                    <a:pt x="67590" y="439714"/>
                  </a:lnTo>
                  <a:lnTo>
                    <a:pt x="114671" y="448691"/>
                  </a:lnTo>
                  <a:lnTo>
                    <a:pt x="145355" y="442665"/>
                  </a:lnTo>
                  <a:lnTo>
                    <a:pt x="172704" y="428307"/>
                  </a:lnTo>
                  <a:lnTo>
                    <a:pt x="195016" y="406691"/>
                  </a:lnTo>
                  <a:lnTo>
                    <a:pt x="217428" y="361548"/>
                  </a:lnTo>
                  <a:lnTo>
                    <a:pt x="220479" y="331316"/>
                  </a:lnTo>
                  <a:lnTo>
                    <a:pt x="210024" y="274669"/>
                  </a:lnTo>
                  <a:lnTo>
                    <a:pt x="210666" y="271474"/>
                  </a:lnTo>
                  <a:lnTo>
                    <a:pt x="250006" y="329511"/>
                  </a:lnTo>
                  <a:lnTo>
                    <a:pt x="267459" y="350086"/>
                  </a:lnTo>
                  <a:lnTo>
                    <a:pt x="271808" y="350697"/>
                  </a:lnTo>
                  <a:lnTo>
                    <a:pt x="273184" y="345012"/>
                  </a:lnTo>
                  <a:lnTo>
                    <a:pt x="264446" y="284822"/>
                  </a:lnTo>
                  <a:lnTo>
                    <a:pt x="259667" y="228952"/>
                  </a:lnTo>
                  <a:lnTo>
                    <a:pt x="265529" y="181082"/>
                  </a:lnTo>
                  <a:lnTo>
                    <a:pt x="272045" y="169473"/>
                  </a:lnTo>
                  <a:lnTo>
                    <a:pt x="291473" y="152510"/>
                  </a:lnTo>
                  <a:lnTo>
                    <a:pt x="301529" y="150424"/>
                  </a:lnTo>
                  <a:lnTo>
                    <a:pt x="311279" y="152081"/>
                  </a:lnTo>
                  <a:lnTo>
                    <a:pt x="320827" y="156232"/>
                  </a:lnTo>
                  <a:lnTo>
                    <a:pt x="339560" y="177095"/>
                  </a:lnTo>
                  <a:lnTo>
                    <a:pt x="371300" y="214976"/>
                  </a:lnTo>
                  <a:lnTo>
                    <a:pt x="422970" y="255073"/>
                  </a:lnTo>
                  <a:lnTo>
                    <a:pt x="454021" y="261650"/>
                  </a:lnTo>
                  <a:lnTo>
                    <a:pt x="516330" y="253459"/>
                  </a:lnTo>
                  <a:lnTo>
                    <a:pt x="527607" y="246670"/>
                  </a:lnTo>
                  <a:lnTo>
                    <a:pt x="544199" y="226938"/>
                  </a:lnTo>
                  <a:lnTo>
                    <a:pt x="562106" y="182855"/>
                  </a:lnTo>
                  <a:lnTo>
                    <a:pt x="564102" y="152871"/>
                  </a:lnTo>
                  <a:lnTo>
                    <a:pt x="552971" y="96383"/>
                  </a:lnTo>
                  <a:lnTo>
                    <a:pt x="533219" y="62244"/>
                  </a:lnTo>
                  <a:lnTo>
                    <a:pt x="523631" y="56731"/>
                  </a:lnTo>
                  <a:lnTo>
                    <a:pt x="500791" y="54667"/>
                  </a:lnTo>
                  <a:lnTo>
                    <a:pt x="489824" y="60821"/>
                  </a:lnTo>
                  <a:lnTo>
                    <a:pt x="469514" y="83907"/>
                  </a:lnTo>
                  <a:lnTo>
                    <a:pt x="448230" y="138444"/>
                  </a:lnTo>
                  <a:lnTo>
                    <a:pt x="441380" y="180870"/>
                  </a:lnTo>
                  <a:lnTo>
                    <a:pt x="441382" y="220546"/>
                  </a:lnTo>
                  <a:lnTo>
                    <a:pt x="451540" y="248336"/>
                  </a:lnTo>
                  <a:lnTo>
                    <a:pt x="461561" y="256965"/>
                  </a:lnTo>
                  <a:lnTo>
                    <a:pt x="488947" y="266554"/>
                  </a:lnTo>
                  <a:lnTo>
                    <a:pt x="517368" y="262690"/>
                  </a:lnTo>
                  <a:lnTo>
                    <a:pt x="531346" y="257395"/>
                  </a:lnTo>
                  <a:lnTo>
                    <a:pt x="555001" y="235260"/>
                  </a:lnTo>
                  <a:lnTo>
                    <a:pt x="581387" y="188538"/>
                  </a:lnTo>
                  <a:lnTo>
                    <a:pt x="594791" y="132036"/>
                  </a:lnTo>
                  <a:lnTo>
                    <a:pt x="594700" y="71115"/>
                  </a:lnTo>
                  <a:lnTo>
                    <a:pt x="589087" y="26657"/>
                  </a:lnTo>
                  <a:lnTo>
                    <a:pt x="5867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759622" y="7155413"/>
              <a:ext cx="178247" cy="246803"/>
            </a:xfrm>
            <a:custGeom>
              <a:avLst/>
              <a:gdLst/>
              <a:ahLst/>
              <a:cxnLst/>
              <a:rect l="0" t="0" r="0" b="0"/>
              <a:pathLst>
                <a:path w="178247" h="246803">
                  <a:moveTo>
                    <a:pt x="0" y="0"/>
                  </a:moveTo>
                  <a:lnTo>
                    <a:pt x="12471" y="46833"/>
                  </a:lnTo>
                  <a:lnTo>
                    <a:pt x="26364" y="90894"/>
                  </a:lnTo>
                  <a:lnTo>
                    <a:pt x="44036" y="145255"/>
                  </a:lnTo>
                  <a:lnTo>
                    <a:pt x="66200" y="183028"/>
                  </a:lnTo>
                  <a:lnTo>
                    <a:pt x="99343" y="220796"/>
                  </a:lnTo>
                  <a:lnTo>
                    <a:pt x="128959" y="235244"/>
                  </a:lnTo>
                  <a:lnTo>
                    <a:pt x="178246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965290" y="7182818"/>
              <a:ext cx="185095" cy="334068"/>
            </a:xfrm>
            <a:custGeom>
              <a:avLst/>
              <a:gdLst/>
              <a:ahLst/>
              <a:cxnLst/>
              <a:rect l="0" t="0" r="0" b="0"/>
              <a:pathLst>
                <a:path w="185095" h="334068">
                  <a:moveTo>
                    <a:pt x="0" y="95996"/>
                  </a:moveTo>
                  <a:lnTo>
                    <a:pt x="21893" y="141305"/>
                  </a:lnTo>
                  <a:lnTo>
                    <a:pt x="48298" y="200490"/>
                  </a:lnTo>
                  <a:lnTo>
                    <a:pt x="84391" y="263222"/>
                  </a:lnTo>
                  <a:lnTo>
                    <a:pt x="133469" y="322847"/>
                  </a:lnTo>
                  <a:lnTo>
                    <a:pt x="143824" y="334067"/>
                  </a:lnTo>
                  <a:lnTo>
                    <a:pt x="149204" y="333931"/>
                  </a:lnTo>
                  <a:lnTo>
                    <a:pt x="151267" y="326221"/>
                  </a:lnTo>
                  <a:lnTo>
                    <a:pt x="151119" y="313466"/>
                  </a:lnTo>
                  <a:lnTo>
                    <a:pt x="142830" y="291166"/>
                  </a:lnTo>
                  <a:lnTo>
                    <a:pt x="111966" y="228679"/>
                  </a:lnTo>
                  <a:lnTo>
                    <a:pt x="81926" y="172720"/>
                  </a:lnTo>
                  <a:lnTo>
                    <a:pt x="60500" y="124315"/>
                  </a:lnTo>
                  <a:lnTo>
                    <a:pt x="37054" y="73579"/>
                  </a:lnTo>
                  <a:lnTo>
                    <a:pt x="25102" y="43376"/>
                  </a:lnTo>
                  <a:lnTo>
                    <a:pt x="25876" y="30446"/>
                  </a:lnTo>
                  <a:lnTo>
                    <a:pt x="38923" y="7955"/>
                  </a:lnTo>
                  <a:lnTo>
                    <a:pt x="50324" y="2263"/>
                  </a:lnTo>
                  <a:lnTo>
                    <a:pt x="79242" y="0"/>
                  </a:lnTo>
                  <a:lnTo>
                    <a:pt x="129783" y="14570"/>
                  </a:lnTo>
                  <a:lnTo>
                    <a:pt x="168795" y="38184"/>
                  </a:lnTo>
                  <a:lnTo>
                    <a:pt x="176516" y="49837"/>
                  </a:lnTo>
                  <a:lnTo>
                    <a:pt x="185094" y="79036"/>
                  </a:lnTo>
                  <a:lnTo>
                    <a:pt x="182645" y="129735"/>
                  </a:lnTo>
                  <a:lnTo>
                    <a:pt x="164992" y="183351"/>
                  </a:lnTo>
                  <a:lnTo>
                    <a:pt x="144933" y="211501"/>
                  </a:lnTo>
                  <a:lnTo>
                    <a:pt x="82267" y="2605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129824" y="7032043"/>
              <a:ext cx="153984" cy="219197"/>
            </a:xfrm>
            <a:custGeom>
              <a:avLst/>
              <a:gdLst/>
              <a:ahLst/>
              <a:cxnLst/>
              <a:rect l="0" t="0" r="0" b="0"/>
              <a:pathLst>
                <a:path w="153984" h="219197">
                  <a:moveTo>
                    <a:pt x="0" y="68525"/>
                  </a:moveTo>
                  <a:lnTo>
                    <a:pt x="14915" y="117333"/>
                  </a:lnTo>
                  <a:lnTo>
                    <a:pt x="24911" y="146585"/>
                  </a:lnTo>
                  <a:lnTo>
                    <a:pt x="64859" y="199911"/>
                  </a:lnTo>
                  <a:lnTo>
                    <a:pt x="90781" y="210709"/>
                  </a:lnTo>
                  <a:lnTo>
                    <a:pt x="106225" y="213589"/>
                  </a:lnTo>
                  <a:lnTo>
                    <a:pt x="118044" y="210938"/>
                  </a:lnTo>
                  <a:lnTo>
                    <a:pt x="127448" y="204601"/>
                  </a:lnTo>
                  <a:lnTo>
                    <a:pt x="135240" y="195805"/>
                  </a:lnTo>
                  <a:lnTo>
                    <a:pt x="153485" y="147033"/>
                  </a:lnTo>
                  <a:lnTo>
                    <a:pt x="153983" y="91618"/>
                  </a:lnTo>
                  <a:lnTo>
                    <a:pt x="137202" y="43882"/>
                  </a:lnTo>
                  <a:lnTo>
                    <a:pt x="112933" y="8071"/>
                  </a:lnTo>
                  <a:lnTo>
                    <a:pt x="102711" y="2324"/>
                  </a:lnTo>
                  <a:lnTo>
                    <a:pt x="79166" y="0"/>
                  </a:lnTo>
                  <a:lnTo>
                    <a:pt x="53467" y="12170"/>
                  </a:lnTo>
                  <a:lnTo>
                    <a:pt x="40215" y="21815"/>
                  </a:lnTo>
                  <a:lnTo>
                    <a:pt x="21429" y="48781"/>
                  </a:lnTo>
                  <a:lnTo>
                    <a:pt x="14286" y="64504"/>
                  </a:lnTo>
                  <a:lnTo>
                    <a:pt x="10412" y="102285"/>
                  </a:lnTo>
                  <a:lnTo>
                    <a:pt x="15293" y="141421"/>
                  </a:lnTo>
                  <a:lnTo>
                    <a:pt x="27618" y="174050"/>
                  </a:lnTo>
                  <a:lnTo>
                    <a:pt x="58966" y="210836"/>
                  </a:lnTo>
                  <a:lnTo>
                    <a:pt x="71303" y="216720"/>
                  </a:lnTo>
                  <a:lnTo>
                    <a:pt x="97200" y="219196"/>
                  </a:lnTo>
                  <a:lnTo>
                    <a:pt x="115819" y="215219"/>
                  </a:lnTo>
                  <a:lnTo>
                    <a:pt x="137113" y="2056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308070" y="6580338"/>
              <a:ext cx="680902" cy="528134"/>
            </a:xfrm>
            <a:custGeom>
              <a:avLst/>
              <a:gdLst/>
              <a:ahLst/>
              <a:cxnLst/>
              <a:rect l="0" t="0" r="0" b="0"/>
              <a:pathLst>
                <a:path w="680902" h="528134">
                  <a:moveTo>
                    <a:pt x="0" y="369407"/>
                  </a:moveTo>
                  <a:lnTo>
                    <a:pt x="29829" y="429067"/>
                  </a:lnTo>
                  <a:lnTo>
                    <a:pt x="48297" y="459907"/>
                  </a:lnTo>
                  <a:lnTo>
                    <a:pt x="110633" y="514337"/>
                  </a:lnTo>
                  <a:lnTo>
                    <a:pt x="141594" y="525228"/>
                  </a:lnTo>
                  <a:lnTo>
                    <a:pt x="158382" y="528133"/>
                  </a:lnTo>
                  <a:lnTo>
                    <a:pt x="171097" y="523976"/>
                  </a:lnTo>
                  <a:lnTo>
                    <a:pt x="181098" y="515110"/>
                  </a:lnTo>
                  <a:lnTo>
                    <a:pt x="189288" y="503105"/>
                  </a:lnTo>
                  <a:lnTo>
                    <a:pt x="194326" y="469454"/>
                  </a:lnTo>
                  <a:lnTo>
                    <a:pt x="189963" y="432154"/>
                  </a:lnTo>
                  <a:lnTo>
                    <a:pt x="177868" y="400341"/>
                  </a:lnTo>
                  <a:lnTo>
                    <a:pt x="174947" y="396124"/>
                  </a:lnTo>
                  <a:lnTo>
                    <a:pt x="174523" y="399407"/>
                  </a:lnTo>
                  <a:lnTo>
                    <a:pt x="184789" y="441180"/>
                  </a:lnTo>
                  <a:lnTo>
                    <a:pt x="204391" y="480050"/>
                  </a:lnTo>
                  <a:lnTo>
                    <a:pt x="207863" y="484303"/>
                  </a:lnTo>
                  <a:lnTo>
                    <a:pt x="208656" y="482567"/>
                  </a:lnTo>
                  <a:lnTo>
                    <a:pt x="195115" y="423862"/>
                  </a:lnTo>
                  <a:lnTo>
                    <a:pt x="185445" y="374031"/>
                  </a:lnTo>
                  <a:lnTo>
                    <a:pt x="188048" y="344040"/>
                  </a:lnTo>
                  <a:lnTo>
                    <a:pt x="193921" y="338785"/>
                  </a:lnTo>
                  <a:lnTo>
                    <a:pt x="202407" y="339850"/>
                  </a:lnTo>
                  <a:lnTo>
                    <a:pt x="222501" y="353224"/>
                  </a:lnTo>
                  <a:lnTo>
                    <a:pt x="276741" y="404742"/>
                  </a:lnTo>
                  <a:lnTo>
                    <a:pt x="308825" y="433028"/>
                  </a:lnTo>
                  <a:lnTo>
                    <a:pt x="321667" y="437720"/>
                  </a:lnTo>
                  <a:lnTo>
                    <a:pt x="352186" y="438871"/>
                  </a:lnTo>
                  <a:lnTo>
                    <a:pt x="362762" y="430951"/>
                  </a:lnTo>
                  <a:lnTo>
                    <a:pt x="374513" y="401838"/>
                  </a:lnTo>
                  <a:lnTo>
                    <a:pt x="375673" y="359446"/>
                  </a:lnTo>
                  <a:lnTo>
                    <a:pt x="371110" y="311658"/>
                  </a:lnTo>
                  <a:lnTo>
                    <a:pt x="364004" y="265029"/>
                  </a:lnTo>
                  <a:lnTo>
                    <a:pt x="351438" y="210509"/>
                  </a:lnTo>
                  <a:lnTo>
                    <a:pt x="330789" y="150851"/>
                  </a:lnTo>
                  <a:lnTo>
                    <a:pt x="305372" y="99489"/>
                  </a:lnTo>
                  <a:lnTo>
                    <a:pt x="301083" y="96530"/>
                  </a:lnTo>
                  <a:lnTo>
                    <a:pt x="299748" y="102176"/>
                  </a:lnTo>
                  <a:lnTo>
                    <a:pt x="308550" y="151409"/>
                  </a:lnTo>
                  <a:lnTo>
                    <a:pt x="340229" y="207914"/>
                  </a:lnTo>
                  <a:lnTo>
                    <a:pt x="359798" y="242845"/>
                  </a:lnTo>
                  <a:lnTo>
                    <a:pt x="388956" y="272493"/>
                  </a:lnTo>
                  <a:lnTo>
                    <a:pt x="426542" y="296510"/>
                  </a:lnTo>
                  <a:lnTo>
                    <a:pt x="439755" y="302528"/>
                  </a:lnTo>
                  <a:lnTo>
                    <a:pt x="466624" y="305151"/>
                  </a:lnTo>
                  <a:lnTo>
                    <a:pt x="480187" y="303718"/>
                  </a:lnTo>
                  <a:lnTo>
                    <a:pt x="503383" y="289937"/>
                  </a:lnTo>
                  <a:lnTo>
                    <a:pt x="533572" y="252421"/>
                  </a:lnTo>
                  <a:lnTo>
                    <a:pt x="549454" y="218388"/>
                  </a:lnTo>
                  <a:lnTo>
                    <a:pt x="558396" y="156403"/>
                  </a:lnTo>
                  <a:lnTo>
                    <a:pt x="560487" y="112236"/>
                  </a:lnTo>
                  <a:lnTo>
                    <a:pt x="554385" y="51823"/>
                  </a:lnTo>
                  <a:lnTo>
                    <a:pt x="542962" y="22083"/>
                  </a:lnTo>
                  <a:lnTo>
                    <a:pt x="535650" y="9886"/>
                  </a:lnTo>
                  <a:lnTo>
                    <a:pt x="526205" y="3279"/>
                  </a:lnTo>
                  <a:lnTo>
                    <a:pt x="515338" y="398"/>
                  </a:lnTo>
                  <a:lnTo>
                    <a:pt x="503523" y="0"/>
                  </a:lnTo>
                  <a:lnTo>
                    <a:pt x="492600" y="4305"/>
                  </a:lnTo>
                  <a:lnTo>
                    <a:pt x="472336" y="21276"/>
                  </a:lnTo>
                  <a:lnTo>
                    <a:pt x="467238" y="33724"/>
                  </a:lnTo>
                  <a:lnTo>
                    <a:pt x="465635" y="63805"/>
                  </a:lnTo>
                  <a:lnTo>
                    <a:pt x="471911" y="77312"/>
                  </a:lnTo>
                  <a:lnTo>
                    <a:pt x="495134" y="100444"/>
                  </a:lnTo>
                  <a:lnTo>
                    <a:pt x="558174" y="129175"/>
                  </a:lnTo>
                  <a:lnTo>
                    <a:pt x="620279" y="149520"/>
                  </a:lnTo>
                  <a:lnTo>
                    <a:pt x="651976" y="160467"/>
                  </a:lnTo>
                  <a:lnTo>
                    <a:pt x="676220" y="175488"/>
                  </a:lnTo>
                  <a:lnTo>
                    <a:pt x="680857" y="183759"/>
                  </a:lnTo>
                  <a:lnTo>
                    <a:pt x="680901" y="192321"/>
                  </a:lnTo>
                  <a:lnTo>
                    <a:pt x="677884" y="201075"/>
                  </a:lnTo>
                  <a:lnTo>
                    <a:pt x="651801" y="235232"/>
                  </a:lnTo>
                  <a:lnTo>
                    <a:pt x="589582" y="287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582295" y="6702944"/>
              <a:ext cx="191957" cy="123402"/>
            </a:xfrm>
            <a:custGeom>
              <a:avLst/>
              <a:gdLst/>
              <a:ahLst/>
              <a:cxnLst/>
              <a:rect l="0" t="0" r="0" b="0"/>
              <a:pathLst>
                <a:path w="191957" h="123402">
                  <a:moveTo>
                    <a:pt x="0" y="123401"/>
                  </a:moveTo>
                  <a:lnTo>
                    <a:pt x="49821" y="76626"/>
                  </a:lnTo>
                  <a:lnTo>
                    <a:pt x="108246" y="40922"/>
                  </a:lnTo>
                  <a:lnTo>
                    <a:pt x="164248" y="11807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266937" y="673036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1069474" y="9887370"/>
            <a:ext cx="836271" cy="342781"/>
            <a:chOff x="1069474" y="9887370"/>
            <a:chExt cx="836271" cy="342781"/>
          </a:xfrm>
        </p:grpSpPr>
        <p:sp>
          <p:nvSpPr>
            <p:cNvPr id="188" name="Freeform 187"/>
            <p:cNvSpPr/>
            <p:nvPr/>
          </p:nvSpPr>
          <p:spPr>
            <a:xfrm>
              <a:off x="1069474" y="9997060"/>
              <a:ext cx="822673" cy="13711"/>
            </a:xfrm>
            <a:custGeom>
              <a:avLst/>
              <a:gdLst/>
              <a:ahLst/>
              <a:cxnLst/>
              <a:rect l="0" t="0" r="0" b="0"/>
              <a:pathLst>
                <a:path w="822673" h="13711">
                  <a:moveTo>
                    <a:pt x="0" y="0"/>
                  </a:moveTo>
                  <a:lnTo>
                    <a:pt x="55597" y="4062"/>
                  </a:lnTo>
                  <a:lnTo>
                    <a:pt x="104326" y="10852"/>
                  </a:lnTo>
                  <a:lnTo>
                    <a:pt x="158882" y="8801"/>
                  </a:lnTo>
                  <a:lnTo>
                    <a:pt x="208056" y="2607"/>
                  </a:lnTo>
                  <a:lnTo>
                    <a:pt x="265283" y="772"/>
                  </a:lnTo>
                  <a:lnTo>
                    <a:pt x="326419" y="228"/>
                  </a:lnTo>
                  <a:lnTo>
                    <a:pt x="387191" y="67"/>
                  </a:lnTo>
                  <a:lnTo>
                    <a:pt x="431074" y="29"/>
                  </a:lnTo>
                  <a:lnTo>
                    <a:pt x="475969" y="13"/>
                  </a:lnTo>
                  <a:lnTo>
                    <a:pt x="521313" y="6"/>
                  </a:lnTo>
                  <a:lnTo>
                    <a:pt x="566857" y="2"/>
                  </a:lnTo>
                  <a:lnTo>
                    <a:pt x="612490" y="1"/>
                  </a:lnTo>
                  <a:lnTo>
                    <a:pt x="673727" y="0"/>
                  </a:lnTo>
                  <a:lnTo>
                    <a:pt x="723188" y="7278"/>
                  </a:lnTo>
                  <a:lnTo>
                    <a:pt x="774067" y="11804"/>
                  </a:lnTo>
                  <a:lnTo>
                    <a:pt x="822672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672767" y="9887370"/>
              <a:ext cx="232978" cy="342781"/>
            </a:xfrm>
            <a:custGeom>
              <a:avLst/>
              <a:gdLst/>
              <a:ahLst/>
              <a:cxnLst/>
              <a:rect l="0" t="0" r="0" b="0"/>
              <a:pathLst>
                <a:path w="232978" h="342781">
                  <a:moveTo>
                    <a:pt x="95978" y="0"/>
                  </a:moveTo>
                  <a:lnTo>
                    <a:pt x="152175" y="46774"/>
                  </a:lnTo>
                  <a:lnTo>
                    <a:pt x="207952" y="91549"/>
                  </a:lnTo>
                  <a:lnTo>
                    <a:pt x="225980" y="113815"/>
                  </a:lnTo>
                  <a:lnTo>
                    <a:pt x="232921" y="126151"/>
                  </a:lnTo>
                  <a:lnTo>
                    <a:pt x="232977" y="135899"/>
                  </a:lnTo>
                  <a:lnTo>
                    <a:pt x="228444" y="143921"/>
                  </a:lnTo>
                  <a:lnTo>
                    <a:pt x="211220" y="156896"/>
                  </a:lnTo>
                  <a:lnTo>
                    <a:pt x="157027" y="189691"/>
                  </a:lnTo>
                  <a:lnTo>
                    <a:pt x="100692" y="242433"/>
                  </a:lnTo>
                  <a:lnTo>
                    <a:pt x="44011" y="29202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851699" y="10175305"/>
            <a:ext cx="766224" cy="556829"/>
            <a:chOff x="851699" y="10175305"/>
            <a:chExt cx="766224" cy="556829"/>
          </a:xfrm>
        </p:grpSpPr>
        <p:sp>
          <p:nvSpPr>
            <p:cNvPr id="191" name="Freeform 190"/>
            <p:cNvSpPr/>
            <p:nvPr/>
          </p:nvSpPr>
          <p:spPr>
            <a:xfrm>
              <a:off x="851699" y="10298706"/>
              <a:ext cx="286332" cy="433428"/>
            </a:xfrm>
            <a:custGeom>
              <a:avLst/>
              <a:gdLst/>
              <a:ahLst/>
              <a:cxnLst/>
              <a:rect l="0" t="0" r="0" b="0"/>
              <a:pathLst>
                <a:path w="286332" h="433428">
                  <a:moveTo>
                    <a:pt x="94374" y="0"/>
                  </a:moveTo>
                  <a:lnTo>
                    <a:pt x="84951" y="35886"/>
                  </a:lnTo>
                  <a:lnTo>
                    <a:pt x="81933" y="92054"/>
                  </a:lnTo>
                  <a:lnTo>
                    <a:pt x="79516" y="153892"/>
                  </a:lnTo>
                  <a:lnTo>
                    <a:pt x="69828" y="207085"/>
                  </a:lnTo>
                  <a:lnTo>
                    <a:pt x="61628" y="253526"/>
                  </a:lnTo>
                  <a:lnTo>
                    <a:pt x="48843" y="300573"/>
                  </a:lnTo>
                  <a:lnTo>
                    <a:pt x="34528" y="345350"/>
                  </a:lnTo>
                  <a:lnTo>
                    <a:pt x="16380" y="401772"/>
                  </a:lnTo>
                  <a:lnTo>
                    <a:pt x="803" y="427906"/>
                  </a:lnTo>
                  <a:lnTo>
                    <a:pt x="0" y="433047"/>
                  </a:lnTo>
                  <a:lnTo>
                    <a:pt x="4036" y="433427"/>
                  </a:lnTo>
                  <a:lnTo>
                    <a:pt x="19184" y="425725"/>
                  </a:lnTo>
                  <a:lnTo>
                    <a:pt x="47889" y="405782"/>
                  </a:lnTo>
                  <a:lnTo>
                    <a:pt x="110639" y="384622"/>
                  </a:lnTo>
                  <a:lnTo>
                    <a:pt x="163687" y="374475"/>
                  </a:lnTo>
                  <a:lnTo>
                    <a:pt x="217999" y="371468"/>
                  </a:lnTo>
                  <a:lnTo>
                    <a:pt x="260498" y="370577"/>
                  </a:lnTo>
                  <a:lnTo>
                    <a:pt x="286331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18651" y="10490663"/>
              <a:ext cx="191957" cy="54845"/>
            </a:xfrm>
            <a:custGeom>
              <a:avLst/>
              <a:gdLst/>
              <a:ahLst/>
              <a:cxnLst/>
              <a:rect l="0" t="0" r="0" b="0"/>
              <a:pathLst>
                <a:path w="191957" h="54845">
                  <a:moveTo>
                    <a:pt x="0" y="54844"/>
                  </a:moveTo>
                  <a:lnTo>
                    <a:pt x="57252" y="35760"/>
                  </a:lnTo>
                  <a:lnTo>
                    <a:pt x="111249" y="22614"/>
                  </a:lnTo>
                  <a:lnTo>
                    <a:pt x="171274" y="6047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87207" y="10189017"/>
              <a:ext cx="178246" cy="109690"/>
            </a:xfrm>
            <a:custGeom>
              <a:avLst/>
              <a:gdLst/>
              <a:ahLst/>
              <a:cxnLst/>
              <a:rect l="0" t="0" r="0" b="0"/>
              <a:pathLst>
                <a:path w="178246" h="109690">
                  <a:moveTo>
                    <a:pt x="0" y="109689"/>
                  </a:moveTo>
                  <a:lnTo>
                    <a:pt x="7278" y="87853"/>
                  </a:lnTo>
                  <a:lnTo>
                    <a:pt x="23040" y="69006"/>
                  </a:lnTo>
                  <a:lnTo>
                    <a:pt x="70398" y="32081"/>
                  </a:lnTo>
                  <a:lnTo>
                    <a:pt x="100860" y="21875"/>
                  </a:lnTo>
                  <a:lnTo>
                    <a:pt x="144144" y="1206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309162" y="10175305"/>
              <a:ext cx="308761" cy="450169"/>
            </a:xfrm>
            <a:custGeom>
              <a:avLst/>
              <a:gdLst/>
              <a:ahLst/>
              <a:cxnLst/>
              <a:rect l="0" t="0" r="0" b="0"/>
              <a:pathLst>
                <a:path w="308761" h="450169">
                  <a:moveTo>
                    <a:pt x="48247" y="54845"/>
                  </a:moveTo>
                  <a:lnTo>
                    <a:pt x="48247" y="111100"/>
                  </a:lnTo>
                  <a:lnTo>
                    <a:pt x="48247" y="157544"/>
                  </a:lnTo>
                  <a:lnTo>
                    <a:pt x="48247" y="208655"/>
                  </a:lnTo>
                  <a:lnTo>
                    <a:pt x="48247" y="260317"/>
                  </a:lnTo>
                  <a:lnTo>
                    <a:pt x="48247" y="308668"/>
                  </a:lnTo>
                  <a:lnTo>
                    <a:pt x="44184" y="355550"/>
                  </a:lnTo>
                  <a:lnTo>
                    <a:pt x="38824" y="400254"/>
                  </a:lnTo>
                  <a:lnTo>
                    <a:pt x="36442" y="440435"/>
                  </a:lnTo>
                  <a:lnTo>
                    <a:pt x="32759" y="449017"/>
                  </a:lnTo>
                  <a:lnTo>
                    <a:pt x="27258" y="450168"/>
                  </a:lnTo>
                  <a:lnTo>
                    <a:pt x="20543" y="446365"/>
                  </a:lnTo>
                  <a:lnTo>
                    <a:pt x="13082" y="421826"/>
                  </a:lnTo>
                  <a:lnTo>
                    <a:pt x="4819" y="369248"/>
                  </a:lnTo>
                  <a:lnTo>
                    <a:pt x="0" y="330168"/>
                  </a:lnTo>
                  <a:lnTo>
                    <a:pt x="2936" y="282330"/>
                  </a:lnTo>
                  <a:lnTo>
                    <a:pt x="5257" y="234662"/>
                  </a:lnTo>
                  <a:lnTo>
                    <a:pt x="10626" y="173126"/>
                  </a:lnTo>
                  <a:lnTo>
                    <a:pt x="25928" y="125947"/>
                  </a:lnTo>
                  <a:lnTo>
                    <a:pt x="58396" y="76337"/>
                  </a:lnTo>
                  <a:lnTo>
                    <a:pt x="92388" y="53934"/>
                  </a:lnTo>
                  <a:lnTo>
                    <a:pt x="146343" y="34239"/>
                  </a:lnTo>
                  <a:lnTo>
                    <a:pt x="194958" y="27919"/>
                  </a:lnTo>
                  <a:lnTo>
                    <a:pt x="257165" y="12907"/>
                  </a:lnTo>
                  <a:lnTo>
                    <a:pt x="3087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357409" y="10353551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57252" y="22049"/>
                  </a:lnTo>
                  <a:lnTo>
                    <a:pt x="103971" y="8903"/>
                  </a:lnTo>
                  <a:lnTo>
                    <a:pt x="156407" y="263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251531" y="9997060"/>
            <a:ext cx="813623" cy="644427"/>
            <a:chOff x="2251531" y="9997060"/>
            <a:chExt cx="813623" cy="644427"/>
          </a:xfrm>
        </p:grpSpPr>
        <p:sp>
          <p:nvSpPr>
            <p:cNvPr id="197" name="Freeform 196"/>
            <p:cNvSpPr/>
            <p:nvPr/>
          </p:nvSpPr>
          <p:spPr>
            <a:xfrm>
              <a:off x="2399460" y="10054763"/>
              <a:ext cx="562160" cy="24565"/>
            </a:xfrm>
            <a:custGeom>
              <a:avLst/>
              <a:gdLst/>
              <a:ahLst/>
              <a:cxnLst/>
              <a:rect l="0" t="0" r="0" b="0"/>
              <a:pathLst>
                <a:path w="562160" h="24565">
                  <a:moveTo>
                    <a:pt x="0" y="10852"/>
                  </a:moveTo>
                  <a:lnTo>
                    <a:pt x="48808" y="0"/>
                  </a:lnTo>
                  <a:lnTo>
                    <a:pt x="98252" y="2051"/>
                  </a:lnTo>
                  <a:lnTo>
                    <a:pt x="151497" y="8244"/>
                  </a:lnTo>
                  <a:lnTo>
                    <a:pt x="209930" y="10080"/>
                  </a:lnTo>
                  <a:lnTo>
                    <a:pt x="253267" y="10509"/>
                  </a:lnTo>
                  <a:lnTo>
                    <a:pt x="297918" y="10700"/>
                  </a:lnTo>
                  <a:lnTo>
                    <a:pt x="343155" y="10785"/>
                  </a:lnTo>
                  <a:lnTo>
                    <a:pt x="388651" y="10823"/>
                  </a:lnTo>
                  <a:lnTo>
                    <a:pt x="434262" y="10839"/>
                  </a:lnTo>
                  <a:lnTo>
                    <a:pt x="495488" y="18128"/>
                  </a:lnTo>
                  <a:lnTo>
                    <a:pt x="525418" y="21703"/>
                  </a:lnTo>
                  <a:lnTo>
                    <a:pt x="562159" y="24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920486" y="9997060"/>
              <a:ext cx="144668" cy="233091"/>
            </a:xfrm>
            <a:custGeom>
              <a:avLst/>
              <a:gdLst/>
              <a:ahLst/>
              <a:cxnLst/>
              <a:rect l="0" t="0" r="0" b="0"/>
              <a:pathLst>
                <a:path w="144668" h="233091">
                  <a:moveTo>
                    <a:pt x="0" y="0"/>
                  </a:moveTo>
                  <a:lnTo>
                    <a:pt x="57252" y="19083"/>
                  </a:lnTo>
                  <a:lnTo>
                    <a:pt x="108642" y="38245"/>
                  </a:lnTo>
                  <a:lnTo>
                    <a:pt x="130044" y="53053"/>
                  </a:lnTo>
                  <a:lnTo>
                    <a:pt x="136971" y="64314"/>
                  </a:lnTo>
                  <a:lnTo>
                    <a:pt x="144667" y="93078"/>
                  </a:lnTo>
                  <a:lnTo>
                    <a:pt x="142148" y="106232"/>
                  </a:lnTo>
                  <a:lnTo>
                    <a:pt x="127162" y="128974"/>
                  </a:lnTo>
                  <a:lnTo>
                    <a:pt x="67246" y="177776"/>
                  </a:lnTo>
                  <a:lnTo>
                    <a:pt x="9214" y="224924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251531" y="10353551"/>
              <a:ext cx="271331" cy="267284"/>
            </a:xfrm>
            <a:custGeom>
              <a:avLst/>
              <a:gdLst/>
              <a:ahLst/>
              <a:cxnLst/>
              <a:rect l="0" t="0" r="0" b="0"/>
              <a:pathLst>
                <a:path w="271331" h="267284">
                  <a:moveTo>
                    <a:pt x="120507" y="0"/>
                  </a:moveTo>
                  <a:lnTo>
                    <a:pt x="100137" y="34363"/>
                  </a:lnTo>
                  <a:lnTo>
                    <a:pt x="84679" y="81107"/>
                  </a:lnTo>
                  <a:lnTo>
                    <a:pt x="68927" y="133552"/>
                  </a:lnTo>
                  <a:lnTo>
                    <a:pt x="45639" y="186162"/>
                  </a:lnTo>
                  <a:lnTo>
                    <a:pt x="10473" y="245657"/>
                  </a:lnTo>
                  <a:lnTo>
                    <a:pt x="1447" y="259750"/>
                  </a:lnTo>
                  <a:lnTo>
                    <a:pt x="0" y="266098"/>
                  </a:lnTo>
                  <a:lnTo>
                    <a:pt x="3606" y="267283"/>
                  </a:lnTo>
                  <a:lnTo>
                    <a:pt x="54612" y="250458"/>
                  </a:lnTo>
                  <a:lnTo>
                    <a:pt x="111384" y="236972"/>
                  </a:lnTo>
                  <a:lnTo>
                    <a:pt x="167063" y="230178"/>
                  </a:lnTo>
                  <a:lnTo>
                    <a:pt x="223678" y="222579"/>
                  </a:lnTo>
                  <a:lnTo>
                    <a:pt x="27133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330904" y="10476951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55597" y="26220"/>
                  </a:lnTo>
                  <a:lnTo>
                    <a:pt x="109838" y="8904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385749" y="10271283"/>
              <a:ext cx="164535" cy="82269"/>
            </a:xfrm>
            <a:custGeom>
              <a:avLst/>
              <a:gdLst/>
              <a:ahLst/>
              <a:cxnLst/>
              <a:rect l="0" t="0" r="0" b="0"/>
              <a:pathLst>
                <a:path w="164535" h="82269">
                  <a:moveTo>
                    <a:pt x="0" y="82268"/>
                  </a:moveTo>
                  <a:lnTo>
                    <a:pt x="55597" y="52438"/>
                  </a:lnTo>
                  <a:lnTo>
                    <a:pt x="100264" y="30773"/>
                  </a:lnTo>
                  <a:lnTo>
                    <a:pt x="139905" y="14704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755952" y="10312417"/>
              <a:ext cx="7900" cy="260514"/>
            </a:xfrm>
            <a:custGeom>
              <a:avLst/>
              <a:gdLst/>
              <a:ahLst/>
              <a:cxnLst/>
              <a:rect l="0" t="0" r="0" b="0"/>
              <a:pathLst>
                <a:path w="7900" h="260514">
                  <a:moveTo>
                    <a:pt x="0" y="0"/>
                  </a:moveTo>
                  <a:lnTo>
                    <a:pt x="7899" y="54732"/>
                  </a:lnTo>
                  <a:lnTo>
                    <a:pt x="3017" y="115412"/>
                  </a:lnTo>
                  <a:lnTo>
                    <a:pt x="894" y="172663"/>
                  </a:lnTo>
                  <a:lnTo>
                    <a:pt x="176" y="23441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659973" y="10292830"/>
              <a:ext cx="295561" cy="348657"/>
            </a:xfrm>
            <a:custGeom>
              <a:avLst/>
              <a:gdLst/>
              <a:ahLst/>
              <a:cxnLst/>
              <a:rect l="0" t="0" r="0" b="0"/>
              <a:pathLst>
                <a:path w="295561" h="348657">
                  <a:moveTo>
                    <a:pt x="0" y="47010"/>
                  </a:moveTo>
                  <a:lnTo>
                    <a:pt x="23416" y="26640"/>
                  </a:lnTo>
                  <a:lnTo>
                    <a:pt x="74536" y="6366"/>
                  </a:lnTo>
                  <a:lnTo>
                    <a:pt x="107777" y="0"/>
                  </a:lnTo>
                  <a:lnTo>
                    <a:pt x="159228" y="4982"/>
                  </a:lnTo>
                  <a:lnTo>
                    <a:pt x="222394" y="24376"/>
                  </a:lnTo>
                  <a:lnTo>
                    <a:pt x="254235" y="41521"/>
                  </a:lnTo>
                  <a:lnTo>
                    <a:pt x="278544" y="64375"/>
                  </a:lnTo>
                  <a:lnTo>
                    <a:pt x="291379" y="93830"/>
                  </a:lnTo>
                  <a:lnTo>
                    <a:pt x="295560" y="128757"/>
                  </a:lnTo>
                  <a:lnTo>
                    <a:pt x="287824" y="186676"/>
                  </a:lnTo>
                  <a:lnTo>
                    <a:pt x="266912" y="225166"/>
                  </a:lnTo>
                  <a:lnTo>
                    <a:pt x="223589" y="274916"/>
                  </a:lnTo>
                  <a:lnTo>
                    <a:pt x="166946" y="311972"/>
                  </a:lnTo>
                  <a:lnTo>
                    <a:pt x="109690" y="3486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941589" y="9287559"/>
            <a:ext cx="2944567" cy="1494444"/>
            <a:chOff x="6941589" y="9287559"/>
            <a:chExt cx="2944567" cy="1494444"/>
          </a:xfrm>
        </p:grpSpPr>
        <p:sp>
          <p:nvSpPr>
            <p:cNvPr id="205" name="Freeform 204"/>
            <p:cNvSpPr/>
            <p:nvPr/>
          </p:nvSpPr>
          <p:spPr>
            <a:xfrm>
              <a:off x="6941589" y="9709124"/>
              <a:ext cx="489883" cy="410652"/>
            </a:xfrm>
            <a:custGeom>
              <a:avLst/>
              <a:gdLst/>
              <a:ahLst/>
              <a:cxnLst/>
              <a:rect l="0" t="0" r="0" b="0"/>
              <a:pathLst>
                <a:path w="489883" h="410652">
                  <a:moveTo>
                    <a:pt x="201947" y="82267"/>
                  </a:moveTo>
                  <a:lnTo>
                    <a:pt x="187389" y="67710"/>
                  </a:lnTo>
                  <a:lnTo>
                    <a:pt x="163992" y="60563"/>
                  </a:lnTo>
                  <a:lnTo>
                    <a:pt x="149222" y="58657"/>
                  </a:lnTo>
                  <a:lnTo>
                    <a:pt x="124684" y="64664"/>
                  </a:lnTo>
                  <a:lnTo>
                    <a:pt x="84105" y="93348"/>
                  </a:lnTo>
                  <a:lnTo>
                    <a:pt x="63266" y="126684"/>
                  </a:lnTo>
                  <a:lnTo>
                    <a:pt x="41052" y="178894"/>
                  </a:lnTo>
                  <a:lnTo>
                    <a:pt x="12966" y="233219"/>
                  </a:lnTo>
                  <a:lnTo>
                    <a:pt x="3696" y="263617"/>
                  </a:lnTo>
                  <a:lnTo>
                    <a:pt x="0" y="322033"/>
                  </a:lnTo>
                  <a:lnTo>
                    <a:pt x="4534" y="359966"/>
                  </a:lnTo>
                  <a:lnTo>
                    <a:pt x="19753" y="389013"/>
                  </a:lnTo>
                  <a:lnTo>
                    <a:pt x="30209" y="401025"/>
                  </a:lnTo>
                  <a:lnTo>
                    <a:pt x="41751" y="407509"/>
                  </a:lnTo>
                  <a:lnTo>
                    <a:pt x="66764" y="410651"/>
                  </a:lnTo>
                  <a:lnTo>
                    <a:pt x="93115" y="402907"/>
                  </a:lnTo>
                  <a:lnTo>
                    <a:pt x="118537" y="387785"/>
                  </a:lnTo>
                  <a:lnTo>
                    <a:pt x="149980" y="352053"/>
                  </a:lnTo>
                  <a:lnTo>
                    <a:pt x="177070" y="303548"/>
                  </a:lnTo>
                  <a:lnTo>
                    <a:pt x="195423" y="250581"/>
                  </a:lnTo>
                  <a:lnTo>
                    <a:pt x="208985" y="196294"/>
                  </a:lnTo>
                  <a:lnTo>
                    <a:pt x="213680" y="141613"/>
                  </a:lnTo>
                  <a:lnTo>
                    <a:pt x="214779" y="105089"/>
                  </a:lnTo>
                  <a:lnTo>
                    <a:pt x="213549" y="99005"/>
                  </a:lnTo>
                  <a:lnTo>
                    <a:pt x="211205" y="101044"/>
                  </a:lnTo>
                  <a:lnTo>
                    <a:pt x="208119" y="108496"/>
                  </a:lnTo>
                  <a:lnTo>
                    <a:pt x="203776" y="155379"/>
                  </a:lnTo>
                  <a:lnTo>
                    <a:pt x="213254" y="217571"/>
                  </a:lnTo>
                  <a:lnTo>
                    <a:pt x="233860" y="273867"/>
                  </a:lnTo>
                  <a:lnTo>
                    <a:pt x="241504" y="287698"/>
                  </a:lnTo>
                  <a:lnTo>
                    <a:pt x="252694" y="296917"/>
                  </a:lnTo>
                  <a:lnTo>
                    <a:pt x="281377" y="307162"/>
                  </a:lnTo>
                  <a:lnTo>
                    <a:pt x="294510" y="306847"/>
                  </a:lnTo>
                  <a:lnTo>
                    <a:pt x="317228" y="298371"/>
                  </a:lnTo>
                  <a:lnTo>
                    <a:pt x="347148" y="269191"/>
                  </a:lnTo>
                  <a:lnTo>
                    <a:pt x="368031" y="224320"/>
                  </a:lnTo>
                  <a:lnTo>
                    <a:pt x="376589" y="165152"/>
                  </a:lnTo>
                  <a:lnTo>
                    <a:pt x="371846" y="113935"/>
                  </a:lnTo>
                  <a:lnTo>
                    <a:pt x="368535" y="109474"/>
                  </a:lnTo>
                  <a:lnTo>
                    <a:pt x="364803" y="112593"/>
                  </a:lnTo>
                  <a:lnTo>
                    <a:pt x="360792" y="120766"/>
                  </a:lnTo>
                  <a:lnTo>
                    <a:pt x="360399" y="146098"/>
                  </a:lnTo>
                  <a:lnTo>
                    <a:pt x="368742" y="198682"/>
                  </a:lnTo>
                  <a:lnTo>
                    <a:pt x="384925" y="254380"/>
                  </a:lnTo>
                  <a:lnTo>
                    <a:pt x="392488" y="270136"/>
                  </a:lnTo>
                  <a:lnTo>
                    <a:pt x="413080" y="291704"/>
                  </a:lnTo>
                  <a:lnTo>
                    <a:pt x="424970" y="299589"/>
                  </a:lnTo>
                  <a:lnTo>
                    <a:pt x="431373" y="298751"/>
                  </a:lnTo>
                  <a:lnTo>
                    <a:pt x="434118" y="292099"/>
                  </a:lnTo>
                  <a:lnTo>
                    <a:pt x="430702" y="257685"/>
                  </a:lnTo>
                  <a:lnTo>
                    <a:pt x="415900" y="197831"/>
                  </a:lnTo>
                  <a:lnTo>
                    <a:pt x="417348" y="145285"/>
                  </a:lnTo>
                  <a:lnTo>
                    <a:pt x="434705" y="98401"/>
                  </a:lnTo>
                  <a:lnTo>
                    <a:pt x="466344" y="43136"/>
                  </a:lnTo>
                  <a:lnTo>
                    <a:pt x="4898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568583" y="9681702"/>
              <a:ext cx="123402" cy="267502"/>
            </a:xfrm>
            <a:custGeom>
              <a:avLst/>
              <a:gdLst/>
              <a:ahLst/>
              <a:cxnLst/>
              <a:rect l="0" t="0" r="0" b="0"/>
              <a:pathLst>
                <a:path w="123402" h="267502">
                  <a:moveTo>
                    <a:pt x="0" y="109689"/>
                  </a:moveTo>
                  <a:lnTo>
                    <a:pt x="0" y="169349"/>
                  </a:lnTo>
                  <a:lnTo>
                    <a:pt x="7279" y="231333"/>
                  </a:lnTo>
                  <a:lnTo>
                    <a:pt x="26363" y="266424"/>
                  </a:lnTo>
                  <a:lnTo>
                    <a:pt x="29763" y="267501"/>
                  </a:lnTo>
                  <a:lnTo>
                    <a:pt x="30507" y="262124"/>
                  </a:lnTo>
                  <a:lnTo>
                    <a:pt x="25746" y="241424"/>
                  </a:lnTo>
                  <a:lnTo>
                    <a:pt x="8982" y="202551"/>
                  </a:lnTo>
                  <a:lnTo>
                    <a:pt x="2661" y="153116"/>
                  </a:lnTo>
                  <a:lnTo>
                    <a:pt x="2311" y="101397"/>
                  </a:lnTo>
                  <a:lnTo>
                    <a:pt x="7630" y="70965"/>
                  </a:lnTo>
                  <a:lnTo>
                    <a:pt x="26467" y="35415"/>
                  </a:lnTo>
                  <a:lnTo>
                    <a:pt x="46803" y="19295"/>
                  </a:lnTo>
                  <a:lnTo>
                    <a:pt x="71075" y="857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738929" y="9640568"/>
              <a:ext cx="468776" cy="258665"/>
            </a:xfrm>
            <a:custGeom>
              <a:avLst/>
              <a:gdLst/>
              <a:ahLst/>
              <a:cxnLst/>
              <a:rect l="0" t="0" r="0" b="0"/>
              <a:pathLst>
                <a:path w="468776" h="258665">
                  <a:moveTo>
                    <a:pt x="7900" y="82268"/>
                  </a:moveTo>
                  <a:lnTo>
                    <a:pt x="3837" y="141927"/>
                  </a:lnTo>
                  <a:lnTo>
                    <a:pt x="0" y="175816"/>
                  </a:lnTo>
                  <a:lnTo>
                    <a:pt x="3373" y="211190"/>
                  </a:lnTo>
                  <a:lnTo>
                    <a:pt x="9452" y="224584"/>
                  </a:lnTo>
                  <a:lnTo>
                    <a:pt x="28395" y="243529"/>
                  </a:lnTo>
                  <a:lnTo>
                    <a:pt x="41368" y="247667"/>
                  </a:lnTo>
                  <a:lnTo>
                    <a:pt x="72034" y="248202"/>
                  </a:lnTo>
                  <a:lnTo>
                    <a:pt x="85696" y="241642"/>
                  </a:lnTo>
                  <a:lnTo>
                    <a:pt x="109000" y="218102"/>
                  </a:lnTo>
                  <a:lnTo>
                    <a:pt x="121389" y="187327"/>
                  </a:lnTo>
                  <a:lnTo>
                    <a:pt x="128364" y="135741"/>
                  </a:lnTo>
                  <a:lnTo>
                    <a:pt x="126368" y="85924"/>
                  </a:lnTo>
                  <a:lnTo>
                    <a:pt x="118444" y="57993"/>
                  </a:lnTo>
                  <a:lnTo>
                    <a:pt x="104766" y="35424"/>
                  </a:lnTo>
                  <a:lnTo>
                    <a:pt x="95329" y="29710"/>
                  </a:lnTo>
                  <a:lnTo>
                    <a:pt x="72657" y="27424"/>
                  </a:lnTo>
                  <a:lnTo>
                    <a:pt x="61735" y="31994"/>
                  </a:lnTo>
                  <a:lnTo>
                    <a:pt x="41476" y="49260"/>
                  </a:lnTo>
                  <a:lnTo>
                    <a:pt x="20218" y="84675"/>
                  </a:lnTo>
                  <a:lnTo>
                    <a:pt x="4270" y="138672"/>
                  </a:lnTo>
                  <a:lnTo>
                    <a:pt x="2732" y="180970"/>
                  </a:lnTo>
                  <a:lnTo>
                    <a:pt x="8649" y="220591"/>
                  </a:lnTo>
                  <a:lnTo>
                    <a:pt x="21436" y="248356"/>
                  </a:lnTo>
                  <a:lnTo>
                    <a:pt x="30636" y="255455"/>
                  </a:lnTo>
                  <a:lnTo>
                    <a:pt x="41338" y="258664"/>
                  </a:lnTo>
                  <a:lnTo>
                    <a:pt x="65419" y="258168"/>
                  </a:lnTo>
                  <a:lnTo>
                    <a:pt x="91356" y="252869"/>
                  </a:lnTo>
                  <a:lnTo>
                    <a:pt x="114055" y="237311"/>
                  </a:lnTo>
                  <a:lnTo>
                    <a:pt x="143964" y="198793"/>
                  </a:lnTo>
                  <a:lnTo>
                    <a:pt x="168061" y="148786"/>
                  </a:lnTo>
                  <a:lnTo>
                    <a:pt x="184850" y="99437"/>
                  </a:lnTo>
                  <a:lnTo>
                    <a:pt x="191664" y="70094"/>
                  </a:lnTo>
                  <a:lnTo>
                    <a:pt x="189613" y="41818"/>
                  </a:lnTo>
                  <a:lnTo>
                    <a:pt x="188457" y="38543"/>
                  </a:lnTo>
                  <a:lnTo>
                    <a:pt x="186450" y="99794"/>
                  </a:lnTo>
                  <a:lnTo>
                    <a:pt x="200793" y="155171"/>
                  </a:lnTo>
                  <a:lnTo>
                    <a:pt x="224340" y="195615"/>
                  </a:lnTo>
                  <a:lnTo>
                    <a:pt x="234460" y="200490"/>
                  </a:lnTo>
                  <a:lnTo>
                    <a:pt x="245777" y="200693"/>
                  </a:lnTo>
                  <a:lnTo>
                    <a:pt x="257893" y="197781"/>
                  </a:lnTo>
                  <a:lnTo>
                    <a:pt x="267494" y="191270"/>
                  </a:lnTo>
                  <a:lnTo>
                    <a:pt x="282223" y="171847"/>
                  </a:lnTo>
                  <a:lnTo>
                    <a:pt x="299080" y="135216"/>
                  </a:lnTo>
                  <a:lnTo>
                    <a:pt x="300832" y="108847"/>
                  </a:lnTo>
                  <a:lnTo>
                    <a:pt x="299166" y="95417"/>
                  </a:lnTo>
                  <a:lnTo>
                    <a:pt x="296532" y="94080"/>
                  </a:lnTo>
                  <a:lnTo>
                    <a:pt x="289544" y="112909"/>
                  </a:lnTo>
                  <a:lnTo>
                    <a:pt x="291601" y="159056"/>
                  </a:lnTo>
                  <a:lnTo>
                    <a:pt x="309138" y="204046"/>
                  </a:lnTo>
                  <a:lnTo>
                    <a:pt x="319938" y="212204"/>
                  </a:lnTo>
                  <a:lnTo>
                    <a:pt x="348189" y="217206"/>
                  </a:lnTo>
                  <a:lnTo>
                    <a:pt x="376994" y="210289"/>
                  </a:lnTo>
                  <a:lnTo>
                    <a:pt x="403509" y="195535"/>
                  </a:lnTo>
                  <a:lnTo>
                    <a:pt x="454931" y="143057"/>
                  </a:lnTo>
                  <a:lnTo>
                    <a:pt x="465570" y="111824"/>
                  </a:lnTo>
                  <a:lnTo>
                    <a:pt x="468775" y="75599"/>
                  </a:lnTo>
                  <a:lnTo>
                    <a:pt x="465121" y="44264"/>
                  </a:lnTo>
                  <a:lnTo>
                    <a:pt x="450294" y="19166"/>
                  </a:lnTo>
                  <a:lnTo>
                    <a:pt x="439941" y="8207"/>
                  </a:lnTo>
                  <a:lnTo>
                    <a:pt x="429993" y="2425"/>
                  </a:lnTo>
                  <a:lnTo>
                    <a:pt x="420313" y="93"/>
                  </a:lnTo>
                  <a:lnTo>
                    <a:pt x="391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330075" y="9337044"/>
              <a:ext cx="809616" cy="495062"/>
            </a:xfrm>
            <a:custGeom>
              <a:avLst/>
              <a:gdLst/>
              <a:ahLst/>
              <a:cxnLst/>
              <a:rect l="0" t="0" r="0" b="0"/>
              <a:pathLst>
                <a:path w="809616" h="495062">
                  <a:moveTo>
                    <a:pt x="143447" y="248679"/>
                  </a:moveTo>
                  <a:lnTo>
                    <a:pt x="136169" y="226843"/>
                  </a:lnTo>
                  <a:lnTo>
                    <a:pt x="127931" y="221934"/>
                  </a:lnTo>
                  <a:lnTo>
                    <a:pt x="102527" y="220542"/>
                  </a:lnTo>
                  <a:lnTo>
                    <a:pt x="74986" y="233127"/>
                  </a:lnTo>
                  <a:lnTo>
                    <a:pt x="50558" y="253954"/>
                  </a:lnTo>
                  <a:lnTo>
                    <a:pt x="22462" y="304566"/>
                  </a:lnTo>
                  <a:lnTo>
                    <a:pt x="13503" y="332933"/>
                  </a:lnTo>
                  <a:lnTo>
                    <a:pt x="6935" y="381640"/>
                  </a:lnTo>
                  <a:lnTo>
                    <a:pt x="0" y="411369"/>
                  </a:lnTo>
                  <a:lnTo>
                    <a:pt x="4028" y="443879"/>
                  </a:lnTo>
                  <a:lnTo>
                    <a:pt x="9367" y="461080"/>
                  </a:lnTo>
                  <a:lnTo>
                    <a:pt x="27488" y="484254"/>
                  </a:lnTo>
                  <a:lnTo>
                    <a:pt x="38718" y="492567"/>
                  </a:lnTo>
                  <a:lnTo>
                    <a:pt x="52299" y="495061"/>
                  </a:lnTo>
                  <a:lnTo>
                    <a:pt x="83640" y="489708"/>
                  </a:lnTo>
                  <a:lnTo>
                    <a:pt x="120987" y="469564"/>
                  </a:lnTo>
                  <a:lnTo>
                    <a:pt x="151350" y="429741"/>
                  </a:lnTo>
                  <a:lnTo>
                    <a:pt x="172365" y="372069"/>
                  </a:lnTo>
                  <a:lnTo>
                    <a:pt x="179151" y="328910"/>
                  </a:lnTo>
                  <a:lnTo>
                    <a:pt x="182972" y="265850"/>
                  </a:lnTo>
                  <a:lnTo>
                    <a:pt x="182343" y="239552"/>
                  </a:lnTo>
                  <a:lnTo>
                    <a:pt x="180042" y="241071"/>
                  </a:lnTo>
                  <a:lnTo>
                    <a:pt x="176985" y="248177"/>
                  </a:lnTo>
                  <a:lnTo>
                    <a:pt x="179961" y="294574"/>
                  </a:lnTo>
                  <a:lnTo>
                    <a:pt x="197770" y="342006"/>
                  </a:lnTo>
                  <a:lnTo>
                    <a:pt x="217865" y="362776"/>
                  </a:lnTo>
                  <a:lnTo>
                    <a:pt x="229622" y="370449"/>
                  </a:lnTo>
                  <a:lnTo>
                    <a:pt x="254874" y="374910"/>
                  </a:lnTo>
                  <a:lnTo>
                    <a:pt x="268006" y="373967"/>
                  </a:lnTo>
                  <a:lnTo>
                    <a:pt x="290723" y="364794"/>
                  </a:lnTo>
                  <a:lnTo>
                    <a:pt x="301046" y="358082"/>
                  </a:lnTo>
                  <a:lnTo>
                    <a:pt x="330133" y="319521"/>
                  </a:lnTo>
                  <a:lnTo>
                    <a:pt x="358049" y="262221"/>
                  </a:lnTo>
                  <a:lnTo>
                    <a:pt x="368320" y="219151"/>
                  </a:lnTo>
                  <a:lnTo>
                    <a:pt x="372885" y="173093"/>
                  </a:lnTo>
                  <a:lnTo>
                    <a:pt x="374915" y="122155"/>
                  </a:lnTo>
                  <a:lnTo>
                    <a:pt x="371754" y="77171"/>
                  </a:lnTo>
                  <a:lnTo>
                    <a:pt x="357347" y="21648"/>
                  </a:lnTo>
                  <a:lnTo>
                    <a:pt x="350033" y="5917"/>
                  </a:lnTo>
                  <a:lnTo>
                    <a:pt x="343634" y="0"/>
                  </a:lnTo>
                  <a:lnTo>
                    <a:pt x="337844" y="626"/>
                  </a:lnTo>
                  <a:lnTo>
                    <a:pt x="332461" y="5614"/>
                  </a:lnTo>
                  <a:lnTo>
                    <a:pt x="317605" y="34470"/>
                  </a:lnTo>
                  <a:lnTo>
                    <a:pt x="310833" y="79245"/>
                  </a:lnTo>
                  <a:lnTo>
                    <a:pt x="316106" y="131106"/>
                  </a:lnTo>
                  <a:lnTo>
                    <a:pt x="323273" y="179159"/>
                  </a:lnTo>
                  <a:lnTo>
                    <a:pt x="331536" y="229969"/>
                  </a:lnTo>
                  <a:lnTo>
                    <a:pt x="346277" y="284269"/>
                  </a:lnTo>
                  <a:lnTo>
                    <a:pt x="370788" y="329304"/>
                  </a:lnTo>
                  <a:lnTo>
                    <a:pt x="393787" y="357639"/>
                  </a:lnTo>
                  <a:lnTo>
                    <a:pt x="423306" y="377342"/>
                  </a:lnTo>
                  <a:lnTo>
                    <a:pt x="439710" y="384728"/>
                  </a:lnTo>
                  <a:lnTo>
                    <a:pt x="455215" y="385083"/>
                  </a:lnTo>
                  <a:lnTo>
                    <a:pt x="484632" y="373289"/>
                  </a:lnTo>
                  <a:lnTo>
                    <a:pt x="504816" y="348749"/>
                  </a:lnTo>
                  <a:lnTo>
                    <a:pt x="517341" y="316007"/>
                  </a:lnTo>
                  <a:lnTo>
                    <a:pt x="524392" y="256271"/>
                  </a:lnTo>
                  <a:lnTo>
                    <a:pt x="526042" y="218030"/>
                  </a:lnTo>
                  <a:lnTo>
                    <a:pt x="523434" y="208442"/>
                  </a:lnTo>
                  <a:lnTo>
                    <a:pt x="518649" y="205096"/>
                  </a:lnTo>
                  <a:lnTo>
                    <a:pt x="512412" y="205912"/>
                  </a:lnTo>
                  <a:lnTo>
                    <a:pt x="508255" y="214075"/>
                  </a:lnTo>
                  <a:lnTo>
                    <a:pt x="503635" y="243456"/>
                  </a:lnTo>
                  <a:lnTo>
                    <a:pt x="515591" y="295544"/>
                  </a:lnTo>
                  <a:lnTo>
                    <a:pt x="538431" y="335015"/>
                  </a:lnTo>
                  <a:lnTo>
                    <a:pt x="549976" y="341276"/>
                  </a:lnTo>
                  <a:lnTo>
                    <a:pt x="579053" y="344170"/>
                  </a:lnTo>
                  <a:lnTo>
                    <a:pt x="604165" y="336316"/>
                  </a:lnTo>
                  <a:lnTo>
                    <a:pt x="615127" y="329956"/>
                  </a:lnTo>
                  <a:lnTo>
                    <a:pt x="631369" y="310701"/>
                  </a:lnTo>
                  <a:lnTo>
                    <a:pt x="661489" y="261100"/>
                  </a:lnTo>
                  <a:lnTo>
                    <a:pt x="667054" y="258483"/>
                  </a:lnTo>
                  <a:lnTo>
                    <a:pt x="670764" y="262833"/>
                  </a:lnTo>
                  <a:lnTo>
                    <a:pt x="683997" y="313599"/>
                  </a:lnTo>
                  <a:lnTo>
                    <a:pt x="692724" y="322428"/>
                  </a:lnTo>
                  <a:lnTo>
                    <a:pt x="704636" y="326792"/>
                  </a:lnTo>
                  <a:lnTo>
                    <a:pt x="718670" y="328177"/>
                  </a:lnTo>
                  <a:lnTo>
                    <a:pt x="746453" y="321590"/>
                  </a:lnTo>
                  <a:lnTo>
                    <a:pt x="772511" y="306983"/>
                  </a:lnTo>
                  <a:lnTo>
                    <a:pt x="794249" y="285256"/>
                  </a:lnTo>
                  <a:lnTo>
                    <a:pt x="805942" y="256302"/>
                  </a:lnTo>
                  <a:lnTo>
                    <a:pt x="809615" y="224645"/>
                  </a:lnTo>
                  <a:lnTo>
                    <a:pt x="806170" y="195341"/>
                  </a:lnTo>
                  <a:lnTo>
                    <a:pt x="800071" y="184174"/>
                  </a:lnTo>
                  <a:lnTo>
                    <a:pt x="781107" y="167705"/>
                  </a:lnTo>
                  <a:lnTo>
                    <a:pt x="753381" y="159369"/>
                  </a:lnTo>
                  <a:lnTo>
                    <a:pt x="705607" y="1527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223410" y="9287559"/>
              <a:ext cx="662746" cy="530771"/>
            </a:xfrm>
            <a:custGeom>
              <a:avLst/>
              <a:gdLst/>
              <a:ahLst/>
              <a:cxnLst/>
              <a:rect l="0" t="0" r="0" b="0"/>
              <a:pathLst>
                <a:path w="662746" h="530771">
                  <a:moveTo>
                    <a:pt x="72785" y="133630"/>
                  </a:moveTo>
                  <a:lnTo>
                    <a:pt x="50948" y="140909"/>
                  </a:lnTo>
                  <a:lnTo>
                    <a:pt x="32103" y="164795"/>
                  </a:lnTo>
                  <a:lnTo>
                    <a:pt x="8425" y="221068"/>
                  </a:lnTo>
                  <a:lnTo>
                    <a:pt x="0" y="260853"/>
                  </a:lnTo>
                  <a:lnTo>
                    <a:pt x="1333" y="293769"/>
                  </a:lnTo>
                  <a:lnTo>
                    <a:pt x="6869" y="305898"/>
                  </a:lnTo>
                  <a:lnTo>
                    <a:pt x="25207" y="323438"/>
                  </a:lnTo>
                  <a:lnTo>
                    <a:pt x="36496" y="325678"/>
                  </a:lnTo>
                  <a:lnTo>
                    <a:pt x="61226" y="320041"/>
                  </a:lnTo>
                  <a:lnTo>
                    <a:pt x="71173" y="312749"/>
                  </a:lnTo>
                  <a:lnTo>
                    <a:pt x="86288" y="292459"/>
                  </a:lnTo>
                  <a:lnTo>
                    <a:pt x="103362" y="248061"/>
                  </a:lnTo>
                  <a:lnTo>
                    <a:pt x="111833" y="192176"/>
                  </a:lnTo>
                  <a:lnTo>
                    <a:pt x="120922" y="252290"/>
                  </a:lnTo>
                  <a:lnTo>
                    <a:pt x="129252" y="264535"/>
                  </a:lnTo>
                  <a:lnTo>
                    <a:pt x="154757" y="282202"/>
                  </a:lnTo>
                  <a:lnTo>
                    <a:pt x="167043" y="282952"/>
                  </a:lnTo>
                  <a:lnTo>
                    <a:pt x="178280" y="278882"/>
                  </a:lnTo>
                  <a:lnTo>
                    <a:pt x="188819" y="271598"/>
                  </a:lnTo>
                  <a:lnTo>
                    <a:pt x="204591" y="251317"/>
                  </a:lnTo>
                  <a:lnTo>
                    <a:pt x="227130" y="193779"/>
                  </a:lnTo>
                  <a:lnTo>
                    <a:pt x="243206" y="145342"/>
                  </a:lnTo>
                  <a:lnTo>
                    <a:pt x="241264" y="169432"/>
                  </a:lnTo>
                  <a:lnTo>
                    <a:pt x="245674" y="198801"/>
                  </a:lnTo>
                  <a:lnTo>
                    <a:pt x="260837" y="224042"/>
                  </a:lnTo>
                  <a:lnTo>
                    <a:pt x="271279" y="235038"/>
                  </a:lnTo>
                  <a:lnTo>
                    <a:pt x="281287" y="239322"/>
                  </a:lnTo>
                  <a:lnTo>
                    <a:pt x="291007" y="239131"/>
                  </a:lnTo>
                  <a:lnTo>
                    <a:pt x="309931" y="230794"/>
                  </a:lnTo>
                  <a:lnTo>
                    <a:pt x="328498" y="216932"/>
                  </a:lnTo>
                  <a:lnTo>
                    <a:pt x="338782" y="188427"/>
                  </a:lnTo>
                  <a:lnTo>
                    <a:pt x="344571" y="133616"/>
                  </a:lnTo>
                  <a:lnTo>
                    <a:pt x="345383" y="115339"/>
                  </a:lnTo>
                  <a:lnTo>
                    <a:pt x="342878" y="106202"/>
                  </a:lnTo>
                  <a:lnTo>
                    <a:pt x="338161" y="103157"/>
                  </a:lnTo>
                  <a:lnTo>
                    <a:pt x="331970" y="104174"/>
                  </a:lnTo>
                  <a:lnTo>
                    <a:pt x="329365" y="113993"/>
                  </a:lnTo>
                  <a:lnTo>
                    <a:pt x="332979" y="171485"/>
                  </a:lnTo>
                  <a:lnTo>
                    <a:pt x="339757" y="220534"/>
                  </a:lnTo>
                  <a:lnTo>
                    <a:pt x="355974" y="268741"/>
                  </a:lnTo>
                  <a:lnTo>
                    <a:pt x="386735" y="326518"/>
                  </a:lnTo>
                  <a:lnTo>
                    <a:pt x="424427" y="387895"/>
                  </a:lnTo>
                  <a:lnTo>
                    <a:pt x="466310" y="451024"/>
                  </a:lnTo>
                  <a:lnTo>
                    <a:pt x="472247" y="464057"/>
                  </a:lnTo>
                  <a:lnTo>
                    <a:pt x="474781" y="490725"/>
                  </a:lnTo>
                  <a:lnTo>
                    <a:pt x="473324" y="504235"/>
                  </a:lnTo>
                  <a:lnTo>
                    <a:pt x="467782" y="514764"/>
                  </a:lnTo>
                  <a:lnTo>
                    <a:pt x="449437" y="530528"/>
                  </a:lnTo>
                  <a:lnTo>
                    <a:pt x="438146" y="530770"/>
                  </a:lnTo>
                  <a:lnTo>
                    <a:pt x="413413" y="518852"/>
                  </a:lnTo>
                  <a:lnTo>
                    <a:pt x="395311" y="494258"/>
                  </a:lnTo>
                  <a:lnTo>
                    <a:pt x="383711" y="461490"/>
                  </a:lnTo>
                  <a:lnTo>
                    <a:pt x="378704" y="403265"/>
                  </a:lnTo>
                  <a:lnTo>
                    <a:pt x="389888" y="341101"/>
                  </a:lnTo>
                  <a:lnTo>
                    <a:pt x="402371" y="294636"/>
                  </a:lnTo>
                  <a:lnTo>
                    <a:pt x="420238" y="231620"/>
                  </a:lnTo>
                  <a:lnTo>
                    <a:pt x="447860" y="173638"/>
                  </a:lnTo>
                  <a:lnTo>
                    <a:pt x="473629" y="113207"/>
                  </a:lnTo>
                  <a:lnTo>
                    <a:pt x="500330" y="63749"/>
                  </a:lnTo>
                  <a:lnTo>
                    <a:pt x="515499" y="16269"/>
                  </a:lnTo>
                  <a:lnTo>
                    <a:pt x="512657" y="6639"/>
                  </a:lnTo>
                  <a:lnTo>
                    <a:pt x="504668" y="1741"/>
                  </a:lnTo>
                  <a:lnTo>
                    <a:pt x="493249" y="0"/>
                  </a:lnTo>
                  <a:lnTo>
                    <a:pt x="468373" y="10253"/>
                  </a:lnTo>
                  <a:lnTo>
                    <a:pt x="445129" y="30045"/>
                  </a:lnTo>
                  <a:lnTo>
                    <a:pt x="429720" y="54076"/>
                  </a:lnTo>
                  <a:lnTo>
                    <a:pt x="429572" y="63836"/>
                  </a:lnTo>
                  <a:lnTo>
                    <a:pt x="434044" y="71867"/>
                  </a:lnTo>
                  <a:lnTo>
                    <a:pt x="441595" y="78743"/>
                  </a:lnTo>
                  <a:lnTo>
                    <a:pt x="451200" y="81804"/>
                  </a:lnTo>
                  <a:lnTo>
                    <a:pt x="507579" y="75770"/>
                  </a:lnTo>
                  <a:lnTo>
                    <a:pt x="565213" y="68244"/>
                  </a:lnTo>
                  <a:lnTo>
                    <a:pt x="616823" y="70075"/>
                  </a:lnTo>
                  <a:lnTo>
                    <a:pt x="632004" y="72979"/>
                  </a:lnTo>
                  <a:lnTo>
                    <a:pt x="643648" y="79485"/>
                  </a:lnTo>
                  <a:lnTo>
                    <a:pt x="660649" y="98901"/>
                  </a:lnTo>
                  <a:lnTo>
                    <a:pt x="662745" y="108954"/>
                  </a:lnTo>
                  <a:lnTo>
                    <a:pt x="661095" y="118703"/>
                  </a:lnTo>
                  <a:lnTo>
                    <a:pt x="656949" y="128249"/>
                  </a:lnTo>
                  <a:lnTo>
                    <a:pt x="629276" y="156242"/>
                  </a:lnTo>
                  <a:lnTo>
                    <a:pt x="577456" y="183575"/>
                  </a:lnTo>
                  <a:lnTo>
                    <a:pt x="527687" y="204966"/>
                  </a:lnTo>
                  <a:lnTo>
                    <a:pt x="475870" y="212659"/>
                  </a:lnTo>
                  <a:lnTo>
                    <a:pt x="415564" y="2158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198381" y="10297123"/>
              <a:ext cx="211696" cy="484880"/>
            </a:xfrm>
            <a:custGeom>
              <a:avLst/>
              <a:gdLst/>
              <a:ahLst/>
              <a:cxnLst/>
              <a:rect l="0" t="0" r="0" b="0"/>
              <a:pathLst>
                <a:path w="211696" h="484880">
                  <a:moveTo>
                    <a:pt x="27422" y="124983"/>
                  </a:moveTo>
                  <a:lnTo>
                    <a:pt x="38369" y="176669"/>
                  </a:lnTo>
                  <a:lnTo>
                    <a:pt x="55201" y="234049"/>
                  </a:lnTo>
                  <a:lnTo>
                    <a:pt x="73197" y="289395"/>
                  </a:lnTo>
                  <a:lnTo>
                    <a:pt x="100845" y="344339"/>
                  </a:lnTo>
                  <a:lnTo>
                    <a:pt x="126619" y="403266"/>
                  </a:lnTo>
                  <a:lnTo>
                    <a:pt x="147714" y="455255"/>
                  </a:lnTo>
                  <a:lnTo>
                    <a:pt x="153321" y="473136"/>
                  </a:lnTo>
                  <a:lnTo>
                    <a:pt x="152488" y="482010"/>
                  </a:lnTo>
                  <a:lnTo>
                    <a:pt x="147363" y="484879"/>
                  </a:lnTo>
                  <a:lnTo>
                    <a:pt x="139375" y="483744"/>
                  </a:lnTo>
                  <a:lnTo>
                    <a:pt x="118313" y="462171"/>
                  </a:lnTo>
                  <a:lnTo>
                    <a:pt x="84822" y="407200"/>
                  </a:lnTo>
                  <a:lnTo>
                    <a:pt x="59664" y="350794"/>
                  </a:lnTo>
                  <a:lnTo>
                    <a:pt x="37515" y="290789"/>
                  </a:lnTo>
                  <a:lnTo>
                    <a:pt x="23134" y="241483"/>
                  </a:lnTo>
                  <a:lnTo>
                    <a:pt x="13836" y="198090"/>
                  </a:lnTo>
                  <a:lnTo>
                    <a:pt x="7673" y="149858"/>
                  </a:lnTo>
                  <a:lnTo>
                    <a:pt x="10012" y="103031"/>
                  </a:lnTo>
                  <a:lnTo>
                    <a:pt x="19894" y="41121"/>
                  </a:lnTo>
                  <a:lnTo>
                    <a:pt x="28497" y="26418"/>
                  </a:lnTo>
                  <a:lnTo>
                    <a:pt x="54307" y="6019"/>
                  </a:lnTo>
                  <a:lnTo>
                    <a:pt x="86090" y="0"/>
                  </a:lnTo>
                  <a:lnTo>
                    <a:pt x="120529" y="3927"/>
                  </a:lnTo>
                  <a:lnTo>
                    <a:pt x="156148" y="15828"/>
                  </a:lnTo>
                  <a:lnTo>
                    <a:pt x="184167" y="35336"/>
                  </a:lnTo>
                  <a:lnTo>
                    <a:pt x="195904" y="46937"/>
                  </a:lnTo>
                  <a:lnTo>
                    <a:pt x="208946" y="80140"/>
                  </a:lnTo>
                  <a:lnTo>
                    <a:pt x="211695" y="120288"/>
                  </a:lnTo>
                  <a:lnTo>
                    <a:pt x="196112" y="182669"/>
                  </a:lnTo>
                  <a:lnTo>
                    <a:pt x="169151" y="232976"/>
                  </a:lnTo>
                  <a:lnTo>
                    <a:pt x="123922" y="284276"/>
                  </a:lnTo>
                  <a:lnTo>
                    <a:pt x="73450" y="326052"/>
                  </a:lnTo>
                  <a:lnTo>
                    <a:pt x="22803" y="355360"/>
                  </a:lnTo>
                  <a:lnTo>
                    <a:pt x="0" y="3717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417760" y="10058583"/>
              <a:ext cx="1031605" cy="486578"/>
            </a:xfrm>
            <a:custGeom>
              <a:avLst/>
              <a:gdLst/>
              <a:ahLst/>
              <a:cxnLst/>
              <a:rect l="0" t="0" r="0" b="0"/>
              <a:pathLst>
                <a:path w="1031605" h="486578">
                  <a:moveTo>
                    <a:pt x="0" y="198989"/>
                  </a:moveTo>
                  <a:lnTo>
                    <a:pt x="10852" y="247797"/>
                  </a:lnTo>
                  <a:lnTo>
                    <a:pt x="16927" y="297241"/>
                  </a:lnTo>
                  <a:lnTo>
                    <a:pt x="28375" y="358611"/>
                  </a:lnTo>
                  <a:lnTo>
                    <a:pt x="36987" y="403998"/>
                  </a:lnTo>
                  <a:lnTo>
                    <a:pt x="45892" y="439404"/>
                  </a:lnTo>
                  <a:lnTo>
                    <a:pt x="63053" y="466312"/>
                  </a:lnTo>
                  <a:lnTo>
                    <a:pt x="74028" y="477753"/>
                  </a:lnTo>
                  <a:lnTo>
                    <a:pt x="85915" y="483857"/>
                  </a:lnTo>
                  <a:lnTo>
                    <a:pt x="111311" y="486577"/>
                  </a:lnTo>
                  <a:lnTo>
                    <a:pt x="133770" y="478644"/>
                  </a:lnTo>
                  <a:lnTo>
                    <a:pt x="144025" y="472264"/>
                  </a:lnTo>
                  <a:lnTo>
                    <a:pt x="173015" y="434168"/>
                  </a:lnTo>
                  <a:lnTo>
                    <a:pt x="193623" y="377007"/>
                  </a:lnTo>
                  <a:lnTo>
                    <a:pt x="194820" y="319107"/>
                  </a:lnTo>
                  <a:lnTo>
                    <a:pt x="185527" y="263357"/>
                  </a:lnTo>
                  <a:lnTo>
                    <a:pt x="165845" y="222800"/>
                  </a:lnTo>
                  <a:lnTo>
                    <a:pt x="145312" y="205510"/>
                  </a:lnTo>
                  <a:lnTo>
                    <a:pt x="133438" y="198766"/>
                  </a:lnTo>
                  <a:lnTo>
                    <a:pt x="120951" y="197317"/>
                  </a:lnTo>
                  <a:lnTo>
                    <a:pt x="94890" y="203832"/>
                  </a:lnTo>
                  <a:lnTo>
                    <a:pt x="61801" y="224630"/>
                  </a:lnTo>
                  <a:lnTo>
                    <a:pt x="46256" y="245425"/>
                  </a:lnTo>
                  <a:lnTo>
                    <a:pt x="23864" y="296015"/>
                  </a:lnTo>
                  <a:lnTo>
                    <a:pt x="16720" y="358248"/>
                  </a:lnTo>
                  <a:lnTo>
                    <a:pt x="29160" y="420022"/>
                  </a:lnTo>
                  <a:lnTo>
                    <a:pt x="48000" y="446018"/>
                  </a:lnTo>
                  <a:lnTo>
                    <a:pt x="59422" y="455083"/>
                  </a:lnTo>
                  <a:lnTo>
                    <a:pt x="88365" y="465155"/>
                  </a:lnTo>
                  <a:lnTo>
                    <a:pt x="104614" y="467841"/>
                  </a:lnTo>
                  <a:lnTo>
                    <a:pt x="134856" y="462700"/>
                  </a:lnTo>
                  <a:lnTo>
                    <a:pt x="162008" y="448736"/>
                  </a:lnTo>
                  <a:lnTo>
                    <a:pt x="194424" y="413655"/>
                  </a:lnTo>
                  <a:lnTo>
                    <a:pt x="221803" y="363820"/>
                  </a:lnTo>
                  <a:lnTo>
                    <a:pt x="238718" y="303012"/>
                  </a:lnTo>
                  <a:lnTo>
                    <a:pt x="244406" y="257911"/>
                  </a:lnTo>
                  <a:lnTo>
                    <a:pt x="245205" y="259599"/>
                  </a:lnTo>
                  <a:lnTo>
                    <a:pt x="253765" y="313372"/>
                  </a:lnTo>
                  <a:lnTo>
                    <a:pt x="269701" y="345805"/>
                  </a:lnTo>
                  <a:lnTo>
                    <a:pt x="292019" y="372407"/>
                  </a:lnTo>
                  <a:lnTo>
                    <a:pt x="317173" y="389309"/>
                  </a:lnTo>
                  <a:lnTo>
                    <a:pt x="347650" y="393774"/>
                  </a:lnTo>
                  <a:lnTo>
                    <a:pt x="378461" y="389156"/>
                  </a:lnTo>
                  <a:lnTo>
                    <a:pt x="402312" y="376947"/>
                  </a:lnTo>
                  <a:lnTo>
                    <a:pt x="432869" y="345665"/>
                  </a:lnTo>
                  <a:lnTo>
                    <a:pt x="443758" y="312421"/>
                  </a:lnTo>
                  <a:lnTo>
                    <a:pt x="449888" y="254943"/>
                  </a:lnTo>
                  <a:lnTo>
                    <a:pt x="447642" y="203380"/>
                  </a:lnTo>
                  <a:lnTo>
                    <a:pt x="444681" y="188206"/>
                  </a:lnTo>
                  <a:lnTo>
                    <a:pt x="441184" y="182659"/>
                  </a:lnTo>
                  <a:lnTo>
                    <a:pt x="437328" y="183531"/>
                  </a:lnTo>
                  <a:lnTo>
                    <a:pt x="433234" y="188684"/>
                  </a:lnTo>
                  <a:lnTo>
                    <a:pt x="434752" y="232330"/>
                  </a:lnTo>
                  <a:lnTo>
                    <a:pt x="444850" y="293505"/>
                  </a:lnTo>
                  <a:lnTo>
                    <a:pt x="457490" y="345317"/>
                  </a:lnTo>
                  <a:lnTo>
                    <a:pt x="478163" y="382336"/>
                  </a:lnTo>
                  <a:lnTo>
                    <a:pt x="481787" y="385205"/>
                  </a:lnTo>
                  <a:lnTo>
                    <a:pt x="482679" y="382549"/>
                  </a:lnTo>
                  <a:lnTo>
                    <a:pt x="472359" y="322243"/>
                  </a:lnTo>
                  <a:lnTo>
                    <a:pt x="478507" y="272241"/>
                  </a:lnTo>
                  <a:lnTo>
                    <a:pt x="491500" y="229327"/>
                  </a:lnTo>
                  <a:lnTo>
                    <a:pt x="505871" y="206887"/>
                  </a:lnTo>
                  <a:lnTo>
                    <a:pt x="515493" y="201208"/>
                  </a:lnTo>
                  <a:lnTo>
                    <a:pt x="538371" y="198960"/>
                  </a:lnTo>
                  <a:lnTo>
                    <a:pt x="549347" y="205063"/>
                  </a:lnTo>
                  <a:lnTo>
                    <a:pt x="598239" y="268044"/>
                  </a:lnTo>
                  <a:lnTo>
                    <a:pt x="636713" y="319442"/>
                  </a:lnTo>
                  <a:lnTo>
                    <a:pt x="660803" y="335299"/>
                  </a:lnTo>
                  <a:lnTo>
                    <a:pt x="686745" y="339299"/>
                  </a:lnTo>
                  <a:lnTo>
                    <a:pt x="700061" y="338234"/>
                  </a:lnTo>
                  <a:lnTo>
                    <a:pt x="711985" y="331429"/>
                  </a:lnTo>
                  <a:lnTo>
                    <a:pt x="733360" y="307618"/>
                  </a:lnTo>
                  <a:lnTo>
                    <a:pt x="744891" y="272660"/>
                  </a:lnTo>
                  <a:lnTo>
                    <a:pt x="751383" y="210153"/>
                  </a:lnTo>
                  <a:lnTo>
                    <a:pt x="749244" y="147452"/>
                  </a:lnTo>
                  <a:lnTo>
                    <a:pt x="738961" y="94343"/>
                  </a:lnTo>
                  <a:lnTo>
                    <a:pt x="721838" y="35451"/>
                  </a:lnTo>
                  <a:lnTo>
                    <a:pt x="717363" y="30548"/>
                  </a:lnTo>
                  <a:lnTo>
                    <a:pt x="712855" y="31851"/>
                  </a:lnTo>
                  <a:lnTo>
                    <a:pt x="708327" y="37289"/>
                  </a:lnTo>
                  <a:lnTo>
                    <a:pt x="711421" y="63645"/>
                  </a:lnTo>
                  <a:lnTo>
                    <a:pt x="726230" y="113184"/>
                  </a:lnTo>
                  <a:lnTo>
                    <a:pt x="744330" y="160870"/>
                  </a:lnTo>
                  <a:lnTo>
                    <a:pt x="777743" y="224299"/>
                  </a:lnTo>
                  <a:lnTo>
                    <a:pt x="803720" y="244770"/>
                  </a:lnTo>
                  <a:lnTo>
                    <a:pt x="819178" y="252362"/>
                  </a:lnTo>
                  <a:lnTo>
                    <a:pt x="856666" y="256735"/>
                  </a:lnTo>
                  <a:lnTo>
                    <a:pt x="877327" y="255768"/>
                  </a:lnTo>
                  <a:lnTo>
                    <a:pt x="908409" y="242506"/>
                  </a:lnTo>
                  <a:lnTo>
                    <a:pt x="953190" y="204031"/>
                  </a:lnTo>
                  <a:lnTo>
                    <a:pt x="974758" y="154441"/>
                  </a:lnTo>
                  <a:lnTo>
                    <a:pt x="983519" y="98783"/>
                  </a:lnTo>
                  <a:lnTo>
                    <a:pt x="978834" y="43697"/>
                  </a:lnTo>
                  <a:lnTo>
                    <a:pt x="963680" y="15203"/>
                  </a:lnTo>
                  <a:lnTo>
                    <a:pt x="953241" y="3338"/>
                  </a:lnTo>
                  <a:lnTo>
                    <a:pt x="940187" y="0"/>
                  </a:lnTo>
                  <a:lnTo>
                    <a:pt x="909433" y="8478"/>
                  </a:lnTo>
                  <a:lnTo>
                    <a:pt x="887639" y="27480"/>
                  </a:lnTo>
                  <a:lnTo>
                    <a:pt x="879695" y="38946"/>
                  </a:lnTo>
                  <a:lnTo>
                    <a:pt x="877445" y="52684"/>
                  </a:lnTo>
                  <a:lnTo>
                    <a:pt x="883071" y="84198"/>
                  </a:lnTo>
                  <a:lnTo>
                    <a:pt x="890360" y="96563"/>
                  </a:lnTo>
                  <a:lnTo>
                    <a:pt x="910647" y="114364"/>
                  </a:lnTo>
                  <a:lnTo>
                    <a:pt x="971858" y="139729"/>
                  </a:lnTo>
                  <a:lnTo>
                    <a:pt x="1006792" y="155385"/>
                  </a:lnTo>
                  <a:lnTo>
                    <a:pt x="1018545" y="166873"/>
                  </a:lnTo>
                  <a:lnTo>
                    <a:pt x="1031604" y="195887"/>
                  </a:lnTo>
                  <a:lnTo>
                    <a:pt x="1029283" y="225033"/>
                  </a:lnTo>
                  <a:lnTo>
                    <a:pt x="1018096" y="251699"/>
                  </a:lnTo>
                  <a:lnTo>
                    <a:pt x="993143" y="283840"/>
                  </a:lnTo>
                  <a:lnTo>
                    <a:pt x="959004" y="309614"/>
                  </a:lnTo>
                  <a:lnTo>
                    <a:pt x="918651" y="322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8062186" y="10134172"/>
              <a:ext cx="246803" cy="137112"/>
            </a:xfrm>
            <a:custGeom>
              <a:avLst/>
              <a:gdLst/>
              <a:ahLst/>
              <a:cxnLst/>
              <a:rect l="0" t="0" r="0" b="0"/>
              <a:pathLst>
                <a:path w="246803" h="137112">
                  <a:moveTo>
                    <a:pt x="0" y="137111"/>
                  </a:moveTo>
                  <a:lnTo>
                    <a:pt x="59660" y="107282"/>
                  </a:lnTo>
                  <a:lnTo>
                    <a:pt x="111117" y="81553"/>
                  </a:lnTo>
                  <a:lnTo>
                    <a:pt x="160895" y="54633"/>
                  </a:lnTo>
                  <a:lnTo>
                    <a:pt x="218660" y="18240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719406" y="10161594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610634" y="9969637"/>
              <a:ext cx="205669" cy="276925"/>
            </a:xfrm>
            <a:custGeom>
              <a:avLst/>
              <a:gdLst/>
              <a:ahLst/>
              <a:cxnLst/>
              <a:rect l="0" t="0" r="0" b="0"/>
              <a:pathLst>
                <a:path w="205669" h="276925">
                  <a:moveTo>
                    <a:pt x="0" y="109690"/>
                  </a:moveTo>
                  <a:lnTo>
                    <a:pt x="14915" y="169350"/>
                  </a:lnTo>
                  <a:lnTo>
                    <a:pt x="31843" y="216744"/>
                  </a:lnTo>
                  <a:lnTo>
                    <a:pt x="64859" y="273704"/>
                  </a:lnTo>
                  <a:lnTo>
                    <a:pt x="69139" y="276924"/>
                  </a:lnTo>
                  <a:lnTo>
                    <a:pt x="70468" y="272977"/>
                  </a:lnTo>
                  <a:lnTo>
                    <a:pt x="59386" y="214362"/>
                  </a:lnTo>
                  <a:lnTo>
                    <a:pt x="57714" y="157293"/>
                  </a:lnTo>
                  <a:lnTo>
                    <a:pt x="67714" y="104158"/>
                  </a:lnTo>
                  <a:lnTo>
                    <a:pt x="97618" y="53301"/>
                  </a:lnTo>
                  <a:lnTo>
                    <a:pt x="116512" y="29783"/>
                  </a:lnTo>
                  <a:lnTo>
                    <a:pt x="140144" y="14253"/>
                  </a:lnTo>
                  <a:lnTo>
                    <a:pt x="165882" y="6334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967126" y="9952443"/>
              <a:ext cx="455920" cy="350049"/>
            </a:xfrm>
            <a:custGeom>
              <a:avLst/>
              <a:gdLst/>
              <a:ahLst/>
              <a:cxnLst/>
              <a:rect l="0" t="0" r="0" b="0"/>
              <a:pathLst>
                <a:path w="455920" h="350049">
                  <a:moveTo>
                    <a:pt x="0" y="85750"/>
                  </a:moveTo>
                  <a:lnTo>
                    <a:pt x="0" y="114866"/>
                  </a:lnTo>
                  <a:lnTo>
                    <a:pt x="14557" y="154808"/>
                  </a:lnTo>
                  <a:lnTo>
                    <a:pt x="24939" y="163782"/>
                  </a:lnTo>
                  <a:lnTo>
                    <a:pt x="52726" y="173753"/>
                  </a:lnTo>
                  <a:lnTo>
                    <a:pt x="95350" y="172087"/>
                  </a:lnTo>
                  <a:lnTo>
                    <a:pt x="123121" y="157638"/>
                  </a:lnTo>
                  <a:lnTo>
                    <a:pt x="160389" y="123809"/>
                  </a:lnTo>
                  <a:lnTo>
                    <a:pt x="200278" y="64153"/>
                  </a:lnTo>
                  <a:lnTo>
                    <a:pt x="213719" y="11642"/>
                  </a:lnTo>
                  <a:lnTo>
                    <a:pt x="207988" y="2828"/>
                  </a:lnTo>
                  <a:lnTo>
                    <a:pt x="196550" y="0"/>
                  </a:lnTo>
                  <a:lnTo>
                    <a:pt x="181308" y="1160"/>
                  </a:lnTo>
                  <a:lnTo>
                    <a:pt x="152184" y="18701"/>
                  </a:lnTo>
                  <a:lnTo>
                    <a:pt x="127052" y="45286"/>
                  </a:lnTo>
                  <a:lnTo>
                    <a:pt x="110804" y="72336"/>
                  </a:lnTo>
                  <a:lnTo>
                    <a:pt x="106630" y="99593"/>
                  </a:lnTo>
                  <a:lnTo>
                    <a:pt x="107650" y="113260"/>
                  </a:lnTo>
                  <a:lnTo>
                    <a:pt x="112900" y="120848"/>
                  </a:lnTo>
                  <a:lnTo>
                    <a:pt x="120970" y="124384"/>
                  </a:lnTo>
                  <a:lnTo>
                    <a:pt x="130921" y="125217"/>
                  </a:lnTo>
                  <a:lnTo>
                    <a:pt x="150103" y="118018"/>
                  </a:lnTo>
                  <a:lnTo>
                    <a:pt x="194523" y="95848"/>
                  </a:lnTo>
                  <a:lnTo>
                    <a:pt x="241130" y="88743"/>
                  </a:lnTo>
                  <a:lnTo>
                    <a:pt x="286254" y="93915"/>
                  </a:lnTo>
                  <a:lnTo>
                    <a:pt x="310548" y="105121"/>
                  </a:lnTo>
                  <a:lnTo>
                    <a:pt x="369851" y="145911"/>
                  </a:lnTo>
                  <a:lnTo>
                    <a:pt x="427107" y="198246"/>
                  </a:lnTo>
                  <a:lnTo>
                    <a:pt x="452234" y="237405"/>
                  </a:lnTo>
                  <a:lnTo>
                    <a:pt x="455919" y="268428"/>
                  </a:lnTo>
                  <a:lnTo>
                    <a:pt x="450956" y="299482"/>
                  </a:lnTo>
                  <a:lnTo>
                    <a:pt x="438593" y="323441"/>
                  </a:lnTo>
                  <a:lnTo>
                    <a:pt x="418879" y="340182"/>
                  </a:lnTo>
                  <a:lnTo>
                    <a:pt x="407224" y="346780"/>
                  </a:lnTo>
                  <a:lnTo>
                    <a:pt x="382086" y="350048"/>
                  </a:lnTo>
                  <a:lnTo>
                    <a:pt x="368984" y="348786"/>
                  </a:lnTo>
                  <a:lnTo>
                    <a:pt x="346301" y="335196"/>
                  </a:lnTo>
                  <a:lnTo>
                    <a:pt x="335987" y="325174"/>
                  </a:lnTo>
                  <a:lnTo>
                    <a:pt x="314191" y="274675"/>
                  </a:lnTo>
                  <a:lnTo>
                    <a:pt x="305363" y="211469"/>
                  </a:lnTo>
                  <a:lnTo>
                    <a:pt x="307361" y="167017"/>
                  </a:lnTo>
                  <a:lnTo>
                    <a:pt x="317051" y="107289"/>
                  </a:lnTo>
                  <a:lnTo>
                    <a:pt x="329069" y="446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282483" y="9679405"/>
              <a:ext cx="507316" cy="414374"/>
            </a:xfrm>
            <a:custGeom>
              <a:avLst/>
              <a:gdLst/>
              <a:ahLst/>
              <a:cxnLst/>
              <a:rect l="0" t="0" r="0" b="0"/>
              <a:pathLst>
                <a:path w="507316" h="414374">
                  <a:moveTo>
                    <a:pt x="0" y="139409"/>
                  </a:moveTo>
                  <a:lnTo>
                    <a:pt x="4063" y="199070"/>
                  </a:lnTo>
                  <a:lnTo>
                    <a:pt x="18978" y="246463"/>
                  </a:lnTo>
                  <a:lnTo>
                    <a:pt x="42694" y="297577"/>
                  </a:lnTo>
                  <a:lnTo>
                    <a:pt x="69018" y="352839"/>
                  </a:lnTo>
                  <a:lnTo>
                    <a:pt x="97932" y="412458"/>
                  </a:lnTo>
                  <a:lnTo>
                    <a:pt x="101851" y="414373"/>
                  </a:lnTo>
                  <a:lnTo>
                    <a:pt x="104464" y="408032"/>
                  </a:lnTo>
                  <a:lnTo>
                    <a:pt x="105844" y="382198"/>
                  </a:lnTo>
                  <a:lnTo>
                    <a:pt x="101102" y="331869"/>
                  </a:lnTo>
                  <a:lnTo>
                    <a:pt x="107992" y="272439"/>
                  </a:lnTo>
                  <a:lnTo>
                    <a:pt x="115536" y="239667"/>
                  </a:lnTo>
                  <a:lnTo>
                    <a:pt x="122729" y="232147"/>
                  </a:lnTo>
                  <a:lnTo>
                    <a:pt x="132094" y="230180"/>
                  </a:lnTo>
                  <a:lnTo>
                    <a:pt x="142908" y="231916"/>
                  </a:lnTo>
                  <a:lnTo>
                    <a:pt x="163047" y="250094"/>
                  </a:lnTo>
                  <a:lnTo>
                    <a:pt x="211566" y="306839"/>
                  </a:lnTo>
                  <a:lnTo>
                    <a:pt x="235712" y="326051"/>
                  </a:lnTo>
                  <a:lnTo>
                    <a:pt x="248549" y="330869"/>
                  </a:lnTo>
                  <a:lnTo>
                    <a:pt x="275001" y="332161"/>
                  </a:lnTo>
                  <a:lnTo>
                    <a:pt x="297929" y="323594"/>
                  </a:lnTo>
                  <a:lnTo>
                    <a:pt x="318276" y="308106"/>
                  </a:lnTo>
                  <a:lnTo>
                    <a:pt x="337476" y="285988"/>
                  </a:lnTo>
                  <a:lnTo>
                    <a:pt x="358136" y="240563"/>
                  </a:lnTo>
                  <a:lnTo>
                    <a:pt x="366628" y="181230"/>
                  </a:lnTo>
                  <a:lnTo>
                    <a:pt x="364551" y="137683"/>
                  </a:lnTo>
                  <a:lnTo>
                    <a:pt x="354817" y="74404"/>
                  </a:lnTo>
                  <a:lnTo>
                    <a:pt x="342285" y="21122"/>
                  </a:lnTo>
                  <a:lnTo>
                    <a:pt x="337879" y="5707"/>
                  </a:lnTo>
                  <a:lnTo>
                    <a:pt x="333419" y="0"/>
                  </a:lnTo>
                  <a:lnTo>
                    <a:pt x="328922" y="765"/>
                  </a:lnTo>
                  <a:lnTo>
                    <a:pt x="324400" y="5846"/>
                  </a:lnTo>
                  <a:lnTo>
                    <a:pt x="325316" y="56670"/>
                  </a:lnTo>
                  <a:lnTo>
                    <a:pt x="331464" y="100097"/>
                  </a:lnTo>
                  <a:lnTo>
                    <a:pt x="347552" y="163309"/>
                  </a:lnTo>
                  <a:lnTo>
                    <a:pt x="364706" y="198782"/>
                  </a:lnTo>
                  <a:lnTo>
                    <a:pt x="387566" y="224704"/>
                  </a:lnTo>
                  <a:lnTo>
                    <a:pt x="426129" y="249149"/>
                  </a:lnTo>
                  <a:lnTo>
                    <a:pt x="466501" y="266041"/>
                  </a:lnTo>
                  <a:lnTo>
                    <a:pt x="485621" y="267800"/>
                  </a:lnTo>
                  <a:lnTo>
                    <a:pt x="507315" y="262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542996" y="9750258"/>
              <a:ext cx="246803" cy="150824"/>
            </a:xfrm>
            <a:custGeom>
              <a:avLst/>
              <a:gdLst/>
              <a:ahLst/>
              <a:cxnLst/>
              <a:rect l="0" t="0" r="0" b="0"/>
              <a:pathLst>
                <a:path w="246803" h="150824">
                  <a:moveTo>
                    <a:pt x="0" y="150823"/>
                  </a:moveTo>
                  <a:lnTo>
                    <a:pt x="48807" y="116931"/>
                  </a:lnTo>
                  <a:lnTo>
                    <a:pt x="108498" y="81836"/>
                  </a:lnTo>
                  <a:lnTo>
                    <a:pt x="157749" y="57933"/>
                  </a:lnTo>
                  <a:lnTo>
                    <a:pt x="217282" y="17578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967126" y="9818814"/>
              <a:ext cx="41134" cy="1"/>
            </a:xfrm>
            <a:custGeom>
              <a:avLst/>
              <a:gdLst/>
              <a:ahLst/>
              <a:cxnLst/>
              <a:rect l="0" t="0" r="0" b="0"/>
              <a:pathLst>
                <a:path w="41134" h="1">
                  <a:moveTo>
                    <a:pt x="4113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26694" y="10915710"/>
            <a:ext cx="866275" cy="891229"/>
            <a:chOff x="726694" y="10915710"/>
            <a:chExt cx="866275" cy="891229"/>
          </a:xfrm>
        </p:grpSpPr>
        <p:sp>
          <p:nvSpPr>
            <p:cNvPr id="220" name="Freeform 219"/>
            <p:cNvSpPr/>
            <p:nvPr/>
          </p:nvSpPr>
          <p:spPr>
            <a:xfrm>
              <a:off x="932362" y="11039981"/>
              <a:ext cx="562160" cy="40265"/>
            </a:xfrm>
            <a:custGeom>
              <a:avLst/>
              <a:gdLst/>
              <a:ahLst/>
              <a:cxnLst/>
              <a:rect l="0" t="0" r="0" b="0"/>
              <a:pathLst>
                <a:path w="562160" h="40265">
                  <a:moveTo>
                    <a:pt x="0" y="40264"/>
                  </a:moveTo>
                  <a:lnTo>
                    <a:pt x="48807" y="29412"/>
                  </a:lnTo>
                  <a:lnTo>
                    <a:pt x="98252" y="23338"/>
                  </a:lnTo>
                  <a:lnTo>
                    <a:pt x="155559" y="15951"/>
                  </a:lnTo>
                  <a:lnTo>
                    <a:pt x="200155" y="14223"/>
                  </a:lnTo>
                  <a:lnTo>
                    <a:pt x="250445" y="13455"/>
                  </a:lnTo>
                  <a:lnTo>
                    <a:pt x="299203" y="9052"/>
                  </a:lnTo>
                  <a:lnTo>
                    <a:pt x="346264" y="3539"/>
                  </a:lnTo>
                  <a:lnTo>
                    <a:pt x="392572" y="1089"/>
                  </a:lnTo>
                  <a:lnTo>
                    <a:pt x="438544" y="0"/>
                  </a:lnTo>
                  <a:lnTo>
                    <a:pt x="499125" y="3450"/>
                  </a:lnTo>
                  <a:lnTo>
                    <a:pt x="562159" y="128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384831" y="10915710"/>
              <a:ext cx="208138" cy="342781"/>
            </a:xfrm>
            <a:custGeom>
              <a:avLst/>
              <a:gdLst/>
              <a:ahLst/>
              <a:cxnLst/>
              <a:rect l="0" t="0" r="0" b="0"/>
              <a:pathLst>
                <a:path w="208138" h="342781">
                  <a:moveTo>
                    <a:pt x="109690" y="0"/>
                  </a:moveTo>
                  <a:lnTo>
                    <a:pt x="154940" y="48298"/>
                  </a:lnTo>
                  <a:lnTo>
                    <a:pt x="189433" y="103354"/>
                  </a:lnTo>
                  <a:lnTo>
                    <a:pt x="208137" y="139297"/>
                  </a:lnTo>
                  <a:lnTo>
                    <a:pt x="207314" y="150756"/>
                  </a:lnTo>
                  <a:lnTo>
                    <a:pt x="194212" y="171615"/>
                  </a:lnTo>
                  <a:lnTo>
                    <a:pt x="147037" y="219255"/>
                  </a:lnTo>
                  <a:lnTo>
                    <a:pt x="84679" y="263648"/>
                  </a:lnTo>
                  <a:lnTo>
                    <a:pt x="26499" y="32491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08961" y="11368180"/>
              <a:ext cx="68557" cy="438759"/>
            </a:xfrm>
            <a:custGeom>
              <a:avLst/>
              <a:gdLst/>
              <a:ahLst/>
              <a:cxnLst/>
              <a:rect l="0" t="0" r="0" b="0"/>
              <a:pathLst>
                <a:path w="68557" h="438759">
                  <a:moveTo>
                    <a:pt x="68556" y="0"/>
                  </a:moveTo>
                  <a:lnTo>
                    <a:pt x="57610" y="46833"/>
                  </a:lnTo>
                  <a:lnTo>
                    <a:pt x="49472" y="90894"/>
                  </a:lnTo>
                  <a:lnTo>
                    <a:pt x="36325" y="145254"/>
                  </a:lnTo>
                  <a:lnTo>
                    <a:pt x="30060" y="197585"/>
                  </a:lnTo>
                  <a:lnTo>
                    <a:pt x="18520" y="260440"/>
                  </a:lnTo>
                  <a:lnTo>
                    <a:pt x="13613" y="312119"/>
                  </a:lnTo>
                  <a:lnTo>
                    <a:pt x="4710" y="366026"/>
                  </a:lnTo>
                  <a:lnTo>
                    <a:pt x="930" y="422585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26694" y="11360901"/>
              <a:ext cx="284206" cy="404904"/>
            </a:xfrm>
            <a:custGeom>
              <a:avLst/>
              <a:gdLst/>
              <a:ahLst/>
              <a:cxnLst/>
              <a:rect l="0" t="0" r="0" b="0"/>
              <a:pathLst>
                <a:path w="284206" h="404904">
                  <a:moveTo>
                    <a:pt x="123401" y="7279"/>
                  </a:moveTo>
                  <a:lnTo>
                    <a:pt x="145237" y="0"/>
                  </a:lnTo>
                  <a:lnTo>
                    <a:pt x="168145" y="489"/>
                  </a:lnTo>
                  <a:lnTo>
                    <a:pt x="180653" y="2753"/>
                  </a:lnTo>
                  <a:lnTo>
                    <a:pt x="220092" y="27774"/>
                  </a:lnTo>
                  <a:lnTo>
                    <a:pt x="253445" y="56855"/>
                  </a:lnTo>
                  <a:lnTo>
                    <a:pt x="275346" y="99327"/>
                  </a:lnTo>
                  <a:lnTo>
                    <a:pt x="284205" y="157784"/>
                  </a:lnTo>
                  <a:lnTo>
                    <a:pt x="279551" y="208790"/>
                  </a:lnTo>
                  <a:lnTo>
                    <a:pt x="253966" y="260128"/>
                  </a:lnTo>
                  <a:lnTo>
                    <a:pt x="217439" y="313933"/>
                  </a:lnTo>
                  <a:lnTo>
                    <a:pt x="170392" y="353913"/>
                  </a:lnTo>
                  <a:lnTo>
                    <a:pt x="110846" y="383772"/>
                  </a:lnTo>
                  <a:lnTo>
                    <a:pt x="67375" y="397965"/>
                  </a:lnTo>
                  <a:lnTo>
                    <a:pt x="15114" y="403532"/>
                  </a:lnTo>
                  <a:lnTo>
                    <a:pt x="0" y="4049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022239" y="11327047"/>
              <a:ext cx="280326" cy="440471"/>
            </a:xfrm>
            <a:custGeom>
              <a:avLst/>
              <a:gdLst/>
              <a:ahLst/>
              <a:cxnLst/>
              <a:rect l="0" t="0" r="0" b="0"/>
              <a:pathLst>
                <a:path w="280326" h="440471">
                  <a:moveTo>
                    <a:pt x="60946" y="164534"/>
                  </a:moveTo>
                  <a:lnTo>
                    <a:pt x="60946" y="209843"/>
                  </a:lnTo>
                  <a:lnTo>
                    <a:pt x="62469" y="265981"/>
                  </a:lnTo>
                  <a:lnTo>
                    <a:pt x="68845" y="312915"/>
                  </a:lnTo>
                  <a:lnTo>
                    <a:pt x="58895" y="373781"/>
                  </a:lnTo>
                  <a:lnTo>
                    <a:pt x="42259" y="436757"/>
                  </a:lnTo>
                  <a:lnTo>
                    <a:pt x="37824" y="440470"/>
                  </a:lnTo>
                  <a:lnTo>
                    <a:pt x="33343" y="436853"/>
                  </a:lnTo>
                  <a:lnTo>
                    <a:pt x="19759" y="398584"/>
                  </a:lnTo>
                  <a:lnTo>
                    <a:pt x="6085" y="339001"/>
                  </a:lnTo>
                  <a:lnTo>
                    <a:pt x="0" y="293873"/>
                  </a:lnTo>
                  <a:lnTo>
                    <a:pt x="2374" y="243346"/>
                  </a:lnTo>
                  <a:lnTo>
                    <a:pt x="8507" y="194483"/>
                  </a:lnTo>
                  <a:lnTo>
                    <a:pt x="16311" y="148898"/>
                  </a:lnTo>
                  <a:lnTo>
                    <a:pt x="30793" y="92022"/>
                  </a:lnTo>
                  <a:lnTo>
                    <a:pt x="45514" y="65782"/>
                  </a:lnTo>
                  <a:lnTo>
                    <a:pt x="66275" y="48025"/>
                  </a:lnTo>
                  <a:lnTo>
                    <a:pt x="92260" y="36579"/>
                  </a:lnTo>
                  <a:lnTo>
                    <a:pt x="141150" y="30134"/>
                  </a:lnTo>
                  <a:lnTo>
                    <a:pt x="194230" y="25179"/>
                  </a:lnTo>
                  <a:lnTo>
                    <a:pt x="254573" y="5877"/>
                  </a:lnTo>
                  <a:lnTo>
                    <a:pt x="2803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096896" y="11560136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57252" y="10245"/>
                  </a:lnTo>
                  <a:lnTo>
                    <a:pt x="115018" y="202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933279" y="10943132"/>
            <a:ext cx="783956" cy="891230"/>
            <a:chOff x="1933279" y="10943132"/>
            <a:chExt cx="783956" cy="891230"/>
          </a:xfrm>
        </p:grpSpPr>
        <p:sp>
          <p:nvSpPr>
            <p:cNvPr id="227" name="Freeform 226"/>
            <p:cNvSpPr/>
            <p:nvPr/>
          </p:nvSpPr>
          <p:spPr>
            <a:xfrm>
              <a:off x="2180081" y="11107667"/>
              <a:ext cx="383915" cy="27423"/>
            </a:xfrm>
            <a:custGeom>
              <a:avLst/>
              <a:gdLst/>
              <a:ahLst/>
              <a:cxnLst/>
              <a:rect l="0" t="0" r="0" b="0"/>
              <a:pathLst>
                <a:path w="383915" h="27423">
                  <a:moveTo>
                    <a:pt x="0" y="0"/>
                  </a:moveTo>
                  <a:lnTo>
                    <a:pt x="46832" y="0"/>
                  </a:lnTo>
                  <a:lnTo>
                    <a:pt x="90894" y="0"/>
                  </a:lnTo>
                  <a:lnTo>
                    <a:pt x="152533" y="0"/>
                  </a:lnTo>
                  <a:lnTo>
                    <a:pt x="194748" y="4063"/>
                  </a:lnTo>
                  <a:lnTo>
                    <a:pt x="257277" y="10853"/>
                  </a:lnTo>
                  <a:lnTo>
                    <a:pt x="314399" y="16928"/>
                  </a:lnTo>
                  <a:lnTo>
                    <a:pt x="357731" y="24313"/>
                  </a:lnTo>
                  <a:lnTo>
                    <a:pt x="383914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481727" y="10943132"/>
              <a:ext cx="235508" cy="397626"/>
            </a:xfrm>
            <a:custGeom>
              <a:avLst/>
              <a:gdLst/>
              <a:ahLst/>
              <a:cxnLst/>
              <a:rect l="0" t="0" r="0" b="0"/>
              <a:pathLst>
                <a:path w="235508" h="397626">
                  <a:moveTo>
                    <a:pt x="109690" y="0"/>
                  </a:moveTo>
                  <a:lnTo>
                    <a:pt x="169311" y="55559"/>
                  </a:lnTo>
                  <a:lnTo>
                    <a:pt x="203021" y="86542"/>
                  </a:lnTo>
                  <a:lnTo>
                    <a:pt x="228244" y="124668"/>
                  </a:lnTo>
                  <a:lnTo>
                    <a:pt x="234430" y="137957"/>
                  </a:lnTo>
                  <a:lnTo>
                    <a:pt x="235507" y="151387"/>
                  </a:lnTo>
                  <a:lnTo>
                    <a:pt x="228579" y="178496"/>
                  </a:lnTo>
                  <a:lnTo>
                    <a:pt x="211280" y="201716"/>
                  </a:lnTo>
                  <a:lnTo>
                    <a:pt x="159180" y="252375"/>
                  </a:lnTo>
                  <a:lnTo>
                    <a:pt x="104570" y="302747"/>
                  </a:lnTo>
                  <a:lnTo>
                    <a:pt x="50110" y="35670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974413" y="11368180"/>
              <a:ext cx="109691" cy="466182"/>
            </a:xfrm>
            <a:custGeom>
              <a:avLst/>
              <a:gdLst/>
              <a:ahLst/>
              <a:cxnLst/>
              <a:rect l="0" t="0" r="0" b="0"/>
              <a:pathLst>
                <a:path w="109691" h="466182">
                  <a:moveTo>
                    <a:pt x="109690" y="0"/>
                  </a:moveTo>
                  <a:lnTo>
                    <a:pt x="87797" y="24939"/>
                  </a:lnTo>
                  <a:lnTo>
                    <a:pt x="58194" y="81325"/>
                  </a:lnTo>
                  <a:lnTo>
                    <a:pt x="42126" y="135309"/>
                  </a:lnTo>
                  <a:lnTo>
                    <a:pt x="32434" y="183538"/>
                  </a:lnTo>
                  <a:lnTo>
                    <a:pt x="23048" y="235444"/>
                  </a:lnTo>
                  <a:lnTo>
                    <a:pt x="13798" y="288981"/>
                  </a:lnTo>
                  <a:lnTo>
                    <a:pt x="6133" y="341722"/>
                  </a:lnTo>
                  <a:lnTo>
                    <a:pt x="2726" y="390552"/>
                  </a:lnTo>
                  <a:lnTo>
                    <a:pt x="1211" y="425458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1933279" y="11412851"/>
              <a:ext cx="291944" cy="390007"/>
            </a:xfrm>
            <a:custGeom>
              <a:avLst/>
              <a:gdLst/>
              <a:ahLst/>
              <a:cxnLst/>
              <a:rect l="0" t="0" r="0" b="0"/>
              <a:pathLst>
                <a:path w="291944" h="390007">
                  <a:moveTo>
                    <a:pt x="27423" y="78730"/>
                  </a:moveTo>
                  <a:lnTo>
                    <a:pt x="65591" y="28756"/>
                  </a:lnTo>
                  <a:lnTo>
                    <a:pt x="99163" y="8400"/>
                  </a:lnTo>
                  <a:lnTo>
                    <a:pt x="145335" y="0"/>
                  </a:lnTo>
                  <a:lnTo>
                    <a:pt x="190331" y="4789"/>
                  </a:lnTo>
                  <a:lnTo>
                    <a:pt x="232609" y="23135"/>
                  </a:lnTo>
                  <a:lnTo>
                    <a:pt x="266803" y="55147"/>
                  </a:lnTo>
                  <a:lnTo>
                    <a:pt x="288953" y="93579"/>
                  </a:lnTo>
                  <a:lnTo>
                    <a:pt x="291943" y="128494"/>
                  </a:lnTo>
                  <a:lnTo>
                    <a:pt x="280998" y="190976"/>
                  </a:lnTo>
                  <a:lnTo>
                    <a:pt x="254395" y="253670"/>
                  </a:lnTo>
                  <a:lnTo>
                    <a:pt x="217567" y="306778"/>
                  </a:lnTo>
                  <a:lnTo>
                    <a:pt x="189628" y="335478"/>
                  </a:lnTo>
                  <a:lnTo>
                    <a:pt x="141162" y="367242"/>
                  </a:lnTo>
                  <a:lnTo>
                    <a:pt x="95655" y="385456"/>
                  </a:lnTo>
                  <a:lnTo>
                    <a:pt x="47301" y="390006"/>
                  </a:lnTo>
                  <a:lnTo>
                    <a:pt x="0" y="3803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298734" y="11436736"/>
              <a:ext cx="196706" cy="272352"/>
            </a:xfrm>
            <a:custGeom>
              <a:avLst/>
              <a:gdLst/>
              <a:ahLst/>
              <a:cxnLst/>
              <a:rect l="0" t="0" r="0" b="0"/>
              <a:pathLst>
                <a:path w="196706" h="272352">
                  <a:moveTo>
                    <a:pt x="73304" y="0"/>
                  </a:moveTo>
                  <a:lnTo>
                    <a:pt x="58389" y="59659"/>
                  </a:lnTo>
                  <a:lnTo>
                    <a:pt x="41073" y="121644"/>
                  </a:lnTo>
                  <a:lnTo>
                    <a:pt x="20251" y="171293"/>
                  </a:lnTo>
                  <a:lnTo>
                    <a:pt x="2062" y="217319"/>
                  </a:lnTo>
                  <a:lnTo>
                    <a:pt x="0" y="245886"/>
                  </a:lnTo>
                  <a:lnTo>
                    <a:pt x="1582" y="259903"/>
                  </a:lnTo>
                  <a:lnTo>
                    <a:pt x="7208" y="267723"/>
                  </a:lnTo>
                  <a:lnTo>
                    <a:pt x="15529" y="271414"/>
                  </a:lnTo>
                  <a:lnTo>
                    <a:pt x="25646" y="272351"/>
                  </a:lnTo>
                  <a:lnTo>
                    <a:pt x="45013" y="265267"/>
                  </a:lnTo>
                  <a:lnTo>
                    <a:pt x="66824" y="253485"/>
                  </a:lnTo>
                  <a:lnTo>
                    <a:pt x="113364" y="238286"/>
                  </a:lnTo>
                  <a:lnTo>
                    <a:pt x="171496" y="223566"/>
                  </a:lnTo>
                  <a:lnTo>
                    <a:pt x="196705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344615" y="11505292"/>
              <a:ext cx="178247" cy="54845"/>
            </a:xfrm>
            <a:custGeom>
              <a:avLst/>
              <a:gdLst/>
              <a:ahLst/>
              <a:cxnLst/>
              <a:rect l="0" t="0" r="0" b="0"/>
              <a:pathLst>
                <a:path w="178247" h="54845">
                  <a:moveTo>
                    <a:pt x="0" y="54844"/>
                  </a:moveTo>
                  <a:lnTo>
                    <a:pt x="23417" y="34476"/>
                  </a:lnTo>
                  <a:lnTo>
                    <a:pt x="45447" y="23955"/>
                  </a:lnTo>
                  <a:lnTo>
                    <a:pt x="106254" y="14211"/>
                  </a:lnTo>
                  <a:lnTo>
                    <a:pt x="155731" y="325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413172" y="11354468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41134"/>
                  </a:moveTo>
                  <a:lnTo>
                    <a:pt x="34362" y="20765"/>
                  </a:lnTo>
                  <a:lnTo>
                    <a:pt x="81107" y="6830"/>
                  </a:lnTo>
                  <a:lnTo>
                    <a:pt x="139309" y="135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510985" y="9846236"/>
            <a:ext cx="1782457" cy="630716"/>
            <a:chOff x="4510985" y="9846236"/>
            <a:chExt cx="1782457" cy="630716"/>
          </a:xfrm>
        </p:grpSpPr>
        <p:sp>
          <p:nvSpPr>
            <p:cNvPr id="235" name="Freeform 234"/>
            <p:cNvSpPr/>
            <p:nvPr/>
          </p:nvSpPr>
          <p:spPr>
            <a:xfrm>
              <a:off x="4510985" y="10065615"/>
              <a:ext cx="82269" cy="411337"/>
            </a:xfrm>
            <a:custGeom>
              <a:avLst/>
              <a:gdLst/>
              <a:ahLst/>
              <a:cxnLst/>
              <a:rect l="0" t="0" r="0" b="0"/>
              <a:pathLst>
                <a:path w="82269" h="411337">
                  <a:moveTo>
                    <a:pt x="0" y="0"/>
                  </a:moveTo>
                  <a:lnTo>
                    <a:pt x="4063" y="59661"/>
                  </a:lnTo>
                  <a:lnTo>
                    <a:pt x="19084" y="121644"/>
                  </a:lnTo>
                  <a:lnTo>
                    <a:pt x="32231" y="178571"/>
                  </a:lnTo>
                  <a:lnTo>
                    <a:pt x="41240" y="221556"/>
                  </a:lnTo>
                  <a:lnTo>
                    <a:pt x="54877" y="284518"/>
                  </a:lnTo>
                  <a:lnTo>
                    <a:pt x="68566" y="337705"/>
                  </a:lnTo>
                  <a:lnTo>
                    <a:pt x="78208" y="378348"/>
                  </a:lnTo>
                  <a:lnTo>
                    <a:pt x="82268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689231" y="9983349"/>
              <a:ext cx="13712" cy="27422"/>
            </a:xfrm>
            <a:custGeom>
              <a:avLst/>
              <a:gdLst/>
              <a:ahLst/>
              <a:cxnLst/>
              <a:rect l="0" t="0" r="0" b="0"/>
              <a:pathLst>
                <a:path w="13712" h="27422">
                  <a:moveTo>
                    <a:pt x="13711" y="2742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589641" y="10079327"/>
              <a:ext cx="196157" cy="205669"/>
            </a:xfrm>
            <a:custGeom>
              <a:avLst/>
              <a:gdLst/>
              <a:ahLst/>
              <a:cxnLst/>
              <a:rect l="0" t="0" r="0" b="0"/>
              <a:pathLst>
                <a:path w="196157" h="205669">
                  <a:moveTo>
                    <a:pt x="17323" y="0"/>
                  </a:moveTo>
                  <a:lnTo>
                    <a:pt x="2765" y="14557"/>
                  </a:lnTo>
                  <a:lnTo>
                    <a:pt x="0" y="23416"/>
                  </a:lnTo>
                  <a:lnTo>
                    <a:pt x="991" y="45446"/>
                  </a:lnTo>
                  <a:lnTo>
                    <a:pt x="7958" y="53150"/>
                  </a:lnTo>
                  <a:lnTo>
                    <a:pt x="58864" y="69575"/>
                  </a:lnTo>
                  <a:lnTo>
                    <a:pt x="120660" y="87039"/>
                  </a:lnTo>
                  <a:lnTo>
                    <a:pt x="166264" y="100608"/>
                  </a:lnTo>
                  <a:lnTo>
                    <a:pt x="177556" y="108206"/>
                  </a:lnTo>
                  <a:lnTo>
                    <a:pt x="194164" y="128835"/>
                  </a:lnTo>
                  <a:lnTo>
                    <a:pt x="196156" y="140734"/>
                  </a:lnTo>
                  <a:lnTo>
                    <a:pt x="190243" y="166145"/>
                  </a:lnTo>
                  <a:lnTo>
                    <a:pt x="182877" y="176272"/>
                  </a:lnTo>
                  <a:lnTo>
                    <a:pt x="162505" y="191588"/>
                  </a:lnTo>
                  <a:lnTo>
                    <a:pt x="113301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826343" y="9887370"/>
              <a:ext cx="109690" cy="356493"/>
            </a:xfrm>
            <a:custGeom>
              <a:avLst/>
              <a:gdLst/>
              <a:ahLst/>
              <a:cxnLst/>
              <a:rect l="0" t="0" r="0" b="0"/>
              <a:pathLst>
                <a:path w="109690" h="356493">
                  <a:moveTo>
                    <a:pt x="0" y="0"/>
                  </a:moveTo>
                  <a:lnTo>
                    <a:pt x="14915" y="52870"/>
                  </a:lnTo>
                  <a:lnTo>
                    <a:pt x="27779" y="105042"/>
                  </a:lnTo>
                  <a:lnTo>
                    <a:pt x="41239" y="157571"/>
                  </a:lnTo>
                  <a:lnTo>
                    <a:pt x="51845" y="199527"/>
                  </a:lnTo>
                  <a:lnTo>
                    <a:pt x="73422" y="262925"/>
                  </a:lnTo>
                  <a:lnTo>
                    <a:pt x="95134" y="322774"/>
                  </a:lnTo>
                  <a:lnTo>
                    <a:pt x="109689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771498" y="10079327"/>
              <a:ext cx="233091" cy="68557"/>
            </a:xfrm>
            <a:custGeom>
              <a:avLst/>
              <a:gdLst/>
              <a:ahLst/>
              <a:cxnLst/>
              <a:rect l="0" t="0" r="0" b="0"/>
              <a:pathLst>
                <a:path w="233091" h="68557">
                  <a:moveTo>
                    <a:pt x="0" y="68556"/>
                  </a:moveTo>
                  <a:lnTo>
                    <a:pt x="48807" y="49578"/>
                  </a:lnTo>
                  <a:lnTo>
                    <a:pt x="98252" y="29925"/>
                  </a:lnTo>
                  <a:lnTo>
                    <a:pt x="147434" y="14453"/>
                  </a:lnTo>
                  <a:lnTo>
                    <a:pt x="190953" y="428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127989" y="9846236"/>
              <a:ext cx="1165453" cy="483097"/>
            </a:xfrm>
            <a:custGeom>
              <a:avLst/>
              <a:gdLst/>
              <a:ahLst/>
              <a:cxnLst/>
              <a:rect l="0" t="0" r="0" b="0"/>
              <a:pathLst>
                <a:path w="1165453" h="483097">
                  <a:moveTo>
                    <a:pt x="0" y="68556"/>
                  </a:moveTo>
                  <a:lnTo>
                    <a:pt x="0" y="115389"/>
                  </a:lnTo>
                  <a:lnTo>
                    <a:pt x="0" y="159450"/>
                  </a:lnTo>
                  <a:lnTo>
                    <a:pt x="0" y="221089"/>
                  </a:lnTo>
                  <a:lnTo>
                    <a:pt x="4063" y="267367"/>
                  </a:lnTo>
                  <a:lnTo>
                    <a:pt x="10947" y="316881"/>
                  </a:lnTo>
                  <a:lnTo>
                    <a:pt x="19084" y="364278"/>
                  </a:lnTo>
                  <a:lnTo>
                    <a:pt x="39510" y="411950"/>
                  </a:lnTo>
                  <a:lnTo>
                    <a:pt x="72137" y="452652"/>
                  </a:lnTo>
                  <a:lnTo>
                    <a:pt x="110751" y="479100"/>
                  </a:lnTo>
                  <a:lnTo>
                    <a:pt x="141647" y="483096"/>
                  </a:lnTo>
                  <a:lnTo>
                    <a:pt x="158417" y="482027"/>
                  </a:lnTo>
                  <a:lnTo>
                    <a:pt x="185175" y="468654"/>
                  </a:lnTo>
                  <a:lnTo>
                    <a:pt x="207225" y="445952"/>
                  </a:lnTo>
                  <a:lnTo>
                    <a:pt x="227181" y="415549"/>
                  </a:lnTo>
                  <a:lnTo>
                    <a:pt x="240988" y="364172"/>
                  </a:lnTo>
                  <a:lnTo>
                    <a:pt x="245080" y="310355"/>
                  </a:lnTo>
                  <a:lnTo>
                    <a:pt x="239013" y="263093"/>
                  </a:lnTo>
                  <a:lnTo>
                    <a:pt x="233992" y="257663"/>
                  </a:lnTo>
                  <a:lnTo>
                    <a:pt x="227598" y="258613"/>
                  </a:lnTo>
                  <a:lnTo>
                    <a:pt x="220288" y="263817"/>
                  </a:lnTo>
                  <a:lnTo>
                    <a:pt x="208104" y="289911"/>
                  </a:lnTo>
                  <a:lnTo>
                    <a:pt x="196741" y="347428"/>
                  </a:lnTo>
                  <a:lnTo>
                    <a:pt x="197131" y="389026"/>
                  </a:lnTo>
                  <a:lnTo>
                    <a:pt x="207460" y="427828"/>
                  </a:lnTo>
                  <a:lnTo>
                    <a:pt x="226269" y="457261"/>
                  </a:lnTo>
                  <a:lnTo>
                    <a:pt x="237684" y="469375"/>
                  </a:lnTo>
                  <a:lnTo>
                    <a:pt x="252911" y="475928"/>
                  </a:lnTo>
                  <a:lnTo>
                    <a:pt x="290143" y="479146"/>
                  </a:lnTo>
                  <a:lnTo>
                    <a:pt x="323956" y="471436"/>
                  </a:lnTo>
                  <a:lnTo>
                    <a:pt x="339372" y="465114"/>
                  </a:lnTo>
                  <a:lnTo>
                    <a:pt x="364625" y="441840"/>
                  </a:lnTo>
                  <a:lnTo>
                    <a:pt x="398386" y="384522"/>
                  </a:lnTo>
                  <a:lnTo>
                    <a:pt x="421248" y="326142"/>
                  </a:lnTo>
                  <a:lnTo>
                    <a:pt x="440342" y="266079"/>
                  </a:lnTo>
                  <a:lnTo>
                    <a:pt x="440478" y="222361"/>
                  </a:lnTo>
                  <a:lnTo>
                    <a:pt x="431989" y="162202"/>
                  </a:lnTo>
                  <a:lnTo>
                    <a:pt x="428152" y="155362"/>
                  </a:lnTo>
                  <a:lnTo>
                    <a:pt x="424071" y="156896"/>
                  </a:lnTo>
                  <a:lnTo>
                    <a:pt x="419826" y="164013"/>
                  </a:lnTo>
                  <a:lnTo>
                    <a:pt x="413852" y="217701"/>
                  </a:lnTo>
                  <a:lnTo>
                    <a:pt x="419361" y="269664"/>
                  </a:lnTo>
                  <a:lnTo>
                    <a:pt x="437920" y="321286"/>
                  </a:lnTo>
                  <a:lnTo>
                    <a:pt x="462716" y="367897"/>
                  </a:lnTo>
                  <a:lnTo>
                    <a:pt x="488509" y="388475"/>
                  </a:lnTo>
                  <a:lnTo>
                    <a:pt x="503918" y="396095"/>
                  </a:lnTo>
                  <a:lnTo>
                    <a:pt x="537290" y="396437"/>
                  </a:lnTo>
                  <a:lnTo>
                    <a:pt x="554721" y="392263"/>
                  </a:lnTo>
                  <a:lnTo>
                    <a:pt x="582213" y="375437"/>
                  </a:lnTo>
                  <a:lnTo>
                    <a:pt x="603065" y="352724"/>
                  </a:lnTo>
                  <a:lnTo>
                    <a:pt x="623370" y="311194"/>
                  </a:lnTo>
                  <a:lnTo>
                    <a:pt x="637511" y="250477"/>
                  </a:lnTo>
                  <a:lnTo>
                    <a:pt x="641353" y="201207"/>
                  </a:lnTo>
                  <a:lnTo>
                    <a:pt x="643061" y="152903"/>
                  </a:lnTo>
                  <a:lnTo>
                    <a:pt x="643820" y="107568"/>
                  </a:lnTo>
                  <a:lnTo>
                    <a:pt x="644247" y="63019"/>
                  </a:lnTo>
                  <a:lnTo>
                    <a:pt x="644392" y="126200"/>
                  </a:lnTo>
                  <a:lnTo>
                    <a:pt x="645935" y="174920"/>
                  </a:lnTo>
                  <a:lnTo>
                    <a:pt x="655368" y="232613"/>
                  </a:lnTo>
                  <a:lnTo>
                    <a:pt x="663509" y="280106"/>
                  </a:lnTo>
                  <a:lnTo>
                    <a:pt x="680330" y="319495"/>
                  </a:lnTo>
                  <a:lnTo>
                    <a:pt x="703041" y="349189"/>
                  </a:lnTo>
                  <a:lnTo>
                    <a:pt x="728369" y="367465"/>
                  </a:lnTo>
                  <a:lnTo>
                    <a:pt x="754861" y="372541"/>
                  </a:lnTo>
                  <a:lnTo>
                    <a:pt x="768324" y="371761"/>
                  </a:lnTo>
                  <a:lnTo>
                    <a:pt x="791408" y="362770"/>
                  </a:lnTo>
                  <a:lnTo>
                    <a:pt x="801829" y="356107"/>
                  </a:lnTo>
                  <a:lnTo>
                    <a:pt x="831055" y="317614"/>
                  </a:lnTo>
                  <a:lnTo>
                    <a:pt x="851732" y="260335"/>
                  </a:lnTo>
                  <a:lnTo>
                    <a:pt x="860228" y="202399"/>
                  </a:lnTo>
                  <a:lnTo>
                    <a:pt x="855467" y="153917"/>
                  </a:lnTo>
                  <a:lnTo>
                    <a:pt x="850629" y="146792"/>
                  </a:lnTo>
                  <a:lnTo>
                    <a:pt x="844358" y="145089"/>
                  </a:lnTo>
                  <a:lnTo>
                    <a:pt x="837129" y="147001"/>
                  </a:lnTo>
                  <a:lnTo>
                    <a:pt x="830787" y="154368"/>
                  </a:lnTo>
                  <a:lnTo>
                    <a:pt x="819677" y="178806"/>
                  </a:lnTo>
                  <a:lnTo>
                    <a:pt x="812136" y="234103"/>
                  </a:lnTo>
                  <a:lnTo>
                    <a:pt x="818497" y="268580"/>
                  </a:lnTo>
                  <a:lnTo>
                    <a:pt x="824459" y="284173"/>
                  </a:lnTo>
                  <a:lnTo>
                    <a:pt x="843272" y="305561"/>
                  </a:lnTo>
                  <a:lnTo>
                    <a:pt x="854687" y="313397"/>
                  </a:lnTo>
                  <a:lnTo>
                    <a:pt x="887683" y="318040"/>
                  </a:lnTo>
                  <a:lnTo>
                    <a:pt x="923169" y="313504"/>
                  </a:lnTo>
                  <a:lnTo>
                    <a:pt x="949097" y="301331"/>
                  </a:lnTo>
                  <a:lnTo>
                    <a:pt x="980824" y="262790"/>
                  </a:lnTo>
                  <a:lnTo>
                    <a:pt x="1002243" y="212775"/>
                  </a:lnTo>
                  <a:lnTo>
                    <a:pt x="1010959" y="159362"/>
                  </a:lnTo>
                  <a:lnTo>
                    <a:pt x="1010659" y="151945"/>
                  </a:lnTo>
                  <a:lnTo>
                    <a:pt x="1008935" y="151571"/>
                  </a:lnTo>
                  <a:lnTo>
                    <a:pt x="1006263" y="155892"/>
                  </a:lnTo>
                  <a:lnTo>
                    <a:pt x="1002502" y="191089"/>
                  </a:lnTo>
                  <a:lnTo>
                    <a:pt x="1008666" y="240112"/>
                  </a:lnTo>
                  <a:lnTo>
                    <a:pt x="1027420" y="285953"/>
                  </a:lnTo>
                  <a:lnTo>
                    <a:pt x="1030774" y="291184"/>
                  </a:lnTo>
                  <a:lnTo>
                    <a:pt x="1031486" y="290102"/>
                  </a:lnTo>
                  <a:lnTo>
                    <a:pt x="1009639" y="226811"/>
                  </a:lnTo>
                  <a:lnTo>
                    <a:pt x="997177" y="193736"/>
                  </a:lnTo>
                  <a:lnTo>
                    <a:pt x="991638" y="158724"/>
                  </a:lnTo>
                  <a:lnTo>
                    <a:pt x="1003078" y="104752"/>
                  </a:lnTo>
                  <a:lnTo>
                    <a:pt x="1021683" y="76518"/>
                  </a:lnTo>
                  <a:lnTo>
                    <a:pt x="1070868" y="33566"/>
                  </a:lnTo>
                  <a:lnTo>
                    <a:pt x="1123071" y="8211"/>
                  </a:lnTo>
                  <a:lnTo>
                    <a:pt x="116545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599418" y="10010770"/>
              <a:ext cx="310111" cy="90169"/>
            </a:xfrm>
            <a:custGeom>
              <a:avLst/>
              <a:gdLst/>
              <a:ahLst/>
              <a:cxnLst/>
              <a:rect l="0" t="0" r="0" b="0"/>
              <a:pathLst>
                <a:path w="310111" h="90169">
                  <a:moveTo>
                    <a:pt x="22175" y="82268"/>
                  </a:moveTo>
                  <a:lnTo>
                    <a:pt x="338" y="89547"/>
                  </a:lnTo>
                  <a:lnTo>
                    <a:pt x="0" y="90168"/>
                  </a:lnTo>
                  <a:lnTo>
                    <a:pt x="43242" y="76155"/>
                  </a:lnTo>
                  <a:lnTo>
                    <a:pt x="103187" y="51775"/>
                  </a:lnTo>
                  <a:lnTo>
                    <a:pt x="160562" y="30767"/>
                  </a:lnTo>
                  <a:lnTo>
                    <a:pt x="211293" y="10470"/>
                  </a:lnTo>
                  <a:lnTo>
                    <a:pt x="261872" y="3102"/>
                  </a:lnTo>
                  <a:lnTo>
                    <a:pt x="3101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4606964" y="10112397"/>
            <a:ext cx="2220204" cy="1001784"/>
            <a:chOff x="4606964" y="10112397"/>
            <a:chExt cx="2220204" cy="1001784"/>
          </a:xfrm>
        </p:grpSpPr>
        <p:sp>
          <p:nvSpPr>
            <p:cNvPr id="243" name="Freeform 242"/>
            <p:cNvSpPr/>
            <p:nvPr/>
          </p:nvSpPr>
          <p:spPr>
            <a:xfrm>
              <a:off x="4606964" y="10785312"/>
              <a:ext cx="433812" cy="328869"/>
            </a:xfrm>
            <a:custGeom>
              <a:avLst/>
              <a:gdLst/>
              <a:ahLst/>
              <a:cxnLst/>
              <a:rect l="0" t="0" r="0" b="0"/>
              <a:pathLst>
                <a:path w="433812" h="328869">
                  <a:moveTo>
                    <a:pt x="0" y="75554"/>
                  </a:moveTo>
                  <a:lnTo>
                    <a:pt x="14915" y="128423"/>
                  </a:lnTo>
                  <a:lnTo>
                    <a:pt x="23716" y="188720"/>
                  </a:lnTo>
                  <a:lnTo>
                    <a:pt x="30387" y="250767"/>
                  </a:lnTo>
                  <a:lnTo>
                    <a:pt x="39404" y="285968"/>
                  </a:lnTo>
                  <a:lnTo>
                    <a:pt x="53568" y="311769"/>
                  </a:lnTo>
                  <a:lnTo>
                    <a:pt x="66181" y="319868"/>
                  </a:lnTo>
                  <a:lnTo>
                    <a:pt x="100509" y="328868"/>
                  </a:lnTo>
                  <a:lnTo>
                    <a:pt x="128969" y="324742"/>
                  </a:lnTo>
                  <a:lnTo>
                    <a:pt x="140824" y="319376"/>
                  </a:lnTo>
                  <a:lnTo>
                    <a:pt x="202094" y="258522"/>
                  </a:lnTo>
                  <a:lnTo>
                    <a:pt x="248804" y="196332"/>
                  </a:lnTo>
                  <a:lnTo>
                    <a:pt x="273971" y="140116"/>
                  </a:lnTo>
                  <a:lnTo>
                    <a:pt x="296123" y="77473"/>
                  </a:lnTo>
                  <a:lnTo>
                    <a:pt x="307458" y="34989"/>
                  </a:lnTo>
                  <a:lnTo>
                    <a:pt x="305244" y="7250"/>
                  </a:lnTo>
                  <a:lnTo>
                    <a:pt x="297951" y="1072"/>
                  </a:lnTo>
                  <a:lnTo>
                    <a:pt x="286995" y="0"/>
                  </a:lnTo>
                  <a:lnTo>
                    <a:pt x="273597" y="2333"/>
                  </a:lnTo>
                  <a:lnTo>
                    <a:pt x="246523" y="21175"/>
                  </a:lnTo>
                  <a:lnTo>
                    <a:pt x="199180" y="75645"/>
                  </a:lnTo>
                  <a:lnTo>
                    <a:pt x="195249" y="89326"/>
                  </a:lnTo>
                  <a:lnTo>
                    <a:pt x="199006" y="116715"/>
                  </a:lnTo>
                  <a:lnTo>
                    <a:pt x="208844" y="124323"/>
                  </a:lnTo>
                  <a:lnTo>
                    <a:pt x="257560" y="129275"/>
                  </a:lnTo>
                  <a:lnTo>
                    <a:pt x="312790" y="130066"/>
                  </a:lnTo>
                  <a:lnTo>
                    <a:pt x="375197" y="131823"/>
                  </a:lnTo>
                  <a:lnTo>
                    <a:pt x="414063" y="137634"/>
                  </a:lnTo>
                  <a:lnTo>
                    <a:pt x="425342" y="144363"/>
                  </a:lnTo>
                  <a:lnTo>
                    <a:pt x="431338" y="153419"/>
                  </a:lnTo>
                  <a:lnTo>
                    <a:pt x="433811" y="164027"/>
                  </a:lnTo>
                  <a:lnTo>
                    <a:pt x="430890" y="174146"/>
                  </a:lnTo>
                  <a:lnTo>
                    <a:pt x="415456" y="193514"/>
                  </a:lnTo>
                  <a:lnTo>
                    <a:pt x="371354" y="227728"/>
                  </a:lnTo>
                  <a:lnTo>
                    <a:pt x="342780" y="2400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648097" y="107923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145466" y="10491033"/>
              <a:ext cx="709218" cy="534368"/>
            </a:xfrm>
            <a:custGeom>
              <a:avLst/>
              <a:gdLst/>
              <a:ahLst/>
              <a:cxnLst/>
              <a:rect l="0" t="0" r="0" b="0"/>
              <a:pathLst>
                <a:path w="709218" h="534368">
                  <a:moveTo>
                    <a:pt x="37368" y="534367"/>
                  </a:moveTo>
                  <a:lnTo>
                    <a:pt x="92926" y="474746"/>
                  </a:lnTo>
                  <a:lnTo>
                    <a:pt x="101829" y="462627"/>
                  </a:lnTo>
                  <a:lnTo>
                    <a:pt x="111722" y="428849"/>
                  </a:lnTo>
                  <a:lnTo>
                    <a:pt x="113228" y="371068"/>
                  </a:lnTo>
                  <a:lnTo>
                    <a:pt x="104026" y="319417"/>
                  </a:lnTo>
                  <a:lnTo>
                    <a:pt x="100088" y="304229"/>
                  </a:lnTo>
                  <a:lnTo>
                    <a:pt x="91369" y="292581"/>
                  </a:lnTo>
                  <a:lnTo>
                    <a:pt x="65431" y="275575"/>
                  </a:lnTo>
                  <a:lnTo>
                    <a:pt x="53030" y="275001"/>
                  </a:lnTo>
                  <a:lnTo>
                    <a:pt x="41715" y="279189"/>
                  </a:lnTo>
                  <a:lnTo>
                    <a:pt x="31125" y="286552"/>
                  </a:lnTo>
                  <a:lnTo>
                    <a:pt x="15297" y="310983"/>
                  </a:lnTo>
                  <a:lnTo>
                    <a:pt x="4706" y="342153"/>
                  </a:lnTo>
                  <a:lnTo>
                    <a:pt x="0" y="376320"/>
                  </a:lnTo>
                  <a:lnTo>
                    <a:pt x="10096" y="407755"/>
                  </a:lnTo>
                  <a:lnTo>
                    <a:pt x="19187" y="422537"/>
                  </a:lnTo>
                  <a:lnTo>
                    <a:pt x="45537" y="443023"/>
                  </a:lnTo>
                  <a:lnTo>
                    <a:pt x="61096" y="450619"/>
                  </a:lnTo>
                  <a:lnTo>
                    <a:pt x="94634" y="454996"/>
                  </a:lnTo>
                  <a:lnTo>
                    <a:pt x="129852" y="450339"/>
                  </a:lnTo>
                  <a:lnTo>
                    <a:pt x="165818" y="438115"/>
                  </a:lnTo>
                  <a:lnTo>
                    <a:pt x="213047" y="399544"/>
                  </a:lnTo>
                  <a:lnTo>
                    <a:pt x="241429" y="356799"/>
                  </a:lnTo>
                  <a:lnTo>
                    <a:pt x="263144" y="299887"/>
                  </a:lnTo>
                  <a:lnTo>
                    <a:pt x="266768" y="259901"/>
                  </a:lnTo>
                  <a:lnTo>
                    <a:pt x="264951" y="259981"/>
                  </a:lnTo>
                  <a:lnTo>
                    <a:pt x="262216" y="264606"/>
                  </a:lnTo>
                  <a:lnTo>
                    <a:pt x="265646" y="300228"/>
                  </a:lnTo>
                  <a:lnTo>
                    <a:pt x="291401" y="357438"/>
                  </a:lnTo>
                  <a:lnTo>
                    <a:pt x="308204" y="390731"/>
                  </a:lnTo>
                  <a:lnTo>
                    <a:pt x="316951" y="399000"/>
                  </a:lnTo>
                  <a:lnTo>
                    <a:pt x="325829" y="401465"/>
                  </a:lnTo>
                  <a:lnTo>
                    <a:pt x="334794" y="400062"/>
                  </a:lnTo>
                  <a:lnTo>
                    <a:pt x="339248" y="393032"/>
                  </a:lnTo>
                  <a:lnTo>
                    <a:pt x="340134" y="368971"/>
                  </a:lnTo>
                  <a:lnTo>
                    <a:pt x="329813" y="311770"/>
                  </a:lnTo>
                  <a:lnTo>
                    <a:pt x="326640" y="253434"/>
                  </a:lnTo>
                  <a:lnTo>
                    <a:pt x="325897" y="215520"/>
                  </a:lnTo>
                  <a:lnTo>
                    <a:pt x="331793" y="206019"/>
                  </a:lnTo>
                  <a:lnTo>
                    <a:pt x="341818" y="202731"/>
                  </a:lnTo>
                  <a:lnTo>
                    <a:pt x="354594" y="203587"/>
                  </a:lnTo>
                  <a:lnTo>
                    <a:pt x="366159" y="210251"/>
                  </a:lnTo>
                  <a:lnTo>
                    <a:pt x="410675" y="260670"/>
                  </a:lnTo>
                  <a:lnTo>
                    <a:pt x="463028" y="315091"/>
                  </a:lnTo>
                  <a:lnTo>
                    <a:pt x="503731" y="341594"/>
                  </a:lnTo>
                  <a:lnTo>
                    <a:pt x="531052" y="345602"/>
                  </a:lnTo>
                  <a:lnTo>
                    <a:pt x="558430" y="340781"/>
                  </a:lnTo>
                  <a:lnTo>
                    <a:pt x="585832" y="328483"/>
                  </a:lnTo>
                  <a:lnTo>
                    <a:pt x="605121" y="304735"/>
                  </a:lnTo>
                  <a:lnTo>
                    <a:pt x="624545" y="257105"/>
                  </a:lnTo>
                  <a:lnTo>
                    <a:pt x="631975" y="222229"/>
                  </a:lnTo>
                  <a:lnTo>
                    <a:pt x="627592" y="168334"/>
                  </a:lnTo>
                  <a:lnTo>
                    <a:pt x="615122" y="116818"/>
                  </a:lnTo>
                  <a:lnTo>
                    <a:pt x="600872" y="91832"/>
                  </a:lnTo>
                  <a:lnTo>
                    <a:pt x="591283" y="85473"/>
                  </a:lnTo>
                  <a:lnTo>
                    <a:pt x="568441" y="82470"/>
                  </a:lnTo>
                  <a:lnTo>
                    <a:pt x="557474" y="88373"/>
                  </a:lnTo>
                  <a:lnTo>
                    <a:pt x="537164" y="111182"/>
                  </a:lnTo>
                  <a:lnTo>
                    <a:pt x="515879" y="151005"/>
                  </a:lnTo>
                  <a:lnTo>
                    <a:pt x="507202" y="206307"/>
                  </a:lnTo>
                  <a:lnTo>
                    <a:pt x="511910" y="256379"/>
                  </a:lnTo>
                  <a:lnTo>
                    <a:pt x="523008" y="281830"/>
                  </a:lnTo>
                  <a:lnTo>
                    <a:pt x="530233" y="292882"/>
                  </a:lnTo>
                  <a:lnTo>
                    <a:pt x="539620" y="297204"/>
                  </a:lnTo>
                  <a:lnTo>
                    <a:pt x="550448" y="297037"/>
                  </a:lnTo>
                  <a:lnTo>
                    <a:pt x="562238" y="293880"/>
                  </a:lnTo>
                  <a:lnTo>
                    <a:pt x="583462" y="278184"/>
                  </a:lnTo>
                  <a:lnTo>
                    <a:pt x="601528" y="254450"/>
                  </a:lnTo>
                  <a:lnTo>
                    <a:pt x="620264" y="205304"/>
                  </a:lnTo>
                  <a:lnTo>
                    <a:pt x="633940" y="144699"/>
                  </a:lnTo>
                  <a:lnTo>
                    <a:pt x="637146" y="87471"/>
                  </a:lnTo>
                  <a:lnTo>
                    <a:pt x="627601" y="33444"/>
                  </a:lnTo>
                  <a:lnTo>
                    <a:pt x="614036" y="2470"/>
                  </a:lnTo>
                  <a:lnTo>
                    <a:pt x="609200" y="0"/>
                  </a:lnTo>
                  <a:lnTo>
                    <a:pt x="605976" y="5970"/>
                  </a:lnTo>
                  <a:lnTo>
                    <a:pt x="603917" y="31394"/>
                  </a:lnTo>
                  <a:lnTo>
                    <a:pt x="615009" y="93305"/>
                  </a:lnTo>
                  <a:lnTo>
                    <a:pt x="627474" y="144185"/>
                  </a:lnTo>
                  <a:lnTo>
                    <a:pt x="637847" y="181184"/>
                  </a:lnTo>
                  <a:lnTo>
                    <a:pt x="669334" y="229762"/>
                  </a:lnTo>
                  <a:lnTo>
                    <a:pt x="685397" y="246640"/>
                  </a:lnTo>
                  <a:lnTo>
                    <a:pt x="709217" y="2601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895816" y="10542983"/>
              <a:ext cx="154674" cy="393249"/>
            </a:xfrm>
            <a:custGeom>
              <a:avLst/>
              <a:gdLst/>
              <a:ahLst/>
              <a:cxnLst/>
              <a:rect l="0" t="0" r="0" b="0"/>
              <a:pathLst>
                <a:path w="154674" h="393249">
                  <a:moveTo>
                    <a:pt x="13712" y="57370"/>
                  </a:moveTo>
                  <a:lnTo>
                    <a:pt x="23135" y="94779"/>
                  </a:lnTo>
                  <a:lnTo>
                    <a:pt x="27676" y="155800"/>
                  </a:lnTo>
                  <a:lnTo>
                    <a:pt x="37993" y="204856"/>
                  </a:lnTo>
                  <a:lnTo>
                    <a:pt x="50699" y="251385"/>
                  </a:lnTo>
                  <a:lnTo>
                    <a:pt x="65635" y="310537"/>
                  </a:lnTo>
                  <a:lnTo>
                    <a:pt x="88681" y="364288"/>
                  </a:lnTo>
                  <a:lnTo>
                    <a:pt x="108713" y="393248"/>
                  </a:lnTo>
                  <a:lnTo>
                    <a:pt x="85029" y="339244"/>
                  </a:lnTo>
                  <a:lnTo>
                    <a:pt x="63619" y="284432"/>
                  </a:lnTo>
                  <a:lnTo>
                    <a:pt x="41965" y="223422"/>
                  </a:lnTo>
                  <a:lnTo>
                    <a:pt x="27669" y="173095"/>
                  </a:lnTo>
                  <a:lnTo>
                    <a:pt x="17847" y="109940"/>
                  </a:lnTo>
                  <a:lnTo>
                    <a:pt x="19000" y="51110"/>
                  </a:lnTo>
                  <a:lnTo>
                    <a:pt x="21807" y="34915"/>
                  </a:lnTo>
                  <a:lnTo>
                    <a:pt x="28250" y="22595"/>
                  </a:lnTo>
                  <a:lnTo>
                    <a:pt x="47595" y="4843"/>
                  </a:lnTo>
                  <a:lnTo>
                    <a:pt x="75491" y="0"/>
                  </a:lnTo>
                  <a:lnTo>
                    <a:pt x="105155" y="4449"/>
                  </a:lnTo>
                  <a:lnTo>
                    <a:pt x="128495" y="16583"/>
                  </a:lnTo>
                  <a:lnTo>
                    <a:pt x="144963" y="36195"/>
                  </a:lnTo>
                  <a:lnTo>
                    <a:pt x="151487" y="47824"/>
                  </a:lnTo>
                  <a:lnTo>
                    <a:pt x="154673" y="76994"/>
                  </a:lnTo>
                  <a:lnTo>
                    <a:pt x="147964" y="111795"/>
                  </a:lnTo>
                  <a:lnTo>
                    <a:pt x="118492" y="171166"/>
                  </a:lnTo>
                  <a:lnTo>
                    <a:pt x="80813" y="216011"/>
                  </a:lnTo>
                  <a:lnTo>
                    <a:pt x="54199" y="233504"/>
                  </a:lnTo>
                  <a:lnTo>
                    <a:pt x="31198" y="238232"/>
                  </a:lnTo>
                  <a:lnTo>
                    <a:pt x="0" y="2356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051021" y="10112397"/>
              <a:ext cx="653758" cy="571808"/>
            </a:xfrm>
            <a:custGeom>
              <a:avLst/>
              <a:gdLst/>
              <a:ahLst/>
              <a:cxnLst/>
              <a:rect l="0" t="0" r="0" b="0"/>
              <a:pathLst>
                <a:path w="653758" h="571808">
                  <a:moveTo>
                    <a:pt x="23041" y="405688"/>
                  </a:moveTo>
                  <a:lnTo>
                    <a:pt x="27104" y="465348"/>
                  </a:lnTo>
                  <a:lnTo>
                    <a:pt x="42125" y="527332"/>
                  </a:lnTo>
                  <a:lnTo>
                    <a:pt x="62550" y="562424"/>
                  </a:lnTo>
                  <a:lnTo>
                    <a:pt x="70709" y="566547"/>
                  </a:lnTo>
                  <a:lnTo>
                    <a:pt x="79195" y="566248"/>
                  </a:lnTo>
                  <a:lnTo>
                    <a:pt x="87899" y="563003"/>
                  </a:lnTo>
                  <a:lnTo>
                    <a:pt x="114708" y="536598"/>
                  </a:lnTo>
                  <a:lnTo>
                    <a:pt x="134669" y="492550"/>
                  </a:lnTo>
                  <a:lnTo>
                    <a:pt x="142954" y="440905"/>
                  </a:lnTo>
                  <a:lnTo>
                    <a:pt x="138130" y="387007"/>
                  </a:lnTo>
                  <a:lnTo>
                    <a:pt x="127005" y="358791"/>
                  </a:lnTo>
                  <a:lnTo>
                    <a:pt x="119772" y="347001"/>
                  </a:lnTo>
                  <a:lnTo>
                    <a:pt x="108857" y="340664"/>
                  </a:lnTo>
                  <a:lnTo>
                    <a:pt x="80479" y="337687"/>
                  </a:lnTo>
                  <a:lnTo>
                    <a:pt x="65903" y="343596"/>
                  </a:lnTo>
                  <a:lnTo>
                    <a:pt x="37521" y="366412"/>
                  </a:lnTo>
                  <a:lnTo>
                    <a:pt x="10404" y="406238"/>
                  </a:lnTo>
                  <a:lnTo>
                    <a:pt x="0" y="468821"/>
                  </a:lnTo>
                  <a:lnTo>
                    <a:pt x="11474" y="530698"/>
                  </a:lnTo>
                  <a:lnTo>
                    <a:pt x="21424" y="545397"/>
                  </a:lnTo>
                  <a:lnTo>
                    <a:pt x="48729" y="565791"/>
                  </a:lnTo>
                  <a:lnTo>
                    <a:pt x="77115" y="571807"/>
                  </a:lnTo>
                  <a:lnTo>
                    <a:pt x="91083" y="571279"/>
                  </a:lnTo>
                  <a:lnTo>
                    <a:pt x="118791" y="558504"/>
                  </a:lnTo>
                  <a:lnTo>
                    <a:pt x="132578" y="548700"/>
                  </a:lnTo>
                  <a:lnTo>
                    <a:pt x="151960" y="521555"/>
                  </a:lnTo>
                  <a:lnTo>
                    <a:pt x="171437" y="467949"/>
                  </a:lnTo>
                  <a:lnTo>
                    <a:pt x="180403" y="425743"/>
                  </a:lnTo>
                  <a:lnTo>
                    <a:pt x="184388" y="381593"/>
                  </a:lnTo>
                  <a:lnTo>
                    <a:pt x="179047" y="323740"/>
                  </a:lnTo>
                  <a:lnTo>
                    <a:pt x="193430" y="375185"/>
                  </a:lnTo>
                  <a:lnTo>
                    <a:pt x="206238" y="425765"/>
                  </a:lnTo>
                  <a:lnTo>
                    <a:pt x="213728" y="438878"/>
                  </a:lnTo>
                  <a:lnTo>
                    <a:pt x="234239" y="457511"/>
                  </a:lnTo>
                  <a:lnTo>
                    <a:pt x="262652" y="466807"/>
                  </a:lnTo>
                  <a:lnTo>
                    <a:pt x="278760" y="469286"/>
                  </a:lnTo>
                  <a:lnTo>
                    <a:pt x="292546" y="466368"/>
                  </a:lnTo>
                  <a:lnTo>
                    <a:pt x="315988" y="450939"/>
                  </a:lnTo>
                  <a:lnTo>
                    <a:pt x="339037" y="416557"/>
                  </a:lnTo>
                  <a:lnTo>
                    <a:pt x="358951" y="362470"/>
                  </a:lnTo>
                  <a:lnTo>
                    <a:pt x="362262" y="313832"/>
                  </a:lnTo>
                  <a:lnTo>
                    <a:pt x="357638" y="284119"/>
                  </a:lnTo>
                  <a:lnTo>
                    <a:pt x="354272" y="278938"/>
                  </a:lnTo>
                  <a:lnTo>
                    <a:pt x="350504" y="280055"/>
                  </a:lnTo>
                  <a:lnTo>
                    <a:pt x="346469" y="285369"/>
                  </a:lnTo>
                  <a:lnTo>
                    <a:pt x="340790" y="329243"/>
                  </a:lnTo>
                  <a:lnTo>
                    <a:pt x="348294" y="391942"/>
                  </a:lnTo>
                  <a:lnTo>
                    <a:pt x="352503" y="442072"/>
                  </a:lnTo>
                  <a:lnTo>
                    <a:pt x="358886" y="472133"/>
                  </a:lnTo>
                  <a:lnTo>
                    <a:pt x="361198" y="475884"/>
                  </a:lnTo>
                  <a:lnTo>
                    <a:pt x="362739" y="472290"/>
                  </a:lnTo>
                  <a:lnTo>
                    <a:pt x="362927" y="452047"/>
                  </a:lnTo>
                  <a:lnTo>
                    <a:pt x="355992" y="404866"/>
                  </a:lnTo>
                  <a:lnTo>
                    <a:pt x="354784" y="343321"/>
                  </a:lnTo>
                  <a:lnTo>
                    <a:pt x="359900" y="299257"/>
                  </a:lnTo>
                  <a:lnTo>
                    <a:pt x="366444" y="289030"/>
                  </a:lnTo>
                  <a:lnTo>
                    <a:pt x="375377" y="286782"/>
                  </a:lnTo>
                  <a:lnTo>
                    <a:pt x="385904" y="289854"/>
                  </a:lnTo>
                  <a:lnTo>
                    <a:pt x="394444" y="297996"/>
                  </a:lnTo>
                  <a:lnTo>
                    <a:pt x="423160" y="354849"/>
                  </a:lnTo>
                  <a:lnTo>
                    <a:pt x="431470" y="371796"/>
                  </a:lnTo>
                  <a:lnTo>
                    <a:pt x="456952" y="398750"/>
                  </a:lnTo>
                  <a:lnTo>
                    <a:pt x="472279" y="410203"/>
                  </a:lnTo>
                  <a:lnTo>
                    <a:pt x="487068" y="414792"/>
                  </a:lnTo>
                  <a:lnTo>
                    <a:pt x="515687" y="411766"/>
                  </a:lnTo>
                  <a:lnTo>
                    <a:pt x="526671" y="403646"/>
                  </a:lnTo>
                  <a:lnTo>
                    <a:pt x="542937" y="378374"/>
                  </a:lnTo>
                  <a:lnTo>
                    <a:pt x="560659" y="322607"/>
                  </a:lnTo>
                  <a:lnTo>
                    <a:pt x="566676" y="275832"/>
                  </a:lnTo>
                  <a:lnTo>
                    <a:pt x="569350" y="226097"/>
                  </a:lnTo>
                  <a:lnTo>
                    <a:pt x="570538" y="178602"/>
                  </a:lnTo>
                  <a:lnTo>
                    <a:pt x="563929" y="123594"/>
                  </a:lnTo>
                  <a:lnTo>
                    <a:pt x="552322" y="63793"/>
                  </a:lnTo>
                  <a:lnTo>
                    <a:pt x="539234" y="5109"/>
                  </a:lnTo>
                  <a:lnTo>
                    <a:pt x="536275" y="0"/>
                  </a:lnTo>
                  <a:lnTo>
                    <a:pt x="534302" y="4211"/>
                  </a:lnTo>
                  <a:lnTo>
                    <a:pt x="531135" y="58423"/>
                  </a:lnTo>
                  <a:lnTo>
                    <a:pt x="537866" y="109991"/>
                  </a:lnTo>
                  <a:lnTo>
                    <a:pt x="545373" y="157976"/>
                  </a:lnTo>
                  <a:lnTo>
                    <a:pt x="553788" y="208757"/>
                  </a:lnTo>
                  <a:lnTo>
                    <a:pt x="568614" y="264563"/>
                  </a:lnTo>
                  <a:lnTo>
                    <a:pt x="591628" y="315970"/>
                  </a:lnTo>
                  <a:lnTo>
                    <a:pt x="608877" y="340930"/>
                  </a:lnTo>
                  <a:lnTo>
                    <a:pt x="626701" y="354055"/>
                  </a:lnTo>
                  <a:lnTo>
                    <a:pt x="653757" y="364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581377" y="10257572"/>
              <a:ext cx="150824" cy="95980"/>
            </a:xfrm>
            <a:custGeom>
              <a:avLst/>
              <a:gdLst/>
              <a:ahLst/>
              <a:cxnLst/>
              <a:rect l="0" t="0" r="0" b="0"/>
              <a:pathLst>
                <a:path w="150824" h="95980">
                  <a:moveTo>
                    <a:pt x="0" y="95979"/>
                  </a:moveTo>
                  <a:lnTo>
                    <a:pt x="48807" y="55296"/>
                  </a:lnTo>
                  <a:lnTo>
                    <a:pt x="108497" y="2565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238597" y="103398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814467" y="104221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141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317500"/>
            <a:ext cx="631080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 Which of the rays in 2b are opposite rays?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97100"/>
            <a:ext cx="86149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2d.          and        form a line. Are they opposite rays? Explain.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927100"/>
            <a:ext cx="28829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927100"/>
            <a:ext cx="28575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850" y="266700"/>
            <a:ext cx="3111500" cy="1231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3956050"/>
            <a:ext cx="9567164" cy="18656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5956300"/>
            <a:ext cx="9749663" cy="19306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8051800"/>
            <a:ext cx="9754108" cy="22437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Freeform 9"/>
          <p:cNvSpPr/>
          <p:nvPr/>
        </p:nvSpPr>
        <p:spPr>
          <a:xfrm>
            <a:off x="8585327" y="4053459"/>
            <a:ext cx="1756792" cy="365253"/>
          </a:xfrm>
          <a:custGeom>
            <a:avLst/>
            <a:gdLst/>
            <a:ahLst/>
            <a:cxnLst/>
            <a:rect l="0" t="0" r="0" b="0"/>
            <a:pathLst>
              <a:path w="1756792" h="365253">
                <a:moveTo>
                  <a:pt x="0" y="0"/>
                </a:moveTo>
                <a:lnTo>
                  <a:pt x="1756791" y="0"/>
                </a:lnTo>
                <a:lnTo>
                  <a:pt x="1756791" y="365252"/>
                </a:lnTo>
                <a:lnTo>
                  <a:pt x="0" y="36525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51849" y="5943092"/>
            <a:ext cx="1391413" cy="380874"/>
          </a:xfrm>
          <a:custGeom>
            <a:avLst/>
            <a:gdLst/>
            <a:ahLst/>
            <a:cxnLst/>
            <a:rect l="0" t="0" r="0" b="0"/>
            <a:pathLst>
              <a:path w="1391413" h="380874">
                <a:moveTo>
                  <a:pt x="0" y="0"/>
                </a:moveTo>
                <a:lnTo>
                  <a:pt x="1391412" y="0"/>
                </a:lnTo>
                <a:lnTo>
                  <a:pt x="1391412" y="380873"/>
                </a:lnTo>
                <a:lnTo>
                  <a:pt x="0" y="38087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69021" y="10720578"/>
            <a:ext cx="1764666" cy="365380"/>
          </a:xfrm>
          <a:custGeom>
            <a:avLst/>
            <a:gdLst/>
            <a:ahLst/>
            <a:cxnLst/>
            <a:rect l="0" t="0" r="0" b="0"/>
            <a:pathLst>
              <a:path w="1764666" h="365380">
                <a:moveTo>
                  <a:pt x="0" y="0"/>
                </a:moveTo>
                <a:lnTo>
                  <a:pt x="1764665" y="0"/>
                </a:lnTo>
                <a:lnTo>
                  <a:pt x="1764665" y="365379"/>
                </a:lnTo>
                <a:lnTo>
                  <a:pt x="0" y="36537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23470" y="863806"/>
            <a:ext cx="883805" cy="712983"/>
            <a:chOff x="1023470" y="863806"/>
            <a:chExt cx="883805" cy="712983"/>
          </a:xfrm>
        </p:grpSpPr>
        <p:sp>
          <p:nvSpPr>
            <p:cNvPr id="13" name="Freeform 12"/>
            <p:cNvSpPr/>
            <p:nvPr/>
          </p:nvSpPr>
          <p:spPr>
            <a:xfrm>
              <a:off x="1096896" y="863806"/>
              <a:ext cx="603294" cy="95979"/>
            </a:xfrm>
            <a:custGeom>
              <a:avLst/>
              <a:gdLst/>
              <a:ahLst/>
              <a:cxnLst/>
              <a:rect l="0" t="0" r="0" b="0"/>
              <a:pathLst>
                <a:path w="603294" h="95979">
                  <a:moveTo>
                    <a:pt x="0" y="0"/>
                  </a:moveTo>
                  <a:lnTo>
                    <a:pt x="35886" y="9423"/>
                  </a:lnTo>
                  <a:lnTo>
                    <a:pt x="89007" y="13964"/>
                  </a:lnTo>
                  <a:lnTo>
                    <a:pt x="141140" y="22757"/>
                  </a:lnTo>
                  <a:lnTo>
                    <a:pt x="192732" y="25349"/>
                  </a:lnTo>
                  <a:lnTo>
                    <a:pt x="247146" y="30563"/>
                  </a:lnTo>
                  <a:lnTo>
                    <a:pt x="298753" y="37959"/>
                  </a:lnTo>
                  <a:lnTo>
                    <a:pt x="342002" y="46324"/>
                  </a:lnTo>
                  <a:lnTo>
                    <a:pt x="389662" y="55120"/>
                  </a:lnTo>
                  <a:lnTo>
                    <a:pt x="436743" y="64108"/>
                  </a:lnTo>
                  <a:lnTo>
                    <a:pt x="495037" y="77733"/>
                  </a:lnTo>
                  <a:lnTo>
                    <a:pt x="548070" y="86853"/>
                  </a:lnTo>
                  <a:lnTo>
                    <a:pt x="603293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00189" y="863806"/>
              <a:ext cx="192293" cy="315358"/>
            </a:xfrm>
            <a:custGeom>
              <a:avLst/>
              <a:gdLst/>
              <a:ahLst/>
              <a:cxnLst/>
              <a:rect l="0" t="0" r="0" b="0"/>
              <a:pathLst>
                <a:path w="192293" h="315358">
                  <a:moveTo>
                    <a:pt x="0" y="0"/>
                  </a:moveTo>
                  <a:lnTo>
                    <a:pt x="59660" y="18977"/>
                  </a:lnTo>
                  <a:lnTo>
                    <a:pt x="102991" y="42694"/>
                  </a:lnTo>
                  <a:lnTo>
                    <a:pt x="139190" y="64956"/>
                  </a:lnTo>
                  <a:lnTo>
                    <a:pt x="174799" y="85263"/>
                  </a:lnTo>
                  <a:lnTo>
                    <a:pt x="185088" y="93405"/>
                  </a:lnTo>
                  <a:lnTo>
                    <a:pt x="190425" y="103403"/>
                  </a:lnTo>
                  <a:lnTo>
                    <a:pt x="192292" y="126701"/>
                  </a:lnTo>
                  <a:lnTo>
                    <a:pt x="183980" y="148227"/>
                  </a:lnTo>
                  <a:lnTo>
                    <a:pt x="136412" y="205440"/>
                  </a:lnTo>
                  <a:lnTo>
                    <a:pt x="81893" y="251342"/>
                  </a:lnTo>
                  <a:lnTo>
                    <a:pt x="46025" y="287929"/>
                  </a:lnTo>
                  <a:lnTo>
                    <a:pt x="27422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23470" y="1179163"/>
              <a:ext cx="306518" cy="317685"/>
            </a:xfrm>
            <a:custGeom>
              <a:avLst/>
              <a:gdLst/>
              <a:ahLst/>
              <a:cxnLst/>
              <a:rect l="0" t="0" r="0" b="0"/>
              <a:pathLst>
                <a:path w="306518" h="317685">
                  <a:moveTo>
                    <a:pt x="59715" y="0"/>
                  </a:moveTo>
                  <a:lnTo>
                    <a:pt x="58191" y="53209"/>
                  </a:lnTo>
                  <a:lnTo>
                    <a:pt x="48769" y="105989"/>
                  </a:lnTo>
                  <a:lnTo>
                    <a:pt x="34804" y="160222"/>
                  </a:lnTo>
                  <a:lnTo>
                    <a:pt x="13570" y="213362"/>
                  </a:lnTo>
                  <a:lnTo>
                    <a:pt x="0" y="258730"/>
                  </a:lnTo>
                  <a:lnTo>
                    <a:pt x="1690" y="287143"/>
                  </a:lnTo>
                  <a:lnTo>
                    <a:pt x="7320" y="298072"/>
                  </a:lnTo>
                  <a:lnTo>
                    <a:pt x="25764" y="314277"/>
                  </a:lnTo>
                  <a:lnTo>
                    <a:pt x="37081" y="317684"/>
                  </a:lnTo>
                  <a:lnTo>
                    <a:pt x="100271" y="312206"/>
                  </a:lnTo>
                  <a:lnTo>
                    <a:pt x="144772" y="306340"/>
                  </a:lnTo>
                  <a:lnTo>
                    <a:pt x="204086" y="303037"/>
                  </a:lnTo>
                  <a:lnTo>
                    <a:pt x="257208" y="302059"/>
                  </a:lnTo>
                  <a:lnTo>
                    <a:pt x="306517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55762" y="1261431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59660" y="26218"/>
                  </a:lnTo>
                  <a:lnTo>
                    <a:pt x="115179" y="17417"/>
                  </a:lnTo>
                  <a:lnTo>
                    <a:pt x="171747" y="10746"/>
                  </a:lnTo>
                  <a:lnTo>
                    <a:pt x="213392" y="318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24318" y="1096896"/>
              <a:ext cx="260514" cy="95979"/>
            </a:xfrm>
            <a:custGeom>
              <a:avLst/>
              <a:gdLst/>
              <a:ahLst/>
              <a:cxnLst/>
              <a:rect l="0" t="0" r="0" b="0"/>
              <a:pathLst>
                <a:path w="260514" h="95979">
                  <a:moveTo>
                    <a:pt x="0" y="95978"/>
                  </a:moveTo>
                  <a:lnTo>
                    <a:pt x="45447" y="57810"/>
                  </a:lnTo>
                  <a:lnTo>
                    <a:pt x="107777" y="33481"/>
                  </a:lnTo>
                  <a:lnTo>
                    <a:pt x="160752" y="18723"/>
                  </a:lnTo>
                  <a:lnTo>
                    <a:pt x="211996" y="6225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63077" y="1247719"/>
              <a:ext cx="68557" cy="274225"/>
            </a:xfrm>
            <a:custGeom>
              <a:avLst/>
              <a:gdLst/>
              <a:ahLst/>
              <a:cxnLst/>
              <a:rect l="0" t="0" r="0" b="0"/>
              <a:pathLst>
                <a:path w="68557" h="274225">
                  <a:moveTo>
                    <a:pt x="0" y="0"/>
                  </a:moveTo>
                  <a:lnTo>
                    <a:pt x="14915" y="48808"/>
                  </a:lnTo>
                  <a:lnTo>
                    <a:pt x="23716" y="102315"/>
                  </a:lnTo>
                  <a:lnTo>
                    <a:pt x="30387" y="162350"/>
                  </a:lnTo>
                  <a:lnTo>
                    <a:pt x="42012" y="214669"/>
                  </a:lnTo>
                  <a:lnTo>
                    <a:pt x="55105" y="250992"/>
                  </a:lnTo>
                  <a:lnTo>
                    <a:pt x="68556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12254" y="1196475"/>
              <a:ext cx="495021" cy="380314"/>
            </a:xfrm>
            <a:custGeom>
              <a:avLst/>
              <a:gdLst/>
              <a:ahLst/>
              <a:cxnLst/>
              <a:rect l="0" t="0" r="0" b="0"/>
              <a:pathLst>
                <a:path w="495021" h="380314">
                  <a:moveTo>
                    <a:pt x="0" y="51244"/>
                  </a:moveTo>
                  <a:lnTo>
                    <a:pt x="14557" y="29408"/>
                  </a:lnTo>
                  <a:lnTo>
                    <a:pt x="33892" y="14625"/>
                  </a:lnTo>
                  <a:lnTo>
                    <a:pt x="45447" y="8550"/>
                  </a:lnTo>
                  <a:lnTo>
                    <a:pt x="98103" y="0"/>
                  </a:lnTo>
                  <a:lnTo>
                    <a:pt x="144150" y="2062"/>
                  </a:lnTo>
                  <a:lnTo>
                    <a:pt x="190514" y="9581"/>
                  </a:lnTo>
                  <a:lnTo>
                    <a:pt x="242311" y="29420"/>
                  </a:lnTo>
                  <a:lnTo>
                    <a:pt x="300759" y="54607"/>
                  </a:lnTo>
                  <a:lnTo>
                    <a:pt x="356316" y="88472"/>
                  </a:lnTo>
                  <a:lnTo>
                    <a:pt x="409778" y="124502"/>
                  </a:lnTo>
                  <a:lnTo>
                    <a:pt x="451259" y="165022"/>
                  </a:lnTo>
                  <a:lnTo>
                    <a:pt x="488793" y="223865"/>
                  </a:lnTo>
                  <a:lnTo>
                    <a:pt x="495020" y="254413"/>
                  </a:lnTo>
                  <a:lnTo>
                    <a:pt x="494548" y="268957"/>
                  </a:lnTo>
                  <a:lnTo>
                    <a:pt x="485898" y="293243"/>
                  </a:lnTo>
                  <a:lnTo>
                    <a:pt x="455518" y="333660"/>
                  </a:lnTo>
                  <a:lnTo>
                    <a:pt x="421888" y="354472"/>
                  </a:lnTo>
                  <a:lnTo>
                    <a:pt x="361141" y="370287"/>
                  </a:lnTo>
                  <a:lnTo>
                    <a:pt x="311330" y="375857"/>
                  </a:lnTo>
                  <a:lnTo>
                    <a:pt x="260246" y="378333"/>
                  </a:lnTo>
                  <a:lnTo>
                    <a:pt x="212151" y="379433"/>
                  </a:lnTo>
                  <a:lnTo>
                    <a:pt x="164534" y="3803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38972" y="946073"/>
            <a:ext cx="874860" cy="781539"/>
            <a:chOff x="2838972" y="946073"/>
            <a:chExt cx="874860" cy="781539"/>
          </a:xfrm>
        </p:grpSpPr>
        <p:sp>
          <p:nvSpPr>
            <p:cNvPr id="21" name="Freeform 20"/>
            <p:cNvSpPr/>
            <p:nvPr/>
          </p:nvSpPr>
          <p:spPr>
            <a:xfrm>
              <a:off x="2934197" y="1028340"/>
              <a:ext cx="589583" cy="41135"/>
            </a:xfrm>
            <a:custGeom>
              <a:avLst/>
              <a:gdLst/>
              <a:ahLst/>
              <a:cxnLst/>
              <a:rect l="0" t="0" r="0" b="0"/>
              <a:pathLst>
                <a:path w="589583" h="41135">
                  <a:moveTo>
                    <a:pt x="0" y="0"/>
                  </a:moveTo>
                  <a:lnTo>
                    <a:pt x="57779" y="0"/>
                  </a:lnTo>
                  <a:lnTo>
                    <a:pt x="109978" y="0"/>
                  </a:lnTo>
                  <a:lnTo>
                    <a:pt x="170206" y="7279"/>
                  </a:lnTo>
                  <a:lnTo>
                    <a:pt x="224276" y="11805"/>
                  </a:lnTo>
                  <a:lnTo>
                    <a:pt x="278891" y="13147"/>
                  </a:lnTo>
                  <a:lnTo>
                    <a:pt x="333668" y="13544"/>
                  </a:lnTo>
                  <a:lnTo>
                    <a:pt x="382403" y="17700"/>
                  </a:lnTo>
                  <a:lnTo>
                    <a:pt x="438087" y="24625"/>
                  </a:lnTo>
                  <a:lnTo>
                    <a:pt x="493305" y="32781"/>
                  </a:lnTo>
                  <a:lnTo>
                    <a:pt x="536128" y="37421"/>
                  </a:lnTo>
                  <a:lnTo>
                    <a:pt x="58958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55223" y="946073"/>
              <a:ext cx="258609" cy="383915"/>
            </a:xfrm>
            <a:custGeom>
              <a:avLst/>
              <a:gdLst/>
              <a:ahLst/>
              <a:cxnLst/>
              <a:rect l="0" t="0" r="0" b="0"/>
              <a:pathLst>
                <a:path w="258609" h="383915">
                  <a:moveTo>
                    <a:pt x="0" y="0"/>
                  </a:moveTo>
                  <a:lnTo>
                    <a:pt x="57252" y="26363"/>
                  </a:lnTo>
                  <a:lnTo>
                    <a:pt x="103970" y="51315"/>
                  </a:lnTo>
                  <a:lnTo>
                    <a:pt x="156407" y="78005"/>
                  </a:lnTo>
                  <a:lnTo>
                    <a:pt x="217774" y="112797"/>
                  </a:lnTo>
                  <a:lnTo>
                    <a:pt x="246088" y="125290"/>
                  </a:lnTo>
                  <a:lnTo>
                    <a:pt x="253943" y="133801"/>
                  </a:lnTo>
                  <a:lnTo>
                    <a:pt x="257656" y="144045"/>
                  </a:lnTo>
                  <a:lnTo>
                    <a:pt x="258608" y="155445"/>
                  </a:lnTo>
                  <a:lnTo>
                    <a:pt x="251541" y="176237"/>
                  </a:lnTo>
                  <a:lnTo>
                    <a:pt x="212104" y="233108"/>
                  </a:lnTo>
                  <a:lnTo>
                    <a:pt x="157144" y="290044"/>
                  </a:lnTo>
                  <a:lnTo>
                    <a:pt x="122223" y="341673"/>
                  </a:lnTo>
                  <a:lnTo>
                    <a:pt x="109689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38972" y="1384831"/>
              <a:ext cx="259761" cy="342781"/>
            </a:xfrm>
            <a:custGeom>
              <a:avLst/>
              <a:gdLst/>
              <a:ahLst/>
              <a:cxnLst/>
              <a:rect l="0" t="0" r="0" b="0"/>
              <a:pathLst>
                <a:path w="259761" h="342781">
                  <a:moveTo>
                    <a:pt x="26669" y="0"/>
                  </a:moveTo>
                  <a:lnTo>
                    <a:pt x="7823" y="45309"/>
                  </a:lnTo>
                  <a:lnTo>
                    <a:pt x="1788" y="102971"/>
                  </a:lnTo>
                  <a:lnTo>
                    <a:pt x="0" y="159328"/>
                  </a:lnTo>
                  <a:lnTo>
                    <a:pt x="993" y="213097"/>
                  </a:lnTo>
                  <a:lnTo>
                    <a:pt x="11783" y="258652"/>
                  </a:lnTo>
                  <a:lnTo>
                    <a:pt x="25639" y="287108"/>
                  </a:lnTo>
                  <a:lnTo>
                    <a:pt x="57849" y="321545"/>
                  </a:lnTo>
                  <a:lnTo>
                    <a:pt x="87247" y="333342"/>
                  </a:lnTo>
                  <a:lnTo>
                    <a:pt x="138057" y="339984"/>
                  </a:lnTo>
                  <a:lnTo>
                    <a:pt x="195769" y="341952"/>
                  </a:lnTo>
                  <a:lnTo>
                    <a:pt x="240799" y="342535"/>
                  </a:lnTo>
                  <a:lnTo>
                    <a:pt x="25976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906775" y="1508232"/>
              <a:ext cx="219380" cy="95980"/>
            </a:xfrm>
            <a:custGeom>
              <a:avLst/>
              <a:gdLst/>
              <a:ahLst/>
              <a:cxnLst/>
              <a:rect l="0" t="0" r="0" b="0"/>
              <a:pathLst>
                <a:path w="219380" h="95980">
                  <a:moveTo>
                    <a:pt x="0" y="95979"/>
                  </a:moveTo>
                  <a:lnTo>
                    <a:pt x="24939" y="74086"/>
                  </a:lnTo>
                  <a:lnTo>
                    <a:pt x="81325" y="44483"/>
                  </a:lnTo>
                  <a:lnTo>
                    <a:pt x="144204" y="23514"/>
                  </a:lnTo>
                  <a:lnTo>
                    <a:pt x="206320" y="415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47908" y="1329987"/>
              <a:ext cx="123402" cy="109690"/>
            </a:xfrm>
            <a:custGeom>
              <a:avLst/>
              <a:gdLst/>
              <a:ahLst/>
              <a:cxnLst/>
              <a:rect l="0" t="0" r="0" b="0"/>
              <a:pathLst>
                <a:path w="123402" h="109690">
                  <a:moveTo>
                    <a:pt x="0" y="109689"/>
                  </a:moveTo>
                  <a:lnTo>
                    <a:pt x="23417" y="68951"/>
                  </a:lnTo>
                  <a:lnTo>
                    <a:pt x="59244" y="38034"/>
                  </a:lnTo>
                  <a:lnTo>
                    <a:pt x="108922" y="841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94088" y="1302564"/>
              <a:ext cx="325670" cy="412366"/>
            </a:xfrm>
            <a:custGeom>
              <a:avLst/>
              <a:gdLst/>
              <a:ahLst/>
              <a:cxnLst/>
              <a:rect l="0" t="0" r="0" b="0"/>
              <a:pathLst>
                <a:path w="325670" h="412366">
                  <a:moveTo>
                    <a:pt x="24023" y="123401"/>
                  </a:moveTo>
                  <a:lnTo>
                    <a:pt x="34969" y="178133"/>
                  </a:lnTo>
                  <a:lnTo>
                    <a:pt x="45886" y="240336"/>
                  </a:lnTo>
                  <a:lnTo>
                    <a:pt x="48974" y="284554"/>
                  </a:lnTo>
                  <a:lnTo>
                    <a:pt x="54410" y="329598"/>
                  </a:lnTo>
                  <a:lnTo>
                    <a:pt x="66034" y="389657"/>
                  </a:lnTo>
                  <a:lnTo>
                    <a:pt x="71640" y="412365"/>
                  </a:lnTo>
                  <a:lnTo>
                    <a:pt x="71002" y="412022"/>
                  </a:lnTo>
                  <a:lnTo>
                    <a:pt x="35840" y="350082"/>
                  </a:lnTo>
                  <a:lnTo>
                    <a:pt x="8075" y="289378"/>
                  </a:lnTo>
                  <a:lnTo>
                    <a:pt x="0" y="239950"/>
                  </a:lnTo>
                  <a:lnTo>
                    <a:pt x="4887" y="186711"/>
                  </a:lnTo>
                  <a:lnTo>
                    <a:pt x="30540" y="132342"/>
                  </a:lnTo>
                  <a:lnTo>
                    <a:pt x="67087" y="84916"/>
                  </a:lnTo>
                  <a:lnTo>
                    <a:pt x="114141" y="49197"/>
                  </a:lnTo>
                  <a:lnTo>
                    <a:pt x="173956" y="26596"/>
                  </a:lnTo>
                  <a:lnTo>
                    <a:pt x="225364" y="10250"/>
                  </a:lnTo>
                  <a:lnTo>
                    <a:pt x="284100" y="3037"/>
                  </a:lnTo>
                  <a:lnTo>
                    <a:pt x="3256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00378" y="1508232"/>
              <a:ext cx="178246" cy="41135"/>
            </a:xfrm>
            <a:custGeom>
              <a:avLst/>
              <a:gdLst/>
              <a:ahLst/>
              <a:cxnLst/>
              <a:rect l="0" t="0" r="0" b="0"/>
              <a:pathLst>
                <a:path w="178246" h="41135">
                  <a:moveTo>
                    <a:pt x="0" y="41134"/>
                  </a:moveTo>
                  <a:lnTo>
                    <a:pt x="57252" y="22050"/>
                  </a:lnTo>
                  <a:lnTo>
                    <a:pt x="111249" y="8903"/>
                  </a:lnTo>
                  <a:lnTo>
                    <a:pt x="141360" y="395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64057" y="2810796"/>
            <a:ext cx="8691640" cy="964788"/>
            <a:chOff x="864057" y="2810796"/>
            <a:chExt cx="8691640" cy="964788"/>
          </a:xfrm>
        </p:grpSpPr>
        <p:sp>
          <p:nvSpPr>
            <p:cNvPr id="29" name="Freeform 28"/>
            <p:cNvSpPr/>
            <p:nvPr/>
          </p:nvSpPr>
          <p:spPr>
            <a:xfrm>
              <a:off x="864057" y="2810796"/>
              <a:ext cx="260262" cy="583890"/>
            </a:xfrm>
            <a:custGeom>
              <a:avLst/>
              <a:gdLst/>
              <a:ahLst/>
              <a:cxnLst/>
              <a:rect l="0" t="0" r="0" b="0"/>
              <a:pathLst>
                <a:path w="260262" h="583890">
                  <a:moveTo>
                    <a:pt x="13460" y="0"/>
                  </a:moveTo>
                  <a:lnTo>
                    <a:pt x="4037" y="48356"/>
                  </a:lnTo>
                  <a:lnTo>
                    <a:pt x="1655" y="98173"/>
                  </a:lnTo>
                  <a:lnTo>
                    <a:pt x="596" y="143673"/>
                  </a:lnTo>
                  <a:lnTo>
                    <a:pt x="0" y="203550"/>
                  </a:lnTo>
                  <a:lnTo>
                    <a:pt x="3886" y="263948"/>
                  </a:lnTo>
                  <a:lnTo>
                    <a:pt x="10728" y="310791"/>
                  </a:lnTo>
                  <a:lnTo>
                    <a:pt x="18847" y="367157"/>
                  </a:lnTo>
                  <a:lnTo>
                    <a:pt x="23472" y="423694"/>
                  </a:lnTo>
                  <a:lnTo>
                    <a:pt x="27050" y="476244"/>
                  </a:lnTo>
                  <a:lnTo>
                    <a:pt x="33719" y="519912"/>
                  </a:lnTo>
                  <a:lnTo>
                    <a:pt x="38760" y="578757"/>
                  </a:lnTo>
                  <a:lnTo>
                    <a:pt x="37944" y="583889"/>
                  </a:lnTo>
                  <a:lnTo>
                    <a:pt x="32975" y="569278"/>
                  </a:lnTo>
                  <a:lnTo>
                    <a:pt x="28891" y="518226"/>
                  </a:lnTo>
                  <a:lnTo>
                    <a:pt x="20402" y="454857"/>
                  </a:lnTo>
                  <a:lnTo>
                    <a:pt x="12483" y="410366"/>
                  </a:lnTo>
                  <a:lnTo>
                    <a:pt x="5408" y="366724"/>
                  </a:lnTo>
                  <a:lnTo>
                    <a:pt x="2949" y="304848"/>
                  </a:lnTo>
                  <a:lnTo>
                    <a:pt x="7773" y="255842"/>
                  </a:lnTo>
                  <a:lnTo>
                    <a:pt x="10932" y="211718"/>
                  </a:lnTo>
                  <a:lnTo>
                    <a:pt x="16773" y="156678"/>
                  </a:lnTo>
                  <a:lnTo>
                    <a:pt x="27120" y="124480"/>
                  </a:lnTo>
                  <a:lnTo>
                    <a:pt x="58641" y="73616"/>
                  </a:lnTo>
                  <a:lnTo>
                    <a:pt x="96926" y="31968"/>
                  </a:lnTo>
                  <a:lnTo>
                    <a:pt x="123683" y="15224"/>
                  </a:lnTo>
                  <a:lnTo>
                    <a:pt x="137216" y="13196"/>
                  </a:lnTo>
                  <a:lnTo>
                    <a:pt x="164441" y="19068"/>
                  </a:lnTo>
                  <a:lnTo>
                    <a:pt x="198185" y="39505"/>
                  </a:lnTo>
                  <a:lnTo>
                    <a:pt x="227480" y="86694"/>
                  </a:lnTo>
                  <a:lnTo>
                    <a:pt x="242137" y="131462"/>
                  </a:lnTo>
                  <a:lnTo>
                    <a:pt x="252206" y="178782"/>
                  </a:lnTo>
                  <a:lnTo>
                    <a:pt x="257875" y="239682"/>
                  </a:lnTo>
                  <a:lnTo>
                    <a:pt x="258031" y="296321"/>
                  </a:lnTo>
                  <a:lnTo>
                    <a:pt x="250629" y="351697"/>
                  </a:lnTo>
                  <a:lnTo>
                    <a:pt x="249282" y="405176"/>
                  </a:lnTo>
                  <a:lnTo>
                    <a:pt x="256331" y="452168"/>
                  </a:lnTo>
                  <a:lnTo>
                    <a:pt x="259485" y="509682"/>
                  </a:lnTo>
                  <a:lnTo>
                    <a:pt x="260261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49793" y="3057598"/>
              <a:ext cx="186875" cy="345468"/>
            </a:xfrm>
            <a:custGeom>
              <a:avLst/>
              <a:gdLst/>
              <a:ahLst/>
              <a:cxnLst/>
              <a:rect l="0" t="0" r="0" b="0"/>
              <a:pathLst>
                <a:path w="186875" h="345468">
                  <a:moveTo>
                    <a:pt x="25349" y="0"/>
                  </a:moveTo>
                  <a:lnTo>
                    <a:pt x="15926" y="37409"/>
                  </a:lnTo>
                  <a:lnTo>
                    <a:pt x="11385" y="98430"/>
                  </a:lnTo>
                  <a:lnTo>
                    <a:pt x="2591" y="152057"/>
                  </a:lnTo>
                  <a:lnTo>
                    <a:pt x="0" y="198599"/>
                  </a:lnTo>
                  <a:lnTo>
                    <a:pt x="13098" y="261634"/>
                  </a:lnTo>
                  <a:lnTo>
                    <a:pt x="36276" y="311627"/>
                  </a:lnTo>
                  <a:lnTo>
                    <a:pt x="57628" y="332997"/>
                  </a:lnTo>
                  <a:lnTo>
                    <a:pt x="69720" y="340829"/>
                  </a:lnTo>
                  <a:lnTo>
                    <a:pt x="95344" y="345467"/>
                  </a:lnTo>
                  <a:lnTo>
                    <a:pt x="108575" y="344571"/>
                  </a:lnTo>
                  <a:lnTo>
                    <a:pt x="131402" y="331389"/>
                  </a:lnTo>
                  <a:lnTo>
                    <a:pt x="150180" y="308771"/>
                  </a:lnTo>
                  <a:lnTo>
                    <a:pt x="169317" y="260254"/>
                  </a:lnTo>
                  <a:lnTo>
                    <a:pt x="183112" y="198313"/>
                  </a:lnTo>
                  <a:lnTo>
                    <a:pt x="186874" y="154156"/>
                  </a:lnTo>
                  <a:lnTo>
                    <a:pt x="174434" y="93750"/>
                  </a:lnTo>
                  <a:lnTo>
                    <a:pt x="158730" y="37257"/>
                  </a:lnTo>
                  <a:lnTo>
                    <a:pt x="149309" y="23315"/>
                  </a:lnTo>
                  <a:lnTo>
                    <a:pt x="122591" y="3760"/>
                  </a:lnTo>
                  <a:lnTo>
                    <a:pt x="109982" y="983"/>
                  </a:lnTo>
                  <a:lnTo>
                    <a:pt x="98529" y="2179"/>
                  </a:lnTo>
                  <a:lnTo>
                    <a:pt x="87847" y="6023"/>
                  </a:lnTo>
                  <a:lnTo>
                    <a:pt x="50976" y="40548"/>
                  </a:lnTo>
                  <a:lnTo>
                    <a:pt x="25663" y="103930"/>
                  </a:lnTo>
                  <a:lnTo>
                    <a:pt x="21934" y="150295"/>
                  </a:lnTo>
                  <a:lnTo>
                    <a:pt x="26878" y="194769"/>
                  </a:lnTo>
                  <a:lnTo>
                    <a:pt x="46792" y="251020"/>
                  </a:lnTo>
                  <a:lnTo>
                    <a:pt x="76755" y="294806"/>
                  </a:lnTo>
                  <a:lnTo>
                    <a:pt x="93905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04211" y="300275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72767" y="3112443"/>
              <a:ext cx="130627" cy="507315"/>
            </a:xfrm>
            <a:custGeom>
              <a:avLst/>
              <a:gdLst/>
              <a:ahLst/>
              <a:cxnLst/>
              <a:rect l="0" t="0" r="0" b="0"/>
              <a:pathLst>
                <a:path w="130627" h="507315">
                  <a:moveTo>
                    <a:pt x="54844" y="0"/>
                  </a:moveTo>
                  <a:lnTo>
                    <a:pt x="69759" y="55597"/>
                  </a:lnTo>
                  <a:lnTo>
                    <a:pt x="94354" y="109838"/>
                  </a:lnTo>
                  <a:lnTo>
                    <a:pt x="119703" y="165424"/>
                  </a:lnTo>
                  <a:lnTo>
                    <a:pt x="129375" y="212157"/>
                  </a:lnTo>
                  <a:lnTo>
                    <a:pt x="130626" y="261874"/>
                  </a:lnTo>
                  <a:lnTo>
                    <a:pt x="121026" y="309361"/>
                  </a:lnTo>
                  <a:lnTo>
                    <a:pt x="105769" y="364363"/>
                  </a:lnTo>
                  <a:lnTo>
                    <a:pt x="84321" y="402327"/>
                  </a:lnTo>
                  <a:lnTo>
                    <a:pt x="29950" y="462737"/>
                  </a:lnTo>
                  <a:lnTo>
                    <a:pt x="8874" y="488520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17620" y="2923015"/>
              <a:ext cx="628643" cy="490092"/>
            </a:xfrm>
            <a:custGeom>
              <a:avLst/>
              <a:gdLst/>
              <a:ahLst/>
              <a:cxnLst/>
              <a:rect l="0" t="0" r="0" b="0"/>
              <a:pathLst>
                <a:path w="628643" h="490092">
                  <a:moveTo>
                    <a:pt x="25349" y="24893"/>
                  </a:moveTo>
                  <a:lnTo>
                    <a:pt x="23826" y="70202"/>
                  </a:lnTo>
                  <a:lnTo>
                    <a:pt x="15926" y="127864"/>
                  </a:lnTo>
                  <a:lnTo>
                    <a:pt x="11385" y="184221"/>
                  </a:lnTo>
                  <a:lnTo>
                    <a:pt x="2591" y="242560"/>
                  </a:lnTo>
                  <a:lnTo>
                    <a:pt x="0" y="290739"/>
                  </a:lnTo>
                  <a:lnTo>
                    <a:pt x="5820" y="347417"/>
                  </a:lnTo>
                  <a:lnTo>
                    <a:pt x="17193" y="400435"/>
                  </a:lnTo>
                  <a:lnTo>
                    <a:pt x="37490" y="440181"/>
                  </a:lnTo>
                  <a:lnTo>
                    <a:pt x="62230" y="457283"/>
                  </a:lnTo>
                  <a:lnTo>
                    <a:pt x="92015" y="466915"/>
                  </a:lnTo>
                  <a:lnTo>
                    <a:pt x="120487" y="466118"/>
                  </a:lnTo>
                  <a:lnTo>
                    <a:pt x="148376" y="452560"/>
                  </a:lnTo>
                  <a:lnTo>
                    <a:pt x="196242" y="413894"/>
                  </a:lnTo>
                  <a:lnTo>
                    <a:pt x="218344" y="378830"/>
                  </a:lnTo>
                  <a:lnTo>
                    <a:pt x="234541" y="317657"/>
                  </a:lnTo>
                  <a:lnTo>
                    <a:pt x="248989" y="263477"/>
                  </a:lnTo>
                  <a:lnTo>
                    <a:pt x="262918" y="218478"/>
                  </a:lnTo>
                  <a:lnTo>
                    <a:pt x="268047" y="173901"/>
                  </a:lnTo>
                  <a:lnTo>
                    <a:pt x="270327" y="121588"/>
                  </a:lnTo>
                  <a:lnTo>
                    <a:pt x="271340" y="72947"/>
                  </a:lnTo>
                  <a:lnTo>
                    <a:pt x="279189" y="10016"/>
                  </a:lnTo>
                  <a:lnTo>
                    <a:pt x="279890" y="1264"/>
                  </a:lnTo>
                  <a:lnTo>
                    <a:pt x="278834" y="0"/>
                  </a:lnTo>
                  <a:lnTo>
                    <a:pt x="276606" y="3727"/>
                  </a:lnTo>
                  <a:lnTo>
                    <a:pt x="278193" y="20057"/>
                  </a:lnTo>
                  <a:lnTo>
                    <a:pt x="280930" y="44072"/>
                  </a:lnTo>
                  <a:lnTo>
                    <a:pt x="275429" y="93377"/>
                  </a:lnTo>
                  <a:lnTo>
                    <a:pt x="273122" y="154028"/>
                  </a:lnTo>
                  <a:lnTo>
                    <a:pt x="272438" y="212794"/>
                  </a:lnTo>
                  <a:lnTo>
                    <a:pt x="270712" y="274725"/>
                  </a:lnTo>
                  <a:lnTo>
                    <a:pt x="262753" y="324899"/>
                  </a:lnTo>
                  <a:lnTo>
                    <a:pt x="259718" y="379206"/>
                  </a:lnTo>
                  <a:lnTo>
                    <a:pt x="260342" y="439816"/>
                  </a:lnTo>
                  <a:lnTo>
                    <a:pt x="265887" y="472863"/>
                  </a:lnTo>
                  <a:lnTo>
                    <a:pt x="269498" y="478934"/>
                  </a:lnTo>
                  <a:lnTo>
                    <a:pt x="273429" y="478410"/>
                  </a:lnTo>
                  <a:lnTo>
                    <a:pt x="277573" y="473491"/>
                  </a:lnTo>
                  <a:lnTo>
                    <a:pt x="290685" y="430173"/>
                  </a:lnTo>
                  <a:lnTo>
                    <a:pt x="299685" y="386310"/>
                  </a:lnTo>
                  <a:lnTo>
                    <a:pt x="308764" y="340917"/>
                  </a:lnTo>
                  <a:lnTo>
                    <a:pt x="322440" y="289666"/>
                  </a:lnTo>
                  <a:lnTo>
                    <a:pt x="340710" y="231403"/>
                  </a:lnTo>
                  <a:lnTo>
                    <a:pt x="358989" y="175883"/>
                  </a:lnTo>
                  <a:lnTo>
                    <a:pt x="379978" y="141911"/>
                  </a:lnTo>
                  <a:lnTo>
                    <a:pt x="405495" y="112548"/>
                  </a:lnTo>
                  <a:lnTo>
                    <a:pt x="415892" y="110752"/>
                  </a:lnTo>
                  <a:lnTo>
                    <a:pt x="439631" y="120945"/>
                  </a:lnTo>
                  <a:lnTo>
                    <a:pt x="447790" y="134632"/>
                  </a:lnTo>
                  <a:lnTo>
                    <a:pt x="456855" y="174215"/>
                  </a:lnTo>
                  <a:lnTo>
                    <a:pt x="454680" y="226054"/>
                  </a:lnTo>
                  <a:lnTo>
                    <a:pt x="451666" y="277638"/>
                  </a:lnTo>
                  <a:lnTo>
                    <a:pt x="443494" y="331517"/>
                  </a:lnTo>
                  <a:lnTo>
                    <a:pt x="431424" y="378797"/>
                  </a:lnTo>
                  <a:lnTo>
                    <a:pt x="425478" y="436309"/>
                  </a:lnTo>
                  <a:lnTo>
                    <a:pt x="432212" y="467242"/>
                  </a:lnTo>
                  <a:lnTo>
                    <a:pt x="438273" y="479757"/>
                  </a:lnTo>
                  <a:lnTo>
                    <a:pt x="448408" y="486576"/>
                  </a:lnTo>
                  <a:lnTo>
                    <a:pt x="475919" y="490091"/>
                  </a:lnTo>
                  <a:lnTo>
                    <a:pt x="488740" y="485848"/>
                  </a:lnTo>
                  <a:lnTo>
                    <a:pt x="540835" y="441014"/>
                  </a:lnTo>
                  <a:lnTo>
                    <a:pt x="561661" y="406162"/>
                  </a:lnTo>
                  <a:lnTo>
                    <a:pt x="582346" y="350393"/>
                  </a:lnTo>
                  <a:lnTo>
                    <a:pt x="596474" y="290781"/>
                  </a:lnTo>
                  <a:lnTo>
                    <a:pt x="607261" y="227922"/>
                  </a:lnTo>
                  <a:lnTo>
                    <a:pt x="604920" y="194349"/>
                  </a:lnTo>
                  <a:lnTo>
                    <a:pt x="599116" y="188138"/>
                  </a:lnTo>
                  <a:lnTo>
                    <a:pt x="590677" y="188568"/>
                  </a:lnTo>
                  <a:lnTo>
                    <a:pt x="580480" y="193425"/>
                  </a:lnTo>
                  <a:lnTo>
                    <a:pt x="565087" y="211009"/>
                  </a:lnTo>
                  <a:lnTo>
                    <a:pt x="528470" y="272731"/>
                  </a:lnTo>
                  <a:lnTo>
                    <a:pt x="506218" y="330807"/>
                  </a:lnTo>
                  <a:lnTo>
                    <a:pt x="495882" y="386711"/>
                  </a:lnTo>
                  <a:lnTo>
                    <a:pt x="494431" y="407788"/>
                  </a:lnTo>
                  <a:lnTo>
                    <a:pt x="499558" y="424885"/>
                  </a:lnTo>
                  <a:lnTo>
                    <a:pt x="521505" y="452008"/>
                  </a:lnTo>
                  <a:lnTo>
                    <a:pt x="534365" y="457413"/>
                  </a:lnTo>
                  <a:lnTo>
                    <a:pt x="547509" y="457969"/>
                  </a:lnTo>
                  <a:lnTo>
                    <a:pt x="610510" y="441575"/>
                  </a:lnTo>
                  <a:lnTo>
                    <a:pt x="628642" y="436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720629" y="3096818"/>
              <a:ext cx="295836" cy="582419"/>
            </a:xfrm>
            <a:custGeom>
              <a:avLst/>
              <a:gdLst/>
              <a:ahLst/>
              <a:cxnLst/>
              <a:rect l="0" t="0" r="0" b="0"/>
              <a:pathLst>
                <a:path w="295836" h="582419">
                  <a:moveTo>
                    <a:pt x="7900" y="111603"/>
                  </a:moveTo>
                  <a:lnTo>
                    <a:pt x="0" y="153865"/>
                  </a:lnTo>
                  <a:lnTo>
                    <a:pt x="3374" y="180661"/>
                  </a:lnTo>
                  <a:lnTo>
                    <a:pt x="10976" y="189634"/>
                  </a:lnTo>
                  <a:lnTo>
                    <a:pt x="35674" y="199605"/>
                  </a:lnTo>
                  <a:lnTo>
                    <a:pt x="62901" y="195911"/>
                  </a:lnTo>
                  <a:lnTo>
                    <a:pt x="88713" y="182590"/>
                  </a:lnTo>
                  <a:lnTo>
                    <a:pt x="149054" y="120035"/>
                  </a:lnTo>
                  <a:lnTo>
                    <a:pt x="175325" y="81093"/>
                  </a:lnTo>
                  <a:lnTo>
                    <a:pt x="187938" y="48784"/>
                  </a:lnTo>
                  <a:lnTo>
                    <a:pt x="190497" y="18175"/>
                  </a:lnTo>
                  <a:lnTo>
                    <a:pt x="189047" y="3613"/>
                  </a:lnTo>
                  <a:lnTo>
                    <a:pt x="186556" y="0"/>
                  </a:lnTo>
                  <a:lnTo>
                    <a:pt x="183373" y="3685"/>
                  </a:lnTo>
                  <a:lnTo>
                    <a:pt x="164452" y="60321"/>
                  </a:lnTo>
                  <a:lnTo>
                    <a:pt x="160421" y="109442"/>
                  </a:lnTo>
                  <a:lnTo>
                    <a:pt x="159226" y="162592"/>
                  </a:lnTo>
                  <a:lnTo>
                    <a:pt x="160396" y="221504"/>
                  </a:lnTo>
                  <a:lnTo>
                    <a:pt x="166068" y="275216"/>
                  </a:lnTo>
                  <a:lnTo>
                    <a:pt x="177827" y="336295"/>
                  </a:lnTo>
                  <a:lnTo>
                    <a:pt x="190960" y="383339"/>
                  </a:lnTo>
                  <a:lnTo>
                    <a:pt x="195903" y="424331"/>
                  </a:lnTo>
                  <a:lnTo>
                    <a:pt x="198100" y="471496"/>
                  </a:lnTo>
                  <a:lnTo>
                    <a:pt x="199076" y="517849"/>
                  </a:lnTo>
                  <a:lnTo>
                    <a:pt x="187322" y="555717"/>
                  </a:lnTo>
                  <a:lnTo>
                    <a:pt x="177789" y="572213"/>
                  </a:lnTo>
                  <a:lnTo>
                    <a:pt x="165340" y="580164"/>
                  </a:lnTo>
                  <a:lnTo>
                    <a:pt x="150947" y="582418"/>
                  </a:lnTo>
                  <a:lnTo>
                    <a:pt x="135257" y="580873"/>
                  </a:lnTo>
                  <a:lnTo>
                    <a:pt x="101574" y="562907"/>
                  </a:lnTo>
                  <a:lnTo>
                    <a:pt x="70862" y="536132"/>
                  </a:lnTo>
                  <a:lnTo>
                    <a:pt x="52133" y="508998"/>
                  </a:lnTo>
                  <a:lnTo>
                    <a:pt x="40303" y="446190"/>
                  </a:lnTo>
                  <a:lnTo>
                    <a:pt x="44077" y="391525"/>
                  </a:lnTo>
                  <a:lnTo>
                    <a:pt x="60524" y="333632"/>
                  </a:lnTo>
                  <a:lnTo>
                    <a:pt x="84600" y="301129"/>
                  </a:lnTo>
                  <a:lnTo>
                    <a:pt x="138806" y="253567"/>
                  </a:lnTo>
                  <a:lnTo>
                    <a:pt x="181937" y="225947"/>
                  </a:lnTo>
                  <a:lnTo>
                    <a:pt x="233311" y="213023"/>
                  </a:lnTo>
                  <a:lnTo>
                    <a:pt x="295835" y="207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88124" y="3126154"/>
              <a:ext cx="274225" cy="68557"/>
            </a:xfrm>
            <a:custGeom>
              <a:avLst/>
              <a:gdLst/>
              <a:ahLst/>
              <a:cxnLst/>
              <a:rect l="0" t="0" r="0" b="0"/>
              <a:pathLst>
                <a:path w="274225" h="68557">
                  <a:moveTo>
                    <a:pt x="0" y="68556"/>
                  </a:moveTo>
                  <a:lnTo>
                    <a:pt x="48807" y="53641"/>
                  </a:lnTo>
                  <a:lnTo>
                    <a:pt x="108497" y="36325"/>
                  </a:lnTo>
                  <a:lnTo>
                    <a:pt x="165028" y="22782"/>
                  </a:lnTo>
                  <a:lnTo>
                    <a:pt x="222742" y="9120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198180" y="2912833"/>
              <a:ext cx="531268" cy="483631"/>
            </a:xfrm>
            <a:custGeom>
              <a:avLst/>
              <a:gdLst/>
              <a:ahLst/>
              <a:cxnLst/>
              <a:rect l="0" t="0" r="0" b="0"/>
              <a:pathLst>
                <a:path w="531268" h="483631">
                  <a:moveTo>
                    <a:pt x="270754" y="268166"/>
                  </a:moveTo>
                  <a:lnTo>
                    <a:pt x="232586" y="218192"/>
                  </a:lnTo>
                  <a:lnTo>
                    <a:pt x="203008" y="207869"/>
                  </a:lnTo>
                  <a:lnTo>
                    <a:pt x="167518" y="206327"/>
                  </a:lnTo>
                  <a:lnTo>
                    <a:pt x="136510" y="215799"/>
                  </a:lnTo>
                  <a:lnTo>
                    <a:pt x="86079" y="245540"/>
                  </a:lnTo>
                  <a:lnTo>
                    <a:pt x="62736" y="270298"/>
                  </a:lnTo>
                  <a:lnTo>
                    <a:pt x="28059" y="323432"/>
                  </a:lnTo>
                  <a:lnTo>
                    <a:pt x="8242" y="364269"/>
                  </a:lnTo>
                  <a:lnTo>
                    <a:pt x="0" y="412593"/>
                  </a:lnTo>
                  <a:lnTo>
                    <a:pt x="6197" y="439507"/>
                  </a:lnTo>
                  <a:lnTo>
                    <a:pt x="12116" y="450949"/>
                  </a:lnTo>
                  <a:lnTo>
                    <a:pt x="30879" y="467725"/>
                  </a:lnTo>
                  <a:lnTo>
                    <a:pt x="55977" y="478736"/>
                  </a:lnTo>
                  <a:lnTo>
                    <a:pt x="87444" y="483630"/>
                  </a:lnTo>
                  <a:lnTo>
                    <a:pt x="121743" y="473617"/>
                  </a:lnTo>
                  <a:lnTo>
                    <a:pt x="178857" y="437228"/>
                  </a:lnTo>
                  <a:lnTo>
                    <a:pt x="238317" y="382422"/>
                  </a:lnTo>
                  <a:lnTo>
                    <a:pt x="273554" y="321806"/>
                  </a:lnTo>
                  <a:lnTo>
                    <a:pt x="300592" y="267928"/>
                  </a:lnTo>
                  <a:lnTo>
                    <a:pt x="320603" y="213274"/>
                  </a:lnTo>
                  <a:lnTo>
                    <a:pt x="339226" y="150342"/>
                  </a:lnTo>
                  <a:lnTo>
                    <a:pt x="348933" y="87510"/>
                  </a:lnTo>
                  <a:lnTo>
                    <a:pt x="355872" y="24713"/>
                  </a:lnTo>
                  <a:lnTo>
                    <a:pt x="360382" y="0"/>
                  </a:lnTo>
                  <a:lnTo>
                    <a:pt x="354291" y="58067"/>
                  </a:lnTo>
                  <a:lnTo>
                    <a:pt x="346119" y="109597"/>
                  </a:lnTo>
                  <a:lnTo>
                    <a:pt x="341327" y="163460"/>
                  </a:lnTo>
                  <a:lnTo>
                    <a:pt x="332629" y="225293"/>
                  </a:lnTo>
                  <a:lnTo>
                    <a:pt x="327682" y="284578"/>
                  </a:lnTo>
                  <a:lnTo>
                    <a:pt x="330587" y="330305"/>
                  </a:lnTo>
                  <a:lnTo>
                    <a:pt x="338480" y="378050"/>
                  </a:lnTo>
                  <a:lnTo>
                    <a:pt x="352144" y="419583"/>
                  </a:lnTo>
                  <a:lnTo>
                    <a:pt x="372437" y="446168"/>
                  </a:lnTo>
                  <a:lnTo>
                    <a:pt x="384246" y="455390"/>
                  </a:lnTo>
                  <a:lnTo>
                    <a:pt x="396690" y="460014"/>
                  </a:lnTo>
                  <a:lnTo>
                    <a:pt x="422704" y="461090"/>
                  </a:lnTo>
                  <a:lnTo>
                    <a:pt x="434516" y="456197"/>
                  </a:lnTo>
                  <a:lnTo>
                    <a:pt x="465698" y="427474"/>
                  </a:lnTo>
                  <a:lnTo>
                    <a:pt x="492711" y="388495"/>
                  </a:lnTo>
                  <a:lnTo>
                    <a:pt x="516259" y="333689"/>
                  </a:lnTo>
                  <a:lnTo>
                    <a:pt x="531267" y="3092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46864" y="2901764"/>
              <a:ext cx="846390" cy="464557"/>
            </a:xfrm>
            <a:custGeom>
              <a:avLst/>
              <a:gdLst/>
              <a:ahLst/>
              <a:cxnLst/>
              <a:rect l="0" t="0" r="0" b="0"/>
              <a:pathLst>
                <a:path w="846390" h="464557">
                  <a:moveTo>
                    <a:pt x="23716" y="224390"/>
                  </a:moveTo>
                  <a:lnTo>
                    <a:pt x="8801" y="277260"/>
                  </a:lnTo>
                  <a:lnTo>
                    <a:pt x="0" y="337557"/>
                  </a:lnTo>
                  <a:lnTo>
                    <a:pt x="988" y="378282"/>
                  </a:lnTo>
                  <a:lnTo>
                    <a:pt x="18675" y="425381"/>
                  </a:lnTo>
                  <a:lnTo>
                    <a:pt x="34679" y="448800"/>
                  </a:lnTo>
                  <a:lnTo>
                    <a:pt x="46260" y="456264"/>
                  </a:lnTo>
                  <a:lnTo>
                    <a:pt x="75377" y="464556"/>
                  </a:lnTo>
                  <a:lnTo>
                    <a:pt x="104568" y="460117"/>
                  </a:lnTo>
                  <a:lnTo>
                    <a:pt x="118752" y="454668"/>
                  </a:lnTo>
                  <a:lnTo>
                    <a:pt x="142635" y="432363"/>
                  </a:lnTo>
                  <a:lnTo>
                    <a:pt x="160360" y="402136"/>
                  </a:lnTo>
                  <a:lnTo>
                    <a:pt x="170338" y="350859"/>
                  </a:lnTo>
                  <a:lnTo>
                    <a:pt x="172672" y="315130"/>
                  </a:lnTo>
                  <a:lnTo>
                    <a:pt x="165585" y="283001"/>
                  </a:lnTo>
                  <a:lnTo>
                    <a:pt x="150755" y="255009"/>
                  </a:lnTo>
                  <a:lnTo>
                    <a:pt x="128929" y="232413"/>
                  </a:lnTo>
                  <a:lnTo>
                    <a:pt x="115187" y="228215"/>
                  </a:lnTo>
                  <a:lnTo>
                    <a:pt x="83667" y="231676"/>
                  </a:lnTo>
                  <a:lnTo>
                    <a:pt x="38941" y="258034"/>
                  </a:lnTo>
                  <a:lnTo>
                    <a:pt x="18803" y="290125"/>
                  </a:lnTo>
                  <a:lnTo>
                    <a:pt x="7821" y="329779"/>
                  </a:lnTo>
                  <a:lnTo>
                    <a:pt x="8019" y="372794"/>
                  </a:lnTo>
                  <a:lnTo>
                    <a:pt x="23974" y="425278"/>
                  </a:lnTo>
                  <a:lnTo>
                    <a:pt x="36076" y="436012"/>
                  </a:lnTo>
                  <a:lnTo>
                    <a:pt x="69835" y="447939"/>
                  </a:lnTo>
                  <a:lnTo>
                    <a:pt x="106168" y="445114"/>
                  </a:lnTo>
                  <a:lnTo>
                    <a:pt x="160883" y="426394"/>
                  </a:lnTo>
                  <a:lnTo>
                    <a:pt x="211627" y="397487"/>
                  </a:lnTo>
                  <a:lnTo>
                    <a:pt x="238251" y="371402"/>
                  </a:lnTo>
                  <a:lnTo>
                    <a:pt x="261804" y="322455"/>
                  </a:lnTo>
                  <a:lnTo>
                    <a:pt x="273247" y="287272"/>
                  </a:lnTo>
                  <a:lnTo>
                    <a:pt x="278431" y="284593"/>
                  </a:lnTo>
                  <a:lnTo>
                    <a:pt x="283411" y="291948"/>
                  </a:lnTo>
                  <a:lnTo>
                    <a:pt x="297698" y="341909"/>
                  </a:lnTo>
                  <a:lnTo>
                    <a:pt x="308497" y="378693"/>
                  </a:lnTo>
                  <a:lnTo>
                    <a:pt x="323453" y="405197"/>
                  </a:lnTo>
                  <a:lnTo>
                    <a:pt x="328660" y="405867"/>
                  </a:lnTo>
                  <a:lnTo>
                    <a:pt x="332132" y="398696"/>
                  </a:lnTo>
                  <a:lnTo>
                    <a:pt x="337017" y="352209"/>
                  </a:lnTo>
                  <a:lnTo>
                    <a:pt x="338465" y="290193"/>
                  </a:lnTo>
                  <a:lnTo>
                    <a:pt x="342956" y="231700"/>
                  </a:lnTo>
                  <a:lnTo>
                    <a:pt x="351464" y="201740"/>
                  </a:lnTo>
                  <a:lnTo>
                    <a:pt x="365401" y="178268"/>
                  </a:lnTo>
                  <a:lnTo>
                    <a:pt x="374907" y="172313"/>
                  </a:lnTo>
                  <a:lnTo>
                    <a:pt x="397657" y="169760"/>
                  </a:lnTo>
                  <a:lnTo>
                    <a:pt x="407075" y="174259"/>
                  </a:lnTo>
                  <a:lnTo>
                    <a:pt x="421602" y="191445"/>
                  </a:lnTo>
                  <a:lnTo>
                    <a:pt x="445625" y="241374"/>
                  </a:lnTo>
                  <a:lnTo>
                    <a:pt x="459048" y="286783"/>
                  </a:lnTo>
                  <a:lnTo>
                    <a:pt x="471616" y="332864"/>
                  </a:lnTo>
                  <a:lnTo>
                    <a:pt x="497345" y="382978"/>
                  </a:lnTo>
                  <a:lnTo>
                    <a:pt x="520630" y="407102"/>
                  </a:lnTo>
                  <a:lnTo>
                    <a:pt x="534761" y="413231"/>
                  </a:lnTo>
                  <a:lnTo>
                    <a:pt x="566713" y="415977"/>
                  </a:lnTo>
                  <a:lnTo>
                    <a:pt x="597164" y="403995"/>
                  </a:lnTo>
                  <a:lnTo>
                    <a:pt x="611683" y="394401"/>
                  </a:lnTo>
                  <a:lnTo>
                    <a:pt x="646674" y="344505"/>
                  </a:lnTo>
                  <a:lnTo>
                    <a:pt x="669061" y="281477"/>
                  </a:lnTo>
                  <a:lnTo>
                    <a:pt x="676168" y="233004"/>
                  </a:lnTo>
                  <a:lnTo>
                    <a:pt x="680850" y="185561"/>
                  </a:lnTo>
                  <a:lnTo>
                    <a:pt x="689005" y="133157"/>
                  </a:lnTo>
                  <a:lnTo>
                    <a:pt x="687780" y="74504"/>
                  </a:lnTo>
                  <a:lnTo>
                    <a:pt x="693259" y="24586"/>
                  </a:lnTo>
                  <a:lnTo>
                    <a:pt x="694028" y="4350"/>
                  </a:lnTo>
                  <a:lnTo>
                    <a:pt x="693017" y="0"/>
                  </a:lnTo>
                  <a:lnTo>
                    <a:pt x="685839" y="34503"/>
                  </a:lnTo>
                  <a:lnTo>
                    <a:pt x="683035" y="84675"/>
                  </a:lnTo>
                  <a:lnTo>
                    <a:pt x="682204" y="138135"/>
                  </a:lnTo>
                  <a:lnTo>
                    <a:pt x="683481" y="195617"/>
                  </a:lnTo>
                  <a:lnTo>
                    <a:pt x="689179" y="243595"/>
                  </a:lnTo>
                  <a:lnTo>
                    <a:pt x="700952" y="300160"/>
                  </a:lnTo>
                  <a:lnTo>
                    <a:pt x="728646" y="345866"/>
                  </a:lnTo>
                  <a:lnTo>
                    <a:pt x="752925" y="366233"/>
                  </a:lnTo>
                  <a:lnTo>
                    <a:pt x="780474" y="378839"/>
                  </a:lnTo>
                  <a:lnTo>
                    <a:pt x="824150" y="384413"/>
                  </a:lnTo>
                  <a:lnTo>
                    <a:pt x="831562" y="382870"/>
                  </a:lnTo>
                  <a:lnTo>
                    <a:pt x="846389" y="375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360162" y="3126154"/>
              <a:ext cx="219380" cy="49034"/>
            </a:xfrm>
            <a:custGeom>
              <a:avLst/>
              <a:gdLst/>
              <a:ahLst/>
              <a:cxnLst/>
              <a:rect l="0" t="0" r="0" b="0"/>
              <a:pathLst>
                <a:path w="219380" h="49034">
                  <a:moveTo>
                    <a:pt x="0" y="41133"/>
                  </a:moveTo>
                  <a:lnTo>
                    <a:pt x="43785" y="49033"/>
                  </a:lnTo>
                  <a:lnTo>
                    <a:pt x="95071" y="42628"/>
                  </a:lnTo>
                  <a:lnTo>
                    <a:pt x="154786" y="29558"/>
                  </a:lnTo>
                  <a:lnTo>
                    <a:pt x="205266" y="6741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19029" y="2947908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26343" y="2893064"/>
              <a:ext cx="301647" cy="493604"/>
            </a:xfrm>
            <a:custGeom>
              <a:avLst/>
              <a:gdLst/>
              <a:ahLst/>
              <a:cxnLst/>
              <a:rect l="0" t="0" r="0" b="0"/>
              <a:pathLst>
                <a:path w="301647" h="493604">
                  <a:moveTo>
                    <a:pt x="0" y="0"/>
                  </a:moveTo>
                  <a:lnTo>
                    <a:pt x="0" y="59659"/>
                  </a:lnTo>
                  <a:lnTo>
                    <a:pt x="4063" y="111116"/>
                  </a:lnTo>
                  <a:lnTo>
                    <a:pt x="10852" y="169019"/>
                  </a:lnTo>
                  <a:lnTo>
                    <a:pt x="16927" y="226294"/>
                  </a:lnTo>
                  <a:lnTo>
                    <a:pt x="28375" y="276273"/>
                  </a:lnTo>
                  <a:lnTo>
                    <a:pt x="45479" y="333738"/>
                  </a:lnTo>
                  <a:lnTo>
                    <a:pt x="61718" y="394945"/>
                  </a:lnTo>
                  <a:lnTo>
                    <a:pt x="65517" y="420809"/>
                  </a:lnTo>
                  <a:lnTo>
                    <a:pt x="66530" y="419175"/>
                  </a:lnTo>
                  <a:lnTo>
                    <a:pt x="68156" y="365487"/>
                  </a:lnTo>
                  <a:lnTo>
                    <a:pt x="75716" y="303465"/>
                  </a:lnTo>
                  <a:lnTo>
                    <a:pt x="87605" y="244124"/>
                  </a:lnTo>
                  <a:lnTo>
                    <a:pt x="108055" y="195226"/>
                  </a:lnTo>
                  <a:lnTo>
                    <a:pt x="140690" y="159070"/>
                  </a:lnTo>
                  <a:lnTo>
                    <a:pt x="151685" y="154798"/>
                  </a:lnTo>
                  <a:lnTo>
                    <a:pt x="162062" y="154996"/>
                  </a:lnTo>
                  <a:lnTo>
                    <a:pt x="181717" y="163342"/>
                  </a:lnTo>
                  <a:lnTo>
                    <a:pt x="200609" y="177207"/>
                  </a:lnTo>
                  <a:lnTo>
                    <a:pt x="228375" y="223980"/>
                  </a:lnTo>
                  <a:lnTo>
                    <a:pt x="254108" y="286135"/>
                  </a:lnTo>
                  <a:lnTo>
                    <a:pt x="269110" y="331582"/>
                  </a:lnTo>
                  <a:lnTo>
                    <a:pt x="281680" y="390413"/>
                  </a:lnTo>
                  <a:lnTo>
                    <a:pt x="287605" y="444069"/>
                  </a:lnTo>
                  <a:lnTo>
                    <a:pt x="301646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30890" y="3082933"/>
              <a:ext cx="806061" cy="333765"/>
            </a:xfrm>
            <a:custGeom>
              <a:avLst/>
              <a:gdLst/>
              <a:ahLst/>
              <a:cxnLst/>
              <a:rect l="0" t="0" r="0" b="0"/>
              <a:pathLst>
                <a:path w="806061" h="333765">
                  <a:moveTo>
                    <a:pt x="161634" y="15799"/>
                  </a:moveTo>
                  <a:lnTo>
                    <a:pt x="147076" y="1241"/>
                  </a:lnTo>
                  <a:lnTo>
                    <a:pt x="138217" y="0"/>
                  </a:lnTo>
                  <a:lnTo>
                    <a:pt x="116187" y="6745"/>
                  </a:lnTo>
                  <a:lnTo>
                    <a:pt x="85367" y="27674"/>
                  </a:lnTo>
                  <a:lnTo>
                    <a:pt x="57079" y="74513"/>
                  </a:lnTo>
                  <a:lnTo>
                    <a:pt x="27793" y="136804"/>
                  </a:lnTo>
                  <a:lnTo>
                    <a:pt x="6887" y="193571"/>
                  </a:lnTo>
                  <a:lnTo>
                    <a:pt x="0" y="242316"/>
                  </a:lnTo>
                  <a:lnTo>
                    <a:pt x="6513" y="269327"/>
                  </a:lnTo>
                  <a:lnTo>
                    <a:pt x="12516" y="280796"/>
                  </a:lnTo>
                  <a:lnTo>
                    <a:pt x="22612" y="288442"/>
                  </a:lnTo>
                  <a:lnTo>
                    <a:pt x="50079" y="296938"/>
                  </a:lnTo>
                  <a:lnTo>
                    <a:pt x="62889" y="294633"/>
                  </a:lnTo>
                  <a:lnTo>
                    <a:pt x="85246" y="279884"/>
                  </a:lnTo>
                  <a:lnTo>
                    <a:pt x="101277" y="254031"/>
                  </a:lnTo>
                  <a:lnTo>
                    <a:pt x="123982" y="195060"/>
                  </a:lnTo>
                  <a:lnTo>
                    <a:pt x="131181" y="145933"/>
                  </a:lnTo>
                  <a:lnTo>
                    <a:pt x="135136" y="85402"/>
                  </a:lnTo>
                  <a:lnTo>
                    <a:pt x="137875" y="85053"/>
                  </a:lnTo>
                  <a:lnTo>
                    <a:pt x="141224" y="89391"/>
                  </a:lnTo>
                  <a:lnTo>
                    <a:pt x="159069" y="140138"/>
                  </a:lnTo>
                  <a:lnTo>
                    <a:pt x="190355" y="200719"/>
                  </a:lnTo>
                  <a:lnTo>
                    <a:pt x="209439" y="221386"/>
                  </a:lnTo>
                  <a:lnTo>
                    <a:pt x="233155" y="235650"/>
                  </a:lnTo>
                  <a:lnTo>
                    <a:pt x="245878" y="237016"/>
                  </a:lnTo>
                  <a:lnTo>
                    <a:pt x="272202" y="230409"/>
                  </a:lnTo>
                  <a:lnTo>
                    <a:pt x="295073" y="213253"/>
                  </a:lnTo>
                  <a:lnTo>
                    <a:pt x="313872" y="188870"/>
                  </a:lnTo>
                  <a:lnTo>
                    <a:pt x="338353" y="127626"/>
                  </a:lnTo>
                  <a:lnTo>
                    <a:pt x="343432" y="113202"/>
                  </a:lnTo>
                  <a:lnTo>
                    <a:pt x="340951" y="84988"/>
                  </a:lnTo>
                  <a:lnTo>
                    <a:pt x="336023" y="71066"/>
                  </a:lnTo>
                  <a:lnTo>
                    <a:pt x="331215" y="67878"/>
                  </a:lnTo>
                  <a:lnTo>
                    <a:pt x="326485" y="71847"/>
                  </a:lnTo>
                  <a:lnTo>
                    <a:pt x="312551" y="110610"/>
                  </a:lnTo>
                  <a:lnTo>
                    <a:pt x="306404" y="146298"/>
                  </a:lnTo>
                  <a:lnTo>
                    <a:pt x="311510" y="195132"/>
                  </a:lnTo>
                  <a:lnTo>
                    <a:pt x="322671" y="253443"/>
                  </a:lnTo>
                  <a:lnTo>
                    <a:pt x="331215" y="285953"/>
                  </a:lnTo>
                  <a:lnTo>
                    <a:pt x="338674" y="297974"/>
                  </a:lnTo>
                  <a:lnTo>
                    <a:pt x="359149" y="315393"/>
                  </a:lnTo>
                  <a:lnTo>
                    <a:pt x="396371" y="333764"/>
                  </a:lnTo>
                  <a:lnTo>
                    <a:pt x="408010" y="332895"/>
                  </a:lnTo>
                  <a:lnTo>
                    <a:pt x="429067" y="319741"/>
                  </a:lnTo>
                  <a:lnTo>
                    <a:pt x="440457" y="294598"/>
                  </a:lnTo>
                  <a:lnTo>
                    <a:pt x="448566" y="266157"/>
                  </a:lnTo>
                  <a:lnTo>
                    <a:pt x="482661" y="219010"/>
                  </a:lnTo>
                  <a:lnTo>
                    <a:pt x="523867" y="183668"/>
                  </a:lnTo>
                  <a:lnTo>
                    <a:pt x="577828" y="144428"/>
                  </a:lnTo>
                  <a:lnTo>
                    <a:pt x="616305" y="96390"/>
                  </a:lnTo>
                  <a:lnTo>
                    <a:pt x="629301" y="69899"/>
                  </a:lnTo>
                  <a:lnTo>
                    <a:pt x="630329" y="65577"/>
                  </a:lnTo>
                  <a:lnTo>
                    <a:pt x="627967" y="67265"/>
                  </a:lnTo>
                  <a:lnTo>
                    <a:pt x="618742" y="81330"/>
                  </a:lnTo>
                  <a:lnTo>
                    <a:pt x="600406" y="135724"/>
                  </a:lnTo>
                  <a:lnTo>
                    <a:pt x="590748" y="193014"/>
                  </a:lnTo>
                  <a:lnTo>
                    <a:pt x="591536" y="227103"/>
                  </a:lnTo>
                  <a:lnTo>
                    <a:pt x="602042" y="252410"/>
                  </a:lnTo>
                  <a:lnTo>
                    <a:pt x="620931" y="269751"/>
                  </a:lnTo>
                  <a:lnTo>
                    <a:pt x="632366" y="276508"/>
                  </a:lnTo>
                  <a:lnTo>
                    <a:pt x="665384" y="279953"/>
                  </a:lnTo>
                  <a:lnTo>
                    <a:pt x="703927" y="274883"/>
                  </a:lnTo>
                  <a:lnTo>
                    <a:pt x="756840" y="254898"/>
                  </a:lnTo>
                  <a:lnTo>
                    <a:pt x="806060" y="2214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115196" y="2879352"/>
              <a:ext cx="616100" cy="439212"/>
            </a:xfrm>
            <a:custGeom>
              <a:avLst/>
              <a:gdLst/>
              <a:ahLst/>
              <a:cxnLst/>
              <a:rect l="0" t="0" r="0" b="0"/>
              <a:pathLst>
                <a:path w="616100" h="439212">
                  <a:moveTo>
                    <a:pt x="0" y="0"/>
                  </a:moveTo>
                  <a:lnTo>
                    <a:pt x="0" y="57779"/>
                  </a:lnTo>
                  <a:lnTo>
                    <a:pt x="0" y="109978"/>
                  </a:lnTo>
                  <a:lnTo>
                    <a:pt x="0" y="156538"/>
                  </a:lnTo>
                  <a:lnTo>
                    <a:pt x="1524" y="200591"/>
                  </a:lnTo>
                  <a:lnTo>
                    <a:pt x="7279" y="250639"/>
                  </a:lnTo>
                  <a:lnTo>
                    <a:pt x="14915" y="295227"/>
                  </a:lnTo>
                  <a:lnTo>
                    <a:pt x="31842" y="350527"/>
                  </a:lnTo>
                  <a:lnTo>
                    <a:pt x="39509" y="366226"/>
                  </a:lnTo>
                  <a:lnTo>
                    <a:pt x="60217" y="387733"/>
                  </a:lnTo>
                  <a:lnTo>
                    <a:pt x="72138" y="395600"/>
                  </a:lnTo>
                  <a:lnTo>
                    <a:pt x="86178" y="397799"/>
                  </a:lnTo>
                  <a:lnTo>
                    <a:pt x="118029" y="392117"/>
                  </a:lnTo>
                  <a:lnTo>
                    <a:pt x="162942" y="364508"/>
                  </a:lnTo>
                  <a:lnTo>
                    <a:pt x="206595" y="323656"/>
                  </a:lnTo>
                  <a:lnTo>
                    <a:pt x="235530" y="265030"/>
                  </a:lnTo>
                  <a:lnTo>
                    <a:pt x="249409" y="222910"/>
                  </a:lnTo>
                  <a:lnTo>
                    <a:pt x="255578" y="173721"/>
                  </a:lnTo>
                  <a:lnTo>
                    <a:pt x="266329" y="116474"/>
                  </a:lnTo>
                  <a:lnTo>
                    <a:pt x="264606" y="63288"/>
                  </a:lnTo>
                  <a:lnTo>
                    <a:pt x="261725" y="8934"/>
                  </a:lnTo>
                  <a:lnTo>
                    <a:pt x="259798" y="2909"/>
                  </a:lnTo>
                  <a:lnTo>
                    <a:pt x="256989" y="4987"/>
                  </a:lnTo>
                  <a:lnTo>
                    <a:pt x="253593" y="12465"/>
                  </a:lnTo>
                  <a:lnTo>
                    <a:pt x="248814" y="66664"/>
                  </a:lnTo>
                  <a:lnTo>
                    <a:pt x="247397" y="126057"/>
                  </a:lnTo>
                  <a:lnTo>
                    <a:pt x="246978" y="189528"/>
                  </a:lnTo>
                  <a:lnTo>
                    <a:pt x="246854" y="249298"/>
                  </a:lnTo>
                  <a:lnTo>
                    <a:pt x="250887" y="295139"/>
                  </a:lnTo>
                  <a:lnTo>
                    <a:pt x="256234" y="342935"/>
                  </a:lnTo>
                  <a:lnTo>
                    <a:pt x="260769" y="402580"/>
                  </a:lnTo>
                  <a:lnTo>
                    <a:pt x="267228" y="434867"/>
                  </a:lnTo>
                  <a:lnTo>
                    <a:pt x="269560" y="439211"/>
                  </a:lnTo>
                  <a:lnTo>
                    <a:pt x="271115" y="436013"/>
                  </a:lnTo>
                  <a:lnTo>
                    <a:pt x="280888" y="379817"/>
                  </a:lnTo>
                  <a:lnTo>
                    <a:pt x="288866" y="334866"/>
                  </a:lnTo>
                  <a:lnTo>
                    <a:pt x="297489" y="288988"/>
                  </a:lnTo>
                  <a:lnTo>
                    <a:pt x="310910" y="237465"/>
                  </a:lnTo>
                  <a:lnTo>
                    <a:pt x="333155" y="179110"/>
                  </a:lnTo>
                  <a:lnTo>
                    <a:pt x="366439" y="116293"/>
                  </a:lnTo>
                  <a:lnTo>
                    <a:pt x="375311" y="107998"/>
                  </a:lnTo>
                  <a:lnTo>
                    <a:pt x="384272" y="105515"/>
                  </a:lnTo>
                  <a:lnTo>
                    <a:pt x="393294" y="106907"/>
                  </a:lnTo>
                  <a:lnTo>
                    <a:pt x="400831" y="115452"/>
                  </a:lnTo>
                  <a:lnTo>
                    <a:pt x="413269" y="145259"/>
                  </a:lnTo>
                  <a:lnTo>
                    <a:pt x="419813" y="187961"/>
                  </a:lnTo>
                  <a:lnTo>
                    <a:pt x="424244" y="234362"/>
                  </a:lnTo>
                  <a:lnTo>
                    <a:pt x="436828" y="293221"/>
                  </a:lnTo>
                  <a:lnTo>
                    <a:pt x="451104" y="325324"/>
                  </a:lnTo>
                  <a:lnTo>
                    <a:pt x="471667" y="346702"/>
                  </a:lnTo>
                  <a:lnTo>
                    <a:pt x="483550" y="354535"/>
                  </a:lnTo>
                  <a:lnTo>
                    <a:pt x="513003" y="359177"/>
                  </a:lnTo>
                  <a:lnTo>
                    <a:pt x="529388" y="358282"/>
                  </a:lnTo>
                  <a:lnTo>
                    <a:pt x="555719" y="345099"/>
                  </a:lnTo>
                  <a:lnTo>
                    <a:pt x="576055" y="324006"/>
                  </a:lnTo>
                  <a:lnTo>
                    <a:pt x="601523" y="273224"/>
                  </a:lnTo>
                  <a:lnTo>
                    <a:pt x="610124" y="244834"/>
                  </a:lnTo>
                  <a:lnTo>
                    <a:pt x="614966" y="193067"/>
                  </a:lnTo>
                  <a:lnTo>
                    <a:pt x="616099" y="151825"/>
                  </a:lnTo>
                  <a:lnTo>
                    <a:pt x="611830" y="139303"/>
                  </a:lnTo>
                  <a:lnTo>
                    <a:pt x="604414" y="132479"/>
                  </a:lnTo>
                  <a:lnTo>
                    <a:pt x="594899" y="129453"/>
                  </a:lnTo>
                  <a:lnTo>
                    <a:pt x="585509" y="135053"/>
                  </a:lnTo>
                  <a:lnTo>
                    <a:pt x="566950" y="161588"/>
                  </a:lnTo>
                  <a:lnTo>
                    <a:pt x="546652" y="212074"/>
                  </a:lnTo>
                  <a:lnTo>
                    <a:pt x="535969" y="255743"/>
                  </a:lnTo>
                  <a:lnTo>
                    <a:pt x="529191" y="302573"/>
                  </a:lnTo>
                  <a:lnTo>
                    <a:pt x="533940" y="361675"/>
                  </a:lnTo>
                  <a:lnTo>
                    <a:pt x="540984" y="393835"/>
                  </a:lnTo>
                  <a:lnTo>
                    <a:pt x="553256" y="415238"/>
                  </a:lnTo>
                  <a:lnTo>
                    <a:pt x="57587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128907" y="3085020"/>
              <a:ext cx="260514" cy="27424"/>
            </a:xfrm>
            <a:custGeom>
              <a:avLst/>
              <a:gdLst/>
              <a:ahLst/>
              <a:cxnLst/>
              <a:rect l="0" t="0" r="0" b="0"/>
              <a:pathLst>
                <a:path w="260514" h="27424">
                  <a:moveTo>
                    <a:pt x="0" y="27423"/>
                  </a:moveTo>
                  <a:lnTo>
                    <a:pt x="51685" y="25899"/>
                  </a:lnTo>
                  <a:lnTo>
                    <a:pt x="98089" y="18000"/>
                  </a:lnTo>
                  <a:lnTo>
                    <a:pt x="157204" y="13459"/>
                  </a:lnTo>
                  <a:lnTo>
                    <a:pt x="210944" y="4665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992713" y="2920486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51579" y="3016464"/>
              <a:ext cx="230901" cy="219381"/>
            </a:xfrm>
            <a:custGeom>
              <a:avLst/>
              <a:gdLst/>
              <a:ahLst/>
              <a:cxnLst/>
              <a:rect l="0" t="0" r="0" b="0"/>
              <a:pathLst>
                <a:path w="230901" h="219381">
                  <a:moveTo>
                    <a:pt x="0" y="0"/>
                  </a:moveTo>
                  <a:lnTo>
                    <a:pt x="48808" y="14915"/>
                  </a:lnTo>
                  <a:lnTo>
                    <a:pt x="98252" y="31842"/>
                  </a:lnTo>
                  <a:lnTo>
                    <a:pt x="147434" y="56155"/>
                  </a:lnTo>
                  <a:lnTo>
                    <a:pt x="207987" y="100722"/>
                  </a:lnTo>
                  <a:lnTo>
                    <a:pt x="227519" y="118908"/>
                  </a:lnTo>
                  <a:lnTo>
                    <a:pt x="230900" y="129546"/>
                  </a:lnTo>
                  <a:lnTo>
                    <a:pt x="226531" y="153555"/>
                  </a:lnTo>
                  <a:lnTo>
                    <a:pt x="218053" y="163308"/>
                  </a:lnTo>
                  <a:lnTo>
                    <a:pt x="164724" y="189909"/>
                  </a:lnTo>
                  <a:lnTo>
                    <a:pt x="109727" y="209834"/>
                  </a:lnTo>
                  <a:lnTo>
                    <a:pt x="82268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16932" y="2920486"/>
              <a:ext cx="913811" cy="273700"/>
            </a:xfrm>
            <a:custGeom>
              <a:avLst/>
              <a:gdLst/>
              <a:ahLst/>
              <a:cxnLst/>
              <a:rect l="0" t="0" r="0" b="0"/>
              <a:pathLst>
                <a:path w="913811" h="273700">
                  <a:moveTo>
                    <a:pt x="118561" y="0"/>
                  </a:moveTo>
                  <a:lnTo>
                    <a:pt x="80392" y="57252"/>
                  </a:lnTo>
                  <a:lnTo>
                    <a:pt x="46641" y="110165"/>
                  </a:lnTo>
                  <a:lnTo>
                    <a:pt x="19661" y="164628"/>
                  </a:lnTo>
                  <a:lnTo>
                    <a:pt x="6050" y="193522"/>
                  </a:lnTo>
                  <a:lnTo>
                    <a:pt x="0" y="226677"/>
                  </a:lnTo>
                  <a:lnTo>
                    <a:pt x="5436" y="253599"/>
                  </a:lnTo>
                  <a:lnTo>
                    <a:pt x="11152" y="265045"/>
                  </a:lnTo>
                  <a:lnTo>
                    <a:pt x="19532" y="271151"/>
                  </a:lnTo>
                  <a:lnTo>
                    <a:pt x="29690" y="273699"/>
                  </a:lnTo>
                  <a:lnTo>
                    <a:pt x="86110" y="266841"/>
                  </a:lnTo>
                  <a:lnTo>
                    <a:pt x="130782" y="240552"/>
                  </a:lnTo>
                  <a:lnTo>
                    <a:pt x="165686" y="196538"/>
                  </a:lnTo>
                  <a:lnTo>
                    <a:pt x="193830" y="138017"/>
                  </a:lnTo>
                  <a:lnTo>
                    <a:pt x="206202" y="106911"/>
                  </a:lnTo>
                  <a:lnTo>
                    <a:pt x="194558" y="161046"/>
                  </a:lnTo>
                  <a:lnTo>
                    <a:pt x="196601" y="211913"/>
                  </a:lnTo>
                  <a:lnTo>
                    <a:pt x="204103" y="222019"/>
                  </a:lnTo>
                  <a:lnTo>
                    <a:pt x="215200" y="227233"/>
                  </a:lnTo>
                  <a:lnTo>
                    <a:pt x="228690" y="229186"/>
                  </a:lnTo>
                  <a:lnTo>
                    <a:pt x="255868" y="223230"/>
                  </a:lnTo>
                  <a:lnTo>
                    <a:pt x="281658" y="208903"/>
                  </a:lnTo>
                  <a:lnTo>
                    <a:pt x="303277" y="187301"/>
                  </a:lnTo>
                  <a:lnTo>
                    <a:pt x="332561" y="128293"/>
                  </a:lnTo>
                  <a:lnTo>
                    <a:pt x="348753" y="104754"/>
                  </a:lnTo>
                  <a:lnTo>
                    <a:pt x="352766" y="103352"/>
                  </a:lnTo>
                  <a:lnTo>
                    <a:pt x="353918" y="108512"/>
                  </a:lnTo>
                  <a:lnTo>
                    <a:pt x="344820" y="167856"/>
                  </a:lnTo>
                  <a:lnTo>
                    <a:pt x="332699" y="230858"/>
                  </a:lnTo>
                  <a:lnTo>
                    <a:pt x="331400" y="237696"/>
                  </a:lnTo>
                  <a:lnTo>
                    <a:pt x="344056" y="189554"/>
                  </a:lnTo>
                  <a:lnTo>
                    <a:pt x="363958" y="135554"/>
                  </a:lnTo>
                  <a:lnTo>
                    <a:pt x="396432" y="85868"/>
                  </a:lnTo>
                  <a:lnTo>
                    <a:pt x="410450" y="77051"/>
                  </a:lnTo>
                  <a:lnTo>
                    <a:pt x="442277" y="71316"/>
                  </a:lnTo>
                  <a:lnTo>
                    <a:pt x="454726" y="76490"/>
                  </a:lnTo>
                  <a:lnTo>
                    <a:pt x="464549" y="86033"/>
                  </a:lnTo>
                  <a:lnTo>
                    <a:pt x="485651" y="128579"/>
                  </a:lnTo>
                  <a:lnTo>
                    <a:pt x="493474" y="162265"/>
                  </a:lnTo>
                  <a:lnTo>
                    <a:pt x="489313" y="213967"/>
                  </a:lnTo>
                  <a:lnTo>
                    <a:pt x="482406" y="244396"/>
                  </a:lnTo>
                  <a:lnTo>
                    <a:pt x="479954" y="248245"/>
                  </a:lnTo>
                  <a:lnTo>
                    <a:pt x="478320" y="244717"/>
                  </a:lnTo>
                  <a:lnTo>
                    <a:pt x="478028" y="224546"/>
                  </a:lnTo>
                  <a:lnTo>
                    <a:pt x="487953" y="177407"/>
                  </a:lnTo>
                  <a:lnTo>
                    <a:pt x="509513" y="120444"/>
                  </a:lnTo>
                  <a:lnTo>
                    <a:pt x="548158" y="67520"/>
                  </a:lnTo>
                  <a:lnTo>
                    <a:pt x="573053" y="43720"/>
                  </a:lnTo>
                  <a:lnTo>
                    <a:pt x="599352" y="28064"/>
                  </a:lnTo>
                  <a:lnTo>
                    <a:pt x="609717" y="27850"/>
                  </a:lnTo>
                  <a:lnTo>
                    <a:pt x="618149" y="32278"/>
                  </a:lnTo>
                  <a:lnTo>
                    <a:pt x="625295" y="39800"/>
                  </a:lnTo>
                  <a:lnTo>
                    <a:pt x="628536" y="49386"/>
                  </a:lnTo>
                  <a:lnTo>
                    <a:pt x="626853" y="105733"/>
                  </a:lnTo>
                  <a:lnTo>
                    <a:pt x="622103" y="163362"/>
                  </a:lnTo>
                  <a:lnTo>
                    <a:pt x="618790" y="182035"/>
                  </a:lnTo>
                  <a:lnTo>
                    <a:pt x="623234" y="210907"/>
                  </a:lnTo>
                  <a:lnTo>
                    <a:pt x="628684" y="222872"/>
                  </a:lnTo>
                  <a:lnTo>
                    <a:pt x="636889" y="229325"/>
                  </a:lnTo>
                  <a:lnTo>
                    <a:pt x="646929" y="232103"/>
                  </a:lnTo>
                  <a:lnTo>
                    <a:pt x="658193" y="232432"/>
                  </a:lnTo>
                  <a:lnTo>
                    <a:pt x="695882" y="218338"/>
                  </a:lnTo>
                  <a:lnTo>
                    <a:pt x="735994" y="187586"/>
                  </a:lnTo>
                  <a:lnTo>
                    <a:pt x="776826" y="134970"/>
                  </a:lnTo>
                  <a:lnTo>
                    <a:pt x="810591" y="78416"/>
                  </a:lnTo>
                  <a:lnTo>
                    <a:pt x="832614" y="30344"/>
                  </a:lnTo>
                  <a:lnTo>
                    <a:pt x="832257" y="24800"/>
                  </a:lnTo>
                  <a:lnTo>
                    <a:pt x="827448" y="25674"/>
                  </a:lnTo>
                  <a:lnTo>
                    <a:pt x="819673" y="30827"/>
                  </a:lnTo>
                  <a:lnTo>
                    <a:pt x="794171" y="74474"/>
                  </a:lnTo>
                  <a:lnTo>
                    <a:pt x="774596" y="128370"/>
                  </a:lnTo>
                  <a:lnTo>
                    <a:pt x="776272" y="160649"/>
                  </a:lnTo>
                  <a:lnTo>
                    <a:pt x="780984" y="175655"/>
                  </a:lnTo>
                  <a:lnTo>
                    <a:pt x="798408" y="200454"/>
                  </a:lnTo>
                  <a:lnTo>
                    <a:pt x="809453" y="211333"/>
                  </a:lnTo>
                  <a:lnTo>
                    <a:pt x="846101" y="223420"/>
                  </a:lnTo>
                  <a:lnTo>
                    <a:pt x="893748" y="230225"/>
                  </a:lnTo>
                  <a:lnTo>
                    <a:pt x="91381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35493" y="3273492"/>
              <a:ext cx="1166194" cy="502092"/>
            </a:xfrm>
            <a:custGeom>
              <a:avLst/>
              <a:gdLst/>
              <a:ahLst/>
              <a:cxnLst/>
              <a:rect l="0" t="0" r="0" b="0"/>
              <a:pathLst>
                <a:path w="1166194" h="502092">
                  <a:moveTo>
                    <a:pt x="0" y="428532"/>
                  </a:moveTo>
                  <a:lnTo>
                    <a:pt x="21836" y="435811"/>
                  </a:lnTo>
                  <a:lnTo>
                    <a:pt x="48807" y="431260"/>
                  </a:lnTo>
                  <a:lnTo>
                    <a:pt x="108497" y="410790"/>
                  </a:lnTo>
                  <a:lnTo>
                    <a:pt x="143192" y="389420"/>
                  </a:lnTo>
                  <a:lnTo>
                    <a:pt x="206468" y="331015"/>
                  </a:lnTo>
                  <a:lnTo>
                    <a:pt x="253393" y="277405"/>
                  </a:lnTo>
                  <a:lnTo>
                    <a:pt x="264966" y="246089"/>
                  </a:lnTo>
                  <a:lnTo>
                    <a:pt x="268585" y="213381"/>
                  </a:lnTo>
                  <a:lnTo>
                    <a:pt x="265116" y="183610"/>
                  </a:lnTo>
                  <a:lnTo>
                    <a:pt x="259012" y="172319"/>
                  </a:lnTo>
                  <a:lnTo>
                    <a:pt x="240041" y="155711"/>
                  </a:lnTo>
                  <a:lnTo>
                    <a:pt x="230106" y="153721"/>
                  </a:lnTo>
                  <a:lnTo>
                    <a:pt x="220437" y="155440"/>
                  </a:lnTo>
                  <a:lnTo>
                    <a:pt x="210943" y="159633"/>
                  </a:lnTo>
                  <a:lnTo>
                    <a:pt x="192270" y="184605"/>
                  </a:lnTo>
                  <a:lnTo>
                    <a:pt x="168690" y="233365"/>
                  </a:lnTo>
                  <a:lnTo>
                    <a:pt x="158764" y="267141"/>
                  </a:lnTo>
                  <a:lnTo>
                    <a:pt x="154352" y="312622"/>
                  </a:lnTo>
                  <a:lnTo>
                    <a:pt x="160517" y="351118"/>
                  </a:lnTo>
                  <a:lnTo>
                    <a:pt x="166426" y="367782"/>
                  </a:lnTo>
                  <a:lnTo>
                    <a:pt x="177983" y="378892"/>
                  </a:lnTo>
                  <a:lnTo>
                    <a:pt x="211137" y="391235"/>
                  </a:lnTo>
                  <a:lnTo>
                    <a:pt x="243138" y="388596"/>
                  </a:lnTo>
                  <a:lnTo>
                    <a:pt x="300922" y="362075"/>
                  </a:lnTo>
                  <a:lnTo>
                    <a:pt x="342565" y="321834"/>
                  </a:lnTo>
                  <a:lnTo>
                    <a:pt x="369293" y="271317"/>
                  </a:lnTo>
                  <a:lnTo>
                    <a:pt x="386860" y="217754"/>
                  </a:lnTo>
                  <a:lnTo>
                    <a:pt x="394435" y="163289"/>
                  </a:lnTo>
                  <a:lnTo>
                    <a:pt x="393975" y="158772"/>
                  </a:lnTo>
                  <a:lnTo>
                    <a:pt x="389401" y="174066"/>
                  </a:lnTo>
                  <a:lnTo>
                    <a:pt x="385540" y="232781"/>
                  </a:lnTo>
                  <a:lnTo>
                    <a:pt x="384636" y="278054"/>
                  </a:lnTo>
                  <a:lnTo>
                    <a:pt x="388190" y="338242"/>
                  </a:lnTo>
                  <a:lnTo>
                    <a:pt x="391335" y="354628"/>
                  </a:lnTo>
                  <a:lnTo>
                    <a:pt x="394955" y="357934"/>
                  </a:lnTo>
                  <a:lnTo>
                    <a:pt x="398891" y="352521"/>
                  </a:lnTo>
                  <a:lnTo>
                    <a:pt x="416156" y="289101"/>
                  </a:lnTo>
                  <a:lnTo>
                    <a:pt x="425159" y="247225"/>
                  </a:lnTo>
                  <a:lnTo>
                    <a:pt x="442854" y="188949"/>
                  </a:lnTo>
                  <a:lnTo>
                    <a:pt x="476130" y="128312"/>
                  </a:lnTo>
                  <a:lnTo>
                    <a:pt x="486525" y="120219"/>
                  </a:lnTo>
                  <a:lnTo>
                    <a:pt x="498025" y="116347"/>
                  </a:lnTo>
                  <a:lnTo>
                    <a:pt x="510262" y="115290"/>
                  </a:lnTo>
                  <a:lnTo>
                    <a:pt x="519944" y="123726"/>
                  </a:lnTo>
                  <a:lnTo>
                    <a:pt x="534764" y="157474"/>
                  </a:lnTo>
                  <a:lnTo>
                    <a:pt x="542366" y="202943"/>
                  </a:lnTo>
                  <a:lnTo>
                    <a:pt x="547268" y="250574"/>
                  </a:lnTo>
                  <a:lnTo>
                    <a:pt x="560117" y="310125"/>
                  </a:lnTo>
                  <a:lnTo>
                    <a:pt x="574454" y="342391"/>
                  </a:lnTo>
                  <a:lnTo>
                    <a:pt x="585591" y="352823"/>
                  </a:lnTo>
                  <a:lnTo>
                    <a:pt x="614214" y="364415"/>
                  </a:lnTo>
                  <a:lnTo>
                    <a:pt x="643186" y="361441"/>
                  </a:lnTo>
                  <a:lnTo>
                    <a:pt x="669774" y="349963"/>
                  </a:lnTo>
                  <a:lnTo>
                    <a:pt x="701873" y="324847"/>
                  </a:lnTo>
                  <a:lnTo>
                    <a:pt x="749286" y="262983"/>
                  </a:lnTo>
                  <a:lnTo>
                    <a:pt x="769612" y="208006"/>
                  </a:lnTo>
                  <a:lnTo>
                    <a:pt x="768112" y="173604"/>
                  </a:lnTo>
                  <a:lnTo>
                    <a:pt x="763447" y="158031"/>
                  </a:lnTo>
                  <a:lnTo>
                    <a:pt x="754243" y="147650"/>
                  </a:lnTo>
                  <a:lnTo>
                    <a:pt x="727765" y="136114"/>
                  </a:lnTo>
                  <a:lnTo>
                    <a:pt x="713697" y="139132"/>
                  </a:lnTo>
                  <a:lnTo>
                    <a:pt x="685878" y="158735"/>
                  </a:lnTo>
                  <a:lnTo>
                    <a:pt x="641725" y="211551"/>
                  </a:lnTo>
                  <a:lnTo>
                    <a:pt x="612987" y="261492"/>
                  </a:lnTo>
                  <a:lnTo>
                    <a:pt x="586698" y="313361"/>
                  </a:lnTo>
                  <a:lnTo>
                    <a:pt x="570107" y="359876"/>
                  </a:lnTo>
                  <a:lnTo>
                    <a:pt x="565691" y="393956"/>
                  </a:lnTo>
                  <a:lnTo>
                    <a:pt x="569084" y="407005"/>
                  </a:lnTo>
                  <a:lnTo>
                    <a:pt x="575916" y="417227"/>
                  </a:lnTo>
                  <a:lnTo>
                    <a:pt x="585042" y="425566"/>
                  </a:lnTo>
                  <a:lnTo>
                    <a:pt x="595696" y="428079"/>
                  </a:lnTo>
                  <a:lnTo>
                    <a:pt x="619721" y="422745"/>
                  </a:lnTo>
                  <a:lnTo>
                    <a:pt x="651664" y="402612"/>
                  </a:lnTo>
                  <a:lnTo>
                    <a:pt x="697654" y="357565"/>
                  </a:lnTo>
                  <a:lnTo>
                    <a:pt x="728631" y="296530"/>
                  </a:lnTo>
                  <a:lnTo>
                    <a:pt x="750627" y="242152"/>
                  </a:lnTo>
                  <a:lnTo>
                    <a:pt x="771708" y="182832"/>
                  </a:lnTo>
                  <a:lnTo>
                    <a:pt x="777169" y="142610"/>
                  </a:lnTo>
                  <a:lnTo>
                    <a:pt x="784306" y="80763"/>
                  </a:lnTo>
                  <a:lnTo>
                    <a:pt x="792007" y="29429"/>
                  </a:lnTo>
                  <a:lnTo>
                    <a:pt x="793088" y="11640"/>
                  </a:lnTo>
                  <a:lnTo>
                    <a:pt x="790761" y="2828"/>
                  </a:lnTo>
                  <a:lnTo>
                    <a:pt x="786163" y="0"/>
                  </a:lnTo>
                  <a:lnTo>
                    <a:pt x="780051" y="1162"/>
                  </a:lnTo>
                  <a:lnTo>
                    <a:pt x="773260" y="30891"/>
                  </a:lnTo>
                  <a:lnTo>
                    <a:pt x="768719" y="75080"/>
                  </a:lnTo>
                  <a:lnTo>
                    <a:pt x="760643" y="137266"/>
                  </a:lnTo>
                  <a:lnTo>
                    <a:pt x="763619" y="186344"/>
                  </a:lnTo>
                  <a:lnTo>
                    <a:pt x="781138" y="243528"/>
                  </a:lnTo>
                  <a:lnTo>
                    <a:pt x="801165" y="266580"/>
                  </a:lnTo>
                  <a:lnTo>
                    <a:pt x="812905" y="274860"/>
                  </a:lnTo>
                  <a:lnTo>
                    <a:pt x="838136" y="279998"/>
                  </a:lnTo>
                  <a:lnTo>
                    <a:pt x="851263" y="279235"/>
                  </a:lnTo>
                  <a:lnTo>
                    <a:pt x="873973" y="270262"/>
                  </a:lnTo>
                  <a:lnTo>
                    <a:pt x="895747" y="253071"/>
                  </a:lnTo>
                  <a:lnTo>
                    <a:pt x="920659" y="225118"/>
                  </a:lnTo>
                  <a:lnTo>
                    <a:pt x="945822" y="167841"/>
                  </a:lnTo>
                  <a:lnTo>
                    <a:pt x="962925" y="109905"/>
                  </a:lnTo>
                  <a:lnTo>
                    <a:pt x="964925" y="103378"/>
                  </a:lnTo>
                  <a:lnTo>
                    <a:pt x="951013" y="158382"/>
                  </a:lnTo>
                  <a:lnTo>
                    <a:pt x="947536" y="208668"/>
                  </a:lnTo>
                  <a:lnTo>
                    <a:pt x="948030" y="269609"/>
                  </a:lnTo>
                  <a:lnTo>
                    <a:pt x="957147" y="329985"/>
                  </a:lnTo>
                  <a:lnTo>
                    <a:pt x="965214" y="378640"/>
                  </a:lnTo>
                  <a:lnTo>
                    <a:pt x="973877" y="426671"/>
                  </a:lnTo>
                  <a:lnTo>
                    <a:pt x="984329" y="468838"/>
                  </a:lnTo>
                  <a:lnTo>
                    <a:pt x="999130" y="497736"/>
                  </a:lnTo>
                  <a:lnTo>
                    <a:pt x="1002772" y="502091"/>
                  </a:lnTo>
                  <a:lnTo>
                    <a:pt x="1003678" y="500423"/>
                  </a:lnTo>
                  <a:lnTo>
                    <a:pt x="990334" y="440313"/>
                  </a:lnTo>
                  <a:lnTo>
                    <a:pt x="977638" y="382595"/>
                  </a:lnTo>
                  <a:lnTo>
                    <a:pt x="965751" y="330623"/>
                  </a:lnTo>
                  <a:lnTo>
                    <a:pt x="962436" y="284468"/>
                  </a:lnTo>
                  <a:lnTo>
                    <a:pt x="967848" y="221651"/>
                  </a:lnTo>
                  <a:lnTo>
                    <a:pt x="979101" y="171723"/>
                  </a:lnTo>
                  <a:lnTo>
                    <a:pt x="986373" y="159824"/>
                  </a:lnTo>
                  <a:lnTo>
                    <a:pt x="1006640" y="142541"/>
                  </a:lnTo>
                  <a:lnTo>
                    <a:pt x="1034946" y="133844"/>
                  </a:lnTo>
                  <a:lnTo>
                    <a:pt x="1066316" y="131502"/>
                  </a:lnTo>
                  <a:lnTo>
                    <a:pt x="1095493" y="135539"/>
                  </a:lnTo>
                  <a:lnTo>
                    <a:pt x="1119633" y="146474"/>
                  </a:lnTo>
                  <a:lnTo>
                    <a:pt x="1140518" y="163014"/>
                  </a:lnTo>
                  <a:lnTo>
                    <a:pt x="1159956" y="185600"/>
                  </a:lnTo>
                  <a:lnTo>
                    <a:pt x="1164835" y="198022"/>
                  </a:lnTo>
                  <a:lnTo>
                    <a:pt x="1166193" y="224011"/>
                  </a:lnTo>
                  <a:lnTo>
                    <a:pt x="1158392" y="264337"/>
                  </a:lnTo>
                  <a:lnTo>
                    <a:pt x="1139154" y="297953"/>
                  </a:lnTo>
                  <a:lnTo>
                    <a:pt x="1092380" y="349985"/>
                  </a:lnTo>
                  <a:lnTo>
                    <a:pt x="1067466" y="372294"/>
                  </a:lnTo>
                  <a:lnTo>
                    <a:pt x="1029269" y="391895"/>
                  </a:lnTo>
                  <a:lnTo>
                    <a:pt x="987206" y="401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32073" y="3102370"/>
              <a:ext cx="860101" cy="519177"/>
            </a:xfrm>
            <a:custGeom>
              <a:avLst/>
              <a:gdLst/>
              <a:ahLst/>
              <a:cxnLst/>
              <a:rect l="0" t="0" r="0" b="0"/>
              <a:pathLst>
                <a:path w="860101" h="519177">
                  <a:moveTo>
                    <a:pt x="23716" y="311719"/>
                  </a:moveTo>
                  <a:lnTo>
                    <a:pt x="8802" y="367316"/>
                  </a:lnTo>
                  <a:lnTo>
                    <a:pt x="0" y="416045"/>
                  </a:lnTo>
                  <a:lnTo>
                    <a:pt x="1455" y="470602"/>
                  </a:lnTo>
                  <a:lnTo>
                    <a:pt x="4305" y="486197"/>
                  </a:lnTo>
                  <a:lnTo>
                    <a:pt x="10775" y="498117"/>
                  </a:lnTo>
                  <a:lnTo>
                    <a:pt x="30152" y="515424"/>
                  </a:lnTo>
                  <a:lnTo>
                    <a:pt x="41718" y="519126"/>
                  </a:lnTo>
                  <a:lnTo>
                    <a:pt x="66757" y="519176"/>
                  </a:lnTo>
                  <a:lnTo>
                    <a:pt x="106549" y="503360"/>
                  </a:lnTo>
                  <a:lnTo>
                    <a:pt x="125533" y="479668"/>
                  </a:lnTo>
                  <a:lnTo>
                    <a:pt x="144784" y="432069"/>
                  </a:lnTo>
                  <a:lnTo>
                    <a:pt x="156075" y="375308"/>
                  </a:lnTo>
                  <a:lnTo>
                    <a:pt x="155669" y="333887"/>
                  </a:lnTo>
                  <a:lnTo>
                    <a:pt x="138310" y="279354"/>
                  </a:lnTo>
                  <a:lnTo>
                    <a:pt x="122382" y="253662"/>
                  </a:lnTo>
                  <a:lnTo>
                    <a:pt x="112346" y="247115"/>
                  </a:lnTo>
                  <a:lnTo>
                    <a:pt x="89006" y="243904"/>
                  </a:lnTo>
                  <a:lnTo>
                    <a:pt x="63398" y="259743"/>
                  </a:lnTo>
                  <a:lnTo>
                    <a:pt x="39829" y="285572"/>
                  </a:lnTo>
                  <a:lnTo>
                    <a:pt x="17996" y="328855"/>
                  </a:lnTo>
                  <a:lnTo>
                    <a:pt x="4925" y="387045"/>
                  </a:lnTo>
                  <a:lnTo>
                    <a:pt x="6731" y="424925"/>
                  </a:lnTo>
                  <a:lnTo>
                    <a:pt x="12393" y="438988"/>
                  </a:lnTo>
                  <a:lnTo>
                    <a:pt x="30872" y="458675"/>
                  </a:lnTo>
                  <a:lnTo>
                    <a:pt x="62444" y="464378"/>
                  </a:lnTo>
                  <a:lnTo>
                    <a:pt x="98820" y="460311"/>
                  </a:lnTo>
                  <a:lnTo>
                    <a:pt x="130223" y="448347"/>
                  </a:lnTo>
                  <a:lnTo>
                    <a:pt x="155351" y="424748"/>
                  </a:lnTo>
                  <a:lnTo>
                    <a:pt x="186628" y="373140"/>
                  </a:lnTo>
                  <a:lnTo>
                    <a:pt x="215192" y="313668"/>
                  </a:lnTo>
                  <a:lnTo>
                    <a:pt x="229171" y="288209"/>
                  </a:lnTo>
                  <a:lnTo>
                    <a:pt x="230766" y="289952"/>
                  </a:lnTo>
                  <a:lnTo>
                    <a:pt x="233856" y="325583"/>
                  </a:lnTo>
                  <a:lnTo>
                    <a:pt x="243560" y="360538"/>
                  </a:lnTo>
                  <a:lnTo>
                    <a:pt x="263107" y="391308"/>
                  </a:lnTo>
                  <a:lnTo>
                    <a:pt x="287030" y="412093"/>
                  </a:lnTo>
                  <a:lnTo>
                    <a:pt x="299807" y="419769"/>
                  </a:lnTo>
                  <a:lnTo>
                    <a:pt x="312896" y="421839"/>
                  </a:lnTo>
                  <a:lnTo>
                    <a:pt x="339627" y="416014"/>
                  </a:lnTo>
                  <a:lnTo>
                    <a:pt x="373093" y="395604"/>
                  </a:lnTo>
                  <a:lnTo>
                    <a:pt x="402306" y="355702"/>
                  </a:lnTo>
                  <a:lnTo>
                    <a:pt x="422980" y="305284"/>
                  </a:lnTo>
                  <a:lnTo>
                    <a:pt x="431475" y="251752"/>
                  </a:lnTo>
                  <a:lnTo>
                    <a:pt x="431144" y="244318"/>
                  </a:lnTo>
                  <a:lnTo>
                    <a:pt x="429400" y="243933"/>
                  </a:lnTo>
                  <a:lnTo>
                    <a:pt x="426714" y="248247"/>
                  </a:lnTo>
                  <a:lnTo>
                    <a:pt x="422933" y="297991"/>
                  </a:lnTo>
                  <a:lnTo>
                    <a:pt x="421813" y="356064"/>
                  </a:lnTo>
                  <a:lnTo>
                    <a:pt x="421481" y="411865"/>
                  </a:lnTo>
                  <a:lnTo>
                    <a:pt x="418388" y="419617"/>
                  </a:lnTo>
                  <a:lnTo>
                    <a:pt x="413279" y="420214"/>
                  </a:lnTo>
                  <a:lnTo>
                    <a:pt x="406826" y="416042"/>
                  </a:lnTo>
                  <a:lnTo>
                    <a:pt x="399655" y="391093"/>
                  </a:lnTo>
                  <a:lnTo>
                    <a:pt x="399682" y="342347"/>
                  </a:lnTo>
                  <a:lnTo>
                    <a:pt x="413400" y="290833"/>
                  </a:lnTo>
                  <a:lnTo>
                    <a:pt x="436762" y="235451"/>
                  </a:lnTo>
                  <a:lnTo>
                    <a:pt x="471953" y="183071"/>
                  </a:lnTo>
                  <a:lnTo>
                    <a:pt x="480982" y="180250"/>
                  </a:lnTo>
                  <a:lnTo>
                    <a:pt x="490047" y="182939"/>
                  </a:lnTo>
                  <a:lnTo>
                    <a:pt x="499138" y="189303"/>
                  </a:lnTo>
                  <a:lnTo>
                    <a:pt x="509239" y="216686"/>
                  </a:lnTo>
                  <a:lnTo>
                    <a:pt x="518988" y="270866"/>
                  </a:lnTo>
                  <a:lnTo>
                    <a:pt x="535587" y="321451"/>
                  </a:lnTo>
                  <a:lnTo>
                    <a:pt x="552862" y="349561"/>
                  </a:lnTo>
                  <a:lnTo>
                    <a:pt x="575773" y="372211"/>
                  </a:lnTo>
                  <a:lnTo>
                    <a:pt x="588282" y="377945"/>
                  </a:lnTo>
                  <a:lnTo>
                    <a:pt x="614367" y="380255"/>
                  </a:lnTo>
                  <a:lnTo>
                    <a:pt x="624675" y="374168"/>
                  </a:lnTo>
                  <a:lnTo>
                    <a:pt x="640191" y="351154"/>
                  </a:lnTo>
                  <a:lnTo>
                    <a:pt x="662565" y="288249"/>
                  </a:lnTo>
                  <a:lnTo>
                    <a:pt x="675462" y="239764"/>
                  </a:lnTo>
                  <a:lnTo>
                    <a:pt x="679013" y="194425"/>
                  </a:lnTo>
                  <a:lnTo>
                    <a:pt x="680591" y="147867"/>
                  </a:lnTo>
                  <a:lnTo>
                    <a:pt x="681293" y="101784"/>
                  </a:lnTo>
                  <a:lnTo>
                    <a:pt x="681605" y="55912"/>
                  </a:lnTo>
                  <a:lnTo>
                    <a:pt x="674501" y="1818"/>
                  </a:lnTo>
                  <a:lnTo>
                    <a:pt x="672382" y="0"/>
                  </a:lnTo>
                  <a:lnTo>
                    <a:pt x="668980" y="62759"/>
                  </a:lnTo>
                  <a:lnTo>
                    <a:pt x="668515" y="111185"/>
                  </a:lnTo>
                  <a:lnTo>
                    <a:pt x="668308" y="163178"/>
                  </a:lnTo>
                  <a:lnTo>
                    <a:pt x="672279" y="212692"/>
                  </a:lnTo>
                  <a:lnTo>
                    <a:pt x="680645" y="258567"/>
                  </a:lnTo>
                  <a:lnTo>
                    <a:pt x="704010" y="315606"/>
                  </a:lnTo>
                  <a:lnTo>
                    <a:pt x="726741" y="341885"/>
                  </a:lnTo>
                  <a:lnTo>
                    <a:pt x="742248" y="348588"/>
                  </a:lnTo>
                  <a:lnTo>
                    <a:pt x="779791" y="351973"/>
                  </a:lnTo>
                  <a:lnTo>
                    <a:pt x="809680" y="344336"/>
                  </a:lnTo>
                  <a:lnTo>
                    <a:pt x="860100" y="325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145371" y="3235844"/>
              <a:ext cx="219381" cy="68556"/>
            </a:xfrm>
            <a:custGeom>
              <a:avLst/>
              <a:gdLst/>
              <a:ahLst/>
              <a:cxnLst/>
              <a:rect l="0" t="0" r="0" b="0"/>
              <a:pathLst>
                <a:path w="219381" h="68556">
                  <a:moveTo>
                    <a:pt x="0" y="68555"/>
                  </a:moveTo>
                  <a:lnTo>
                    <a:pt x="57253" y="49471"/>
                  </a:lnTo>
                  <a:lnTo>
                    <a:pt x="111249" y="36325"/>
                  </a:lnTo>
                  <a:lnTo>
                    <a:pt x="153548" y="23254"/>
                  </a:lnTo>
                  <a:lnTo>
                    <a:pt x="199874" y="689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788880" y="3208421"/>
              <a:ext cx="54846" cy="13712"/>
            </a:xfrm>
            <a:custGeom>
              <a:avLst/>
              <a:gdLst/>
              <a:ahLst/>
              <a:cxnLst/>
              <a:rect l="0" t="0" r="0" b="0"/>
              <a:pathLst>
                <a:path w="54846" h="13712">
                  <a:moveTo>
                    <a:pt x="54845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542996" y="33592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883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41300"/>
            <a:ext cx="7493000" cy="800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04800" y="279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666750"/>
            <a:ext cx="1816100" cy="177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35300"/>
            <a:ext cx="69215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81000" y="30988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900" y="3251200"/>
            <a:ext cx="2184400" cy="1638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200" y="6502400"/>
            <a:ext cx="2184400" cy="1638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431800" y="60579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026150"/>
            <a:ext cx="6908800" cy="48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Freeform 10"/>
          <p:cNvSpPr/>
          <p:nvPr/>
        </p:nvSpPr>
        <p:spPr>
          <a:xfrm>
            <a:off x="8484870" y="5013071"/>
            <a:ext cx="1492505" cy="443104"/>
          </a:xfrm>
          <a:custGeom>
            <a:avLst/>
            <a:gdLst/>
            <a:ahLst/>
            <a:cxnLst/>
            <a:rect l="0" t="0" r="0" b="0"/>
            <a:pathLst>
              <a:path w="1492505" h="443104">
                <a:moveTo>
                  <a:pt x="0" y="0"/>
                </a:moveTo>
                <a:lnTo>
                  <a:pt x="1492504" y="0"/>
                </a:lnTo>
                <a:lnTo>
                  <a:pt x="1492504" y="443103"/>
                </a:lnTo>
                <a:lnTo>
                  <a:pt x="0" y="44310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041765" y="177419"/>
            <a:ext cx="963931" cy="411989"/>
          </a:xfrm>
          <a:custGeom>
            <a:avLst/>
            <a:gdLst/>
            <a:ahLst/>
            <a:cxnLst/>
            <a:rect l="0" t="0" r="0" b="0"/>
            <a:pathLst>
              <a:path w="963931" h="411989">
                <a:moveTo>
                  <a:pt x="0" y="0"/>
                </a:moveTo>
                <a:lnTo>
                  <a:pt x="963930" y="0"/>
                </a:lnTo>
                <a:lnTo>
                  <a:pt x="963930" y="411988"/>
                </a:lnTo>
                <a:lnTo>
                  <a:pt x="0" y="411988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867140" y="2600706"/>
            <a:ext cx="1492505" cy="388621"/>
          </a:xfrm>
          <a:custGeom>
            <a:avLst/>
            <a:gdLst/>
            <a:ahLst/>
            <a:cxnLst/>
            <a:rect l="0" t="0" r="0" b="0"/>
            <a:pathLst>
              <a:path w="1492505" h="388621">
                <a:moveTo>
                  <a:pt x="0" y="0"/>
                </a:moveTo>
                <a:lnTo>
                  <a:pt x="1492504" y="0"/>
                </a:lnTo>
                <a:lnTo>
                  <a:pt x="1492504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747747" y="1019228"/>
            <a:ext cx="787475" cy="323199"/>
            <a:chOff x="8747747" y="1019228"/>
            <a:chExt cx="787475" cy="323199"/>
          </a:xfrm>
        </p:grpSpPr>
        <p:sp>
          <p:nvSpPr>
            <p:cNvPr id="14" name="Freeform 13"/>
            <p:cNvSpPr/>
            <p:nvPr/>
          </p:nvSpPr>
          <p:spPr>
            <a:xfrm>
              <a:off x="8967126" y="1069474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219379" y="0"/>
                  </a:moveTo>
                  <a:lnTo>
                    <a:pt x="166171" y="9423"/>
                  </a:lnTo>
                  <a:lnTo>
                    <a:pt x="113390" y="13964"/>
                  </a:lnTo>
                  <a:lnTo>
                    <a:pt x="60681" y="22757"/>
                  </a:ln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13928" y="1140824"/>
              <a:ext cx="105765" cy="10918"/>
            </a:xfrm>
            <a:custGeom>
              <a:avLst/>
              <a:gdLst/>
              <a:ahLst/>
              <a:cxnLst/>
              <a:rect l="0" t="0" r="0" b="0"/>
              <a:pathLst>
                <a:path w="105765" h="10918">
                  <a:moveTo>
                    <a:pt x="0" y="10917"/>
                  </a:moveTo>
                  <a:lnTo>
                    <a:pt x="35886" y="1494"/>
                  </a:lnTo>
                  <a:lnTo>
                    <a:pt x="92053" y="0"/>
                  </a:lnTo>
                  <a:lnTo>
                    <a:pt x="105764" y="1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925992" y="1042051"/>
              <a:ext cx="436945" cy="57694"/>
            </a:xfrm>
            <a:custGeom>
              <a:avLst/>
              <a:gdLst/>
              <a:ahLst/>
              <a:cxnLst/>
              <a:rect l="0" t="0" r="0" b="0"/>
              <a:pathLst>
                <a:path w="436945" h="57694">
                  <a:moveTo>
                    <a:pt x="436944" y="57693"/>
                  </a:moveTo>
                  <a:lnTo>
                    <a:pt x="423459" y="54866"/>
                  </a:lnTo>
                  <a:lnTo>
                    <a:pt x="364146" y="41140"/>
                  </a:lnTo>
                  <a:lnTo>
                    <a:pt x="313563" y="31487"/>
                  </a:lnTo>
                  <a:lnTo>
                    <a:pt x="264043" y="24564"/>
                  </a:lnTo>
                  <a:lnTo>
                    <a:pt x="208238" y="16927"/>
                  </a:lnTo>
                  <a:lnTo>
                    <a:pt x="161106" y="15141"/>
                  </a:lnTo>
                  <a:lnTo>
                    <a:pt x="114768" y="14347"/>
                  </a:lnTo>
                  <a:lnTo>
                    <a:pt x="60412" y="662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337329" y="1028340"/>
              <a:ext cx="197893" cy="1587"/>
            </a:xfrm>
            <a:custGeom>
              <a:avLst/>
              <a:gdLst/>
              <a:ahLst/>
              <a:cxnLst/>
              <a:rect l="0" t="0" r="0" b="0"/>
              <a:pathLst>
                <a:path w="197893" h="1587">
                  <a:moveTo>
                    <a:pt x="0" y="0"/>
                  </a:moveTo>
                  <a:lnTo>
                    <a:pt x="59659" y="0"/>
                  </a:lnTo>
                  <a:lnTo>
                    <a:pt x="115178" y="0"/>
                  </a:lnTo>
                  <a:lnTo>
                    <a:pt x="175809" y="0"/>
                  </a:lnTo>
                  <a:lnTo>
                    <a:pt x="197892" y="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843725" y="1041916"/>
              <a:ext cx="628726" cy="68692"/>
            </a:xfrm>
            <a:custGeom>
              <a:avLst/>
              <a:gdLst/>
              <a:ahLst/>
              <a:cxnLst/>
              <a:rect l="0" t="0" r="0" b="0"/>
              <a:pathLst>
                <a:path w="628726" h="68692">
                  <a:moveTo>
                    <a:pt x="628725" y="0"/>
                  </a:moveTo>
                  <a:lnTo>
                    <a:pt x="586350" y="86"/>
                  </a:lnTo>
                  <a:lnTo>
                    <a:pt x="540918" y="113"/>
                  </a:lnTo>
                  <a:lnTo>
                    <a:pt x="493304" y="126"/>
                  </a:lnTo>
                  <a:lnTo>
                    <a:pt x="451829" y="131"/>
                  </a:lnTo>
                  <a:lnTo>
                    <a:pt x="400894" y="4196"/>
                  </a:lnTo>
                  <a:lnTo>
                    <a:pt x="342710" y="9557"/>
                  </a:lnTo>
                  <a:lnTo>
                    <a:pt x="281303" y="11940"/>
                  </a:lnTo>
                  <a:lnTo>
                    <a:pt x="234713" y="17062"/>
                  </a:lnTo>
                  <a:lnTo>
                    <a:pt x="178726" y="28510"/>
                  </a:lnTo>
                  <a:lnTo>
                    <a:pt x="119481" y="41551"/>
                  </a:lnTo>
                  <a:lnTo>
                    <a:pt x="61808" y="55064"/>
                  </a:lnTo>
                  <a:lnTo>
                    <a:pt x="0" y="68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76815" y="1124318"/>
              <a:ext cx="231001" cy="33109"/>
            </a:xfrm>
            <a:custGeom>
              <a:avLst/>
              <a:gdLst/>
              <a:ahLst/>
              <a:cxnLst/>
              <a:rect l="0" t="0" r="0" b="0"/>
              <a:pathLst>
                <a:path w="231001" h="33109">
                  <a:moveTo>
                    <a:pt x="0" y="0"/>
                  </a:moveTo>
                  <a:lnTo>
                    <a:pt x="53208" y="1524"/>
                  </a:lnTo>
                  <a:lnTo>
                    <a:pt x="109036" y="10947"/>
                  </a:lnTo>
                  <a:lnTo>
                    <a:pt x="156627" y="19085"/>
                  </a:lnTo>
                  <a:lnTo>
                    <a:pt x="204184" y="27780"/>
                  </a:lnTo>
                  <a:lnTo>
                    <a:pt x="231000" y="33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786964" y="1219422"/>
              <a:ext cx="485046" cy="79926"/>
            </a:xfrm>
            <a:custGeom>
              <a:avLst/>
              <a:gdLst/>
              <a:ahLst/>
              <a:cxnLst/>
              <a:rect l="0" t="0" r="0" b="0"/>
              <a:pathLst>
                <a:path w="485046" h="79926">
                  <a:moveTo>
                    <a:pt x="485045" y="0"/>
                  </a:moveTo>
                  <a:lnTo>
                    <a:pt x="431270" y="470"/>
                  </a:lnTo>
                  <a:lnTo>
                    <a:pt x="374033" y="695"/>
                  </a:lnTo>
                  <a:lnTo>
                    <a:pt x="318124" y="2318"/>
                  </a:lnTo>
                  <a:lnTo>
                    <a:pt x="262807" y="8118"/>
                  </a:lnTo>
                  <a:lnTo>
                    <a:pt x="215876" y="11711"/>
                  </a:lnTo>
                  <a:lnTo>
                    <a:pt x="171660" y="13308"/>
                  </a:lnTo>
                  <a:lnTo>
                    <a:pt x="121538" y="14018"/>
                  </a:lnTo>
                  <a:lnTo>
                    <a:pt x="76918" y="14334"/>
                  </a:lnTo>
                  <a:lnTo>
                    <a:pt x="21599" y="18574"/>
                  </a:lnTo>
                  <a:lnTo>
                    <a:pt x="5898" y="21815"/>
                  </a:lnTo>
                  <a:lnTo>
                    <a:pt x="0" y="25499"/>
                  </a:lnTo>
                  <a:lnTo>
                    <a:pt x="638" y="29479"/>
                  </a:lnTo>
                  <a:lnTo>
                    <a:pt x="5634" y="33655"/>
                  </a:lnTo>
                  <a:lnTo>
                    <a:pt x="41782" y="39534"/>
                  </a:lnTo>
                  <a:lnTo>
                    <a:pt x="82096" y="40909"/>
                  </a:lnTo>
                  <a:lnTo>
                    <a:pt x="143996" y="45745"/>
                  </a:lnTo>
                  <a:lnTo>
                    <a:pt x="203470" y="52764"/>
                  </a:lnTo>
                  <a:lnTo>
                    <a:pt x="249936" y="55930"/>
                  </a:lnTo>
                  <a:lnTo>
                    <a:pt x="313403" y="64753"/>
                  </a:lnTo>
                  <a:lnTo>
                    <a:pt x="362781" y="67352"/>
                  </a:lnTo>
                  <a:lnTo>
                    <a:pt x="420134" y="76094"/>
                  </a:lnTo>
                  <a:lnTo>
                    <a:pt x="439074" y="79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747747" y="1329466"/>
              <a:ext cx="457753" cy="12961"/>
            </a:xfrm>
            <a:custGeom>
              <a:avLst/>
              <a:gdLst/>
              <a:ahLst/>
              <a:cxnLst/>
              <a:rect l="0" t="0" r="0" b="0"/>
              <a:pathLst>
                <a:path w="457753" h="12961">
                  <a:moveTo>
                    <a:pt x="457752" y="0"/>
                  </a:moveTo>
                  <a:lnTo>
                    <a:pt x="422370" y="240"/>
                  </a:lnTo>
                  <a:lnTo>
                    <a:pt x="369012" y="396"/>
                  </a:lnTo>
                  <a:lnTo>
                    <a:pt x="314829" y="465"/>
                  </a:lnTo>
                  <a:lnTo>
                    <a:pt x="260277" y="496"/>
                  </a:lnTo>
                  <a:lnTo>
                    <a:pt x="207086" y="2033"/>
                  </a:lnTo>
                  <a:lnTo>
                    <a:pt x="158055" y="7794"/>
                  </a:lnTo>
                  <a:lnTo>
                    <a:pt x="110872" y="11371"/>
                  </a:lnTo>
                  <a:lnTo>
                    <a:pt x="66034" y="12960"/>
                  </a:lnTo>
                  <a:lnTo>
                    <a:pt x="14148" y="12332"/>
                  </a:lnTo>
                  <a:lnTo>
                    <a:pt x="7908" y="9918"/>
                  </a:lnTo>
                  <a:lnTo>
                    <a:pt x="0" y="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980837" y="1296444"/>
              <a:ext cx="246933" cy="19832"/>
            </a:xfrm>
            <a:custGeom>
              <a:avLst/>
              <a:gdLst/>
              <a:ahLst/>
              <a:cxnLst/>
              <a:rect l="0" t="0" r="0" b="0"/>
              <a:pathLst>
                <a:path w="246933" h="19832">
                  <a:moveTo>
                    <a:pt x="0" y="19831"/>
                  </a:moveTo>
                  <a:lnTo>
                    <a:pt x="61108" y="18308"/>
                  </a:lnTo>
                  <a:lnTo>
                    <a:pt x="113577" y="10408"/>
                  </a:lnTo>
                  <a:lnTo>
                    <a:pt x="165246" y="8026"/>
                  </a:lnTo>
                  <a:lnTo>
                    <a:pt x="219696" y="2905"/>
                  </a:lnTo>
                  <a:lnTo>
                    <a:pt x="2469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778177" y="1052168"/>
              <a:ext cx="665126" cy="167516"/>
            </a:xfrm>
            <a:custGeom>
              <a:avLst/>
              <a:gdLst/>
              <a:ahLst/>
              <a:cxnLst/>
              <a:rect l="0" t="0" r="0" b="0"/>
              <a:pathLst>
                <a:path w="665126" h="167516">
                  <a:moveTo>
                    <a:pt x="503012" y="147977"/>
                  </a:moveTo>
                  <a:lnTo>
                    <a:pt x="498650" y="147278"/>
                  </a:lnTo>
                  <a:lnTo>
                    <a:pt x="440346" y="143627"/>
                  </a:lnTo>
                  <a:lnTo>
                    <a:pt x="391073" y="142004"/>
                  </a:lnTo>
                  <a:lnTo>
                    <a:pt x="329073" y="141091"/>
                  </a:lnTo>
                  <a:lnTo>
                    <a:pt x="272108" y="144883"/>
                  </a:lnTo>
                  <a:lnTo>
                    <a:pt x="230479" y="150180"/>
                  </a:lnTo>
                  <a:lnTo>
                    <a:pt x="176430" y="152534"/>
                  </a:lnTo>
                  <a:lnTo>
                    <a:pt x="115160" y="161138"/>
                  </a:lnTo>
                  <a:lnTo>
                    <a:pt x="60781" y="166058"/>
                  </a:lnTo>
                  <a:lnTo>
                    <a:pt x="6074" y="167515"/>
                  </a:lnTo>
                  <a:lnTo>
                    <a:pt x="0" y="164673"/>
                  </a:lnTo>
                  <a:lnTo>
                    <a:pt x="2044" y="159731"/>
                  </a:lnTo>
                  <a:lnTo>
                    <a:pt x="9501" y="153390"/>
                  </a:lnTo>
                  <a:lnTo>
                    <a:pt x="70947" y="137186"/>
                  </a:lnTo>
                  <a:lnTo>
                    <a:pt x="127579" y="122736"/>
                  </a:lnTo>
                  <a:lnTo>
                    <a:pt x="180582" y="108806"/>
                  </a:lnTo>
                  <a:lnTo>
                    <a:pt x="234882" y="95030"/>
                  </a:lnTo>
                  <a:lnTo>
                    <a:pt x="296844" y="81299"/>
                  </a:lnTo>
                  <a:lnTo>
                    <a:pt x="356168" y="67582"/>
                  </a:lnTo>
                  <a:lnTo>
                    <a:pt x="419618" y="53870"/>
                  </a:lnTo>
                  <a:lnTo>
                    <a:pt x="479383" y="40158"/>
                  </a:lnTo>
                  <a:lnTo>
                    <a:pt x="535686" y="26447"/>
                  </a:lnTo>
                  <a:lnTo>
                    <a:pt x="580715" y="17306"/>
                  </a:lnTo>
                  <a:lnTo>
                    <a:pt x="628150" y="8165"/>
                  </a:lnTo>
                  <a:lnTo>
                    <a:pt x="6651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939703" y="1019228"/>
              <a:ext cx="522355" cy="77669"/>
            </a:xfrm>
            <a:custGeom>
              <a:avLst/>
              <a:gdLst/>
              <a:ahLst/>
              <a:cxnLst/>
              <a:rect l="0" t="0" r="0" b="0"/>
              <a:pathLst>
                <a:path w="522355" h="77669">
                  <a:moveTo>
                    <a:pt x="511916" y="29687"/>
                  </a:moveTo>
                  <a:lnTo>
                    <a:pt x="518448" y="25870"/>
                  </a:lnTo>
                  <a:lnTo>
                    <a:pt x="522354" y="18761"/>
                  </a:lnTo>
                  <a:lnTo>
                    <a:pt x="521912" y="10974"/>
                  </a:lnTo>
                  <a:lnTo>
                    <a:pt x="512476" y="5783"/>
                  </a:lnTo>
                  <a:lnTo>
                    <a:pt x="460093" y="0"/>
                  </a:lnTo>
                  <a:lnTo>
                    <a:pt x="407502" y="5735"/>
                  </a:lnTo>
                  <a:lnTo>
                    <a:pt x="355803" y="7611"/>
                  </a:lnTo>
                  <a:lnTo>
                    <a:pt x="305404" y="12508"/>
                  </a:lnTo>
                  <a:lnTo>
                    <a:pt x="259136" y="19762"/>
                  </a:lnTo>
                  <a:lnTo>
                    <a:pt x="198828" y="32411"/>
                  </a:lnTo>
                  <a:lnTo>
                    <a:pt x="142364" y="45808"/>
                  </a:lnTo>
                  <a:lnTo>
                    <a:pt x="88563" y="59426"/>
                  </a:lnTo>
                  <a:lnTo>
                    <a:pt x="32728" y="73613"/>
                  </a:lnTo>
                  <a:lnTo>
                    <a:pt x="0" y="77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407556" y="1856035"/>
            <a:ext cx="92942" cy="114539"/>
            <a:chOff x="9407556" y="1856035"/>
            <a:chExt cx="92942" cy="114539"/>
          </a:xfrm>
        </p:grpSpPr>
        <p:sp>
          <p:nvSpPr>
            <p:cNvPr id="26" name="Freeform 25"/>
            <p:cNvSpPr/>
            <p:nvPr/>
          </p:nvSpPr>
          <p:spPr>
            <a:xfrm>
              <a:off x="9413213" y="1858295"/>
              <a:ext cx="44618" cy="32213"/>
            </a:xfrm>
            <a:custGeom>
              <a:avLst/>
              <a:gdLst/>
              <a:ahLst/>
              <a:cxnLst/>
              <a:rect l="0" t="0" r="0" b="0"/>
              <a:pathLst>
                <a:path w="44618" h="32213">
                  <a:moveTo>
                    <a:pt x="35542" y="0"/>
                  </a:moveTo>
                  <a:lnTo>
                    <a:pt x="3665" y="29107"/>
                  </a:lnTo>
                  <a:lnTo>
                    <a:pt x="0" y="32212"/>
                  </a:lnTo>
                  <a:lnTo>
                    <a:pt x="44617" y="33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407556" y="1869981"/>
              <a:ext cx="79610" cy="100593"/>
            </a:xfrm>
            <a:custGeom>
              <a:avLst/>
              <a:gdLst/>
              <a:ahLst/>
              <a:cxnLst/>
              <a:rect l="0" t="0" r="0" b="0"/>
              <a:pathLst>
                <a:path w="79610" h="100593">
                  <a:moveTo>
                    <a:pt x="79609" y="405"/>
                  </a:moveTo>
                  <a:lnTo>
                    <a:pt x="79453" y="817"/>
                  </a:lnTo>
                  <a:lnTo>
                    <a:pt x="40590" y="57276"/>
                  </a:lnTo>
                  <a:lnTo>
                    <a:pt x="3122" y="98672"/>
                  </a:lnTo>
                  <a:lnTo>
                    <a:pt x="0" y="100592"/>
                  </a:lnTo>
                  <a:lnTo>
                    <a:pt x="4657" y="90538"/>
                  </a:lnTo>
                  <a:lnTo>
                    <a:pt x="43421" y="37420"/>
                  </a:lnTo>
                  <a:lnTo>
                    <a:pt x="77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435226" y="1856035"/>
              <a:ext cx="65272" cy="57179"/>
            </a:xfrm>
            <a:custGeom>
              <a:avLst/>
              <a:gdLst/>
              <a:ahLst/>
              <a:cxnLst/>
              <a:rect l="0" t="0" r="0" b="0"/>
              <a:pathLst>
                <a:path w="65272" h="57179">
                  <a:moveTo>
                    <a:pt x="65271" y="17332"/>
                  </a:moveTo>
                  <a:lnTo>
                    <a:pt x="12559" y="57178"/>
                  </a:lnTo>
                  <a:lnTo>
                    <a:pt x="4686" y="54726"/>
                  </a:lnTo>
                  <a:lnTo>
                    <a:pt x="961" y="43951"/>
                  </a:lnTo>
                  <a:lnTo>
                    <a:pt x="0" y="27626"/>
                  </a:lnTo>
                  <a:lnTo>
                    <a:pt x="7060" y="1363"/>
                  </a:lnTo>
                  <a:lnTo>
                    <a:pt x="783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413465" y="1096896"/>
            <a:ext cx="905449" cy="860180"/>
            <a:chOff x="2413465" y="1096896"/>
            <a:chExt cx="905449" cy="860180"/>
          </a:xfrm>
        </p:grpSpPr>
        <p:sp>
          <p:nvSpPr>
            <p:cNvPr id="30" name="Freeform 29"/>
            <p:cNvSpPr/>
            <p:nvPr/>
          </p:nvSpPr>
          <p:spPr>
            <a:xfrm>
              <a:off x="2577706" y="1247719"/>
              <a:ext cx="617005" cy="54846"/>
            </a:xfrm>
            <a:custGeom>
              <a:avLst/>
              <a:gdLst/>
              <a:ahLst/>
              <a:cxnLst/>
              <a:rect l="0" t="0" r="0" b="0"/>
              <a:pathLst>
                <a:path w="617005" h="54846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73082" y="0"/>
                  </a:lnTo>
                  <a:lnTo>
                    <a:pt x="218608" y="1524"/>
                  </a:lnTo>
                  <a:lnTo>
                    <a:pt x="274503" y="9423"/>
                  </a:lnTo>
                  <a:lnTo>
                    <a:pt x="321575" y="11806"/>
                  </a:lnTo>
                  <a:lnTo>
                    <a:pt x="368903" y="16927"/>
                  </a:lnTo>
                  <a:lnTo>
                    <a:pt x="416852" y="22758"/>
                  </a:lnTo>
                  <a:lnTo>
                    <a:pt x="468632" y="25350"/>
                  </a:lnTo>
                  <a:lnTo>
                    <a:pt x="518053" y="30564"/>
                  </a:lnTo>
                  <a:lnTo>
                    <a:pt x="576513" y="42065"/>
                  </a:lnTo>
                  <a:lnTo>
                    <a:pt x="617004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26154" y="1138030"/>
              <a:ext cx="192760" cy="383914"/>
            </a:xfrm>
            <a:custGeom>
              <a:avLst/>
              <a:gdLst/>
              <a:ahLst/>
              <a:cxnLst/>
              <a:rect l="0" t="0" r="0" b="0"/>
              <a:pathLst>
                <a:path w="192760" h="383914">
                  <a:moveTo>
                    <a:pt x="13711" y="0"/>
                  </a:moveTo>
                  <a:lnTo>
                    <a:pt x="73332" y="55558"/>
                  </a:lnTo>
                  <a:lnTo>
                    <a:pt x="136217" y="100642"/>
                  </a:lnTo>
                  <a:lnTo>
                    <a:pt x="186667" y="146265"/>
                  </a:lnTo>
                  <a:lnTo>
                    <a:pt x="191477" y="158448"/>
                  </a:lnTo>
                  <a:lnTo>
                    <a:pt x="192759" y="188236"/>
                  </a:lnTo>
                  <a:lnTo>
                    <a:pt x="187921" y="201664"/>
                  </a:lnTo>
                  <a:lnTo>
                    <a:pt x="134775" y="262092"/>
                  </a:lnTo>
                  <a:lnTo>
                    <a:pt x="72310" y="318424"/>
                  </a:lnTo>
                  <a:lnTo>
                    <a:pt x="24870" y="370324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512302" y="1096896"/>
              <a:ext cx="229939" cy="315359"/>
            </a:xfrm>
            <a:custGeom>
              <a:avLst/>
              <a:gdLst/>
              <a:ahLst/>
              <a:cxnLst/>
              <a:rect l="0" t="0" r="0" b="0"/>
              <a:pathLst>
                <a:path w="229939" h="315359">
                  <a:moveTo>
                    <a:pt x="161382" y="0"/>
                  </a:moveTo>
                  <a:lnTo>
                    <a:pt x="135020" y="57252"/>
                  </a:lnTo>
                  <a:lnTo>
                    <a:pt x="88301" y="116928"/>
                  </a:lnTo>
                  <a:lnTo>
                    <a:pt x="37088" y="176967"/>
                  </a:lnTo>
                  <a:lnTo>
                    <a:pt x="3862" y="211722"/>
                  </a:lnTo>
                  <a:lnTo>
                    <a:pt x="0" y="223415"/>
                  </a:lnTo>
                  <a:lnTo>
                    <a:pt x="3835" y="248595"/>
                  </a:lnTo>
                  <a:lnTo>
                    <a:pt x="12170" y="257138"/>
                  </a:lnTo>
                  <a:lnTo>
                    <a:pt x="69333" y="274912"/>
                  </a:lnTo>
                  <a:lnTo>
                    <a:pt x="121413" y="288139"/>
                  </a:lnTo>
                  <a:lnTo>
                    <a:pt x="175439" y="301707"/>
                  </a:lnTo>
                  <a:lnTo>
                    <a:pt x="22993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13465" y="1544995"/>
              <a:ext cx="397332" cy="328812"/>
            </a:xfrm>
            <a:custGeom>
              <a:avLst/>
              <a:gdLst/>
              <a:ahLst/>
              <a:cxnLst/>
              <a:rect l="0" t="0" r="0" b="0"/>
              <a:pathLst>
                <a:path w="397332" h="328812">
                  <a:moveTo>
                    <a:pt x="287642" y="100349"/>
                  </a:moveTo>
                  <a:lnTo>
                    <a:pt x="275172" y="69033"/>
                  </a:lnTo>
                  <a:lnTo>
                    <a:pt x="251785" y="41135"/>
                  </a:lnTo>
                  <a:lnTo>
                    <a:pt x="215063" y="15094"/>
                  </a:lnTo>
                  <a:lnTo>
                    <a:pt x="183274" y="2535"/>
                  </a:lnTo>
                  <a:lnTo>
                    <a:pt x="152895" y="0"/>
                  </a:lnTo>
                  <a:lnTo>
                    <a:pt x="124159" y="5475"/>
                  </a:lnTo>
                  <a:lnTo>
                    <a:pt x="83809" y="25688"/>
                  </a:lnTo>
                  <a:lnTo>
                    <a:pt x="38043" y="67940"/>
                  </a:lnTo>
                  <a:lnTo>
                    <a:pt x="15221" y="99656"/>
                  </a:lnTo>
                  <a:lnTo>
                    <a:pt x="0" y="134065"/>
                  </a:lnTo>
                  <a:lnTo>
                    <a:pt x="345" y="169671"/>
                  </a:lnTo>
                  <a:lnTo>
                    <a:pt x="17670" y="223977"/>
                  </a:lnTo>
                  <a:lnTo>
                    <a:pt x="25393" y="242183"/>
                  </a:lnTo>
                  <a:lnTo>
                    <a:pt x="54287" y="270537"/>
                  </a:lnTo>
                  <a:lnTo>
                    <a:pt x="113381" y="299567"/>
                  </a:lnTo>
                  <a:lnTo>
                    <a:pt x="171007" y="317817"/>
                  </a:lnTo>
                  <a:lnTo>
                    <a:pt x="225153" y="328811"/>
                  </a:lnTo>
                  <a:lnTo>
                    <a:pt x="285377" y="328005"/>
                  </a:lnTo>
                  <a:lnTo>
                    <a:pt x="321675" y="320360"/>
                  </a:lnTo>
                  <a:lnTo>
                    <a:pt x="374092" y="294688"/>
                  </a:lnTo>
                  <a:lnTo>
                    <a:pt x="397331" y="2785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20486" y="1544916"/>
              <a:ext cx="303654" cy="412160"/>
            </a:xfrm>
            <a:custGeom>
              <a:avLst/>
              <a:gdLst/>
              <a:ahLst/>
              <a:cxnLst/>
              <a:rect l="0" t="0" r="0" b="0"/>
              <a:pathLst>
                <a:path w="303654" h="412160">
                  <a:moveTo>
                    <a:pt x="13711" y="59295"/>
                  </a:moveTo>
                  <a:lnTo>
                    <a:pt x="13711" y="114027"/>
                  </a:lnTo>
                  <a:lnTo>
                    <a:pt x="15235" y="176230"/>
                  </a:lnTo>
                  <a:lnTo>
                    <a:pt x="20990" y="220448"/>
                  </a:lnTo>
                  <a:lnTo>
                    <a:pt x="25516" y="280888"/>
                  </a:lnTo>
                  <a:lnTo>
                    <a:pt x="34136" y="330112"/>
                  </a:lnTo>
                  <a:lnTo>
                    <a:pt x="47651" y="378550"/>
                  </a:lnTo>
                  <a:lnTo>
                    <a:pt x="35014" y="335048"/>
                  </a:lnTo>
                  <a:lnTo>
                    <a:pt x="22393" y="278280"/>
                  </a:lnTo>
                  <a:lnTo>
                    <a:pt x="17570" y="235334"/>
                  </a:lnTo>
                  <a:lnTo>
                    <a:pt x="15426" y="189332"/>
                  </a:lnTo>
                  <a:lnTo>
                    <a:pt x="14473" y="138418"/>
                  </a:lnTo>
                  <a:lnTo>
                    <a:pt x="22175" y="93445"/>
                  </a:lnTo>
                  <a:lnTo>
                    <a:pt x="43641" y="37928"/>
                  </a:lnTo>
                  <a:lnTo>
                    <a:pt x="51946" y="22198"/>
                  </a:lnTo>
                  <a:lnTo>
                    <a:pt x="63577" y="11712"/>
                  </a:lnTo>
                  <a:lnTo>
                    <a:pt x="92749" y="60"/>
                  </a:lnTo>
                  <a:lnTo>
                    <a:pt x="106014" y="0"/>
                  </a:lnTo>
                  <a:lnTo>
                    <a:pt x="128877" y="8058"/>
                  </a:lnTo>
                  <a:lnTo>
                    <a:pt x="158878" y="37004"/>
                  </a:lnTo>
                  <a:lnTo>
                    <a:pt x="169638" y="65638"/>
                  </a:lnTo>
                  <a:lnTo>
                    <a:pt x="172507" y="81805"/>
                  </a:lnTo>
                  <a:lnTo>
                    <a:pt x="167570" y="116019"/>
                  </a:lnTo>
                  <a:lnTo>
                    <a:pt x="147660" y="161416"/>
                  </a:lnTo>
                  <a:lnTo>
                    <a:pt x="118401" y="194164"/>
                  </a:lnTo>
                  <a:lnTo>
                    <a:pt x="106356" y="204052"/>
                  </a:lnTo>
                  <a:lnTo>
                    <a:pt x="101373" y="206074"/>
                  </a:lnTo>
                  <a:lnTo>
                    <a:pt x="101098" y="202852"/>
                  </a:lnTo>
                  <a:lnTo>
                    <a:pt x="103962" y="196133"/>
                  </a:lnTo>
                  <a:lnTo>
                    <a:pt x="111965" y="191654"/>
                  </a:lnTo>
                  <a:lnTo>
                    <a:pt x="137108" y="186677"/>
                  </a:lnTo>
                  <a:lnTo>
                    <a:pt x="192802" y="191154"/>
                  </a:lnTo>
                  <a:lnTo>
                    <a:pt x="242989" y="202129"/>
                  </a:lnTo>
                  <a:lnTo>
                    <a:pt x="268467" y="218755"/>
                  </a:lnTo>
                  <a:lnTo>
                    <a:pt x="288423" y="241379"/>
                  </a:lnTo>
                  <a:lnTo>
                    <a:pt x="302371" y="266669"/>
                  </a:lnTo>
                  <a:lnTo>
                    <a:pt x="303653" y="281335"/>
                  </a:lnTo>
                  <a:lnTo>
                    <a:pt x="296952" y="313880"/>
                  </a:lnTo>
                  <a:lnTo>
                    <a:pt x="279755" y="340533"/>
                  </a:lnTo>
                  <a:lnTo>
                    <a:pt x="238753" y="382470"/>
                  </a:lnTo>
                  <a:lnTo>
                    <a:pt x="196005" y="403545"/>
                  </a:lnTo>
                  <a:lnTo>
                    <a:pt x="144744" y="412159"/>
                  </a:lnTo>
                  <a:lnTo>
                    <a:pt x="90961" y="407432"/>
                  </a:lnTo>
                  <a:lnTo>
                    <a:pt x="36431" y="403662"/>
                  </a:lnTo>
                  <a:lnTo>
                    <a:pt x="0" y="4020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8213010" y="4411178"/>
            <a:ext cx="124708" cy="92384"/>
          </a:xfrm>
          <a:custGeom>
            <a:avLst/>
            <a:gdLst/>
            <a:ahLst/>
            <a:cxnLst/>
            <a:rect l="0" t="0" r="0" b="0"/>
            <a:pathLst>
              <a:path w="124708" h="92384">
                <a:moveTo>
                  <a:pt x="41133" y="76584"/>
                </a:moveTo>
                <a:lnTo>
                  <a:pt x="55691" y="91141"/>
                </a:lnTo>
                <a:lnTo>
                  <a:pt x="63026" y="92383"/>
                </a:lnTo>
                <a:lnTo>
                  <a:pt x="70963" y="90164"/>
                </a:lnTo>
                <a:lnTo>
                  <a:pt x="79302" y="85637"/>
                </a:lnTo>
                <a:lnTo>
                  <a:pt x="83337" y="78049"/>
                </a:lnTo>
                <a:lnTo>
                  <a:pt x="83758" y="57430"/>
                </a:lnTo>
                <a:lnTo>
                  <a:pt x="78691" y="51627"/>
                </a:lnTo>
                <a:lnTo>
                  <a:pt x="70742" y="49282"/>
                </a:lnTo>
                <a:lnTo>
                  <a:pt x="60873" y="49242"/>
                </a:lnTo>
                <a:lnTo>
                  <a:pt x="57339" y="52262"/>
                </a:lnTo>
                <a:lnTo>
                  <a:pt x="58032" y="57322"/>
                </a:lnTo>
                <a:lnTo>
                  <a:pt x="61540" y="63743"/>
                </a:lnTo>
                <a:lnTo>
                  <a:pt x="68449" y="66499"/>
                </a:lnTo>
                <a:lnTo>
                  <a:pt x="88314" y="65501"/>
                </a:lnTo>
                <a:lnTo>
                  <a:pt x="108314" y="55915"/>
                </a:lnTo>
                <a:lnTo>
                  <a:pt x="117912" y="49094"/>
                </a:lnTo>
                <a:lnTo>
                  <a:pt x="118219" y="44546"/>
                </a:lnTo>
                <a:lnTo>
                  <a:pt x="112328" y="41514"/>
                </a:lnTo>
                <a:lnTo>
                  <a:pt x="91057" y="39669"/>
                </a:lnTo>
                <a:lnTo>
                  <a:pt x="66368" y="43926"/>
                </a:lnTo>
                <a:lnTo>
                  <a:pt x="56433" y="50242"/>
                </a:lnTo>
                <a:lnTo>
                  <a:pt x="41332" y="69447"/>
                </a:lnTo>
                <a:lnTo>
                  <a:pt x="42789" y="76396"/>
                </a:lnTo>
                <a:lnTo>
                  <a:pt x="49855" y="81030"/>
                </a:lnTo>
                <a:lnTo>
                  <a:pt x="60659" y="84118"/>
                </a:lnTo>
                <a:lnTo>
                  <a:pt x="70908" y="83130"/>
                </a:lnTo>
                <a:lnTo>
                  <a:pt x="90422" y="73908"/>
                </a:lnTo>
                <a:lnTo>
                  <a:pt x="95321" y="65659"/>
                </a:lnTo>
                <a:lnTo>
                  <a:pt x="96701" y="44306"/>
                </a:lnTo>
                <a:lnTo>
                  <a:pt x="91890" y="35260"/>
                </a:lnTo>
                <a:lnTo>
                  <a:pt x="74356" y="21147"/>
                </a:lnTo>
                <a:lnTo>
                  <a:pt x="63282" y="19821"/>
                </a:lnTo>
                <a:lnTo>
                  <a:pt x="38789" y="26472"/>
                </a:lnTo>
                <a:lnTo>
                  <a:pt x="30430" y="35559"/>
                </a:lnTo>
                <a:lnTo>
                  <a:pt x="21142" y="61906"/>
                </a:lnTo>
                <a:lnTo>
                  <a:pt x="24758" y="69845"/>
                </a:lnTo>
                <a:lnTo>
                  <a:pt x="33263" y="73615"/>
                </a:lnTo>
                <a:lnTo>
                  <a:pt x="45028" y="74604"/>
                </a:lnTo>
                <a:lnTo>
                  <a:pt x="66224" y="67579"/>
                </a:lnTo>
                <a:lnTo>
                  <a:pt x="76142" y="61440"/>
                </a:lnTo>
                <a:lnTo>
                  <a:pt x="81231" y="52777"/>
                </a:lnTo>
                <a:lnTo>
                  <a:pt x="82822" y="30963"/>
                </a:lnTo>
                <a:lnTo>
                  <a:pt x="78067" y="26365"/>
                </a:lnTo>
                <a:lnTo>
                  <a:pt x="70326" y="26346"/>
                </a:lnTo>
                <a:lnTo>
                  <a:pt x="51061" y="34451"/>
                </a:lnTo>
                <a:lnTo>
                  <a:pt x="32343" y="48210"/>
                </a:lnTo>
                <a:lnTo>
                  <a:pt x="29179" y="56145"/>
                </a:lnTo>
                <a:lnTo>
                  <a:pt x="30117" y="64481"/>
                </a:lnTo>
                <a:lnTo>
                  <a:pt x="33789" y="73086"/>
                </a:lnTo>
                <a:lnTo>
                  <a:pt x="40808" y="77299"/>
                </a:lnTo>
                <a:lnTo>
                  <a:pt x="60794" y="77917"/>
                </a:lnTo>
                <a:lnTo>
                  <a:pt x="97741" y="69700"/>
                </a:lnTo>
                <a:lnTo>
                  <a:pt x="107818" y="62854"/>
                </a:lnTo>
                <a:lnTo>
                  <a:pt x="123077" y="43059"/>
                </a:lnTo>
                <a:lnTo>
                  <a:pt x="124707" y="32906"/>
                </a:lnTo>
                <a:lnTo>
                  <a:pt x="122749" y="23089"/>
                </a:lnTo>
                <a:lnTo>
                  <a:pt x="118395" y="13498"/>
                </a:lnTo>
                <a:lnTo>
                  <a:pt x="107876" y="7105"/>
                </a:lnTo>
                <a:lnTo>
                  <a:pt x="75875" y="0"/>
                </a:lnTo>
                <a:lnTo>
                  <a:pt x="44387" y="4968"/>
                </a:lnTo>
                <a:lnTo>
                  <a:pt x="19727" y="15809"/>
                </a:lnTo>
                <a:lnTo>
                  <a:pt x="0" y="35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9447018" y="4131271"/>
            <a:ext cx="412017" cy="367726"/>
            <a:chOff x="9447018" y="4131271"/>
            <a:chExt cx="412017" cy="367726"/>
          </a:xfrm>
        </p:grpSpPr>
        <p:sp>
          <p:nvSpPr>
            <p:cNvPr id="37" name="Freeform 36"/>
            <p:cNvSpPr/>
            <p:nvPr/>
          </p:nvSpPr>
          <p:spPr>
            <a:xfrm>
              <a:off x="9447018" y="4378385"/>
              <a:ext cx="97496" cy="120612"/>
            </a:xfrm>
            <a:custGeom>
              <a:avLst/>
              <a:gdLst/>
              <a:ahLst/>
              <a:cxnLst/>
              <a:rect l="0" t="0" r="0" b="0"/>
              <a:pathLst>
                <a:path w="97496" h="120612">
                  <a:moveTo>
                    <a:pt x="41133" y="40821"/>
                  </a:moveTo>
                  <a:lnTo>
                    <a:pt x="20764" y="64237"/>
                  </a:lnTo>
                  <a:lnTo>
                    <a:pt x="10244" y="86268"/>
                  </a:lnTo>
                  <a:lnTo>
                    <a:pt x="9876" y="97018"/>
                  </a:lnTo>
                  <a:lnTo>
                    <a:pt x="17593" y="117087"/>
                  </a:lnTo>
                  <a:lnTo>
                    <a:pt x="25439" y="120611"/>
                  </a:lnTo>
                  <a:lnTo>
                    <a:pt x="35241" y="119913"/>
                  </a:lnTo>
                  <a:lnTo>
                    <a:pt x="56796" y="111013"/>
                  </a:lnTo>
                  <a:lnTo>
                    <a:pt x="76532" y="96900"/>
                  </a:lnTo>
                  <a:lnTo>
                    <a:pt x="91398" y="72347"/>
                  </a:lnTo>
                  <a:lnTo>
                    <a:pt x="97495" y="57268"/>
                  </a:lnTo>
                  <a:lnTo>
                    <a:pt x="96989" y="45692"/>
                  </a:lnTo>
                  <a:lnTo>
                    <a:pt x="92082" y="36451"/>
                  </a:lnTo>
                  <a:lnTo>
                    <a:pt x="84240" y="28767"/>
                  </a:lnTo>
                  <a:lnTo>
                    <a:pt x="74441" y="26691"/>
                  </a:lnTo>
                  <a:lnTo>
                    <a:pt x="51367" y="32510"/>
                  </a:lnTo>
                  <a:lnTo>
                    <a:pt x="19960" y="52916"/>
                  </a:lnTo>
                  <a:lnTo>
                    <a:pt x="14830" y="62595"/>
                  </a:lnTo>
                  <a:lnTo>
                    <a:pt x="13193" y="85538"/>
                  </a:lnTo>
                  <a:lnTo>
                    <a:pt x="17936" y="91961"/>
                  </a:lnTo>
                  <a:lnTo>
                    <a:pt x="25668" y="94719"/>
                  </a:lnTo>
                  <a:lnTo>
                    <a:pt x="35394" y="95035"/>
                  </a:lnTo>
                  <a:lnTo>
                    <a:pt x="54325" y="87260"/>
                  </a:lnTo>
                  <a:lnTo>
                    <a:pt x="63639" y="80921"/>
                  </a:lnTo>
                  <a:lnTo>
                    <a:pt x="68325" y="70602"/>
                  </a:lnTo>
                  <a:lnTo>
                    <a:pt x="69469" y="42885"/>
                  </a:lnTo>
                  <a:lnTo>
                    <a:pt x="63071" y="34579"/>
                  </a:lnTo>
                  <a:lnTo>
                    <a:pt x="52711" y="30566"/>
                  </a:lnTo>
                  <a:lnTo>
                    <a:pt x="39711" y="29414"/>
                  </a:lnTo>
                  <a:lnTo>
                    <a:pt x="29521" y="33216"/>
                  </a:lnTo>
                  <a:lnTo>
                    <a:pt x="14136" y="49629"/>
                  </a:lnTo>
                  <a:lnTo>
                    <a:pt x="12471" y="58881"/>
                  </a:lnTo>
                  <a:lnTo>
                    <a:pt x="14408" y="68096"/>
                  </a:lnTo>
                  <a:lnTo>
                    <a:pt x="18746" y="77286"/>
                  </a:lnTo>
                  <a:lnTo>
                    <a:pt x="26208" y="81889"/>
                  </a:lnTo>
                  <a:lnTo>
                    <a:pt x="46688" y="82941"/>
                  </a:lnTo>
                  <a:lnTo>
                    <a:pt x="55500" y="78042"/>
                  </a:lnTo>
                  <a:lnTo>
                    <a:pt x="69355" y="60410"/>
                  </a:lnTo>
                  <a:lnTo>
                    <a:pt x="70612" y="50834"/>
                  </a:lnTo>
                  <a:lnTo>
                    <a:pt x="63884" y="32067"/>
                  </a:lnTo>
                  <a:lnTo>
                    <a:pt x="56300" y="27368"/>
                  </a:lnTo>
                  <a:lnTo>
                    <a:pt x="35687" y="26209"/>
                  </a:lnTo>
                  <a:lnTo>
                    <a:pt x="15353" y="34835"/>
                  </a:lnTo>
                  <a:lnTo>
                    <a:pt x="5665" y="41401"/>
                  </a:lnTo>
                  <a:lnTo>
                    <a:pt x="5300" y="45778"/>
                  </a:lnTo>
                  <a:lnTo>
                    <a:pt x="11150" y="48696"/>
                  </a:lnTo>
                  <a:lnTo>
                    <a:pt x="21145" y="50641"/>
                  </a:lnTo>
                  <a:lnTo>
                    <a:pt x="44437" y="44678"/>
                  </a:lnTo>
                  <a:lnTo>
                    <a:pt x="68500" y="30347"/>
                  </a:lnTo>
                  <a:lnTo>
                    <a:pt x="89352" y="8743"/>
                  </a:lnTo>
                  <a:lnTo>
                    <a:pt x="88514" y="2678"/>
                  </a:lnTo>
                  <a:lnTo>
                    <a:pt x="80338" y="157"/>
                  </a:lnTo>
                  <a:lnTo>
                    <a:pt x="67269" y="0"/>
                  </a:lnTo>
                  <a:lnTo>
                    <a:pt x="44624" y="7952"/>
                  </a:lnTo>
                  <a:lnTo>
                    <a:pt x="34320" y="14338"/>
                  </a:lnTo>
                  <a:lnTo>
                    <a:pt x="18808" y="33621"/>
                  </a:lnTo>
                  <a:lnTo>
                    <a:pt x="0" y="68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747876" y="4131271"/>
              <a:ext cx="111159" cy="112239"/>
            </a:xfrm>
            <a:custGeom>
              <a:avLst/>
              <a:gdLst/>
              <a:ahLst/>
              <a:cxnLst/>
              <a:rect l="0" t="0" r="0" b="0"/>
              <a:pathLst>
                <a:path w="111159" h="112239">
                  <a:moveTo>
                    <a:pt x="96767" y="0"/>
                  </a:moveTo>
                  <a:lnTo>
                    <a:pt x="51516" y="48297"/>
                  </a:lnTo>
                  <a:lnTo>
                    <a:pt x="39584" y="71740"/>
                  </a:lnTo>
                  <a:lnTo>
                    <a:pt x="38840" y="82866"/>
                  </a:lnTo>
                  <a:lnTo>
                    <a:pt x="46138" y="103354"/>
                  </a:lnTo>
                  <a:lnTo>
                    <a:pt x="53874" y="108512"/>
                  </a:lnTo>
                  <a:lnTo>
                    <a:pt x="74656" y="110182"/>
                  </a:lnTo>
                  <a:lnTo>
                    <a:pt x="85073" y="105447"/>
                  </a:lnTo>
                  <a:lnTo>
                    <a:pt x="104773" y="87999"/>
                  </a:lnTo>
                  <a:lnTo>
                    <a:pt x="109722" y="76947"/>
                  </a:lnTo>
                  <a:lnTo>
                    <a:pt x="111158" y="52480"/>
                  </a:lnTo>
                  <a:lnTo>
                    <a:pt x="106360" y="42604"/>
                  </a:lnTo>
                  <a:lnTo>
                    <a:pt x="88843" y="27568"/>
                  </a:lnTo>
                  <a:lnTo>
                    <a:pt x="79296" y="25996"/>
                  </a:lnTo>
                  <a:lnTo>
                    <a:pt x="69884" y="27995"/>
                  </a:lnTo>
                  <a:lnTo>
                    <a:pt x="60564" y="32374"/>
                  </a:lnTo>
                  <a:lnTo>
                    <a:pt x="46145" y="49428"/>
                  </a:lnTo>
                  <a:lnTo>
                    <a:pt x="40166" y="60374"/>
                  </a:lnTo>
                  <a:lnTo>
                    <a:pt x="37587" y="84724"/>
                  </a:lnTo>
                  <a:lnTo>
                    <a:pt x="39032" y="97617"/>
                  </a:lnTo>
                  <a:lnTo>
                    <a:pt x="43042" y="103164"/>
                  </a:lnTo>
                  <a:lnTo>
                    <a:pt x="48762" y="103815"/>
                  </a:lnTo>
                  <a:lnTo>
                    <a:pt x="55623" y="101203"/>
                  </a:lnTo>
                  <a:lnTo>
                    <a:pt x="57150" y="94891"/>
                  </a:lnTo>
                  <a:lnTo>
                    <a:pt x="50720" y="75690"/>
                  </a:lnTo>
                  <a:lnTo>
                    <a:pt x="43217" y="70265"/>
                  </a:lnTo>
                  <a:lnTo>
                    <a:pt x="33645" y="68172"/>
                  </a:lnTo>
                  <a:lnTo>
                    <a:pt x="22692" y="68299"/>
                  </a:lnTo>
                  <a:lnTo>
                    <a:pt x="13868" y="72955"/>
                  </a:lnTo>
                  <a:lnTo>
                    <a:pt x="0" y="90316"/>
                  </a:lnTo>
                  <a:lnTo>
                    <a:pt x="262" y="98298"/>
                  </a:lnTo>
                  <a:lnTo>
                    <a:pt x="5008" y="105142"/>
                  </a:lnTo>
                  <a:lnTo>
                    <a:pt x="12742" y="111228"/>
                  </a:lnTo>
                  <a:lnTo>
                    <a:pt x="22469" y="112238"/>
                  </a:lnTo>
                  <a:lnTo>
                    <a:pt x="45463" y="105236"/>
                  </a:lnTo>
                  <a:lnTo>
                    <a:pt x="62793" y="87905"/>
                  </a:lnTo>
                  <a:lnTo>
                    <a:pt x="69547" y="76885"/>
                  </a:lnTo>
                  <a:lnTo>
                    <a:pt x="71003" y="66491"/>
                  </a:lnTo>
                  <a:lnTo>
                    <a:pt x="64496" y="46817"/>
                  </a:lnTo>
                  <a:lnTo>
                    <a:pt x="58494" y="43399"/>
                  </a:lnTo>
                  <a:lnTo>
                    <a:pt x="51447" y="44168"/>
                  </a:lnTo>
                  <a:lnTo>
                    <a:pt x="43701" y="47727"/>
                  </a:lnTo>
                  <a:lnTo>
                    <a:pt x="40061" y="54670"/>
                  </a:lnTo>
                  <a:lnTo>
                    <a:pt x="40079" y="74572"/>
                  </a:lnTo>
                  <a:lnTo>
                    <a:pt x="43740" y="78660"/>
                  </a:lnTo>
                  <a:lnTo>
                    <a:pt x="49228" y="78339"/>
                  </a:lnTo>
                  <a:lnTo>
                    <a:pt x="55933" y="75078"/>
                  </a:lnTo>
                  <a:lnTo>
                    <a:pt x="67447" y="59267"/>
                  </a:lnTo>
                  <a:lnTo>
                    <a:pt x="72649" y="48652"/>
                  </a:lnTo>
                  <a:lnTo>
                    <a:pt x="71548" y="43099"/>
                  </a:lnTo>
                  <a:lnTo>
                    <a:pt x="66243" y="40920"/>
                  </a:lnTo>
                  <a:lnTo>
                    <a:pt x="58136" y="40991"/>
                  </a:lnTo>
                  <a:lnTo>
                    <a:pt x="788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363833" y="4186115"/>
            <a:ext cx="1293030" cy="238248"/>
            <a:chOff x="8363833" y="4186115"/>
            <a:chExt cx="1293030" cy="238248"/>
          </a:xfrm>
        </p:grpSpPr>
        <p:sp>
          <p:nvSpPr>
            <p:cNvPr id="40" name="Freeform 39"/>
            <p:cNvSpPr/>
            <p:nvPr/>
          </p:nvSpPr>
          <p:spPr>
            <a:xfrm>
              <a:off x="9351039" y="4199827"/>
              <a:ext cx="68558" cy="1"/>
            </a:xfrm>
            <a:custGeom>
              <a:avLst/>
              <a:gdLst/>
              <a:ahLst/>
              <a:cxnLst/>
              <a:rect l="0" t="0" r="0" b="0"/>
              <a:pathLst>
                <a:path w="68558" h="1">
                  <a:moveTo>
                    <a:pt x="68557" y="0"/>
                  </a:moveTo>
                  <a:lnTo>
                    <a:pt x="21084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186505" y="4186115"/>
              <a:ext cx="470358" cy="54847"/>
            </a:xfrm>
            <a:custGeom>
              <a:avLst/>
              <a:gdLst/>
              <a:ahLst/>
              <a:cxnLst/>
              <a:rect l="0" t="0" r="0" b="0"/>
              <a:pathLst>
                <a:path w="470358" h="54847">
                  <a:moveTo>
                    <a:pt x="438759" y="54846"/>
                  </a:moveTo>
                  <a:lnTo>
                    <a:pt x="467874" y="54846"/>
                  </a:lnTo>
                  <a:lnTo>
                    <a:pt x="470357" y="51798"/>
                  </a:lnTo>
                  <a:lnTo>
                    <a:pt x="465917" y="46720"/>
                  </a:lnTo>
                  <a:lnTo>
                    <a:pt x="422287" y="23956"/>
                  </a:lnTo>
                  <a:lnTo>
                    <a:pt x="368538" y="16747"/>
                  </a:lnTo>
                  <a:lnTo>
                    <a:pt x="326298" y="15061"/>
                  </a:lnTo>
                  <a:lnTo>
                    <a:pt x="267817" y="10049"/>
                  </a:lnTo>
                  <a:lnTo>
                    <a:pt x="213418" y="2978"/>
                  </a:lnTo>
                  <a:lnTo>
                    <a:pt x="153119" y="883"/>
                  </a:lnTo>
                  <a:lnTo>
                    <a:pt x="96659" y="262"/>
                  </a:lnTo>
                  <a:lnTo>
                    <a:pt x="45398" y="7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953415" y="4199827"/>
              <a:ext cx="699272" cy="1"/>
            </a:xfrm>
            <a:custGeom>
              <a:avLst/>
              <a:gdLst/>
              <a:ahLst/>
              <a:cxnLst/>
              <a:rect l="0" t="0" r="0" b="0"/>
              <a:pathLst>
                <a:path w="699272" h="1">
                  <a:moveTo>
                    <a:pt x="699271" y="0"/>
                  </a:moveTo>
                  <a:lnTo>
                    <a:pt x="652438" y="0"/>
                  </a:lnTo>
                  <a:lnTo>
                    <a:pt x="608377" y="0"/>
                  </a:lnTo>
                  <a:lnTo>
                    <a:pt x="562387" y="0"/>
                  </a:lnTo>
                  <a:lnTo>
                    <a:pt x="515033" y="0"/>
                  </a:lnTo>
                  <a:lnTo>
                    <a:pt x="463517" y="0"/>
                  </a:lnTo>
                  <a:lnTo>
                    <a:pt x="410152" y="0"/>
                  </a:lnTo>
                  <a:lnTo>
                    <a:pt x="357488" y="0"/>
                  </a:lnTo>
                  <a:lnTo>
                    <a:pt x="308691" y="0"/>
                  </a:lnTo>
                  <a:lnTo>
                    <a:pt x="245672" y="0"/>
                  </a:lnTo>
                  <a:lnTo>
                    <a:pt x="203135" y="0"/>
                  </a:lnTo>
                  <a:lnTo>
                    <a:pt x="158838" y="0"/>
                  </a:lnTo>
                  <a:lnTo>
                    <a:pt x="113759" y="0"/>
                  </a:lnTo>
                  <a:lnTo>
                    <a:pt x="52834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487234" y="4200407"/>
              <a:ext cx="813866" cy="40555"/>
            </a:xfrm>
            <a:custGeom>
              <a:avLst/>
              <a:gdLst/>
              <a:ahLst/>
              <a:cxnLst/>
              <a:rect l="0" t="0" r="0" b="0"/>
              <a:pathLst>
                <a:path w="813866" h="40555">
                  <a:moveTo>
                    <a:pt x="740404" y="26842"/>
                  </a:moveTo>
                  <a:lnTo>
                    <a:pt x="796002" y="30905"/>
                  </a:lnTo>
                  <a:lnTo>
                    <a:pt x="813865" y="34741"/>
                  </a:lnTo>
                  <a:lnTo>
                    <a:pt x="806570" y="31368"/>
                  </a:lnTo>
                  <a:lnTo>
                    <a:pt x="754931" y="28183"/>
                  </a:lnTo>
                  <a:lnTo>
                    <a:pt x="703575" y="19961"/>
                  </a:lnTo>
                  <a:lnTo>
                    <a:pt x="661573" y="16166"/>
                  </a:lnTo>
                  <a:lnTo>
                    <a:pt x="615484" y="14480"/>
                  </a:lnTo>
                  <a:lnTo>
                    <a:pt x="574687" y="13730"/>
                  </a:lnTo>
                  <a:lnTo>
                    <a:pt x="524054" y="9334"/>
                  </a:lnTo>
                  <a:lnTo>
                    <a:pt x="470573" y="3826"/>
                  </a:lnTo>
                  <a:lnTo>
                    <a:pt x="426492" y="1378"/>
                  </a:lnTo>
                  <a:lnTo>
                    <a:pt x="367414" y="0"/>
                  </a:lnTo>
                  <a:lnTo>
                    <a:pt x="311315" y="6870"/>
                  </a:lnTo>
                  <a:lnTo>
                    <a:pt x="262271" y="10348"/>
                  </a:lnTo>
                  <a:lnTo>
                    <a:pt x="211020" y="13418"/>
                  </a:lnTo>
                  <a:lnTo>
                    <a:pt x="153425" y="22187"/>
                  </a:lnTo>
                  <a:lnTo>
                    <a:pt x="90994" y="26987"/>
                  </a:lnTo>
                  <a:lnTo>
                    <a:pt x="37794" y="35857"/>
                  </a:lnTo>
                  <a:lnTo>
                    <a:pt x="0" y="40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363833" y="4216443"/>
              <a:ext cx="553094" cy="79363"/>
            </a:xfrm>
            <a:custGeom>
              <a:avLst/>
              <a:gdLst/>
              <a:ahLst/>
              <a:cxnLst/>
              <a:rect l="0" t="0" r="0" b="0"/>
              <a:pathLst>
                <a:path w="553094" h="79363">
                  <a:moveTo>
                    <a:pt x="150823" y="24518"/>
                  </a:moveTo>
                  <a:lnTo>
                    <a:pt x="196132" y="15094"/>
                  </a:lnTo>
                  <a:lnTo>
                    <a:pt x="252271" y="10553"/>
                  </a:lnTo>
                  <a:lnTo>
                    <a:pt x="302251" y="1760"/>
                  </a:lnTo>
                  <a:lnTo>
                    <a:pt x="363949" y="0"/>
                  </a:lnTo>
                  <a:lnTo>
                    <a:pt x="408049" y="4988"/>
                  </a:lnTo>
                  <a:lnTo>
                    <a:pt x="453040" y="8220"/>
                  </a:lnTo>
                  <a:lnTo>
                    <a:pt x="498427" y="11180"/>
                  </a:lnTo>
                  <a:lnTo>
                    <a:pt x="553093" y="19889"/>
                  </a:lnTo>
                  <a:lnTo>
                    <a:pt x="553068" y="21432"/>
                  </a:lnTo>
                  <a:lnTo>
                    <a:pt x="501964" y="23908"/>
                  </a:lnTo>
                  <a:lnTo>
                    <a:pt x="454947" y="31616"/>
                  </a:lnTo>
                  <a:lnTo>
                    <a:pt x="413960" y="35289"/>
                  </a:lnTo>
                  <a:lnTo>
                    <a:pt x="363751" y="38445"/>
                  </a:lnTo>
                  <a:lnTo>
                    <a:pt x="305888" y="44927"/>
                  </a:lnTo>
                  <a:lnTo>
                    <a:pt x="248686" y="48823"/>
                  </a:lnTo>
                  <a:lnTo>
                    <a:pt x="197365" y="52078"/>
                  </a:lnTo>
                  <a:lnTo>
                    <a:pt x="139730" y="60952"/>
                  </a:lnTo>
                  <a:lnTo>
                    <a:pt x="78811" y="65782"/>
                  </a:lnTo>
                  <a:lnTo>
                    <a:pt x="23862" y="76228"/>
                  </a:lnTo>
                  <a:lnTo>
                    <a:pt x="0" y="79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394133" y="4242156"/>
              <a:ext cx="1174651" cy="182207"/>
            </a:xfrm>
            <a:custGeom>
              <a:avLst/>
              <a:gdLst/>
              <a:ahLst/>
              <a:cxnLst/>
              <a:rect l="0" t="0" r="0" b="0"/>
              <a:pathLst>
                <a:path w="1174651" h="182207">
                  <a:moveTo>
                    <a:pt x="65679" y="81072"/>
                  </a:moveTo>
                  <a:lnTo>
                    <a:pt x="121276" y="77009"/>
                  </a:lnTo>
                  <a:lnTo>
                    <a:pt x="170005" y="70219"/>
                  </a:lnTo>
                  <a:lnTo>
                    <a:pt x="224561" y="72270"/>
                  </a:lnTo>
                  <a:lnTo>
                    <a:pt x="281860" y="78464"/>
                  </a:lnTo>
                  <a:lnTo>
                    <a:pt x="327817" y="79912"/>
                  </a:lnTo>
                  <a:lnTo>
                    <a:pt x="387950" y="80728"/>
                  </a:lnTo>
                  <a:lnTo>
                    <a:pt x="442838" y="82493"/>
                  </a:lnTo>
                  <a:lnTo>
                    <a:pt x="474013" y="88305"/>
                  </a:lnTo>
                  <a:lnTo>
                    <a:pt x="476537" y="90464"/>
                  </a:lnTo>
                  <a:lnTo>
                    <a:pt x="425856" y="93929"/>
                  </a:lnTo>
                  <a:lnTo>
                    <a:pt x="372479" y="98592"/>
                  </a:lnTo>
                  <a:lnTo>
                    <a:pt x="315531" y="105560"/>
                  </a:lnTo>
                  <a:lnTo>
                    <a:pt x="252953" y="111687"/>
                  </a:lnTo>
                  <a:lnTo>
                    <a:pt x="193278" y="119089"/>
                  </a:lnTo>
                  <a:lnTo>
                    <a:pt x="129892" y="125344"/>
                  </a:lnTo>
                  <a:lnTo>
                    <a:pt x="78103" y="136846"/>
                  </a:lnTo>
                  <a:lnTo>
                    <a:pt x="24164" y="145841"/>
                  </a:lnTo>
                  <a:lnTo>
                    <a:pt x="0" y="147944"/>
                  </a:lnTo>
                  <a:lnTo>
                    <a:pt x="9573" y="148879"/>
                  </a:lnTo>
                  <a:lnTo>
                    <a:pt x="56503" y="142127"/>
                  </a:lnTo>
                  <a:lnTo>
                    <a:pt x="101210" y="134614"/>
                  </a:lnTo>
                  <a:lnTo>
                    <a:pt x="148503" y="127720"/>
                  </a:lnTo>
                  <a:lnTo>
                    <a:pt x="189835" y="124656"/>
                  </a:lnTo>
                  <a:lnTo>
                    <a:pt x="240705" y="119232"/>
                  </a:lnTo>
                  <a:lnTo>
                    <a:pt x="298862" y="113266"/>
                  </a:lnTo>
                  <a:lnTo>
                    <a:pt x="360257" y="110615"/>
                  </a:lnTo>
                  <a:lnTo>
                    <a:pt x="406840" y="105374"/>
                  </a:lnTo>
                  <a:lnTo>
                    <a:pt x="447349" y="99490"/>
                  </a:lnTo>
                  <a:lnTo>
                    <a:pt x="495823" y="96874"/>
                  </a:lnTo>
                  <a:lnTo>
                    <a:pt x="543773" y="95712"/>
                  </a:lnTo>
                  <a:lnTo>
                    <a:pt x="576764" y="96719"/>
                  </a:lnTo>
                  <a:lnTo>
                    <a:pt x="577031" y="99120"/>
                  </a:lnTo>
                  <a:lnTo>
                    <a:pt x="571114" y="102245"/>
                  </a:lnTo>
                  <a:lnTo>
                    <a:pt x="526394" y="106642"/>
                  </a:lnTo>
                  <a:lnTo>
                    <a:pt x="464900" y="115224"/>
                  </a:lnTo>
                  <a:lnTo>
                    <a:pt x="420848" y="119102"/>
                  </a:lnTo>
                  <a:lnTo>
                    <a:pt x="361347" y="125348"/>
                  </a:lnTo>
                  <a:lnTo>
                    <a:pt x="306647" y="132785"/>
                  </a:lnTo>
                  <a:lnTo>
                    <a:pt x="276371" y="136048"/>
                  </a:lnTo>
                  <a:lnTo>
                    <a:pt x="274696" y="139051"/>
                  </a:lnTo>
                  <a:lnTo>
                    <a:pt x="278150" y="142577"/>
                  </a:lnTo>
                  <a:lnTo>
                    <a:pt x="312126" y="147538"/>
                  </a:lnTo>
                  <a:lnTo>
                    <a:pt x="355996" y="144636"/>
                  </a:lnTo>
                  <a:lnTo>
                    <a:pt x="407993" y="139792"/>
                  </a:lnTo>
                  <a:lnTo>
                    <a:pt x="456495" y="137639"/>
                  </a:lnTo>
                  <a:lnTo>
                    <a:pt x="511567" y="136682"/>
                  </a:lnTo>
                  <a:lnTo>
                    <a:pt x="567021" y="136256"/>
                  </a:lnTo>
                  <a:lnTo>
                    <a:pt x="611980" y="136067"/>
                  </a:lnTo>
                  <a:lnTo>
                    <a:pt x="660400" y="135983"/>
                  </a:lnTo>
                  <a:lnTo>
                    <a:pt x="712389" y="135946"/>
                  </a:lnTo>
                  <a:lnTo>
                    <a:pt x="765964" y="135929"/>
                  </a:lnTo>
                  <a:lnTo>
                    <a:pt x="812121" y="139985"/>
                  </a:lnTo>
                  <a:lnTo>
                    <a:pt x="842283" y="143819"/>
                  </a:lnTo>
                  <a:lnTo>
                    <a:pt x="843928" y="142708"/>
                  </a:lnTo>
                  <a:lnTo>
                    <a:pt x="840454" y="140444"/>
                  </a:lnTo>
                  <a:lnTo>
                    <a:pt x="780147" y="136810"/>
                  </a:lnTo>
                  <a:lnTo>
                    <a:pt x="718501" y="136181"/>
                  </a:lnTo>
                  <a:lnTo>
                    <a:pt x="679812" y="136034"/>
                  </a:lnTo>
                  <a:lnTo>
                    <a:pt x="674675" y="132948"/>
                  </a:lnTo>
                  <a:lnTo>
                    <a:pt x="678867" y="127843"/>
                  </a:lnTo>
                  <a:lnTo>
                    <a:pt x="705363" y="115570"/>
                  </a:lnTo>
                  <a:lnTo>
                    <a:pt x="767099" y="100095"/>
                  </a:lnTo>
                  <a:lnTo>
                    <a:pt x="817892" y="87385"/>
                  </a:lnTo>
                  <a:lnTo>
                    <a:pt x="875430" y="81419"/>
                  </a:lnTo>
                  <a:lnTo>
                    <a:pt x="928820" y="74624"/>
                  </a:lnTo>
                  <a:lnTo>
                    <a:pt x="984033" y="70589"/>
                  </a:lnTo>
                  <a:lnTo>
                    <a:pt x="1037519" y="67272"/>
                  </a:lnTo>
                  <a:lnTo>
                    <a:pt x="1086681" y="60719"/>
                  </a:lnTo>
                  <a:lnTo>
                    <a:pt x="1149905" y="55744"/>
                  </a:lnTo>
                  <a:lnTo>
                    <a:pt x="1157175" y="55046"/>
                  </a:lnTo>
                  <a:lnTo>
                    <a:pt x="1155928" y="54581"/>
                  </a:lnTo>
                  <a:lnTo>
                    <a:pt x="1095626" y="55295"/>
                  </a:lnTo>
                  <a:lnTo>
                    <a:pt x="1050315" y="63108"/>
                  </a:lnTo>
                  <a:lnTo>
                    <a:pt x="993047" y="67624"/>
                  </a:lnTo>
                  <a:lnTo>
                    <a:pt x="942731" y="76410"/>
                  </a:lnTo>
                  <a:lnTo>
                    <a:pt x="882457" y="81214"/>
                  </a:lnTo>
                  <a:lnTo>
                    <a:pt x="826851" y="91609"/>
                  </a:lnTo>
                  <a:lnTo>
                    <a:pt x="789892" y="101290"/>
                  </a:lnTo>
                  <a:lnTo>
                    <a:pt x="790719" y="100644"/>
                  </a:lnTo>
                  <a:lnTo>
                    <a:pt x="839946" y="84608"/>
                  </a:lnTo>
                  <a:lnTo>
                    <a:pt x="897537" y="71624"/>
                  </a:lnTo>
                  <a:lnTo>
                    <a:pt x="940676" y="62654"/>
                  </a:lnTo>
                  <a:lnTo>
                    <a:pt x="1000510" y="56317"/>
                  </a:lnTo>
                  <a:lnTo>
                    <a:pt x="1049554" y="47161"/>
                  </a:lnTo>
                  <a:lnTo>
                    <a:pt x="1107589" y="34799"/>
                  </a:lnTo>
                  <a:lnTo>
                    <a:pt x="1165749" y="28767"/>
                  </a:lnTo>
                  <a:lnTo>
                    <a:pt x="1173832" y="24873"/>
                  </a:lnTo>
                  <a:lnTo>
                    <a:pt x="1174650" y="19231"/>
                  </a:lnTo>
                  <a:lnTo>
                    <a:pt x="1170624" y="12422"/>
                  </a:lnTo>
                  <a:lnTo>
                    <a:pt x="1141777" y="4857"/>
                  </a:lnTo>
                  <a:lnTo>
                    <a:pt x="1098486" y="1494"/>
                  </a:lnTo>
                  <a:lnTo>
                    <a:pt x="1048777" y="0"/>
                  </a:lnTo>
                  <a:lnTo>
                    <a:pt x="1004340" y="3398"/>
                  </a:lnTo>
                  <a:lnTo>
                    <a:pt x="945062" y="9814"/>
                  </a:lnTo>
                  <a:lnTo>
                    <a:pt x="902891" y="12838"/>
                  </a:lnTo>
                  <a:lnTo>
                    <a:pt x="848601" y="19261"/>
                  </a:lnTo>
                  <a:lnTo>
                    <a:pt x="792987" y="23131"/>
                  </a:lnTo>
                  <a:lnTo>
                    <a:pt x="742371" y="26375"/>
                  </a:lnTo>
                  <a:lnTo>
                    <a:pt x="686657" y="35242"/>
                  </a:lnTo>
                  <a:lnTo>
                    <a:pt x="642895" y="37023"/>
                  </a:lnTo>
                  <a:lnTo>
                    <a:pt x="642447" y="34948"/>
                  </a:lnTo>
                  <a:lnTo>
                    <a:pt x="646717" y="32041"/>
                  </a:lnTo>
                  <a:lnTo>
                    <a:pt x="708304" y="17952"/>
                  </a:lnTo>
                  <a:lnTo>
                    <a:pt x="768648" y="12603"/>
                  </a:lnTo>
                  <a:lnTo>
                    <a:pt x="819874" y="3570"/>
                  </a:lnTo>
                  <a:lnTo>
                    <a:pt x="880419" y="1740"/>
                  </a:lnTo>
                  <a:lnTo>
                    <a:pt x="925441" y="8645"/>
                  </a:lnTo>
                  <a:lnTo>
                    <a:pt x="923742" y="9935"/>
                  </a:lnTo>
                  <a:lnTo>
                    <a:pt x="862672" y="12006"/>
                  </a:lnTo>
                  <a:lnTo>
                    <a:pt x="803384" y="12364"/>
                  </a:lnTo>
                  <a:lnTo>
                    <a:pt x="754501" y="19750"/>
                  </a:lnTo>
                  <a:lnTo>
                    <a:pt x="703793" y="24308"/>
                  </a:lnTo>
                  <a:lnTo>
                    <a:pt x="650173" y="32937"/>
                  </a:lnTo>
                  <a:lnTo>
                    <a:pt x="601709" y="40889"/>
                  </a:lnTo>
                  <a:lnTo>
                    <a:pt x="547669" y="47978"/>
                  </a:lnTo>
                  <a:lnTo>
                    <a:pt x="498260" y="51129"/>
                  </a:lnTo>
                  <a:lnTo>
                    <a:pt x="434896" y="60181"/>
                  </a:lnTo>
                  <a:lnTo>
                    <a:pt x="430654" y="62574"/>
                  </a:lnTo>
                  <a:lnTo>
                    <a:pt x="450316" y="65233"/>
                  </a:lnTo>
                  <a:lnTo>
                    <a:pt x="512777" y="59451"/>
                  </a:lnTo>
                  <a:lnTo>
                    <a:pt x="562988" y="56228"/>
                  </a:lnTo>
                  <a:lnTo>
                    <a:pt x="612727" y="54795"/>
                  </a:lnTo>
                  <a:lnTo>
                    <a:pt x="655146" y="54159"/>
                  </a:lnTo>
                  <a:lnTo>
                    <a:pt x="706499" y="53876"/>
                  </a:lnTo>
                  <a:lnTo>
                    <a:pt x="763348" y="53750"/>
                  </a:lnTo>
                  <a:lnTo>
                    <a:pt x="819082" y="53694"/>
                  </a:lnTo>
                  <a:lnTo>
                    <a:pt x="866198" y="57732"/>
                  </a:lnTo>
                  <a:lnTo>
                    <a:pt x="922920" y="68570"/>
                  </a:lnTo>
                  <a:lnTo>
                    <a:pt x="938820" y="72737"/>
                  </a:lnTo>
                  <a:lnTo>
                    <a:pt x="944848" y="77039"/>
                  </a:lnTo>
                  <a:lnTo>
                    <a:pt x="944297" y="81430"/>
                  </a:lnTo>
                  <a:lnTo>
                    <a:pt x="939359" y="85881"/>
                  </a:lnTo>
                  <a:lnTo>
                    <a:pt x="887649" y="94548"/>
                  </a:lnTo>
                  <a:lnTo>
                    <a:pt x="838038" y="105208"/>
                  </a:lnTo>
                  <a:lnTo>
                    <a:pt x="775493" y="122459"/>
                  </a:lnTo>
                  <a:lnTo>
                    <a:pt x="758267" y="126945"/>
                  </a:lnTo>
                  <a:lnTo>
                    <a:pt x="752878" y="131459"/>
                  </a:lnTo>
                  <a:lnTo>
                    <a:pt x="755378" y="135991"/>
                  </a:lnTo>
                  <a:lnTo>
                    <a:pt x="763138" y="140537"/>
                  </a:lnTo>
                  <a:lnTo>
                    <a:pt x="817734" y="139655"/>
                  </a:lnTo>
                  <a:lnTo>
                    <a:pt x="866106" y="137578"/>
                  </a:lnTo>
                  <a:lnTo>
                    <a:pt x="918075" y="136655"/>
                  </a:lnTo>
                  <a:lnTo>
                    <a:pt x="971640" y="136244"/>
                  </a:lnTo>
                  <a:lnTo>
                    <a:pt x="1021854" y="136062"/>
                  </a:lnTo>
                  <a:lnTo>
                    <a:pt x="1084824" y="140022"/>
                  </a:lnTo>
                  <a:lnTo>
                    <a:pt x="1101600" y="143224"/>
                  </a:lnTo>
                  <a:lnTo>
                    <a:pt x="1108213" y="146882"/>
                  </a:lnTo>
                  <a:lnTo>
                    <a:pt x="1108052" y="150844"/>
                  </a:lnTo>
                  <a:lnTo>
                    <a:pt x="1103374" y="155009"/>
                  </a:lnTo>
                  <a:lnTo>
                    <a:pt x="1050557" y="163217"/>
                  </a:lnTo>
                  <a:lnTo>
                    <a:pt x="993119" y="173798"/>
                  </a:lnTo>
                  <a:lnTo>
                    <a:pt x="960813" y="182206"/>
                  </a:lnTo>
                  <a:lnTo>
                    <a:pt x="957988" y="182011"/>
                  </a:lnTo>
                  <a:lnTo>
                    <a:pt x="1013097" y="159121"/>
                  </a:lnTo>
                  <a:lnTo>
                    <a:pt x="1075087" y="140025"/>
                  </a:lnTo>
                  <a:lnTo>
                    <a:pt x="1080307" y="1359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234555" y="6901808"/>
            <a:ext cx="402593" cy="299516"/>
            <a:chOff x="8234555" y="6901808"/>
            <a:chExt cx="402593" cy="299516"/>
          </a:xfrm>
        </p:grpSpPr>
        <p:sp>
          <p:nvSpPr>
            <p:cNvPr id="47" name="Freeform 46"/>
            <p:cNvSpPr/>
            <p:nvPr/>
          </p:nvSpPr>
          <p:spPr>
            <a:xfrm>
              <a:off x="8234555" y="7151163"/>
              <a:ext cx="53646" cy="50161"/>
            </a:xfrm>
            <a:custGeom>
              <a:avLst/>
              <a:gdLst/>
              <a:ahLst/>
              <a:cxnLst/>
              <a:rect l="0" t="0" r="0" b="0"/>
              <a:pathLst>
                <a:path w="53646" h="50161">
                  <a:moveTo>
                    <a:pt x="47011" y="0"/>
                  </a:moveTo>
                  <a:lnTo>
                    <a:pt x="32454" y="14558"/>
                  </a:lnTo>
                  <a:lnTo>
                    <a:pt x="29689" y="23416"/>
                  </a:lnTo>
                  <a:lnTo>
                    <a:pt x="30678" y="45447"/>
                  </a:lnTo>
                  <a:lnTo>
                    <a:pt x="34599" y="50103"/>
                  </a:lnTo>
                  <a:lnTo>
                    <a:pt x="40260" y="50160"/>
                  </a:lnTo>
                  <a:lnTo>
                    <a:pt x="47081" y="47151"/>
                  </a:lnTo>
                  <a:lnTo>
                    <a:pt x="50104" y="40575"/>
                  </a:lnTo>
                  <a:lnTo>
                    <a:pt x="49401" y="21080"/>
                  </a:lnTo>
                  <a:lnTo>
                    <a:pt x="42510" y="14053"/>
                  </a:lnTo>
                  <a:lnTo>
                    <a:pt x="18604" y="6246"/>
                  </a:lnTo>
                  <a:lnTo>
                    <a:pt x="9791" y="10257"/>
                  </a:lnTo>
                  <a:lnTo>
                    <a:pt x="3916" y="19026"/>
                  </a:lnTo>
                  <a:lnTo>
                    <a:pt x="0" y="30965"/>
                  </a:lnTo>
                  <a:lnTo>
                    <a:pt x="1959" y="37402"/>
                  </a:lnTo>
                  <a:lnTo>
                    <a:pt x="7835" y="40169"/>
                  </a:lnTo>
                  <a:lnTo>
                    <a:pt x="16324" y="40490"/>
                  </a:lnTo>
                  <a:lnTo>
                    <a:pt x="50106" y="26385"/>
                  </a:lnTo>
                  <a:lnTo>
                    <a:pt x="53645" y="23684"/>
                  </a:lnTo>
                  <a:lnTo>
                    <a:pt x="51433" y="23406"/>
                  </a:lnTo>
                  <a:lnTo>
                    <a:pt x="45388" y="24745"/>
                  </a:lnTo>
                  <a:lnTo>
                    <a:pt x="30547" y="22170"/>
                  </a:lnTo>
                  <a:lnTo>
                    <a:pt x="587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15862" y="6901808"/>
              <a:ext cx="121286" cy="59125"/>
            </a:xfrm>
            <a:custGeom>
              <a:avLst/>
              <a:gdLst/>
              <a:ahLst/>
              <a:cxnLst/>
              <a:rect l="0" t="0" r="0" b="0"/>
              <a:pathLst>
                <a:path w="121286" h="59125">
                  <a:moveTo>
                    <a:pt x="67350" y="16264"/>
                  </a:moveTo>
                  <a:lnTo>
                    <a:pt x="52792" y="30822"/>
                  </a:lnTo>
                  <a:lnTo>
                    <a:pt x="45457" y="32063"/>
                  </a:lnTo>
                  <a:lnTo>
                    <a:pt x="37520" y="29843"/>
                  </a:lnTo>
                  <a:lnTo>
                    <a:pt x="29182" y="25317"/>
                  </a:lnTo>
                  <a:lnTo>
                    <a:pt x="20576" y="25346"/>
                  </a:lnTo>
                  <a:lnTo>
                    <a:pt x="2889" y="33504"/>
                  </a:lnTo>
                  <a:lnTo>
                    <a:pt x="0" y="39945"/>
                  </a:lnTo>
                  <a:lnTo>
                    <a:pt x="1122" y="47286"/>
                  </a:lnTo>
                  <a:lnTo>
                    <a:pt x="4916" y="55228"/>
                  </a:lnTo>
                  <a:lnTo>
                    <a:pt x="13540" y="58998"/>
                  </a:lnTo>
                  <a:lnTo>
                    <a:pt x="39371" y="59124"/>
                  </a:lnTo>
                  <a:lnTo>
                    <a:pt x="80896" y="43352"/>
                  </a:lnTo>
                  <a:lnTo>
                    <a:pt x="88569" y="34322"/>
                  </a:lnTo>
                  <a:lnTo>
                    <a:pt x="92161" y="23732"/>
                  </a:lnTo>
                  <a:lnTo>
                    <a:pt x="93031" y="12103"/>
                  </a:lnTo>
                  <a:lnTo>
                    <a:pt x="90565" y="7396"/>
                  </a:lnTo>
                  <a:lnTo>
                    <a:pt x="85873" y="7305"/>
                  </a:lnTo>
                  <a:lnTo>
                    <a:pt x="79699" y="10291"/>
                  </a:lnTo>
                  <a:lnTo>
                    <a:pt x="68776" y="25797"/>
                  </a:lnTo>
                  <a:lnTo>
                    <a:pt x="63730" y="36331"/>
                  </a:lnTo>
                  <a:lnTo>
                    <a:pt x="67984" y="41829"/>
                  </a:lnTo>
                  <a:lnTo>
                    <a:pt x="93023" y="43877"/>
                  </a:lnTo>
                  <a:lnTo>
                    <a:pt x="104271" y="39244"/>
                  </a:lnTo>
                  <a:lnTo>
                    <a:pt x="120830" y="21907"/>
                  </a:lnTo>
                  <a:lnTo>
                    <a:pt x="121285" y="13932"/>
                  </a:lnTo>
                  <a:lnTo>
                    <a:pt x="117018" y="7093"/>
                  </a:lnTo>
                  <a:lnTo>
                    <a:pt x="109603" y="1009"/>
                  </a:lnTo>
                  <a:lnTo>
                    <a:pt x="101613" y="0"/>
                  </a:lnTo>
                  <a:lnTo>
                    <a:pt x="84609" y="7004"/>
                  </a:lnTo>
                  <a:lnTo>
                    <a:pt x="57906" y="28078"/>
                  </a:lnTo>
                  <a:lnTo>
                    <a:pt x="56484" y="34804"/>
                  </a:lnTo>
                  <a:lnTo>
                    <a:pt x="60106" y="40812"/>
                  </a:lnTo>
                  <a:lnTo>
                    <a:pt x="67091" y="46341"/>
                  </a:lnTo>
                  <a:lnTo>
                    <a:pt x="74794" y="46979"/>
                  </a:lnTo>
                  <a:lnTo>
                    <a:pt x="91479" y="39564"/>
                  </a:lnTo>
                  <a:lnTo>
                    <a:pt x="91054" y="37891"/>
                  </a:lnTo>
                  <a:lnTo>
                    <a:pt x="53639" y="436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9721242" y="7412647"/>
            <a:ext cx="83053" cy="67586"/>
          </a:xfrm>
          <a:custGeom>
            <a:avLst/>
            <a:gdLst/>
            <a:ahLst/>
            <a:cxnLst/>
            <a:rect l="0" t="0" r="0" b="0"/>
            <a:pathLst>
              <a:path w="83053" h="67586">
                <a:moveTo>
                  <a:pt x="41133" y="26451"/>
                </a:moveTo>
                <a:lnTo>
                  <a:pt x="55691" y="41008"/>
                </a:lnTo>
                <a:lnTo>
                  <a:pt x="61503" y="40727"/>
                </a:lnTo>
                <a:lnTo>
                  <a:pt x="66901" y="35968"/>
                </a:lnTo>
                <a:lnTo>
                  <a:pt x="72023" y="28225"/>
                </a:lnTo>
                <a:lnTo>
                  <a:pt x="72390" y="20016"/>
                </a:lnTo>
                <a:lnTo>
                  <a:pt x="64674" y="2770"/>
                </a:lnTo>
                <a:lnTo>
                  <a:pt x="56827" y="0"/>
                </a:lnTo>
                <a:lnTo>
                  <a:pt x="35921" y="5046"/>
                </a:lnTo>
                <a:lnTo>
                  <a:pt x="19519" y="21508"/>
                </a:lnTo>
                <a:lnTo>
                  <a:pt x="13013" y="32296"/>
                </a:lnTo>
                <a:lnTo>
                  <a:pt x="13245" y="41012"/>
                </a:lnTo>
                <a:lnTo>
                  <a:pt x="17971" y="48346"/>
                </a:lnTo>
                <a:lnTo>
                  <a:pt x="25692" y="54759"/>
                </a:lnTo>
                <a:lnTo>
                  <a:pt x="35410" y="57511"/>
                </a:lnTo>
                <a:lnTo>
                  <a:pt x="58394" y="56506"/>
                </a:lnTo>
                <a:lnTo>
                  <a:pt x="67875" y="51058"/>
                </a:lnTo>
                <a:lnTo>
                  <a:pt x="82472" y="32817"/>
                </a:lnTo>
                <a:lnTo>
                  <a:pt x="80881" y="27648"/>
                </a:lnTo>
                <a:lnTo>
                  <a:pt x="73725" y="25726"/>
                </a:lnTo>
                <a:lnTo>
                  <a:pt x="62862" y="25968"/>
                </a:lnTo>
                <a:lnTo>
                  <a:pt x="54095" y="30699"/>
                </a:lnTo>
                <a:lnTo>
                  <a:pt x="40292" y="48144"/>
                </a:lnTo>
                <a:lnTo>
                  <a:pt x="42096" y="53101"/>
                </a:lnTo>
                <a:lnTo>
                  <a:pt x="49393" y="54882"/>
                </a:lnTo>
                <a:lnTo>
                  <a:pt x="60351" y="54546"/>
                </a:lnTo>
                <a:lnTo>
                  <a:pt x="69180" y="49751"/>
                </a:lnTo>
                <a:lnTo>
                  <a:pt x="83052" y="32237"/>
                </a:lnTo>
                <a:lnTo>
                  <a:pt x="82790" y="24214"/>
                </a:lnTo>
                <a:lnTo>
                  <a:pt x="78045" y="17342"/>
                </a:lnTo>
                <a:lnTo>
                  <a:pt x="70311" y="11238"/>
                </a:lnTo>
                <a:lnTo>
                  <a:pt x="62109" y="10215"/>
                </a:lnTo>
                <a:lnTo>
                  <a:pt x="44870" y="17204"/>
                </a:lnTo>
                <a:lnTo>
                  <a:pt x="18034" y="38269"/>
                </a:lnTo>
                <a:lnTo>
                  <a:pt x="16593" y="44994"/>
                </a:lnTo>
                <a:lnTo>
                  <a:pt x="20202" y="51001"/>
                </a:lnTo>
                <a:lnTo>
                  <a:pt x="27179" y="56529"/>
                </a:lnTo>
                <a:lnTo>
                  <a:pt x="36401" y="58691"/>
                </a:lnTo>
                <a:lnTo>
                  <a:pt x="58835" y="57030"/>
                </a:lnTo>
                <a:lnTo>
                  <a:pt x="68170" y="51407"/>
                </a:lnTo>
                <a:lnTo>
                  <a:pt x="82603" y="32973"/>
                </a:lnTo>
                <a:lnTo>
                  <a:pt x="82491" y="27752"/>
                </a:lnTo>
                <a:lnTo>
                  <a:pt x="77846" y="25795"/>
                </a:lnTo>
                <a:lnTo>
                  <a:pt x="70178" y="26014"/>
                </a:lnTo>
                <a:lnTo>
                  <a:pt x="37551" y="40879"/>
                </a:lnTo>
                <a:lnTo>
                  <a:pt x="0" y="675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8281566" y="6945495"/>
            <a:ext cx="1535655" cy="754117"/>
            <a:chOff x="8281566" y="6945495"/>
            <a:chExt cx="1535655" cy="754117"/>
          </a:xfrm>
        </p:grpSpPr>
        <p:sp>
          <p:nvSpPr>
            <p:cNvPr id="51" name="Freeform 50"/>
            <p:cNvSpPr/>
            <p:nvPr/>
          </p:nvSpPr>
          <p:spPr>
            <a:xfrm>
              <a:off x="8281566" y="7219719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514656" y="7329408"/>
              <a:ext cx="41134" cy="27424"/>
            </a:xfrm>
            <a:custGeom>
              <a:avLst/>
              <a:gdLst/>
              <a:ahLst/>
              <a:cxnLst/>
              <a:rect l="0" t="0" r="0" b="0"/>
              <a:pathLst>
                <a:path w="41134" h="27424">
                  <a:moveTo>
                    <a:pt x="0" y="0"/>
                  </a:moveTo>
                  <a:lnTo>
                    <a:pt x="4113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43725" y="7466520"/>
              <a:ext cx="54846" cy="41135"/>
            </a:xfrm>
            <a:custGeom>
              <a:avLst/>
              <a:gdLst/>
              <a:ahLst/>
              <a:cxnLst/>
              <a:rect l="0" t="0" r="0" b="0"/>
              <a:pathLst>
                <a:path w="54846" h="41135">
                  <a:moveTo>
                    <a:pt x="0" y="0"/>
                  </a:moveTo>
                  <a:lnTo>
                    <a:pt x="29830" y="25768"/>
                  </a:lnTo>
                  <a:lnTo>
                    <a:pt x="5484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200216" y="7589921"/>
              <a:ext cx="27423" cy="27424"/>
            </a:xfrm>
            <a:custGeom>
              <a:avLst/>
              <a:gdLst/>
              <a:ahLst/>
              <a:cxnLst/>
              <a:rect l="0" t="0" r="0" b="0"/>
              <a:pathLst>
                <a:path w="27423" h="27424">
                  <a:moveTo>
                    <a:pt x="0" y="0"/>
                  </a:moveTo>
                  <a:lnTo>
                    <a:pt x="2742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501863" y="7672188"/>
              <a:ext cx="13711" cy="27424"/>
            </a:xfrm>
            <a:custGeom>
              <a:avLst/>
              <a:gdLst/>
              <a:ahLst/>
              <a:cxnLst/>
              <a:rect l="0" t="0" r="0" b="0"/>
              <a:pathLst>
                <a:path w="13711" h="27424">
                  <a:moveTo>
                    <a:pt x="0" y="0"/>
                  </a:moveTo>
                  <a:lnTo>
                    <a:pt x="13710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10634" y="6945495"/>
              <a:ext cx="13713" cy="54845"/>
            </a:xfrm>
            <a:custGeom>
              <a:avLst/>
              <a:gdLst/>
              <a:ahLst/>
              <a:cxnLst/>
              <a:rect l="0" t="0" r="0" b="0"/>
              <a:pathLst>
                <a:path w="13713" h="54845">
                  <a:moveTo>
                    <a:pt x="0" y="0"/>
                  </a:moveTo>
                  <a:lnTo>
                    <a:pt x="13712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912281" y="7082606"/>
              <a:ext cx="41135" cy="41135"/>
            </a:xfrm>
            <a:custGeom>
              <a:avLst/>
              <a:gdLst/>
              <a:ahLst/>
              <a:cxnLst/>
              <a:rect l="0" t="0" r="0" b="0"/>
              <a:pathLst>
                <a:path w="41135" h="41135">
                  <a:moveTo>
                    <a:pt x="0" y="0"/>
                  </a:moveTo>
                  <a:lnTo>
                    <a:pt x="41134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282483" y="7206007"/>
              <a:ext cx="41135" cy="54846"/>
            </a:xfrm>
            <a:custGeom>
              <a:avLst/>
              <a:gdLst/>
              <a:ahLst/>
              <a:cxnLst/>
              <a:rect l="0" t="0" r="0" b="0"/>
              <a:pathLst>
                <a:path w="41135" h="54846">
                  <a:moveTo>
                    <a:pt x="0" y="0"/>
                  </a:moveTo>
                  <a:lnTo>
                    <a:pt x="41134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625264" y="7343119"/>
              <a:ext cx="27423" cy="41135"/>
            </a:xfrm>
            <a:custGeom>
              <a:avLst/>
              <a:gdLst/>
              <a:ahLst/>
              <a:cxnLst/>
              <a:rect l="0" t="0" r="0" b="0"/>
              <a:pathLst>
                <a:path w="27423" h="41135">
                  <a:moveTo>
                    <a:pt x="0" y="0"/>
                  </a:moveTo>
                  <a:lnTo>
                    <a:pt x="2742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789798" y="7425387"/>
              <a:ext cx="27423" cy="68557"/>
            </a:xfrm>
            <a:custGeom>
              <a:avLst/>
              <a:gdLst/>
              <a:ahLst/>
              <a:cxnLst/>
              <a:rect l="0" t="0" r="0" b="0"/>
              <a:pathLst>
                <a:path w="27423" h="68557">
                  <a:moveTo>
                    <a:pt x="0" y="0"/>
                  </a:moveTo>
                  <a:lnTo>
                    <a:pt x="14915" y="40682"/>
                  </a:lnTo>
                  <a:lnTo>
                    <a:pt x="27422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583212" y="7041473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0" y="13711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331209" y="7042976"/>
              <a:ext cx="203776" cy="134478"/>
            </a:xfrm>
            <a:custGeom>
              <a:avLst/>
              <a:gdLst/>
              <a:ahLst/>
              <a:cxnLst/>
              <a:rect l="0" t="0" r="0" b="0"/>
              <a:pathLst>
                <a:path w="203776" h="134478">
                  <a:moveTo>
                    <a:pt x="142313" y="80764"/>
                  </a:moveTo>
                  <a:lnTo>
                    <a:pt x="93506" y="110594"/>
                  </a:lnTo>
                  <a:lnTo>
                    <a:pt x="77782" y="118933"/>
                  </a:lnTo>
                  <a:lnTo>
                    <a:pt x="68823" y="119921"/>
                  </a:lnTo>
                  <a:lnTo>
                    <a:pt x="64374" y="116010"/>
                  </a:lnTo>
                  <a:lnTo>
                    <a:pt x="62931" y="108832"/>
                  </a:lnTo>
                  <a:lnTo>
                    <a:pt x="66540" y="100999"/>
                  </a:lnTo>
                  <a:lnTo>
                    <a:pt x="110273" y="57567"/>
                  </a:lnTo>
                  <a:lnTo>
                    <a:pt x="167244" y="21281"/>
                  </a:lnTo>
                  <a:lnTo>
                    <a:pt x="202514" y="0"/>
                  </a:lnTo>
                  <a:lnTo>
                    <a:pt x="203775" y="1023"/>
                  </a:lnTo>
                  <a:lnTo>
                    <a:pt x="201569" y="4751"/>
                  </a:lnTo>
                  <a:lnTo>
                    <a:pt x="138202" y="46105"/>
                  </a:lnTo>
                  <a:lnTo>
                    <a:pt x="108933" y="70664"/>
                  </a:lnTo>
                  <a:lnTo>
                    <a:pt x="52829" y="105596"/>
                  </a:lnTo>
                  <a:lnTo>
                    <a:pt x="1970" y="134477"/>
                  </a:lnTo>
                  <a:lnTo>
                    <a:pt x="0" y="133330"/>
                  </a:lnTo>
                  <a:lnTo>
                    <a:pt x="1734" y="129520"/>
                  </a:lnTo>
                  <a:lnTo>
                    <a:pt x="32624" y="1081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8380587" y="7015709"/>
            <a:ext cx="1261616" cy="605590"/>
          </a:xfrm>
          <a:custGeom>
            <a:avLst/>
            <a:gdLst/>
            <a:ahLst/>
            <a:cxnLst/>
            <a:rect l="0" t="0" r="0" b="0"/>
            <a:pathLst>
              <a:path w="1261616" h="605590">
                <a:moveTo>
                  <a:pt x="161492" y="39475"/>
                </a:moveTo>
                <a:lnTo>
                  <a:pt x="210299" y="28623"/>
                </a:lnTo>
                <a:lnTo>
                  <a:pt x="226023" y="27670"/>
                </a:lnTo>
                <a:lnTo>
                  <a:pt x="233459" y="31605"/>
                </a:lnTo>
                <a:lnTo>
                  <a:pt x="235368" y="38799"/>
                </a:lnTo>
                <a:lnTo>
                  <a:pt x="233594" y="48165"/>
                </a:lnTo>
                <a:lnTo>
                  <a:pt x="216540" y="75905"/>
                </a:lnTo>
                <a:lnTo>
                  <a:pt x="165678" y="130872"/>
                </a:lnTo>
                <a:lnTo>
                  <a:pt x="110577" y="176867"/>
                </a:lnTo>
                <a:lnTo>
                  <a:pt x="87573" y="197533"/>
                </a:lnTo>
                <a:lnTo>
                  <a:pt x="86313" y="201215"/>
                </a:lnTo>
                <a:lnTo>
                  <a:pt x="91568" y="200623"/>
                </a:lnTo>
                <a:lnTo>
                  <a:pt x="143786" y="177781"/>
                </a:lnTo>
                <a:lnTo>
                  <a:pt x="201836" y="154873"/>
                </a:lnTo>
                <a:lnTo>
                  <a:pt x="246572" y="138838"/>
                </a:lnTo>
                <a:lnTo>
                  <a:pt x="305192" y="118513"/>
                </a:lnTo>
                <a:lnTo>
                  <a:pt x="360309" y="112661"/>
                </a:lnTo>
                <a:lnTo>
                  <a:pt x="391537" y="116690"/>
                </a:lnTo>
                <a:lnTo>
                  <a:pt x="398646" y="121421"/>
                </a:lnTo>
                <a:lnTo>
                  <a:pt x="400337" y="127622"/>
                </a:lnTo>
                <a:lnTo>
                  <a:pt x="398419" y="134803"/>
                </a:lnTo>
                <a:lnTo>
                  <a:pt x="344946" y="197878"/>
                </a:lnTo>
                <a:lnTo>
                  <a:pt x="294625" y="249000"/>
                </a:lnTo>
                <a:lnTo>
                  <a:pt x="282240" y="261426"/>
                </a:lnTo>
                <a:lnTo>
                  <a:pt x="278554" y="268186"/>
                </a:lnTo>
                <a:lnTo>
                  <a:pt x="280667" y="271169"/>
                </a:lnTo>
                <a:lnTo>
                  <a:pt x="286646" y="271635"/>
                </a:lnTo>
                <a:lnTo>
                  <a:pt x="338503" y="242590"/>
                </a:lnTo>
                <a:lnTo>
                  <a:pt x="383552" y="222720"/>
                </a:lnTo>
                <a:lnTo>
                  <a:pt x="442265" y="199735"/>
                </a:lnTo>
                <a:lnTo>
                  <a:pt x="497410" y="182599"/>
                </a:lnTo>
                <a:lnTo>
                  <a:pt x="528644" y="172658"/>
                </a:lnTo>
                <a:lnTo>
                  <a:pt x="540325" y="173968"/>
                </a:lnTo>
                <a:lnTo>
                  <a:pt x="549636" y="179412"/>
                </a:lnTo>
                <a:lnTo>
                  <a:pt x="557367" y="187611"/>
                </a:lnTo>
                <a:lnTo>
                  <a:pt x="557950" y="197648"/>
                </a:lnTo>
                <a:lnTo>
                  <a:pt x="546410" y="220987"/>
                </a:lnTo>
                <a:lnTo>
                  <a:pt x="494818" y="281191"/>
                </a:lnTo>
                <a:lnTo>
                  <a:pt x="439660" y="327591"/>
                </a:lnTo>
                <a:lnTo>
                  <a:pt x="416648" y="348312"/>
                </a:lnTo>
                <a:lnTo>
                  <a:pt x="413863" y="353533"/>
                </a:lnTo>
                <a:lnTo>
                  <a:pt x="416577" y="355490"/>
                </a:lnTo>
                <a:lnTo>
                  <a:pt x="422956" y="355271"/>
                </a:lnTo>
                <a:lnTo>
                  <a:pt x="478505" y="333026"/>
                </a:lnTo>
                <a:lnTo>
                  <a:pt x="539463" y="309607"/>
                </a:lnTo>
                <a:lnTo>
                  <a:pt x="583390" y="297662"/>
                </a:lnTo>
                <a:lnTo>
                  <a:pt x="643667" y="282371"/>
                </a:lnTo>
                <a:lnTo>
                  <a:pt x="700121" y="275471"/>
                </a:lnTo>
                <a:lnTo>
                  <a:pt x="711011" y="279073"/>
                </a:lnTo>
                <a:lnTo>
                  <a:pt x="716748" y="286045"/>
                </a:lnTo>
                <a:lnTo>
                  <a:pt x="719049" y="295263"/>
                </a:lnTo>
                <a:lnTo>
                  <a:pt x="716013" y="305979"/>
                </a:lnTo>
                <a:lnTo>
                  <a:pt x="673274" y="362054"/>
                </a:lnTo>
                <a:lnTo>
                  <a:pt x="612744" y="420277"/>
                </a:lnTo>
                <a:lnTo>
                  <a:pt x="599439" y="430455"/>
                </a:lnTo>
                <a:lnTo>
                  <a:pt x="598185" y="435718"/>
                </a:lnTo>
                <a:lnTo>
                  <a:pt x="604968" y="437701"/>
                </a:lnTo>
                <a:lnTo>
                  <a:pt x="631292" y="434320"/>
                </a:lnTo>
                <a:lnTo>
                  <a:pt x="693783" y="411386"/>
                </a:lnTo>
                <a:lnTo>
                  <a:pt x="740700" y="392411"/>
                </a:lnTo>
                <a:lnTo>
                  <a:pt x="797258" y="371553"/>
                </a:lnTo>
                <a:lnTo>
                  <a:pt x="854135" y="355725"/>
                </a:lnTo>
                <a:lnTo>
                  <a:pt x="903995" y="345449"/>
                </a:lnTo>
                <a:lnTo>
                  <a:pt x="921577" y="344006"/>
                </a:lnTo>
                <a:lnTo>
                  <a:pt x="930252" y="347615"/>
                </a:lnTo>
                <a:lnTo>
                  <a:pt x="932987" y="354592"/>
                </a:lnTo>
                <a:lnTo>
                  <a:pt x="931765" y="363813"/>
                </a:lnTo>
                <a:lnTo>
                  <a:pt x="922280" y="382184"/>
                </a:lnTo>
                <a:lnTo>
                  <a:pt x="891686" y="413720"/>
                </a:lnTo>
                <a:lnTo>
                  <a:pt x="834032" y="458042"/>
                </a:lnTo>
                <a:lnTo>
                  <a:pt x="830755" y="466296"/>
                </a:lnTo>
                <a:lnTo>
                  <a:pt x="834663" y="473322"/>
                </a:lnTo>
                <a:lnTo>
                  <a:pt x="843363" y="479530"/>
                </a:lnTo>
                <a:lnTo>
                  <a:pt x="873343" y="478302"/>
                </a:lnTo>
                <a:lnTo>
                  <a:pt x="924920" y="464543"/>
                </a:lnTo>
                <a:lnTo>
                  <a:pt x="977274" y="450817"/>
                </a:lnTo>
                <a:lnTo>
                  <a:pt x="1036968" y="437102"/>
                </a:lnTo>
                <a:lnTo>
                  <a:pt x="1093249" y="427452"/>
                </a:lnTo>
                <a:lnTo>
                  <a:pt x="1111732" y="426098"/>
                </a:lnTo>
                <a:lnTo>
                  <a:pt x="1122531" y="429765"/>
                </a:lnTo>
                <a:lnTo>
                  <a:pt x="1128206" y="436781"/>
                </a:lnTo>
                <a:lnTo>
                  <a:pt x="1130466" y="446028"/>
                </a:lnTo>
                <a:lnTo>
                  <a:pt x="1125879" y="455240"/>
                </a:lnTo>
                <a:lnTo>
                  <a:pt x="1065533" y="501067"/>
                </a:lnTo>
                <a:lnTo>
                  <a:pt x="1062785" y="505644"/>
                </a:lnTo>
                <a:lnTo>
                  <a:pt x="1067047" y="507171"/>
                </a:lnTo>
                <a:lnTo>
                  <a:pt x="1088033" y="503282"/>
                </a:lnTo>
                <a:lnTo>
                  <a:pt x="1151159" y="480022"/>
                </a:lnTo>
                <a:lnTo>
                  <a:pt x="1200209" y="465053"/>
                </a:lnTo>
                <a:lnTo>
                  <a:pt x="1215031" y="460305"/>
                </a:lnTo>
                <a:lnTo>
                  <a:pt x="1223390" y="461711"/>
                </a:lnTo>
                <a:lnTo>
                  <a:pt x="1227438" y="467219"/>
                </a:lnTo>
                <a:lnTo>
                  <a:pt x="1228614" y="475461"/>
                </a:lnTo>
                <a:lnTo>
                  <a:pt x="1223304" y="484002"/>
                </a:lnTo>
                <a:lnTo>
                  <a:pt x="1168980" y="528665"/>
                </a:lnTo>
                <a:lnTo>
                  <a:pt x="1119584" y="559008"/>
                </a:lnTo>
                <a:lnTo>
                  <a:pt x="1120147" y="557983"/>
                </a:lnTo>
                <a:lnTo>
                  <a:pt x="1161171" y="534443"/>
                </a:lnTo>
                <a:lnTo>
                  <a:pt x="1210455" y="516555"/>
                </a:lnTo>
                <a:lnTo>
                  <a:pt x="1256373" y="501607"/>
                </a:lnTo>
                <a:lnTo>
                  <a:pt x="1261615" y="501433"/>
                </a:lnTo>
                <a:lnTo>
                  <a:pt x="1260539" y="504365"/>
                </a:lnTo>
                <a:lnTo>
                  <a:pt x="1255251" y="509366"/>
                </a:lnTo>
                <a:lnTo>
                  <a:pt x="1195080" y="537761"/>
                </a:lnTo>
                <a:lnTo>
                  <a:pt x="1147206" y="556133"/>
                </a:lnTo>
                <a:lnTo>
                  <a:pt x="1089179" y="578672"/>
                </a:lnTo>
                <a:lnTo>
                  <a:pt x="1027082" y="600710"/>
                </a:lnTo>
                <a:lnTo>
                  <a:pt x="1012776" y="605589"/>
                </a:lnTo>
                <a:lnTo>
                  <a:pt x="1004762" y="604271"/>
                </a:lnTo>
                <a:lnTo>
                  <a:pt x="1000943" y="598822"/>
                </a:lnTo>
                <a:lnTo>
                  <a:pt x="999920" y="590618"/>
                </a:lnTo>
                <a:lnTo>
                  <a:pt x="1006909" y="573379"/>
                </a:lnTo>
                <a:lnTo>
                  <a:pt x="1043501" y="522926"/>
                </a:lnTo>
                <a:lnTo>
                  <a:pt x="1097304" y="462132"/>
                </a:lnTo>
                <a:lnTo>
                  <a:pt x="1142101" y="416485"/>
                </a:lnTo>
                <a:lnTo>
                  <a:pt x="1142776" y="409646"/>
                </a:lnTo>
                <a:lnTo>
                  <a:pt x="1137133" y="405086"/>
                </a:lnTo>
                <a:lnTo>
                  <a:pt x="1127277" y="402046"/>
                </a:lnTo>
                <a:lnTo>
                  <a:pt x="1104138" y="402731"/>
                </a:lnTo>
                <a:lnTo>
                  <a:pt x="1052043" y="415585"/>
                </a:lnTo>
                <a:lnTo>
                  <a:pt x="996217" y="432794"/>
                </a:lnTo>
                <a:lnTo>
                  <a:pt x="947279" y="446319"/>
                </a:lnTo>
                <a:lnTo>
                  <a:pt x="900109" y="459976"/>
                </a:lnTo>
                <a:lnTo>
                  <a:pt x="842290" y="470623"/>
                </a:lnTo>
                <a:lnTo>
                  <a:pt x="809895" y="468250"/>
                </a:lnTo>
                <a:lnTo>
                  <a:pt x="800953" y="462437"/>
                </a:lnTo>
                <a:lnTo>
                  <a:pt x="796513" y="453992"/>
                </a:lnTo>
                <a:lnTo>
                  <a:pt x="795078" y="443791"/>
                </a:lnTo>
                <a:lnTo>
                  <a:pt x="801608" y="420268"/>
                </a:lnTo>
                <a:lnTo>
                  <a:pt x="826477" y="381331"/>
                </a:lnTo>
                <a:lnTo>
                  <a:pt x="837905" y="367928"/>
                </a:lnTo>
                <a:lnTo>
                  <a:pt x="842478" y="355946"/>
                </a:lnTo>
                <a:lnTo>
                  <a:pt x="842479" y="344911"/>
                </a:lnTo>
                <a:lnTo>
                  <a:pt x="839432" y="334507"/>
                </a:lnTo>
                <a:lnTo>
                  <a:pt x="831308" y="330618"/>
                </a:lnTo>
                <a:lnTo>
                  <a:pt x="806031" y="334422"/>
                </a:lnTo>
                <a:lnTo>
                  <a:pt x="749572" y="350744"/>
                </a:lnTo>
                <a:lnTo>
                  <a:pt x="699000" y="362593"/>
                </a:lnTo>
                <a:lnTo>
                  <a:pt x="663436" y="365899"/>
                </a:lnTo>
                <a:lnTo>
                  <a:pt x="654562" y="363734"/>
                </a:lnTo>
                <a:lnTo>
                  <a:pt x="651693" y="359243"/>
                </a:lnTo>
                <a:lnTo>
                  <a:pt x="656630" y="343082"/>
                </a:lnTo>
                <a:lnTo>
                  <a:pt x="678063" y="301246"/>
                </a:lnTo>
                <a:lnTo>
                  <a:pt x="731303" y="238877"/>
                </a:lnTo>
                <a:lnTo>
                  <a:pt x="733323" y="233349"/>
                </a:lnTo>
                <a:lnTo>
                  <a:pt x="730099" y="231187"/>
                </a:lnTo>
                <a:lnTo>
                  <a:pt x="714329" y="232846"/>
                </a:lnTo>
                <a:lnTo>
                  <a:pt x="679755" y="243870"/>
                </a:lnTo>
                <a:lnTo>
                  <a:pt x="627127" y="270057"/>
                </a:lnTo>
                <a:lnTo>
                  <a:pt x="572720" y="290351"/>
                </a:lnTo>
                <a:lnTo>
                  <a:pt x="524383" y="304412"/>
                </a:lnTo>
                <a:lnTo>
                  <a:pt x="514633" y="302937"/>
                </a:lnTo>
                <a:lnTo>
                  <a:pt x="509656" y="297384"/>
                </a:lnTo>
                <a:lnTo>
                  <a:pt x="507861" y="289111"/>
                </a:lnTo>
                <a:lnTo>
                  <a:pt x="513993" y="267732"/>
                </a:lnTo>
                <a:lnTo>
                  <a:pt x="551255" y="204897"/>
                </a:lnTo>
                <a:lnTo>
                  <a:pt x="568826" y="183583"/>
                </a:lnTo>
                <a:lnTo>
                  <a:pt x="568637" y="175158"/>
                </a:lnTo>
                <a:lnTo>
                  <a:pt x="562416" y="168017"/>
                </a:lnTo>
                <a:lnTo>
                  <a:pt x="552176" y="161733"/>
                </a:lnTo>
                <a:lnTo>
                  <a:pt x="520484" y="158814"/>
                </a:lnTo>
                <a:lnTo>
                  <a:pt x="467942" y="165735"/>
                </a:lnTo>
                <a:lnTo>
                  <a:pt x="411239" y="173371"/>
                </a:lnTo>
                <a:lnTo>
                  <a:pt x="366946" y="172110"/>
                </a:lnTo>
                <a:lnTo>
                  <a:pt x="332025" y="161394"/>
                </a:lnTo>
                <a:lnTo>
                  <a:pt x="309395" y="142412"/>
                </a:lnTo>
                <a:lnTo>
                  <a:pt x="301227" y="130952"/>
                </a:lnTo>
                <a:lnTo>
                  <a:pt x="298830" y="118742"/>
                </a:lnTo>
                <a:lnTo>
                  <a:pt x="312811" y="66305"/>
                </a:lnTo>
                <a:lnTo>
                  <a:pt x="318629" y="39212"/>
                </a:lnTo>
                <a:lnTo>
                  <a:pt x="316136" y="11936"/>
                </a:lnTo>
                <a:lnTo>
                  <a:pt x="305722" y="4358"/>
                </a:lnTo>
                <a:lnTo>
                  <a:pt x="269774" y="0"/>
                </a:lnTo>
                <a:lnTo>
                  <a:pt x="219982" y="6112"/>
                </a:lnTo>
                <a:lnTo>
                  <a:pt x="162212" y="23350"/>
                </a:lnTo>
                <a:lnTo>
                  <a:pt x="106789" y="50453"/>
                </a:lnTo>
                <a:lnTo>
                  <a:pt x="77764" y="59589"/>
                </a:lnTo>
                <a:lnTo>
                  <a:pt x="44551" y="63649"/>
                </a:lnTo>
                <a:lnTo>
                  <a:pt x="34780" y="60161"/>
                </a:lnTo>
                <a:lnTo>
                  <a:pt x="29790" y="53266"/>
                </a:lnTo>
                <a:lnTo>
                  <a:pt x="27987" y="44099"/>
                </a:lnTo>
                <a:lnTo>
                  <a:pt x="29831" y="34940"/>
                </a:lnTo>
                <a:lnTo>
                  <a:pt x="40006" y="16639"/>
                </a:lnTo>
                <a:lnTo>
                  <a:pt x="43938" y="16634"/>
                </a:lnTo>
                <a:lnTo>
                  <a:pt x="46560" y="22724"/>
                </a:lnTo>
                <a:lnTo>
                  <a:pt x="48307" y="32879"/>
                </a:lnTo>
                <a:lnTo>
                  <a:pt x="44902" y="42695"/>
                </a:lnTo>
                <a:lnTo>
                  <a:pt x="1522" y="89572"/>
                </a:lnTo>
                <a:lnTo>
                  <a:pt x="0" y="94201"/>
                </a:lnTo>
                <a:lnTo>
                  <a:pt x="3556" y="95765"/>
                </a:lnTo>
                <a:lnTo>
                  <a:pt x="22743" y="91915"/>
                </a:lnTo>
                <a:lnTo>
                  <a:pt x="73323" y="74140"/>
                </a:lnTo>
                <a:lnTo>
                  <a:pt x="121656" y="60072"/>
                </a:lnTo>
                <a:lnTo>
                  <a:pt x="181342" y="55227"/>
                </a:lnTo>
                <a:lnTo>
                  <a:pt x="235252" y="56838"/>
                </a:lnTo>
                <a:lnTo>
                  <a:pt x="260799" y="68013"/>
                </a:lnTo>
                <a:lnTo>
                  <a:pt x="268830" y="78305"/>
                </a:lnTo>
                <a:lnTo>
                  <a:pt x="277754" y="105992"/>
                </a:lnTo>
                <a:lnTo>
                  <a:pt x="275499" y="148560"/>
                </a:lnTo>
                <a:lnTo>
                  <a:pt x="257903" y="190119"/>
                </a:lnTo>
                <a:lnTo>
                  <a:pt x="257759" y="200844"/>
                </a:lnTo>
                <a:lnTo>
                  <a:pt x="262233" y="209516"/>
                </a:lnTo>
                <a:lnTo>
                  <a:pt x="269787" y="216822"/>
                </a:lnTo>
                <a:lnTo>
                  <a:pt x="280915" y="220169"/>
                </a:lnTo>
                <a:lnTo>
                  <a:pt x="324171" y="217600"/>
                </a:lnTo>
                <a:lnTo>
                  <a:pt x="384566" y="199020"/>
                </a:lnTo>
                <a:lnTo>
                  <a:pt x="447449" y="173740"/>
                </a:lnTo>
                <a:lnTo>
                  <a:pt x="497253" y="158817"/>
                </a:lnTo>
                <a:lnTo>
                  <a:pt x="540762" y="149392"/>
                </a:lnTo>
                <a:lnTo>
                  <a:pt x="587522" y="143172"/>
                </a:lnTo>
                <a:lnTo>
                  <a:pt x="628617" y="145486"/>
                </a:lnTo>
                <a:lnTo>
                  <a:pt x="659069" y="155655"/>
                </a:lnTo>
                <a:lnTo>
                  <a:pt x="671456" y="162632"/>
                </a:lnTo>
                <a:lnTo>
                  <a:pt x="676666" y="173378"/>
                </a:lnTo>
                <a:lnTo>
                  <a:pt x="674330" y="201568"/>
                </a:lnTo>
                <a:lnTo>
                  <a:pt x="655885" y="244419"/>
                </a:lnTo>
                <a:lnTo>
                  <a:pt x="657145" y="255325"/>
                </a:lnTo>
                <a:lnTo>
                  <a:pt x="664080" y="264119"/>
                </a:lnTo>
                <a:lnTo>
                  <a:pt x="674795" y="271505"/>
                </a:lnTo>
                <a:lnTo>
                  <a:pt x="702953" y="275649"/>
                </a:lnTo>
                <a:lnTo>
                  <a:pt x="753066" y="269417"/>
                </a:lnTo>
                <a:lnTo>
                  <a:pt x="806508" y="261984"/>
                </a:lnTo>
                <a:lnTo>
                  <a:pt x="824593" y="260941"/>
                </a:lnTo>
                <a:lnTo>
                  <a:pt x="833603" y="266340"/>
                </a:lnTo>
                <a:lnTo>
                  <a:pt x="836562" y="276032"/>
                </a:lnTo>
                <a:lnTo>
                  <a:pt x="835488" y="288588"/>
                </a:lnTo>
                <a:lnTo>
                  <a:pt x="822107" y="314727"/>
                </a:lnTo>
                <a:lnTo>
                  <a:pt x="788878" y="351075"/>
                </a:lnTo>
                <a:lnTo>
                  <a:pt x="776277" y="361468"/>
                </a:lnTo>
                <a:lnTo>
                  <a:pt x="773970" y="366874"/>
                </a:lnTo>
                <a:lnTo>
                  <a:pt x="778525" y="368953"/>
                </a:lnTo>
                <a:lnTo>
                  <a:pt x="829622" y="368626"/>
                </a:lnTo>
                <a:lnTo>
                  <a:pt x="880651" y="361290"/>
                </a:lnTo>
                <a:lnTo>
                  <a:pt x="912259" y="365828"/>
                </a:lnTo>
                <a:lnTo>
                  <a:pt x="927087" y="371304"/>
                </a:lnTo>
                <a:lnTo>
                  <a:pt x="935448" y="381048"/>
                </a:lnTo>
                <a:lnTo>
                  <a:pt x="939498" y="393638"/>
                </a:lnTo>
                <a:lnTo>
                  <a:pt x="944507" y="420830"/>
                </a:lnTo>
                <a:lnTo>
                  <a:pt x="956890" y="443073"/>
                </a:lnTo>
                <a:lnTo>
                  <a:pt x="965981" y="448699"/>
                </a:lnTo>
                <a:lnTo>
                  <a:pt x="1017473" y="454908"/>
                </a:lnTo>
                <a:lnTo>
                  <a:pt x="1033793" y="458113"/>
                </a:lnTo>
                <a:lnTo>
                  <a:pt x="1041625" y="466344"/>
                </a:lnTo>
                <a:lnTo>
                  <a:pt x="1043800" y="477924"/>
                </a:lnTo>
                <a:lnTo>
                  <a:pt x="1042202" y="491739"/>
                </a:lnTo>
                <a:lnTo>
                  <a:pt x="1009847" y="553125"/>
                </a:lnTo>
                <a:lnTo>
                  <a:pt x="984164" y="5879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9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Custom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- 36</vt:lpstr>
      <vt:lpstr>Calibri</vt:lpstr>
      <vt:lpstr>Arial - 20</vt:lpstr>
      <vt:lpstr>Arial - 18</vt:lpstr>
      <vt:lpstr>Arial - 28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2015-03-26T21:11:49Z</dcterms:created>
  <dcterms:modified xsi:type="dcterms:W3CDTF">2015-03-26T21:11:59Z</dcterms:modified>
</cp:coreProperties>
</file>