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54051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785569"/>
            <a:ext cx="8636000" cy="3302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729557"/>
            <a:ext cx="7112000" cy="39368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E0D3-1CC1-459F-9693-16CCCD10297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B2A4-86BF-435B-90B3-598DD4A5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3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E0D3-1CC1-459F-9693-16CCCD10297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B2A4-86BF-435B-90B3-598DD4A5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1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16922"/>
            <a:ext cx="2286000" cy="131442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16922"/>
            <a:ext cx="6688667" cy="131442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E0D3-1CC1-459F-9693-16CCCD10297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B2A4-86BF-435B-90B3-598DD4A5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8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E0D3-1CC1-459F-9693-16CCCD10297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B2A4-86BF-435B-90B3-598DD4A5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9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899207"/>
            <a:ext cx="8636000" cy="30596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529340"/>
            <a:ext cx="8636000" cy="33698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E0D3-1CC1-459F-9693-16CCCD10297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B2A4-86BF-435B-90B3-598DD4A5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4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594527"/>
            <a:ext cx="4487333" cy="101666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594527"/>
            <a:ext cx="4487333" cy="101666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E0D3-1CC1-459F-9693-16CCCD10297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B2A4-86BF-435B-90B3-598DD4A5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6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448319"/>
            <a:ext cx="4489098" cy="1437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885413"/>
            <a:ext cx="4489098" cy="88757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448319"/>
            <a:ext cx="4490861" cy="1437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885413"/>
            <a:ext cx="4490861" cy="88757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E0D3-1CC1-459F-9693-16CCCD10297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B2A4-86BF-435B-90B3-598DD4A5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8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E0D3-1CC1-459F-9693-16CCCD10297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B2A4-86BF-435B-90B3-598DD4A5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8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E0D3-1CC1-459F-9693-16CCCD10297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B2A4-86BF-435B-90B3-598DD4A5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9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13351"/>
            <a:ext cx="3342570" cy="26103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13355"/>
            <a:ext cx="5679722" cy="131478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223663"/>
            <a:ext cx="3342570" cy="105375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E0D3-1CC1-459F-9693-16CCCD10297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B2A4-86BF-435B-90B3-598DD4A5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1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0783570"/>
            <a:ext cx="6096000" cy="12730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376474"/>
            <a:ext cx="6096000" cy="92430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2056631"/>
            <a:ext cx="6096000" cy="18079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E0D3-1CC1-459F-9693-16CCCD10297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B2A4-86BF-435B-90B3-598DD4A5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7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16918"/>
            <a:ext cx="9144000" cy="2567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594527"/>
            <a:ext cx="9144000" cy="10166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4278249"/>
            <a:ext cx="2370667" cy="820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3E0D3-1CC1-459F-9693-16CCCD10297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4278249"/>
            <a:ext cx="3217333" cy="820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4278249"/>
            <a:ext cx="2370667" cy="820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0B2A4-86BF-435B-90B3-598DD4A57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771738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Lesson 1-3/1-4: Measuring Segments/Measuring Angles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31590"/>
              </p:ext>
            </p:extLst>
          </p:nvPr>
        </p:nvGraphicFramePr>
        <p:xfrm>
          <a:off x="1371599" y="1536700"/>
          <a:ext cx="7112000" cy="850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/>
                <a:gridCol w="3556000"/>
              </a:tblGrid>
              <a:tr h="665480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Coordinate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a point that divides a segment into two congruent segments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Distance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greater than zero and less than 90 degrees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8127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Congruent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180 degrees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Midpoint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the absolute value of the difference of the coordinates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1302004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Bisector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the absolute value of the difference of real numbers paired with rays when using a protractor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Angle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the rays of an angle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Sides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the real  number that corresponds to a point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8127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Vertex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90 degrees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Measure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the measurement is the same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Acute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greater than 90 and less than 180 degrees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Right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a point, line, ray, or segment that intersects at the midpoint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Obtuse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the endpoint of an angle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Straight 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formed by two rays with the same endpoint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1150600"/>
            <a:ext cx="1574800" cy="495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03200" y="112014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700" y="11214100"/>
            <a:ext cx="6477000" cy="876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9" name="Group 8"/>
          <p:cNvGrpSpPr/>
          <p:nvPr/>
        </p:nvGrpSpPr>
        <p:grpSpPr>
          <a:xfrm>
            <a:off x="10105155" y="3613724"/>
            <a:ext cx="150825" cy="822673"/>
            <a:chOff x="10105155" y="3613724"/>
            <a:chExt cx="150825" cy="822673"/>
          </a:xfrm>
        </p:grpSpPr>
        <p:sp>
          <p:nvSpPr>
            <p:cNvPr id="7" name="Freeform 6"/>
            <p:cNvSpPr/>
            <p:nvPr/>
          </p:nvSpPr>
          <p:spPr>
            <a:xfrm>
              <a:off x="10105155" y="3819392"/>
              <a:ext cx="150825" cy="617005"/>
            </a:xfrm>
            <a:custGeom>
              <a:avLst/>
              <a:gdLst/>
              <a:ahLst/>
              <a:cxnLst/>
              <a:rect l="0" t="0" r="0" b="0"/>
              <a:pathLst>
                <a:path w="150825" h="617005">
                  <a:moveTo>
                    <a:pt x="0" y="617004"/>
                  </a:moveTo>
                  <a:lnTo>
                    <a:pt x="4063" y="561407"/>
                  </a:lnTo>
                  <a:lnTo>
                    <a:pt x="18978" y="520803"/>
                  </a:lnTo>
                  <a:lnTo>
                    <a:pt x="44036" y="458858"/>
                  </a:lnTo>
                  <a:lnTo>
                    <a:pt x="63656" y="398887"/>
                  </a:lnTo>
                  <a:lnTo>
                    <a:pt x="82202" y="343030"/>
                  </a:lnTo>
                  <a:lnTo>
                    <a:pt x="100536" y="287985"/>
                  </a:lnTo>
                  <a:lnTo>
                    <a:pt x="117305" y="231577"/>
                  </a:lnTo>
                  <a:lnTo>
                    <a:pt x="123118" y="182537"/>
                  </a:lnTo>
                  <a:lnTo>
                    <a:pt x="133896" y="120186"/>
                  </a:lnTo>
                  <a:lnTo>
                    <a:pt x="143756" y="56919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0105155" y="3613724"/>
              <a:ext cx="68558" cy="671850"/>
            </a:xfrm>
            <a:custGeom>
              <a:avLst/>
              <a:gdLst/>
              <a:ahLst/>
              <a:cxnLst/>
              <a:rect l="0" t="0" r="0" b="0"/>
              <a:pathLst>
                <a:path w="68558" h="671850">
                  <a:moveTo>
                    <a:pt x="0" y="671849"/>
                  </a:moveTo>
                  <a:lnTo>
                    <a:pt x="0" y="618641"/>
                  </a:lnTo>
                  <a:lnTo>
                    <a:pt x="1524" y="565860"/>
                  </a:lnTo>
                  <a:lnTo>
                    <a:pt x="9424" y="511628"/>
                  </a:lnTo>
                  <a:lnTo>
                    <a:pt x="13965" y="458488"/>
                  </a:lnTo>
                  <a:lnTo>
                    <a:pt x="28375" y="398814"/>
                  </a:lnTo>
                  <a:lnTo>
                    <a:pt x="38613" y="335736"/>
                  </a:lnTo>
                  <a:lnTo>
                    <a:pt x="47666" y="282632"/>
                  </a:lnTo>
                  <a:lnTo>
                    <a:pt x="52718" y="221024"/>
                  </a:lnTo>
                  <a:lnTo>
                    <a:pt x="54215" y="161806"/>
                  </a:lnTo>
                  <a:lnTo>
                    <a:pt x="54658" y="105665"/>
                  </a:lnTo>
                  <a:lnTo>
                    <a:pt x="62069" y="50436"/>
                  </a:lnTo>
                  <a:lnTo>
                    <a:pt x="685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10617" y="1762733"/>
            <a:ext cx="339815" cy="787791"/>
            <a:chOff x="910617" y="1762733"/>
            <a:chExt cx="339815" cy="787791"/>
          </a:xfrm>
        </p:grpSpPr>
        <p:sp>
          <p:nvSpPr>
            <p:cNvPr id="10" name="Freeform 9"/>
            <p:cNvSpPr/>
            <p:nvPr/>
          </p:nvSpPr>
          <p:spPr>
            <a:xfrm>
              <a:off x="910617" y="1762733"/>
              <a:ext cx="337103" cy="335322"/>
            </a:xfrm>
            <a:custGeom>
              <a:avLst/>
              <a:gdLst/>
              <a:ahLst/>
              <a:cxnLst/>
              <a:rect l="0" t="0" r="0" b="0"/>
              <a:pathLst>
                <a:path w="337103" h="335322">
                  <a:moveTo>
                    <a:pt x="254835" y="61097"/>
                  </a:moveTo>
                  <a:lnTo>
                    <a:pt x="258898" y="116694"/>
                  </a:lnTo>
                  <a:lnTo>
                    <a:pt x="262114" y="130154"/>
                  </a:lnTo>
                  <a:lnTo>
                    <a:pt x="261211" y="136081"/>
                  </a:lnTo>
                  <a:lnTo>
                    <a:pt x="257562" y="136985"/>
                  </a:lnTo>
                  <a:lnTo>
                    <a:pt x="245383" y="129865"/>
                  </a:lnTo>
                  <a:lnTo>
                    <a:pt x="229813" y="116544"/>
                  </a:lnTo>
                  <a:lnTo>
                    <a:pt x="188753" y="53514"/>
                  </a:lnTo>
                  <a:lnTo>
                    <a:pt x="170085" y="17716"/>
                  </a:lnTo>
                  <a:lnTo>
                    <a:pt x="160248" y="9324"/>
                  </a:lnTo>
                  <a:lnTo>
                    <a:pt x="133068" y="0"/>
                  </a:lnTo>
                  <a:lnTo>
                    <a:pt x="104738" y="3981"/>
                  </a:lnTo>
                  <a:lnTo>
                    <a:pt x="76912" y="17430"/>
                  </a:lnTo>
                  <a:lnTo>
                    <a:pt x="25871" y="63305"/>
                  </a:lnTo>
                  <a:lnTo>
                    <a:pt x="15355" y="76280"/>
                  </a:lnTo>
                  <a:lnTo>
                    <a:pt x="3670" y="106947"/>
                  </a:lnTo>
                  <a:lnTo>
                    <a:pt x="0" y="139366"/>
                  </a:lnTo>
                  <a:lnTo>
                    <a:pt x="3448" y="169010"/>
                  </a:lnTo>
                  <a:lnTo>
                    <a:pt x="21232" y="211394"/>
                  </a:lnTo>
                  <a:lnTo>
                    <a:pt x="53078" y="245619"/>
                  </a:lnTo>
                  <a:lnTo>
                    <a:pt x="98738" y="267778"/>
                  </a:lnTo>
                  <a:lnTo>
                    <a:pt x="150862" y="276714"/>
                  </a:lnTo>
                  <a:lnTo>
                    <a:pt x="182726" y="270679"/>
                  </a:lnTo>
                  <a:lnTo>
                    <a:pt x="222297" y="250151"/>
                  </a:lnTo>
                  <a:lnTo>
                    <a:pt x="241897" y="231958"/>
                  </a:lnTo>
                  <a:lnTo>
                    <a:pt x="255687" y="208638"/>
                  </a:lnTo>
                  <a:lnTo>
                    <a:pt x="267530" y="145480"/>
                  </a:lnTo>
                  <a:lnTo>
                    <a:pt x="275693" y="107597"/>
                  </a:lnTo>
                  <a:lnTo>
                    <a:pt x="270409" y="164906"/>
                  </a:lnTo>
                  <a:lnTo>
                    <a:pt x="273161" y="219826"/>
                  </a:lnTo>
                  <a:lnTo>
                    <a:pt x="281262" y="248950"/>
                  </a:lnTo>
                  <a:lnTo>
                    <a:pt x="311289" y="292474"/>
                  </a:lnTo>
                  <a:lnTo>
                    <a:pt x="329454" y="317039"/>
                  </a:lnTo>
                  <a:lnTo>
                    <a:pt x="337102" y="3353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14629" y="2111765"/>
              <a:ext cx="235803" cy="438759"/>
            </a:xfrm>
            <a:custGeom>
              <a:avLst/>
              <a:gdLst/>
              <a:ahLst/>
              <a:cxnLst/>
              <a:rect l="0" t="0" r="0" b="0"/>
              <a:pathLst>
                <a:path w="235803" h="438759">
                  <a:moveTo>
                    <a:pt x="54845" y="0"/>
                  </a:moveTo>
                  <a:lnTo>
                    <a:pt x="47566" y="21836"/>
                  </a:lnTo>
                  <a:lnTo>
                    <a:pt x="50318" y="79089"/>
                  </a:lnTo>
                  <a:lnTo>
                    <a:pt x="52833" y="128082"/>
                  </a:lnTo>
                  <a:lnTo>
                    <a:pt x="53951" y="178803"/>
                  </a:lnTo>
                  <a:lnTo>
                    <a:pt x="54447" y="226736"/>
                  </a:lnTo>
                  <a:lnTo>
                    <a:pt x="62006" y="281990"/>
                  </a:lnTo>
                  <a:lnTo>
                    <a:pt x="66615" y="334586"/>
                  </a:lnTo>
                  <a:lnTo>
                    <a:pt x="75260" y="388765"/>
                  </a:lnTo>
                  <a:lnTo>
                    <a:pt x="77596" y="394765"/>
                  </a:lnTo>
                  <a:lnTo>
                    <a:pt x="79153" y="392671"/>
                  </a:lnTo>
                  <a:lnTo>
                    <a:pt x="80191" y="385182"/>
                  </a:lnTo>
                  <a:lnTo>
                    <a:pt x="75204" y="323368"/>
                  </a:lnTo>
                  <a:lnTo>
                    <a:pt x="84237" y="272535"/>
                  </a:lnTo>
                  <a:lnTo>
                    <a:pt x="100625" y="222941"/>
                  </a:lnTo>
                  <a:lnTo>
                    <a:pt x="108217" y="208043"/>
                  </a:lnTo>
                  <a:lnTo>
                    <a:pt x="128840" y="187426"/>
                  </a:lnTo>
                  <a:lnTo>
                    <a:pt x="140738" y="179796"/>
                  </a:lnTo>
                  <a:lnTo>
                    <a:pt x="153241" y="177756"/>
                  </a:lnTo>
                  <a:lnTo>
                    <a:pt x="179320" y="183614"/>
                  </a:lnTo>
                  <a:lnTo>
                    <a:pt x="202083" y="200437"/>
                  </a:lnTo>
                  <a:lnTo>
                    <a:pt x="220833" y="224671"/>
                  </a:lnTo>
                  <a:lnTo>
                    <a:pt x="234244" y="255755"/>
                  </a:lnTo>
                  <a:lnTo>
                    <a:pt x="235802" y="314794"/>
                  </a:lnTo>
                  <a:lnTo>
                    <a:pt x="226170" y="346084"/>
                  </a:lnTo>
                  <a:lnTo>
                    <a:pt x="210210" y="370147"/>
                  </a:lnTo>
                  <a:lnTo>
                    <a:pt x="174005" y="400825"/>
                  </a:lnTo>
                  <a:lnTo>
                    <a:pt x="125361" y="426165"/>
                  </a:lnTo>
                  <a:lnTo>
                    <a:pt x="72353" y="435027"/>
                  </a:lnTo>
                  <a:lnTo>
                    <a:pt x="16097" y="438021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79872" y="2861538"/>
            <a:ext cx="322693" cy="964128"/>
            <a:chOff x="979872" y="2861538"/>
            <a:chExt cx="322693" cy="964128"/>
          </a:xfrm>
        </p:grpSpPr>
        <p:sp>
          <p:nvSpPr>
            <p:cNvPr id="13" name="Freeform 12"/>
            <p:cNvSpPr/>
            <p:nvPr/>
          </p:nvSpPr>
          <p:spPr>
            <a:xfrm>
              <a:off x="979923" y="2861538"/>
              <a:ext cx="322642" cy="302160"/>
            </a:xfrm>
            <a:custGeom>
              <a:avLst/>
              <a:gdLst/>
              <a:ahLst/>
              <a:cxnLst/>
              <a:rect l="0" t="0" r="0" b="0"/>
              <a:pathLst>
                <a:path w="322642" h="302160">
                  <a:moveTo>
                    <a:pt x="254085" y="72899"/>
                  </a:moveTo>
                  <a:lnTo>
                    <a:pt x="241615" y="41583"/>
                  </a:lnTo>
                  <a:lnTo>
                    <a:pt x="227722" y="22925"/>
                  </a:lnTo>
                  <a:lnTo>
                    <a:pt x="195492" y="2570"/>
                  </a:lnTo>
                  <a:lnTo>
                    <a:pt x="166089" y="0"/>
                  </a:lnTo>
                  <a:lnTo>
                    <a:pt x="149717" y="1448"/>
                  </a:lnTo>
                  <a:lnTo>
                    <a:pt x="97560" y="25322"/>
                  </a:lnTo>
                  <a:lnTo>
                    <a:pt x="50790" y="68620"/>
                  </a:lnTo>
                  <a:lnTo>
                    <a:pt x="15265" y="127322"/>
                  </a:lnTo>
                  <a:lnTo>
                    <a:pt x="0" y="185680"/>
                  </a:lnTo>
                  <a:lnTo>
                    <a:pt x="2756" y="234287"/>
                  </a:lnTo>
                  <a:lnTo>
                    <a:pt x="17459" y="259395"/>
                  </a:lnTo>
                  <a:lnTo>
                    <a:pt x="40752" y="279187"/>
                  </a:lnTo>
                  <a:lnTo>
                    <a:pt x="88126" y="297371"/>
                  </a:lnTo>
                  <a:lnTo>
                    <a:pt x="122942" y="302159"/>
                  </a:lnTo>
                  <a:lnTo>
                    <a:pt x="184081" y="290297"/>
                  </a:lnTo>
                  <a:lnTo>
                    <a:pt x="243161" y="274764"/>
                  </a:lnTo>
                  <a:lnTo>
                    <a:pt x="284703" y="253234"/>
                  </a:lnTo>
                  <a:lnTo>
                    <a:pt x="302225" y="232268"/>
                  </a:lnTo>
                  <a:lnTo>
                    <a:pt x="316592" y="202895"/>
                  </a:lnTo>
                  <a:lnTo>
                    <a:pt x="322641" y="1825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79872" y="3401045"/>
              <a:ext cx="281082" cy="424621"/>
            </a:xfrm>
            <a:custGeom>
              <a:avLst/>
              <a:gdLst/>
              <a:ahLst/>
              <a:cxnLst/>
              <a:rect l="0" t="0" r="0" b="0"/>
              <a:pathLst>
                <a:path w="281082" h="424621">
                  <a:moveTo>
                    <a:pt x="226714" y="164107"/>
                  </a:moveTo>
                  <a:lnTo>
                    <a:pt x="181267" y="125939"/>
                  </a:lnTo>
                  <a:lnTo>
                    <a:pt x="168993" y="123427"/>
                  </a:lnTo>
                  <a:lnTo>
                    <a:pt x="143169" y="128761"/>
                  </a:lnTo>
                  <a:lnTo>
                    <a:pt x="95655" y="148895"/>
                  </a:lnTo>
                  <a:lnTo>
                    <a:pt x="50262" y="195994"/>
                  </a:lnTo>
                  <a:lnTo>
                    <a:pt x="15145" y="250913"/>
                  </a:lnTo>
                  <a:lnTo>
                    <a:pt x="0" y="305780"/>
                  </a:lnTo>
                  <a:lnTo>
                    <a:pt x="4583" y="334224"/>
                  </a:lnTo>
                  <a:lnTo>
                    <a:pt x="10070" y="346074"/>
                  </a:lnTo>
                  <a:lnTo>
                    <a:pt x="32418" y="363304"/>
                  </a:lnTo>
                  <a:lnTo>
                    <a:pt x="46909" y="370032"/>
                  </a:lnTo>
                  <a:lnTo>
                    <a:pt x="79260" y="373444"/>
                  </a:lnTo>
                  <a:lnTo>
                    <a:pt x="96419" y="372221"/>
                  </a:lnTo>
                  <a:lnTo>
                    <a:pt x="127671" y="358674"/>
                  </a:lnTo>
                  <a:lnTo>
                    <a:pt x="187941" y="310704"/>
                  </a:lnTo>
                  <a:lnTo>
                    <a:pt x="216918" y="279993"/>
                  </a:lnTo>
                  <a:lnTo>
                    <a:pt x="254007" y="216565"/>
                  </a:lnTo>
                  <a:lnTo>
                    <a:pt x="269313" y="181328"/>
                  </a:lnTo>
                  <a:lnTo>
                    <a:pt x="277930" y="125706"/>
                  </a:lnTo>
                  <a:lnTo>
                    <a:pt x="279946" y="83562"/>
                  </a:lnTo>
                  <a:lnTo>
                    <a:pt x="280842" y="39441"/>
                  </a:lnTo>
                  <a:lnTo>
                    <a:pt x="281081" y="17011"/>
                  </a:lnTo>
                  <a:lnTo>
                    <a:pt x="278193" y="5104"/>
                  </a:lnTo>
                  <a:lnTo>
                    <a:pt x="273221" y="214"/>
                  </a:lnTo>
                  <a:lnTo>
                    <a:pt x="266859" y="0"/>
                  </a:lnTo>
                  <a:lnTo>
                    <a:pt x="262618" y="8998"/>
                  </a:lnTo>
                  <a:lnTo>
                    <a:pt x="255126" y="60765"/>
                  </a:lnTo>
                  <a:lnTo>
                    <a:pt x="243934" y="110128"/>
                  </a:lnTo>
                  <a:lnTo>
                    <a:pt x="232493" y="173166"/>
                  </a:lnTo>
                  <a:lnTo>
                    <a:pt x="229282" y="222978"/>
                  </a:lnTo>
                  <a:lnTo>
                    <a:pt x="223793" y="271523"/>
                  </a:lnTo>
                  <a:lnTo>
                    <a:pt x="217798" y="316967"/>
                  </a:lnTo>
                  <a:lnTo>
                    <a:pt x="214423" y="373764"/>
                  </a:lnTo>
                  <a:lnTo>
                    <a:pt x="213002" y="4246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81834" y="4415247"/>
            <a:ext cx="197330" cy="383915"/>
            <a:chOff x="981834" y="4415247"/>
            <a:chExt cx="197330" cy="383915"/>
          </a:xfrm>
        </p:grpSpPr>
        <p:sp>
          <p:nvSpPr>
            <p:cNvPr id="16" name="Freeform 15"/>
            <p:cNvSpPr/>
            <p:nvPr/>
          </p:nvSpPr>
          <p:spPr>
            <a:xfrm>
              <a:off x="1028340" y="4415247"/>
              <a:ext cx="133295" cy="206596"/>
            </a:xfrm>
            <a:custGeom>
              <a:avLst/>
              <a:gdLst/>
              <a:ahLst/>
              <a:cxnLst/>
              <a:rect l="0" t="0" r="0" b="0"/>
              <a:pathLst>
                <a:path w="133295" h="206596">
                  <a:moveTo>
                    <a:pt x="0" y="150823"/>
                  </a:moveTo>
                  <a:lnTo>
                    <a:pt x="12470" y="182139"/>
                  </a:lnTo>
                  <a:lnTo>
                    <a:pt x="26363" y="200796"/>
                  </a:lnTo>
                  <a:lnTo>
                    <a:pt x="37380" y="205467"/>
                  </a:lnTo>
                  <a:lnTo>
                    <a:pt x="65872" y="206595"/>
                  </a:lnTo>
                  <a:lnTo>
                    <a:pt x="90723" y="197955"/>
                  </a:lnTo>
                  <a:lnTo>
                    <a:pt x="101616" y="191385"/>
                  </a:lnTo>
                  <a:lnTo>
                    <a:pt x="117781" y="167835"/>
                  </a:lnTo>
                  <a:lnTo>
                    <a:pt x="128521" y="137055"/>
                  </a:lnTo>
                  <a:lnTo>
                    <a:pt x="133294" y="103062"/>
                  </a:lnTo>
                  <a:lnTo>
                    <a:pt x="121423" y="49665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981834" y="4566070"/>
              <a:ext cx="197330" cy="233092"/>
            </a:xfrm>
            <a:custGeom>
              <a:avLst/>
              <a:gdLst/>
              <a:ahLst/>
              <a:cxnLst/>
              <a:rect l="0" t="0" r="0" b="0"/>
              <a:pathLst>
                <a:path w="197330" h="233092">
                  <a:moveTo>
                    <a:pt x="19084" y="0"/>
                  </a:moveTo>
                  <a:lnTo>
                    <a:pt x="4169" y="59660"/>
                  </a:lnTo>
                  <a:lnTo>
                    <a:pt x="0" y="76336"/>
                  </a:lnTo>
                  <a:lnTo>
                    <a:pt x="3492" y="111116"/>
                  </a:lnTo>
                  <a:lnTo>
                    <a:pt x="22589" y="160895"/>
                  </a:lnTo>
                  <a:lnTo>
                    <a:pt x="40447" y="187292"/>
                  </a:lnTo>
                  <a:lnTo>
                    <a:pt x="63618" y="204103"/>
                  </a:lnTo>
                  <a:lnTo>
                    <a:pt x="109637" y="222132"/>
                  </a:lnTo>
                  <a:lnTo>
                    <a:pt x="161867" y="229843"/>
                  </a:lnTo>
                  <a:lnTo>
                    <a:pt x="197329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28340" y="5356967"/>
            <a:ext cx="219380" cy="456823"/>
            <a:chOff x="1028340" y="5356967"/>
            <a:chExt cx="219380" cy="456823"/>
          </a:xfrm>
        </p:grpSpPr>
        <p:sp>
          <p:nvSpPr>
            <p:cNvPr id="19" name="Freeform 18"/>
            <p:cNvSpPr/>
            <p:nvPr/>
          </p:nvSpPr>
          <p:spPr>
            <a:xfrm>
              <a:off x="1123993" y="5356967"/>
              <a:ext cx="123727" cy="456823"/>
            </a:xfrm>
            <a:custGeom>
              <a:avLst/>
              <a:gdLst/>
              <a:ahLst/>
              <a:cxnLst/>
              <a:rect l="0" t="0" r="0" b="0"/>
              <a:pathLst>
                <a:path w="123727" h="456823">
                  <a:moveTo>
                    <a:pt x="123726" y="45486"/>
                  </a:moveTo>
                  <a:lnTo>
                    <a:pt x="100310" y="25117"/>
                  </a:lnTo>
                  <a:lnTo>
                    <a:pt x="40181" y="109"/>
                  </a:lnTo>
                  <a:lnTo>
                    <a:pt x="28419" y="0"/>
                  </a:lnTo>
                  <a:lnTo>
                    <a:pt x="7226" y="8004"/>
                  </a:lnTo>
                  <a:lnTo>
                    <a:pt x="1879" y="18975"/>
                  </a:lnTo>
                  <a:lnTo>
                    <a:pt x="0" y="51477"/>
                  </a:lnTo>
                  <a:lnTo>
                    <a:pt x="7508" y="105322"/>
                  </a:lnTo>
                  <a:lnTo>
                    <a:pt x="19381" y="167150"/>
                  </a:lnTo>
                  <a:lnTo>
                    <a:pt x="24029" y="211280"/>
                  </a:lnTo>
                  <a:lnTo>
                    <a:pt x="26095" y="256284"/>
                  </a:lnTo>
                  <a:lnTo>
                    <a:pt x="27013" y="301678"/>
                  </a:lnTo>
                  <a:lnTo>
                    <a:pt x="27530" y="362780"/>
                  </a:lnTo>
                  <a:lnTo>
                    <a:pt x="27683" y="419478"/>
                  </a:lnTo>
                  <a:lnTo>
                    <a:pt x="27748" y="4568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028340" y="5621832"/>
              <a:ext cx="205669" cy="54846"/>
            </a:xfrm>
            <a:custGeom>
              <a:avLst/>
              <a:gdLst/>
              <a:ahLst/>
              <a:cxnLst/>
              <a:rect l="0" t="0" r="0" b="0"/>
              <a:pathLst>
                <a:path w="205669" h="54846">
                  <a:moveTo>
                    <a:pt x="0" y="54845"/>
                  </a:moveTo>
                  <a:lnTo>
                    <a:pt x="57252" y="35761"/>
                  </a:lnTo>
                  <a:lnTo>
                    <a:pt x="110165" y="18124"/>
                  </a:lnTo>
                  <a:lnTo>
                    <a:pt x="164628" y="4032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>
            <a:off x="1039330" y="6110340"/>
            <a:ext cx="243283" cy="565854"/>
          </a:xfrm>
          <a:custGeom>
            <a:avLst/>
            <a:gdLst/>
            <a:ahLst/>
            <a:cxnLst/>
            <a:rect l="0" t="0" r="0" b="0"/>
            <a:pathLst>
              <a:path w="243283" h="565854">
                <a:moveTo>
                  <a:pt x="222101" y="32518"/>
                </a:moveTo>
                <a:lnTo>
                  <a:pt x="198684" y="12149"/>
                </a:lnTo>
                <a:lnTo>
                  <a:pt x="176654" y="1629"/>
                </a:lnTo>
                <a:lnTo>
                  <a:pt x="147565" y="0"/>
                </a:lnTo>
                <a:lnTo>
                  <a:pt x="117371" y="5878"/>
                </a:lnTo>
                <a:lnTo>
                  <a:pt x="81718" y="27841"/>
                </a:lnTo>
                <a:lnTo>
                  <a:pt x="44409" y="64141"/>
                </a:lnTo>
                <a:lnTo>
                  <a:pt x="14904" y="112813"/>
                </a:lnTo>
                <a:lnTo>
                  <a:pt x="1534" y="147933"/>
                </a:lnTo>
                <a:lnTo>
                  <a:pt x="0" y="201965"/>
                </a:lnTo>
                <a:lnTo>
                  <a:pt x="9637" y="230213"/>
                </a:lnTo>
                <a:lnTo>
                  <a:pt x="16473" y="242011"/>
                </a:lnTo>
                <a:lnTo>
                  <a:pt x="27123" y="249877"/>
                </a:lnTo>
                <a:lnTo>
                  <a:pt x="55208" y="258617"/>
                </a:lnTo>
                <a:lnTo>
                  <a:pt x="68182" y="257900"/>
                </a:lnTo>
                <a:lnTo>
                  <a:pt x="90722" y="248980"/>
                </a:lnTo>
                <a:lnTo>
                  <a:pt x="120542" y="226827"/>
                </a:lnTo>
                <a:lnTo>
                  <a:pt x="148675" y="193687"/>
                </a:lnTo>
                <a:lnTo>
                  <a:pt x="169029" y="147643"/>
                </a:lnTo>
                <a:lnTo>
                  <a:pt x="177430" y="95406"/>
                </a:lnTo>
                <a:lnTo>
                  <a:pt x="179919" y="41334"/>
                </a:lnTo>
                <a:lnTo>
                  <a:pt x="183315" y="35348"/>
                </a:lnTo>
                <a:lnTo>
                  <a:pt x="188626" y="37451"/>
                </a:lnTo>
                <a:lnTo>
                  <a:pt x="195214" y="44948"/>
                </a:lnTo>
                <a:lnTo>
                  <a:pt x="211764" y="84614"/>
                </a:lnTo>
                <a:lnTo>
                  <a:pt x="217507" y="125751"/>
                </a:lnTo>
                <a:lnTo>
                  <a:pt x="224802" y="188114"/>
                </a:lnTo>
                <a:lnTo>
                  <a:pt x="232550" y="247726"/>
                </a:lnTo>
                <a:lnTo>
                  <a:pt x="235885" y="294224"/>
                </a:lnTo>
                <a:lnTo>
                  <a:pt x="243282" y="353138"/>
                </a:lnTo>
                <a:lnTo>
                  <a:pt x="238702" y="403264"/>
                </a:lnTo>
                <a:lnTo>
                  <a:pt x="233621" y="461959"/>
                </a:lnTo>
                <a:lnTo>
                  <a:pt x="221635" y="494558"/>
                </a:lnTo>
                <a:lnTo>
                  <a:pt x="190478" y="538606"/>
                </a:lnTo>
                <a:lnTo>
                  <a:pt x="157902" y="5658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987207" y="6419773"/>
            <a:ext cx="315358" cy="329070"/>
          </a:xfrm>
          <a:custGeom>
            <a:avLst/>
            <a:gdLst/>
            <a:ahLst/>
            <a:cxnLst/>
            <a:rect l="0" t="0" r="0" b="0"/>
            <a:pathLst>
              <a:path w="315358" h="329070">
                <a:moveTo>
                  <a:pt x="0" y="0"/>
                </a:moveTo>
                <a:lnTo>
                  <a:pt x="30889" y="57252"/>
                </a:lnTo>
                <a:lnTo>
                  <a:pt x="45377" y="103971"/>
                </a:lnTo>
                <a:lnTo>
                  <a:pt x="66597" y="156407"/>
                </a:lnTo>
                <a:lnTo>
                  <a:pt x="84902" y="210539"/>
                </a:lnTo>
                <a:lnTo>
                  <a:pt x="104737" y="272477"/>
                </a:lnTo>
                <a:lnTo>
                  <a:pt x="114090" y="300870"/>
                </a:lnTo>
                <a:lnTo>
                  <a:pt x="117193" y="304175"/>
                </a:lnTo>
                <a:lnTo>
                  <a:pt x="119262" y="300285"/>
                </a:lnTo>
                <a:lnTo>
                  <a:pt x="122583" y="242978"/>
                </a:lnTo>
                <a:lnTo>
                  <a:pt x="130437" y="194886"/>
                </a:lnTo>
                <a:lnTo>
                  <a:pt x="149691" y="158970"/>
                </a:lnTo>
                <a:lnTo>
                  <a:pt x="160733" y="151684"/>
                </a:lnTo>
                <a:lnTo>
                  <a:pt x="189251" y="143588"/>
                </a:lnTo>
                <a:lnTo>
                  <a:pt x="202341" y="146000"/>
                </a:lnTo>
                <a:lnTo>
                  <a:pt x="225010" y="160867"/>
                </a:lnTo>
                <a:lnTo>
                  <a:pt x="262866" y="207652"/>
                </a:lnTo>
                <a:lnTo>
                  <a:pt x="286594" y="260904"/>
                </a:lnTo>
                <a:lnTo>
                  <a:pt x="301249" y="297699"/>
                </a:lnTo>
                <a:lnTo>
                  <a:pt x="315357" y="3290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042051" y="6844820"/>
            <a:ext cx="191958" cy="479894"/>
            <a:chOff x="1042051" y="6844820"/>
            <a:chExt cx="191958" cy="479894"/>
          </a:xfrm>
        </p:grpSpPr>
        <p:sp>
          <p:nvSpPr>
            <p:cNvPr id="24" name="Freeform 23"/>
            <p:cNvSpPr/>
            <p:nvPr/>
          </p:nvSpPr>
          <p:spPr>
            <a:xfrm>
              <a:off x="1151741" y="7064199"/>
              <a:ext cx="82268" cy="260515"/>
            </a:xfrm>
            <a:custGeom>
              <a:avLst/>
              <a:gdLst/>
              <a:ahLst/>
              <a:cxnLst/>
              <a:rect l="0" t="0" r="0" b="0"/>
              <a:pathLst>
                <a:path w="82268" h="260515">
                  <a:moveTo>
                    <a:pt x="0" y="0"/>
                  </a:moveTo>
                  <a:lnTo>
                    <a:pt x="19084" y="57252"/>
                  </a:lnTo>
                  <a:lnTo>
                    <a:pt x="36722" y="119588"/>
                  </a:lnTo>
                  <a:lnTo>
                    <a:pt x="54876" y="177493"/>
                  </a:lnTo>
                  <a:lnTo>
                    <a:pt x="73132" y="232942"/>
                  </a:lnTo>
                  <a:lnTo>
                    <a:pt x="82267" y="2605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042051" y="6844820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reeform 26"/>
          <p:cNvSpPr/>
          <p:nvPr/>
        </p:nvSpPr>
        <p:spPr>
          <a:xfrm>
            <a:off x="1028340" y="7626359"/>
            <a:ext cx="215646" cy="360191"/>
          </a:xfrm>
          <a:custGeom>
            <a:avLst/>
            <a:gdLst/>
            <a:ahLst/>
            <a:cxnLst/>
            <a:rect l="0" t="0" r="0" b="0"/>
            <a:pathLst>
              <a:path w="215646" h="360191">
                <a:moveTo>
                  <a:pt x="123401" y="0"/>
                </a:moveTo>
                <a:lnTo>
                  <a:pt x="135871" y="40738"/>
                </a:lnTo>
                <a:lnTo>
                  <a:pt x="162032" y="89411"/>
                </a:lnTo>
                <a:lnTo>
                  <a:pt x="189601" y="149525"/>
                </a:lnTo>
                <a:lnTo>
                  <a:pt x="211917" y="206935"/>
                </a:lnTo>
                <a:lnTo>
                  <a:pt x="215645" y="257672"/>
                </a:lnTo>
                <a:lnTo>
                  <a:pt x="211118" y="293274"/>
                </a:lnTo>
                <a:lnTo>
                  <a:pt x="195903" y="321285"/>
                </a:lnTo>
                <a:lnTo>
                  <a:pt x="173905" y="342367"/>
                </a:lnTo>
                <a:lnTo>
                  <a:pt x="148894" y="356816"/>
                </a:lnTo>
                <a:lnTo>
                  <a:pt x="122544" y="360190"/>
                </a:lnTo>
                <a:lnTo>
                  <a:pt x="68387" y="349943"/>
                </a:lnTo>
                <a:lnTo>
                  <a:pt x="12166" y="332871"/>
                </a:lnTo>
                <a:lnTo>
                  <a:pt x="0" y="3290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042051" y="8254887"/>
            <a:ext cx="301648" cy="335788"/>
          </a:xfrm>
          <a:custGeom>
            <a:avLst/>
            <a:gdLst/>
            <a:ahLst/>
            <a:cxnLst/>
            <a:rect l="0" t="0" r="0" b="0"/>
            <a:pathLst>
              <a:path w="301648" h="335788">
                <a:moveTo>
                  <a:pt x="0" y="43320"/>
                </a:moveTo>
                <a:lnTo>
                  <a:pt x="14915" y="92128"/>
                </a:lnTo>
                <a:lnTo>
                  <a:pt x="27779" y="141573"/>
                </a:lnTo>
                <a:lnTo>
                  <a:pt x="41240" y="190754"/>
                </a:lnTo>
                <a:lnTo>
                  <a:pt x="59436" y="248319"/>
                </a:lnTo>
                <a:lnTo>
                  <a:pt x="77701" y="303701"/>
                </a:lnTo>
                <a:lnTo>
                  <a:pt x="88363" y="335787"/>
                </a:lnTo>
                <a:lnTo>
                  <a:pt x="84751" y="318887"/>
                </a:lnTo>
                <a:lnTo>
                  <a:pt x="78695" y="263417"/>
                </a:lnTo>
                <a:lnTo>
                  <a:pt x="74586" y="234072"/>
                </a:lnTo>
                <a:lnTo>
                  <a:pt x="80838" y="183292"/>
                </a:lnTo>
                <a:lnTo>
                  <a:pt x="92339" y="131175"/>
                </a:lnTo>
                <a:lnTo>
                  <a:pt x="113936" y="71846"/>
                </a:lnTo>
                <a:lnTo>
                  <a:pt x="147092" y="23395"/>
                </a:lnTo>
                <a:lnTo>
                  <a:pt x="181203" y="1191"/>
                </a:lnTo>
                <a:lnTo>
                  <a:pt x="186311" y="0"/>
                </a:lnTo>
                <a:lnTo>
                  <a:pt x="186670" y="2252"/>
                </a:lnTo>
                <a:lnTo>
                  <a:pt x="140571" y="53268"/>
                </a:lnTo>
                <a:lnTo>
                  <a:pt x="113931" y="80123"/>
                </a:lnTo>
                <a:lnTo>
                  <a:pt x="103958" y="110460"/>
                </a:lnTo>
                <a:lnTo>
                  <a:pt x="102572" y="146286"/>
                </a:lnTo>
                <a:lnTo>
                  <a:pt x="112112" y="177445"/>
                </a:lnTo>
                <a:lnTo>
                  <a:pt x="130572" y="198402"/>
                </a:lnTo>
                <a:lnTo>
                  <a:pt x="179662" y="224269"/>
                </a:lnTo>
                <a:lnTo>
                  <a:pt x="242793" y="233103"/>
                </a:lnTo>
                <a:lnTo>
                  <a:pt x="301647" y="2352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055762" y="8928923"/>
            <a:ext cx="329070" cy="914955"/>
            <a:chOff x="1055762" y="8928923"/>
            <a:chExt cx="329070" cy="914955"/>
          </a:xfrm>
        </p:grpSpPr>
        <p:sp>
          <p:nvSpPr>
            <p:cNvPr id="29" name="Freeform 28"/>
            <p:cNvSpPr/>
            <p:nvPr/>
          </p:nvSpPr>
          <p:spPr>
            <a:xfrm>
              <a:off x="1055762" y="8928923"/>
              <a:ext cx="95980" cy="274225"/>
            </a:xfrm>
            <a:custGeom>
              <a:avLst/>
              <a:gdLst/>
              <a:ahLst/>
              <a:cxnLst/>
              <a:rect l="0" t="0" r="0" b="0"/>
              <a:pathLst>
                <a:path w="95980" h="274225">
                  <a:moveTo>
                    <a:pt x="0" y="0"/>
                  </a:moveTo>
                  <a:lnTo>
                    <a:pt x="14915" y="55598"/>
                  </a:lnTo>
                  <a:lnTo>
                    <a:pt x="32231" y="117116"/>
                  </a:lnTo>
                  <a:lnTo>
                    <a:pt x="50322" y="177004"/>
                  </a:lnTo>
                  <a:lnTo>
                    <a:pt x="72628" y="232845"/>
                  </a:lnTo>
                  <a:lnTo>
                    <a:pt x="95979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069474" y="9402790"/>
              <a:ext cx="315358" cy="441088"/>
            </a:xfrm>
            <a:custGeom>
              <a:avLst/>
              <a:gdLst/>
              <a:ahLst/>
              <a:cxnLst/>
              <a:rect l="0" t="0" r="0" b="0"/>
              <a:pathLst>
                <a:path w="315358" h="441088">
                  <a:moveTo>
                    <a:pt x="0" y="239115"/>
                  </a:moveTo>
                  <a:lnTo>
                    <a:pt x="0" y="268231"/>
                  </a:lnTo>
                  <a:lnTo>
                    <a:pt x="14557" y="308172"/>
                  </a:lnTo>
                  <a:lnTo>
                    <a:pt x="38168" y="356232"/>
                  </a:lnTo>
                  <a:lnTo>
                    <a:pt x="64020" y="414596"/>
                  </a:lnTo>
                  <a:lnTo>
                    <a:pt x="79743" y="436953"/>
                  </a:lnTo>
                  <a:lnTo>
                    <a:pt x="80584" y="441087"/>
                  </a:lnTo>
                  <a:lnTo>
                    <a:pt x="76575" y="440795"/>
                  </a:lnTo>
                  <a:lnTo>
                    <a:pt x="69331" y="437554"/>
                  </a:lnTo>
                  <a:lnTo>
                    <a:pt x="57221" y="421765"/>
                  </a:lnTo>
                  <a:lnTo>
                    <a:pt x="48283" y="397990"/>
                  </a:lnTo>
                  <a:lnTo>
                    <a:pt x="41728" y="350344"/>
                  </a:lnTo>
                  <a:lnTo>
                    <a:pt x="30815" y="297632"/>
                  </a:lnTo>
                  <a:lnTo>
                    <a:pt x="20979" y="244943"/>
                  </a:lnTo>
                  <a:lnTo>
                    <a:pt x="23543" y="214283"/>
                  </a:lnTo>
                  <a:lnTo>
                    <a:pt x="40830" y="171327"/>
                  </a:lnTo>
                  <a:lnTo>
                    <a:pt x="50072" y="163454"/>
                  </a:lnTo>
                  <a:lnTo>
                    <a:pt x="60804" y="159729"/>
                  </a:lnTo>
                  <a:lnTo>
                    <a:pt x="84915" y="159652"/>
                  </a:lnTo>
                  <a:lnTo>
                    <a:pt x="110866" y="164696"/>
                  </a:lnTo>
                  <a:lnTo>
                    <a:pt x="143893" y="183380"/>
                  </a:lnTo>
                  <a:lnTo>
                    <a:pt x="200890" y="234868"/>
                  </a:lnTo>
                  <a:lnTo>
                    <a:pt x="205530" y="236284"/>
                  </a:lnTo>
                  <a:lnTo>
                    <a:pt x="207099" y="232657"/>
                  </a:lnTo>
                  <a:lnTo>
                    <a:pt x="198672" y="193998"/>
                  </a:lnTo>
                  <a:lnTo>
                    <a:pt x="183860" y="140826"/>
                  </a:lnTo>
                  <a:lnTo>
                    <a:pt x="179909" y="90823"/>
                  </a:lnTo>
                  <a:lnTo>
                    <a:pt x="180262" y="38937"/>
                  </a:lnTo>
                  <a:lnTo>
                    <a:pt x="185743" y="8465"/>
                  </a:lnTo>
                  <a:lnTo>
                    <a:pt x="192385" y="1558"/>
                  </a:lnTo>
                  <a:lnTo>
                    <a:pt x="201383" y="0"/>
                  </a:lnTo>
                  <a:lnTo>
                    <a:pt x="222045" y="6394"/>
                  </a:lnTo>
                  <a:lnTo>
                    <a:pt x="241384" y="19392"/>
                  </a:lnTo>
                  <a:lnTo>
                    <a:pt x="256074" y="39388"/>
                  </a:lnTo>
                  <a:lnTo>
                    <a:pt x="282780" y="102785"/>
                  </a:lnTo>
                  <a:lnTo>
                    <a:pt x="301531" y="148877"/>
                  </a:lnTo>
                  <a:lnTo>
                    <a:pt x="315357" y="1705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reeform 31"/>
          <p:cNvSpPr/>
          <p:nvPr/>
        </p:nvSpPr>
        <p:spPr>
          <a:xfrm>
            <a:off x="8561130" y="1250746"/>
            <a:ext cx="296307" cy="596892"/>
          </a:xfrm>
          <a:custGeom>
            <a:avLst/>
            <a:gdLst/>
            <a:ahLst/>
            <a:cxnLst/>
            <a:rect l="0" t="0" r="0" b="0"/>
            <a:pathLst>
              <a:path w="296307" h="596892">
                <a:moveTo>
                  <a:pt x="268884" y="382258"/>
                </a:moveTo>
                <a:lnTo>
                  <a:pt x="248514" y="358842"/>
                </a:lnTo>
                <a:lnTo>
                  <a:pt x="216227" y="305992"/>
                </a:lnTo>
                <a:lnTo>
                  <a:pt x="183202" y="284841"/>
                </a:lnTo>
                <a:lnTo>
                  <a:pt x="149551" y="282086"/>
                </a:lnTo>
                <a:lnTo>
                  <a:pt x="129914" y="283484"/>
                </a:lnTo>
                <a:lnTo>
                  <a:pt x="95907" y="297225"/>
                </a:lnTo>
                <a:lnTo>
                  <a:pt x="68604" y="318567"/>
                </a:lnTo>
                <a:lnTo>
                  <a:pt x="34600" y="369508"/>
                </a:lnTo>
                <a:lnTo>
                  <a:pt x="18504" y="399443"/>
                </a:lnTo>
                <a:lnTo>
                  <a:pt x="2402" y="459122"/>
                </a:lnTo>
                <a:lnTo>
                  <a:pt x="0" y="522001"/>
                </a:lnTo>
                <a:lnTo>
                  <a:pt x="10236" y="555579"/>
                </a:lnTo>
                <a:lnTo>
                  <a:pt x="29005" y="577612"/>
                </a:lnTo>
                <a:lnTo>
                  <a:pt x="40409" y="585621"/>
                </a:lnTo>
                <a:lnTo>
                  <a:pt x="69329" y="594519"/>
                </a:lnTo>
                <a:lnTo>
                  <a:pt x="85573" y="596891"/>
                </a:lnTo>
                <a:lnTo>
                  <a:pt x="115809" y="591403"/>
                </a:lnTo>
                <a:lnTo>
                  <a:pt x="130271" y="585673"/>
                </a:lnTo>
                <a:lnTo>
                  <a:pt x="172461" y="548495"/>
                </a:lnTo>
                <a:lnTo>
                  <a:pt x="199349" y="506163"/>
                </a:lnTo>
                <a:lnTo>
                  <a:pt x="216965" y="450117"/>
                </a:lnTo>
                <a:lnTo>
                  <a:pt x="231833" y="399825"/>
                </a:lnTo>
                <a:lnTo>
                  <a:pt x="237183" y="358073"/>
                </a:lnTo>
                <a:lnTo>
                  <a:pt x="244256" y="295364"/>
                </a:lnTo>
                <a:lnTo>
                  <a:pt x="251937" y="235650"/>
                </a:lnTo>
                <a:lnTo>
                  <a:pt x="253735" y="186081"/>
                </a:lnTo>
                <a:lnTo>
                  <a:pt x="254533" y="133581"/>
                </a:lnTo>
                <a:lnTo>
                  <a:pt x="254888" y="87903"/>
                </a:lnTo>
                <a:lnTo>
                  <a:pt x="255088" y="27927"/>
                </a:lnTo>
                <a:lnTo>
                  <a:pt x="253612" y="828"/>
                </a:lnTo>
                <a:lnTo>
                  <a:pt x="251086" y="0"/>
                </a:lnTo>
                <a:lnTo>
                  <a:pt x="247877" y="4019"/>
                </a:lnTo>
                <a:lnTo>
                  <a:pt x="236083" y="53347"/>
                </a:lnTo>
                <a:lnTo>
                  <a:pt x="230219" y="111297"/>
                </a:lnTo>
                <a:lnTo>
                  <a:pt x="221203" y="167062"/>
                </a:lnTo>
                <a:lnTo>
                  <a:pt x="216161" y="222179"/>
                </a:lnTo>
                <a:lnTo>
                  <a:pt x="219044" y="266931"/>
                </a:lnTo>
                <a:lnTo>
                  <a:pt x="225404" y="317291"/>
                </a:lnTo>
                <a:lnTo>
                  <a:pt x="233309" y="370142"/>
                </a:lnTo>
                <a:lnTo>
                  <a:pt x="241901" y="420038"/>
                </a:lnTo>
                <a:lnTo>
                  <a:pt x="252321" y="463035"/>
                </a:lnTo>
                <a:lnTo>
                  <a:pt x="279775" y="519527"/>
                </a:lnTo>
                <a:lnTo>
                  <a:pt x="296306" y="5605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692902" y="2298546"/>
            <a:ext cx="176698" cy="416424"/>
          </a:xfrm>
          <a:custGeom>
            <a:avLst/>
            <a:gdLst/>
            <a:ahLst/>
            <a:cxnLst/>
            <a:rect l="0" t="0" r="0" b="0"/>
            <a:pathLst>
              <a:path w="176698" h="416424">
                <a:moveTo>
                  <a:pt x="54845" y="0"/>
                </a:moveTo>
                <a:lnTo>
                  <a:pt x="65791" y="53208"/>
                </a:lnTo>
                <a:lnTo>
                  <a:pt x="79755" y="105988"/>
                </a:lnTo>
                <a:lnTo>
                  <a:pt x="100989" y="158698"/>
                </a:lnTo>
                <a:lnTo>
                  <a:pt x="119130" y="205462"/>
                </a:lnTo>
                <a:lnTo>
                  <a:pt x="143125" y="255712"/>
                </a:lnTo>
                <a:lnTo>
                  <a:pt x="166485" y="301747"/>
                </a:lnTo>
                <a:lnTo>
                  <a:pt x="174761" y="353305"/>
                </a:lnTo>
                <a:lnTo>
                  <a:pt x="176697" y="389099"/>
                </a:lnTo>
                <a:lnTo>
                  <a:pt x="169596" y="401082"/>
                </a:lnTo>
                <a:lnTo>
                  <a:pt x="157245" y="409070"/>
                </a:lnTo>
                <a:lnTo>
                  <a:pt x="126254" y="416423"/>
                </a:lnTo>
                <a:lnTo>
                  <a:pt x="69119" y="408729"/>
                </a:lnTo>
                <a:lnTo>
                  <a:pt x="31652" y="400915"/>
                </a:lnTo>
                <a:lnTo>
                  <a:pt x="0" y="39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665480" y="1983188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624346" y="2848367"/>
            <a:ext cx="493604" cy="390871"/>
          </a:xfrm>
          <a:custGeom>
            <a:avLst/>
            <a:gdLst/>
            <a:ahLst/>
            <a:cxnLst/>
            <a:rect l="0" t="0" r="0" b="0"/>
            <a:pathLst>
              <a:path w="493604" h="390871">
                <a:moveTo>
                  <a:pt x="0" y="34379"/>
                </a:moveTo>
                <a:lnTo>
                  <a:pt x="14915" y="89976"/>
                </a:lnTo>
                <a:lnTo>
                  <a:pt x="27779" y="138706"/>
                </a:lnTo>
                <a:lnTo>
                  <a:pt x="35198" y="181295"/>
                </a:lnTo>
                <a:lnTo>
                  <a:pt x="38496" y="230693"/>
                </a:lnTo>
                <a:lnTo>
                  <a:pt x="39961" y="274992"/>
                </a:lnTo>
                <a:lnTo>
                  <a:pt x="44849" y="330129"/>
                </a:lnTo>
                <a:lnTo>
                  <a:pt x="48879" y="350163"/>
                </a:lnTo>
                <a:lnTo>
                  <a:pt x="44106" y="327180"/>
                </a:lnTo>
                <a:lnTo>
                  <a:pt x="37659" y="268882"/>
                </a:lnTo>
                <a:lnTo>
                  <a:pt x="29444" y="205625"/>
                </a:lnTo>
                <a:lnTo>
                  <a:pt x="28021" y="145211"/>
                </a:lnTo>
                <a:lnTo>
                  <a:pt x="34879" y="86346"/>
                </a:lnTo>
                <a:lnTo>
                  <a:pt x="53838" y="37589"/>
                </a:lnTo>
                <a:lnTo>
                  <a:pt x="64838" y="28901"/>
                </a:lnTo>
                <a:lnTo>
                  <a:pt x="93310" y="23311"/>
                </a:lnTo>
                <a:lnTo>
                  <a:pt x="106387" y="27000"/>
                </a:lnTo>
                <a:lnTo>
                  <a:pt x="129042" y="43287"/>
                </a:lnTo>
                <a:lnTo>
                  <a:pt x="166206" y="92709"/>
                </a:lnTo>
                <a:lnTo>
                  <a:pt x="191606" y="141039"/>
                </a:lnTo>
                <a:lnTo>
                  <a:pt x="216059" y="191583"/>
                </a:lnTo>
                <a:lnTo>
                  <a:pt x="242601" y="245154"/>
                </a:lnTo>
                <a:lnTo>
                  <a:pt x="262484" y="292342"/>
                </a:lnTo>
                <a:lnTo>
                  <a:pt x="269444" y="299286"/>
                </a:lnTo>
                <a:lnTo>
                  <a:pt x="277132" y="300868"/>
                </a:lnTo>
                <a:lnTo>
                  <a:pt x="285303" y="298876"/>
                </a:lnTo>
                <a:lnTo>
                  <a:pt x="289228" y="291454"/>
                </a:lnTo>
                <a:lnTo>
                  <a:pt x="288642" y="235757"/>
                </a:lnTo>
                <a:lnTo>
                  <a:pt x="288144" y="179869"/>
                </a:lnTo>
                <a:lnTo>
                  <a:pt x="287997" y="119128"/>
                </a:lnTo>
                <a:lnTo>
                  <a:pt x="292016" y="62537"/>
                </a:lnTo>
                <a:lnTo>
                  <a:pt x="300413" y="28612"/>
                </a:lnTo>
                <a:lnTo>
                  <a:pt x="314301" y="3378"/>
                </a:lnTo>
                <a:lnTo>
                  <a:pt x="323794" y="0"/>
                </a:lnTo>
                <a:lnTo>
                  <a:pt x="334693" y="2319"/>
                </a:lnTo>
                <a:lnTo>
                  <a:pt x="346529" y="8435"/>
                </a:lnTo>
                <a:lnTo>
                  <a:pt x="367806" y="35544"/>
                </a:lnTo>
                <a:lnTo>
                  <a:pt x="392852" y="85506"/>
                </a:lnTo>
                <a:lnTo>
                  <a:pt x="414963" y="143334"/>
                </a:lnTo>
                <a:lnTo>
                  <a:pt x="434002" y="198768"/>
                </a:lnTo>
                <a:lnTo>
                  <a:pt x="452433" y="257792"/>
                </a:lnTo>
                <a:lnTo>
                  <a:pt x="470232" y="309798"/>
                </a:lnTo>
                <a:lnTo>
                  <a:pt x="486678" y="355677"/>
                </a:lnTo>
                <a:lnTo>
                  <a:pt x="493603" y="390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610634" y="3307793"/>
            <a:ext cx="305416" cy="452471"/>
          </a:xfrm>
          <a:custGeom>
            <a:avLst/>
            <a:gdLst/>
            <a:ahLst/>
            <a:cxnLst/>
            <a:rect l="0" t="0" r="0" b="0"/>
            <a:pathLst>
              <a:path w="305416" h="452471">
                <a:moveTo>
                  <a:pt x="0" y="0"/>
                </a:moveTo>
                <a:lnTo>
                  <a:pt x="1524" y="51685"/>
                </a:lnTo>
                <a:lnTo>
                  <a:pt x="12471" y="98089"/>
                </a:lnTo>
                <a:lnTo>
                  <a:pt x="32811" y="155680"/>
                </a:lnTo>
                <a:lnTo>
                  <a:pt x="49163" y="206091"/>
                </a:lnTo>
                <a:lnTo>
                  <a:pt x="65180" y="266393"/>
                </a:lnTo>
                <a:lnTo>
                  <a:pt x="88546" y="322009"/>
                </a:lnTo>
                <a:lnTo>
                  <a:pt x="105878" y="353354"/>
                </a:lnTo>
                <a:lnTo>
                  <a:pt x="110196" y="355923"/>
                </a:lnTo>
                <a:lnTo>
                  <a:pt x="111551" y="350019"/>
                </a:lnTo>
                <a:lnTo>
                  <a:pt x="102779" y="300368"/>
                </a:lnTo>
                <a:lnTo>
                  <a:pt x="97993" y="245577"/>
                </a:lnTo>
                <a:lnTo>
                  <a:pt x="104999" y="211217"/>
                </a:lnTo>
                <a:lnTo>
                  <a:pt x="111134" y="195656"/>
                </a:lnTo>
                <a:lnTo>
                  <a:pt x="121317" y="186806"/>
                </a:lnTo>
                <a:lnTo>
                  <a:pt x="134199" y="182429"/>
                </a:lnTo>
                <a:lnTo>
                  <a:pt x="148881" y="181034"/>
                </a:lnTo>
                <a:lnTo>
                  <a:pt x="177383" y="187610"/>
                </a:lnTo>
                <a:lnTo>
                  <a:pt x="240199" y="216659"/>
                </a:lnTo>
                <a:lnTo>
                  <a:pt x="278701" y="250058"/>
                </a:lnTo>
                <a:lnTo>
                  <a:pt x="302127" y="288900"/>
                </a:lnTo>
                <a:lnTo>
                  <a:pt x="305415" y="315787"/>
                </a:lnTo>
                <a:lnTo>
                  <a:pt x="304159" y="329355"/>
                </a:lnTo>
                <a:lnTo>
                  <a:pt x="290575" y="356618"/>
                </a:lnTo>
                <a:lnTo>
                  <a:pt x="257233" y="393600"/>
                </a:lnTo>
                <a:lnTo>
                  <a:pt x="230110" y="412594"/>
                </a:lnTo>
                <a:lnTo>
                  <a:pt x="167105" y="437202"/>
                </a:lnTo>
                <a:lnTo>
                  <a:pt x="109690" y="4524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613493" y="4546000"/>
            <a:ext cx="38276" cy="356492"/>
          </a:xfrm>
          <a:custGeom>
            <a:avLst/>
            <a:gdLst/>
            <a:ahLst/>
            <a:cxnLst/>
            <a:rect l="0" t="0" r="0" b="0"/>
            <a:pathLst>
              <a:path w="38276" h="356492">
                <a:moveTo>
                  <a:pt x="10853" y="0"/>
                </a:moveTo>
                <a:lnTo>
                  <a:pt x="0" y="48808"/>
                </a:lnTo>
                <a:lnTo>
                  <a:pt x="2052" y="106378"/>
                </a:lnTo>
                <a:lnTo>
                  <a:pt x="6941" y="153922"/>
                </a:lnTo>
                <a:lnTo>
                  <a:pt x="9114" y="200444"/>
                </a:lnTo>
                <a:lnTo>
                  <a:pt x="17617" y="254902"/>
                </a:lnTo>
                <a:lnTo>
                  <a:pt x="22506" y="307263"/>
                </a:lnTo>
                <a:lnTo>
                  <a:pt x="27712" y="331057"/>
                </a:lnTo>
                <a:lnTo>
                  <a:pt x="38275" y="3564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583212" y="4189509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577795" y="5312336"/>
            <a:ext cx="315893" cy="481384"/>
          </a:xfrm>
          <a:custGeom>
            <a:avLst/>
            <a:gdLst/>
            <a:ahLst/>
            <a:cxnLst/>
            <a:rect l="0" t="0" r="0" b="0"/>
            <a:pathLst>
              <a:path w="315893" h="481384">
                <a:moveTo>
                  <a:pt x="183662" y="42625"/>
                </a:moveTo>
                <a:lnTo>
                  <a:pt x="145494" y="4457"/>
                </a:lnTo>
                <a:lnTo>
                  <a:pt x="135365" y="421"/>
                </a:lnTo>
                <a:lnTo>
                  <a:pt x="111923" y="0"/>
                </a:lnTo>
                <a:lnTo>
                  <a:pt x="73030" y="8328"/>
                </a:lnTo>
                <a:lnTo>
                  <a:pt x="50194" y="28398"/>
                </a:lnTo>
                <a:lnTo>
                  <a:pt x="31411" y="57630"/>
                </a:lnTo>
                <a:lnTo>
                  <a:pt x="12272" y="106825"/>
                </a:lnTo>
                <a:lnTo>
                  <a:pt x="0" y="151024"/>
                </a:lnTo>
                <a:lnTo>
                  <a:pt x="1994" y="179163"/>
                </a:lnTo>
                <a:lnTo>
                  <a:pt x="7705" y="190019"/>
                </a:lnTo>
                <a:lnTo>
                  <a:pt x="26239" y="206143"/>
                </a:lnTo>
                <a:lnTo>
                  <a:pt x="62369" y="223786"/>
                </a:lnTo>
                <a:lnTo>
                  <a:pt x="88621" y="225721"/>
                </a:lnTo>
                <a:lnTo>
                  <a:pt x="142714" y="214550"/>
                </a:lnTo>
                <a:lnTo>
                  <a:pt x="176439" y="194792"/>
                </a:lnTo>
                <a:lnTo>
                  <a:pt x="205728" y="169641"/>
                </a:lnTo>
                <a:lnTo>
                  <a:pt x="226425" y="128333"/>
                </a:lnTo>
                <a:lnTo>
                  <a:pt x="234928" y="77499"/>
                </a:lnTo>
                <a:lnTo>
                  <a:pt x="237644" y="73492"/>
                </a:lnTo>
                <a:lnTo>
                  <a:pt x="240979" y="78438"/>
                </a:lnTo>
                <a:lnTo>
                  <a:pt x="271108" y="141232"/>
                </a:lnTo>
                <a:lnTo>
                  <a:pt x="287608" y="191011"/>
                </a:lnTo>
                <a:lnTo>
                  <a:pt x="302145" y="244355"/>
                </a:lnTo>
                <a:lnTo>
                  <a:pt x="314578" y="300278"/>
                </a:lnTo>
                <a:lnTo>
                  <a:pt x="315892" y="359844"/>
                </a:lnTo>
                <a:lnTo>
                  <a:pt x="305402" y="387248"/>
                </a:lnTo>
                <a:lnTo>
                  <a:pt x="282365" y="419806"/>
                </a:lnTo>
                <a:lnTo>
                  <a:pt x="248963" y="441471"/>
                </a:lnTo>
                <a:lnTo>
                  <a:pt x="196731" y="462440"/>
                </a:lnTo>
                <a:lnTo>
                  <a:pt x="150527" y="477190"/>
                </a:lnTo>
                <a:lnTo>
                  <a:pt x="128818" y="481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579458" y="5974404"/>
            <a:ext cx="442513" cy="230060"/>
          </a:xfrm>
          <a:custGeom>
            <a:avLst/>
            <a:gdLst/>
            <a:ahLst/>
            <a:cxnLst/>
            <a:rect l="0" t="0" r="0" b="0"/>
            <a:pathLst>
              <a:path w="442513" h="230060">
                <a:moveTo>
                  <a:pt x="181999" y="28137"/>
                </a:moveTo>
                <a:lnTo>
                  <a:pt x="167442" y="6301"/>
                </a:lnTo>
                <a:lnTo>
                  <a:pt x="157060" y="1392"/>
                </a:lnTo>
                <a:lnTo>
                  <a:pt x="129274" y="0"/>
                </a:lnTo>
                <a:lnTo>
                  <a:pt x="79371" y="15061"/>
                </a:lnTo>
                <a:lnTo>
                  <a:pt x="52088" y="34513"/>
                </a:lnTo>
                <a:lnTo>
                  <a:pt x="31330" y="58393"/>
                </a:lnTo>
                <a:lnTo>
                  <a:pt x="5590" y="110964"/>
                </a:lnTo>
                <a:lnTo>
                  <a:pt x="407" y="124488"/>
                </a:lnTo>
                <a:lnTo>
                  <a:pt x="0" y="138076"/>
                </a:lnTo>
                <a:lnTo>
                  <a:pt x="7671" y="165360"/>
                </a:lnTo>
                <a:lnTo>
                  <a:pt x="25300" y="188658"/>
                </a:lnTo>
                <a:lnTo>
                  <a:pt x="49894" y="207646"/>
                </a:lnTo>
                <a:lnTo>
                  <a:pt x="98000" y="225377"/>
                </a:lnTo>
                <a:lnTo>
                  <a:pt x="132986" y="230059"/>
                </a:lnTo>
                <a:lnTo>
                  <a:pt x="164787" y="224015"/>
                </a:lnTo>
                <a:lnTo>
                  <a:pt x="179665" y="218138"/>
                </a:lnTo>
                <a:lnTo>
                  <a:pt x="200259" y="199419"/>
                </a:lnTo>
                <a:lnTo>
                  <a:pt x="207884" y="188030"/>
                </a:lnTo>
                <a:lnTo>
                  <a:pt x="218615" y="142884"/>
                </a:lnTo>
                <a:lnTo>
                  <a:pt x="214515" y="83634"/>
                </a:lnTo>
                <a:lnTo>
                  <a:pt x="210931" y="25114"/>
                </a:lnTo>
                <a:lnTo>
                  <a:pt x="208905" y="16981"/>
                </a:lnTo>
                <a:lnTo>
                  <a:pt x="206031" y="16129"/>
                </a:lnTo>
                <a:lnTo>
                  <a:pt x="202590" y="20132"/>
                </a:lnTo>
                <a:lnTo>
                  <a:pt x="205028" y="62159"/>
                </a:lnTo>
                <a:lnTo>
                  <a:pt x="222678" y="108297"/>
                </a:lnTo>
                <a:lnTo>
                  <a:pt x="247204" y="143635"/>
                </a:lnTo>
                <a:lnTo>
                  <a:pt x="281048" y="166124"/>
                </a:lnTo>
                <a:lnTo>
                  <a:pt x="334953" y="185848"/>
                </a:lnTo>
                <a:lnTo>
                  <a:pt x="383559" y="190650"/>
                </a:lnTo>
                <a:lnTo>
                  <a:pt x="442512" y="1926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8624346" y="6496144"/>
            <a:ext cx="219380" cy="425048"/>
            <a:chOff x="8624346" y="6496144"/>
            <a:chExt cx="219380" cy="425048"/>
          </a:xfrm>
        </p:grpSpPr>
        <p:sp>
          <p:nvSpPr>
            <p:cNvPr id="41" name="Freeform 40"/>
            <p:cNvSpPr/>
            <p:nvPr/>
          </p:nvSpPr>
          <p:spPr>
            <a:xfrm>
              <a:off x="8624346" y="6578412"/>
              <a:ext cx="54845" cy="342780"/>
            </a:xfrm>
            <a:custGeom>
              <a:avLst/>
              <a:gdLst/>
              <a:ahLst/>
              <a:cxnLst/>
              <a:rect l="0" t="0" r="0" b="0"/>
              <a:pathLst>
                <a:path w="54845" h="342780">
                  <a:moveTo>
                    <a:pt x="54844" y="0"/>
                  </a:moveTo>
                  <a:lnTo>
                    <a:pt x="45422" y="37409"/>
                  </a:lnTo>
                  <a:lnTo>
                    <a:pt x="40881" y="99953"/>
                  </a:lnTo>
                  <a:lnTo>
                    <a:pt x="30564" y="159957"/>
                  </a:lnTo>
                  <a:lnTo>
                    <a:pt x="22217" y="203125"/>
                  </a:lnTo>
                  <a:lnTo>
                    <a:pt x="13429" y="247702"/>
                  </a:lnTo>
                  <a:lnTo>
                    <a:pt x="3979" y="303436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657486" y="6496144"/>
              <a:ext cx="186240" cy="342781"/>
            </a:xfrm>
            <a:custGeom>
              <a:avLst/>
              <a:gdLst/>
              <a:ahLst/>
              <a:cxnLst/>
              <a:rect l="0" t="0" r="0" b="0"/>
              <a:pathLst>
                <a:path w="186240" h="342781">
                  <a:moveTo>
                    <a:pt x="186239" y="0"/>
                  </a:moveTo>
                  <a:lnTo>
                    <a:pt x="164346" y="24940"/>
                  </a:lnTo>
                  <a:lnTo>
                    <a:pt x="126618" y="85388"/>
                  </a:lnTo>
                  <a:lnTo>
                    <a:pt x="75606" y="148732"/>
                  </a:lnTo>
                  <a:lnTo>
                    <a:pt x="30941" y="192785"/>
                  </a:lnTo>
                  <a:lnTo>
                    <a:pt x="6005" y="206545"/>
                  </a:lnTo>
                  <a:lnTo>
                    <a:pt x="574" y="207775"/>
                  </a:lnTo>
                  <a:lnTo>
                    <a:pt x="0" y="205550"/>
                  </a:lnTo>
                  <a:lnTo>
                    <a:pt x="2664" y="201019"/>
                  </a:lnTo>
                  <a:lnTo>
                    <a:pt x="9011" y="199522"/>
                  </a:lnTo>
                  <a:lnTo>
                    <a:pt x="28250" y="201921"/>
                  </a:lnTo>
                  <a:lnTo>
                    <a:pt x="64778" y="219115"/>
                  </a:lnTo>
                  <a:lnTo>
                    <a:pt x="97267" y="250786"/>
                  </a:lnTo>
                  <a:lnTo>
                    <a:pt x="133972" y="311820"/>
                  </a:lnTo>
                  <a:lnTo>
                    <a:pt x="158816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8472525" y="7072051"/>
            <a:ext cx="302645" cy="271443"/>
          </a:xfrm>
          <a:custGeom>
            <a:avLst/>
            <a:gdLst/>
            <a:ahLst/>
            <a:cxnLst/>
            <a:rect l="0" t="0" r="0" b="0"/>
            <a:pathLst>
              <a:path w="302645" h="271443">
                <a:moveTo>
                  <a:pt x="206665" y="45382"/>
                </a:moveTo>
                <a:lnTo>
                  <a:pt x="192108" y="23546"/>
                </a:lnTo>
                <a:lnTo>
                  <a:pt x="172774" y="8763"/>
                </a:lnTo>
                <a:lnTo>
                  <a:pt x="161219" y="2688"/>
                </a:lnTo>
                <a:lnTo>
                  <a:pt x="136193" y="0"/>
                </a:lnTo>
                <a:lnTo>
                  <a:pt x="123120" y="1416"/>
                </a:lnTo>
                <a:lnTo>
                  <a:pt x="100470" y="15178"/>
                </a:lnTo>
                <a:lnTo>
                  <a:pt x="51732" y="67867"/>
                </a:lnTo>
                <a:lnTo>
                  <a:pt x="23986" y="122294"/>
                </a:lnTo>
                <a:lnTo>
                  <a:pt x="1038" y="177691"/>
                </a:lnTo>
                <a:lnTo>
                  <a:pt x="0" y="214383"/>
                </a:lnTo>
                <a:lnTo>
                  <a:pt x="8679" y="242879"/>
                </a:lnTo>
                <a:lnTo>
                  <a:pt x="15259" y="254744"/>
                </a:lnTo>
                <a:lnTo>
                  <a:pt x="27263" y="262653"/>
                </a:lnTo>
                <a:lnTo>
                  <a:pt x="60915" y="271442"/>
                </a:lnTo>
                <a:lnTo>
                  <a:pt x="108127" y="269110"/>
                </a:lnTo>
                <a:lnTo>
                  <a:pt x="158341" y="258771"/>
                </a:lnTo>
                <a:lnTo>
                  <a:pt x="211814" y="246059"/>
                </a:lnTo>
                <a:lnTo>
                  <a:pt x="272890" y="212720"/>
                </a:lnTo>
                <a:lnTo>
                  <a:pt x="302644" y="1962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692902" y="7569902"/>
            <a:ext cx="109690" cy="425049"/>
          </a:xfrm>
          <a:custGeom>
            <a:avLst/>
            <a:gdLst/>
            <a:ahLst/>
            <a:cxnLst/>
            <a:rect l="0" t="0" r="0" b="0"/>
            <a:pathLst>
              <a:path w="109690" h="425049">
                <a:moveTo>
                  <a:pt x="0" y="0"/>
                </a:moveTo>
                <a:lnTo>
                  <a:pt x="10946" y="46833"/>
                </a:lnTo>
                <a:lnTo>
                  <a:pt x="19084" y="90895"/>
                </a:lnTo>
                <a:lnTo>
                  <a:pt x="24951" y="152534"/>
                </a:lnTo>
                <a:lnTo>
                  <a:pt x="33968" y="202113"/>
                </a:lnTo>
                <a:lnTo>
                  <a:pt x="46289" y="253028"/>
                </a:lnTo>
                <a:lnTo>
                  <a:pt x="59588" y="306708"/>
                </a:lnTo>
                <a:lnTo>
                  <a:pt x="79254" y="368495"/>
                </a:lnTo>
                <a:lnTo>
                  <a:pt x="109689" y="4250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768042" y="8439851"/>
            <a:ext cx="295063" cy="249015"/>
          </a:xfrm>
          <a:custGeom>
            <a:avLst/>
            <a:gdLst/>
            <a:ahLst/>
            <a:cxnLst/>
            <a:rect l="0" t="0" r="0" b="0"/>
            <a:pathLst>
              <a:path w="295063" h="249015">
                <a:moveTo>
                  <a:pt x="34549" y="185815"/>
                </a:moveTo>
                <a:lnTo>
                  <a:pt x="91802" y="166730"/>
                </a:lnTo>
                <a:lnTo>
                  <a:pt x="133768" y="138146"/>
                </a:lnTo>
                <a:lnTo>
                  <a:pt x="160603" y="110582"/>
                </a:lnTo>
                <a:lnTo>
                  <a:pt x="173348" y="86869"/>
                </a:lnTo>
                <a:lnTo>
                  <a:pt x="175966" y="61095"/>
                </a:lnTo>
                <a:lnTo>
                  <a:pt x="170527" y="35929"/>
                </a:lnTo>
                <a:lnTo>
                  <a:pt x="157954" y="14587"/>
                </a:lnTo>
                <a:lnTo>
                  <a:pt x="147288" y="7677"/>
                </a:lnTo>
                <a:lnTo>
                  <a:pt x="119188" y="0"/>
                </a:lnTo>
                <a:lnTo>
                  <a:pt x="76386" y="2956"/>
                </a:lnTo>
                <a:lnTo>
                  <a:pt x="52635" y="17706"/>
                </a:lnTo>
                <a:lnTo>
                  <a:pt x="12561" y="64416"/>
                </a:lnTo>
                <a:lnTo>
                  <a:pt x="1925" y="98851"/>
                </a:lnTo>
                <a:lnTo>
                  <a:pt x="0" y="152938"/>
                </a:lnTo>
                <a:lnTo>
                  <a:pt x="7006" y="181867"/>
                </a:lnTo>
                <a:lnTo>
                  <a:pt x="36331" y="225266"/>
                </a:lnTo>
                <a:lnTo>
                  <a:pt x="44878" y="234968"/>
                </a:lnTo>
                <a:lnTo>
                  <a:pt x="70625" y="245747"/>
                </a:lnTo>
                <a:lnTo>
                  <a:pt x="103904" y="249014"/>
                </a:lnTo>
                <a:lnTo>
                  <a:pt x="162418" y="242289"/>
                </a:lnTo>
                <a:lnTo>
                  <a:pt x="224680" y="226367"/>
                </a:lnTo>
                <a:lnTo>
                  <a:pt x="263037" y="213064"/>
                </a:lnTo>
                <a:lnTo>
                  <a:pt x="295062" y="1995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734035" y="8982156"/>
            <a:ext cx="274225" cy="359259"/>
          </a:xfrm>
          <a:custGeom>
            <a:avLst/>
            <a:gdLst/>
            <a:ahLst/>
            <a:cxnLst/>
            <a:rect l="0" t="0" r="0" b="0"/>
            <a:pathLst>
              <a:path w="274225" h="359259">
                <a:moveTo>
                  <a:pt x="0" y="0"/>
                </a:moveTo>
                <a:lnTo>
                  <a:pt x="1523" y="53209"/>
                </a:lnTo>
                <a:lnTo>
                  <a:pt x="9423" y="105989"/>
                </a:lnTo>
                <a:lnTo>
                  <a:pt x="13964" y="160222"/>
                </a:lnTo>
                <a:lnTo>
                  <a:pt x="24282" y="214886"/>
                </a:lnTo>
                <a:lnTo>
                  <a:pt x="35463" y="269677"/>
                </a:lnTo>
                <a:lnTo>
                  <a:pt x="42501" y="322982"/>
                </a:lnTo>
                <a:lnTo>
                  <a:pt x="54945" y="353787"/>
                </a:lnTo>
                <a:lnTo>
                  <a:pt x="61006" y="359258"/>
                </a:lnTo>
                <a:lnTo>
                  <a:pt x="66569" y="358337"/>
                </a:lnTo>
                <a:lnTo>
                  <a:pt x="71802" y="353151"/>
                </a:lnTo>
                <a:lnTo>
                  <a:pt x="77616" y="331139"/>
                </a:lnTo>
                <a:lnTo>
                  <a:pt x="80890" y="284487"/>
                </a:lnTo>
                <a:lnTo>
                  <a:pt x="89274" y="221406"/>
                </a:lnTo>
                <a:lnTo>
                  <a:pt x="107125" y="166458"/>
                </a:lnTo>
                <a:lnTo>
                  <a:pt x="121753" y="144570"/>
                </a:lnTo>
                <a:lnTo>
                  <a:pt x="142474" y="128747"/>
                </a:lnTo>
                <a:lnTo>
                  <a:pt x="154398" y="122395"/>
                </a:lnTo>
                <a:lnTo>
                  <a:pt x="179835" y="119400"/>
                </a:lnTo>
                <a:lnTo>
                  <a:pt x="204851" y="124670"/>
                </a:lnTo>
                <a:lnTo>
                  <a:pt x="226126" y="137169"/>
                </a:lnTo>
                <a:lnTo>
                  <a:pt x="241674" y="156942"/>
                </a:lnTo>
                <a:lnTo>
                  <a:pt x="264071" y="214156"/>
                </a:lnTo>
                <a:lnTo>
                  <a:pt x="271216" y="266244"/>
                </a:lnTo>
                <a:lnTo>
                  <a:pt x="274224" y="3153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8692902" y="9594065"/>
            <a:ext cx="233091" cy="498700"/>
            <a:chOff x="8692902" y="9594065"/>
            <a:chExt cx="233091" cy="498700"/>
          </a:xfrm>
        </p:grpSpPr>
        <p:sp>
          <p:nvSpPr>
            <p:cNvPr id="48" name="Freeform 47"/>
            <p:cNvSpPr/>
            <p:nvPr/>
          </p:nvSpPr>
          <p:spPr>
            <a:xfrm>
              <a:off x="8730486" y="9594065"/>
              <a:ext cx="168085" cy="498700"/>
            </a:xfrm>
            <a:custGeom>
              <a:avLst/>
              <a:gdLst/>
              <a:ahLst/>
              <a:cxnLst/>
              <a:rect l="0" t="0" r="0" b="0"/>
              <a:pathLst>
                <a:path w="168085" h="498700">
                  <a:moveTo>
                    <a:pt x="168084" y="32518"/>
                  </a:moveTo>
                  <a:lnTo>
                    <a:pt x="110832" y="1628"/>
                  </a:lnTo>
                  <a:lnTo>
                    <a:pt x="84746" y="0"/>
                  </a:lnTo>
                  <a:lnTo>
                    <a:pt x="59442" y="5878"/>
                  </a:lnTo>
                  <a:lnTo>
                    <a:pt x="38039" y="18647"/>
                  </a:lnTo>
                  <a:lnTo>
                    <a:pt x="22433" y="38541"/>
                  </a:lnTo>
                  <a:lnTo>
                    <a:pt x="0" y="88553"/>
                  </a:lnTo>
                  <a:lnTo>
                    <a:pt x="128" y="143407"/>
                  </a:lnTo>
                  <a:lnTo>
                    <a:pt x="6091" y="185905"/>
                  </a:lnTo>
                  <a:lnTo>
                    <a:pt x="18013" y="244531"/>
                  </a:lnTo>
                  <a:lnTo>
                    <a:pt x="35257" y="294911"/>
                  </a:lnTo>
                  <a:lnTo>
                    <a:pt x="55601" y="352495"/>
                  </a:lnTo>
                  <a:lnTo>
                    <a:pt x="75340" y="413737"/>
                  </a:lnTo>
                  <a:lnTo>
                    <a:pt x="96424" y="462353"/>
                  </a:lnTo>
                  <a:lnTo>
                    <a:pt x="113239" y="4986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692902" y="9859673"/>
              <a:ext cx="233091" cy="123402"/>
            </a:xfrm>
            <a:custGeom>
              <a:avLst/>
              <a:gdLst/>
              <a:ahLst/>
              <a:cxnLst/>
              <a:rect l="0" t="0" r="0" b="0"/>
              <a:pathLst>
                <a:path w="233091" h="123402">
                  <a:moveTo>
                    <a:pt x="0" y="123401"/>
                  </a:moveTo>
                  <a:lnTo>
                    <a:pt x="60737" y="65710"/>
                  </a:lnTo>
                  <a:lnTo>
                    <a:pt x="124176" y="37392"/>
                  </a:lnTo>
                  <a:lnTo>
                    <a:pt x="186298" y="10546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398543" y="11333302"/>
            <a:ext cx="740405" cy="850095"/>
            <a:chOff x="1398543" y="11333302"/>
            <a:chExt cx="740405" cy="850095"/>
          </a:xfrm>
        </p:grpSpPr>
        <p:sp>
          <p:nvSpPr>
            <p:cNvPr id="51" name="Freeform 50"/>
            <p:cNvSpPr/>
            <p:nvPr/>
          </p:nvSpPr>
          <p:spPr>
            <a:xfrm>
              <a:off x="1686478" y="11662370"/>
              <a:ext cx="411337" cy="13713"/>
            </a:xfrm>
            <a:custGeom>
              <a:avLst/>
              <a:gdLst/>
              <a:ahLst/>
              <a:cxnLst/>
              <a:rect l="0" t="0" r="0" b="0"/>
              <a:pathLst>
                <a:path w="411337" h="13713">
                  <a:moveTo>
                    <a:pt x="0" y="0"/>
                  </a:moveTo>
                  <a:lnTo>
                    <a:pt x="59660" y="0"/>
                  </a:lnTo>
                  <a:lnTo>
                    <a:pt x="119241" y="0"/>
                  </a:lnTo>
                  <a:lnTo>
                    <a:pt x="165733" y="0"/>
                  </a:lnTo>
                  <a:lnTo>
                    <a:pt x="227690" y="0"/>
                  </a:lnTo>
                  <a:lnTo>
                    <a:pt x="271316" y="0"/>
                  </a:lnTo>
                  <a:lnTo>
                    <a:pt x="331423" y="0"/>
                  </a:lnTo>
                  <a:lnTo>
                    <a:pt x="390811" y="9423"/>
                  </a:lnTo>
                  <a:lnTo>
                    <a:pt x="411336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562925" y="11789141"/>
              <a:ext cx="274377" cy="358079"/>
            </a:xfrm>
            <a:custGeom>
              <a:avLst/>
              <a:gdLst/>
              <a:ahLst/>
              <a:cxnLst/>
              <a:rect l="0" t="0" r="0" b="0"/>
              <a:pathLst>
                <a:path w="274377" h="358079">
                  <a:moveTo>
                    <a:pt x="274376" y="65187"/>
                  </a:moveTo>
                  <a:lnTo>
                    <a:pt x="228929" y="27018"/>
                  </a:lnTo>
                  <a:lnTo>
                    <a:pt x="183552" y="8004"/>
                  </a:lnTo>
                  <a:lnTo>
                    <a:pt x="131512" y="0"/>
                  </a:lnTo>
                  <a:lnTo>
                    <a:pt x="99668" y="6253"/>
                  </a:lnTo>
                  <a:lnTo>
                    <a:pt x="41984" y="27816"/>
                  </a:lnTo>
                  <a:lnTo>
                    <a:pt x="18236" y="45531"/>
                  </a:lnTo>
                  <a:lnTo>
                    <a:pt x="7638" y="56653"/>
                  </a:lnTo>
                  <a:lnTo>
                    <a:pt x="2096" y="68638"/>
                  </a:lnTo>
                  <a:lnTo>
                    <a:pt x="0" y="94143"/>
                  </a:lnTo>
                  <a:lnTo>
                    <a:pt x="6145" y="105820"/>
                  </a:lnTo>
                  <a:lnTo>
                    <a:pt x="29222" y="126918"/>
                  </a:lnTo>
                  <a:lnTo>
                    <a:pt x="83754" y="148647"/>
                  </a:lnTo>
                  <a:lnTo>
                    <a:pt x="140876" y="164735"/>
                  </a:lnTo>
                  <a:lnTo>
                    <a:pt x="196395" y="186429"/>
                  </a:lnTo>
                  <a:lnTo>
                    <a:pt x="236882" y="212154"/>
                  </a:lnTo>
                  <a:lnTo>
                    <a:pt x="254157" y="234100"/>
                  </a:lnTo>
                  <a:lnTo>
                    <a:pt x="260897" y="246351"/>
                  </a:lnTo>
                  <a:lnTo>
                    <a:pt x="262343" y="257566"/>
                  </a:lnTo>
                  <a:lnTo>
                    <a:pt x="255825" y="278152"/>
                  </a:lnTo>
                  <a:lnTo>
                    <a:pt x="235024" y="314150"/>
                  </a:lnTo>
                  <a:lnTo>
                    <a:pt x="214229" y="332245"/>
                  </a:lnTo>
                  <a:lnTo>
                    <a:pt x="163639" y="356277"/>
                  </a:lnTo>
                  <a:lnTo>
                    <a:pt x="136798" y="358078"/>
                  </a:lnTo>
                  <a:lnTo>
                    <a:pt x="96130" y="3531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919568" y="11799483"/>
              <a:ext cx="41135" cy="315358"/>
            </a:xfrm>
            <a:custGeom>
              <a:avLst/>
              <a:gdLst/>
              <a:ahLst/>
              <a:cxnLst/>
              <a:rect l="0" t="0" r="0" b="0"/>
              <a:pathLst>
                <a:path w="41135" h="315358">
                  <a:moveTo>
                    <a:pt x="0" y="0"/>
                  </a:moveTo>
                  <a:lnTo>
                    <a:pt x="10853" y="48807"/>
                  </a:lnTo>
                  <a:lnTo>
                    <a:pt x="16927" y="102315"/>
                  </a:lnTo>
                  <a:lnTo>
                    <a:pt x="24313" y="162349"/>
                  </a:lnTo>
                  <a:lnTo>
                    <a:pt x="30564" y="218731"/>
                  </a:lnTo>
                  <a:lnTo>
                    <a:pt x="38002" y="269969"/>
                  </a:lnTo>
                  <a:lnTo>
                    <a:pt x="41134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796167" y="11689793"/>
              <a:ext cx="301648" cy="27423"/>
            </a:xfrm>
            <a:custGeom>
              <a:avLst/>
              <a:gdLst/>
              <a:ahLst/>
              <a:cxnLst/>
              <a:rect l="0" t="0" r="0" b="0"/>
              <a:pathLst>
                <a:path w="301648" h="27423">
                  <a:moveTo>
                    <a:pt x="0" y="27422"/>
                  </a:moveTo>
                  <a:lnTo>
                    <a:pt x="53209" y="17999"/>
                  </a:lnTo>
                  <a:lnTo>
                    <a:pt x="105989" y="13459"/>
                  </a:lnTo>
                  <a:lnTo>
                    <a:pt x="160222" y="4665"/>
                  </a:lnTo>
                  <a:lnTo>
                    <a:pt x="214885" y="1383"/>
                  </a:lnTo>
                  <a:lnTo>
                    <a:pt x="275763" y="273"/>
                  </a:lnTo>
                  <a:lnTo>
                    <a:pt x="3016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398543" y="11333302"/>
              <a:ext cx="740405" cy="850095"/>
            </a:xfrm>
            <a:custGeom>
              <a:avLst/>
              <a:gdLst/>
              <a:ahLst/>
              <a:cxnLst/>
              <a:rect l="0" t="0" r="0" b="0"/>
              <a:pathLst>
                <a:path w="740405" h="850095">
                  <a:moveTo>
                    <a:pt x="740404" y="0"/>
                  </a:moveTo>
                  <a:lnTo>
                    <a:pt x="683152" y="45447"/>
                  </a:lnTo>
                  <a:lnTo>
                    <a:pt x="631601" y="106195"/>
                  </a:lnTo>
                  <a:lnTo>
                    <a:pt x="575705" y="156456"/>
                  </a:lnTo>
                  <a:lnTo>
                    <a:pt x="526176" y="212842"/>
                  </a:lnTo>
                  <a:lnTo>
                    <a:pt x="479968" y="275169"/>
                  </a:lnTo>
                  <a:lnTo>
                    <a:pt x="436065" y="329256"/>
                  </a:lnTo>
                  <a:lnTo>
                    <a:pt x="392804" y="383950"/>
                  </a:lnTo>
                  <a:lnTo>
                    <a:pt x="341828" y="438765"/>
                  </a:lnTo>
                  <a:lnTo>
                    <a:pt x="295025" y="493605"/>
                  </a:lnTo>
                  <a:lnTo>
                    <a:pt x="245493" y="548448"/>
                  </a:lnTo>
                  <a:lnTo>
                    <a:pt x="195761" y="603293"/>
                  </a:lnTo>
                  <a:lnTo>
                    <a:pt x="156145" y="658137"/>
                  </a:lnTo>
                  <a:lnTo>
                    <a:pt x="118978" y="711459"/>
                  </a:lnTo>
                  <a:lnTo>
                    <a:pt x="62475" y="773387"/>
                  </a:lnTo>
                  <a:lnTo>
                    <a:pt x="20635" y="819708"/>
                  </a:lnTo>
                  <a:lnTo>
                    <a:pt x="0" y="8500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454305" y="9537134"/>
            <a:ext cx="2330905" cy="1605890"/>
            <a:chOff x="2454305" y="9537134"/>
            <a:chExt cx="2330905" cy="1605890"/>
          </a:xfrm>
        </p:grpSpPr>
        <p:sp>
          <p:nvSpPr>
            <p:cNvPr id="57" name="Freeform 56"/>
            <p:cNvSpPr/>
            <p:nvPr/>
          </p:nvSpPr>
          <p:spPr>
            <a:xfrm>
              <a:off x="2454305" y="10832512"/>
              <a:ext cx="438760" cy="310512"/>
            </a:xfrm>
            <a:custGeom>
              <a:avLst/>
              <a:gdLst/>
              <a:ahLst/>
              <a:cxnLst/>
              <a:rect l="0" t="0" r="0" b="0"/>
              <a:pathLst>
                <a:path w="438760" h="310512">
                  <a:moveTo>
                    <a:pt x="0" y="130587"/>
                  </a:moveTo>
                  <a:lnTo>
                    <a:pt x="38168" y="192366"/>
                  </a:lnTo>
                  <a:lnTo>
                    <a:pt x="71626" y="250839"/>
                  </a:lnTo>
                  <a:lnTo>
                    <a:pt x="100951" y="280477"/>
                  </a:lnTo>
                  <a:lnTo>
                    <a:pt x="138585" y="304494"/>
                  </a:lnTo>
                  <a:lnTo>
                    <a:pt x="151805" y="310511"/>
                  </a:lnTo>
                  <a:lnTo>
                    <a:pt x="157572" y="309952"/>
                  </a:lnTo>
                  <a:lnTo>
                    <a:pt x="158369" y="305008"/>
                  </a:lnTo>
                  <a:lnTo>
                    <a:pt x="144934" y="276215"/>
                  </a:lnTo>
                  <a:lnTo>
                    <a:pt x="113097" y="225539"/>
                  </a:lnTo>
                  <a:lnTo>
                    <a:pt x="77467" y="171518"/>
                  </a:lnTo>
                  <a:lnTo>
                    <a:pt x="53253" y="129004"/>
                  </a:lnTo>
                  <a:lnTo>
                    <a:pt x="46520" y="95860"/>
                  </a:lnTo>
                  <a:lnTo>
                    <a:pt x="52342" y="86107"/>
                  </a:lnTo>
                  <a:lnTo>
                    <a:pt x="63841" y="81128"/>
                  </a:lnTo>
                  <a:lnTo>
                    <a:pt x="79124" y="79333"/>
                  </a:lnTo>
                  <a:lnTo>
                    <a:pt x="104230" y="85463"/>
                  </a:lnTo>
                  <a:lnTo>
                    <a:pt x="159732" y="121505"/>
                  </a:lnTo>
                  <a:lnTo>
                    <a:pt x="211524" y="152102"/>
                  </a:lnTo>
                  <a:lnTo>
                    <a:pt x="250906" y="180465"/>
                  </a:lnTo>
                  <a:lnTo>
                    <a:pt x="257155" y="179074"/>
                  </a:lnTo>
                  <a:lnTo>
                    <a:pt x="259798" y="170529"/>
                  </a:lnTo>
                  <a:lnTo>
                    <a:pt x="260036" y="157215"/>
                  </a:lnTo>
                  <a:lnTo>
                    <a:pt x="252176" y="134297"/>
                  </a:lnTo>
                  <a:lnTo>
                    <a:pt x="215234" y="74425"/>
                  </a:lnTo>
                  <a:lnTo>
                    <a:pt x="203318" y="47735"/>
                  </a:lnTo>
                  <a:lnTo>
                    <a:pt x="201069" y="20638"/>
                  </a:lnTo>
                  <a:lnTo>
                    <a:pt x="202602" y="7013"/>
                  </a:lnTo>
                  <a:lnTo>
                    <a:pt x="209718" y="977"/>
                  </a:lnTo>
                  <a:lnTo>
                    <a:pt x="220556" y="0"/>
                  </a:lnTo>
                  <a:lnTo>
                    <a:pt x="233875" y="2396"/>
                  </a:lnTo>
                  <a:lnTo>
                    <a:pt x="288090" y="37556"/>
                  </a:lnTo>
                  <a:lnTo>
                    <a:pt x="349233" y="84670"/>
                  </a:lnTo>
                  <a:lnTo>
                    <a:pt x="408123" y="130559"/>
                  </a:lnTo>
                  <a:lnTo>
                    <a:pt x="438759" y="1580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880337" y="10604078"/>
              <a:ext cx="424063" cy="271100"/>
            </a:xfrm>
            <a:custGeom>
              <a:avLst/>
              <a:gdLst/>
              <a:ahLst/>
              <a:cxnLst/>
              <a:rect l="0" t="0" r="0" b="0"/>
              <a:pathLst>
                <a:path w="424063" h="271100">
                  <a:moveTo>
                    <a:pt x="94994" y="263043"/>
                  </a:moveTo>
                  <a:lnTo>
                    <a:pt x="80079" y="214235"/>
                  </a:lnTo>
                  <a:lnTo>
                    <a:pt x="62763" y="154546"/>
                  </a:lnTo>
                  <a:lnTo>
                    <a:pt x="43149" y="100267"/>
                  </a:lnTo>
                  <a:lnTo>
                    <a:pt x="28279" y="78469"/>
                  </a:lnTo>
                  <a:lnTo>
                    <a:pt x="20048" y="74485"/>
                  </a:lnTo>
                  <a:lnTo>
                    <a:pt x="11513" y="74876"/>
                  </a:lnTo>
                  <a:lnTo>
                    <a:pt x="2777" y="78182"/>
                  </a:lnTo>
                  <a:lnTo>
                    <a:pt x="0" y="86481"/>
                  </a:lnTo>
                  <a:lnTo>
                    <a:pt x="5039" y="111952"/>
                  </a:lnTo>
                  <a:lnTo>
                    <a:pt x="33101" y="167012"/>
                  </a:lnTo>
                  <a:lnTo>
                    <a:pt x="76988" y="228334"/>
                  </a:lnTo>
                  <a:lnTo>
                    <a:pt x="111495" y="257668"/>
                  </a:lnTo>
                  <a:lnTo>
                    <a:pt x="141430" y="268272"/>
                  </a:lnTo>
                  <a:lnTo>
                    <a:pt x="157944" y="271099"/>
                  </a:lnTo>
                  <a:lnTo>
                    <a:pt x="172000" y="266890"/>
                  </a:lnTo>
                  <a:lnTo>
                    <a:pt x="195744" y="245964"/>
                  </a:lnTo>
                  <a:lnTo>
                    <a:pt x="208328" y="216350"/>
                  </a:lnTo>
                  <a:lnTo>
                    <a:pt x="212397" y="182875"/>
                  </a:lnTo>
                  <a:lnTo>
                    <a:pt x="206122" y="129769"/>
                  </a:lnTo>
                  <a:lnTo>
                    <a:pt x="194615" y="76963"/>
                  </a:lnTo>
                  <a:lnTo>
                    <a:pt x="173015" y="17402"/>
                  </a:lnTo>
                  <a:lnTo>
                    <a:pt x="165290" y="3304"/>
                  </a:lnTo>
                  <a:lnTo>
                    <a:pt x="158616" y="0"/>
                  </a:lnTo>
                  <a:lnTo>
                    <a:pt x="152643" y="3890"/>
                  </a:lnTo>
                  <a:lnTo>
                    <a:pt x="147138" y="12577"/>
                  </a:lnTo>
                  <a:lnTo>
                    <a:pt x="145084" y="34418"/>
                  </a:lnTo>
                  <a:lnTo>
                    <a:pt x="150772" y="59359"/>
                  </a:lnTo>
                  <a:lnTo>
                    <a:pt x="179251" y="112611"/>
                  </a:lnTo>
                  <a:lnTo>
                    <a:pt x="214217" y="159863"/>
                  </a:lnTo>
                  <a:lnTo>
                    <a:pt x="248642" y="189137"/>
                  </a:lnTo>
                  <a:lnTo>
                    <a:pt x="261411" y="192444"/>
                  </a:lnTo>
                  <a:lnTo>
                    <a:pt x="287787" y="187993"/>
                  </a:lnTo>
                  <a:lnTo>
                    <a:pt x="295126" y="181016"/>
                  </a:lnTo>
                  <a:lnTo>
                    <a:pt x="298495" y="171795"/>
                  </a:lnTo>
                  <a:lnTo>
                    <a:pt x="295957" y="132919"/>
                  </a:lnTo>
                  <a:lnTo>
                    <a:pt x="287906" y="101614"/>
                  </a:lnTo>
                  <a:lnTo>
                    <a:pt x="257911" y="44277"/>
                  </a:lnTo>
                  <a:lnTo>
                    <a:pt x="249310" y="30362"/>
                  </a:lnTo>
                  <a:lnTo>
                    <a:pt x="246622" y="28702"/>
                  </a:lnTo>
                  <a:lnTo>
                    <a:pt x="251761" y="47170"/>
                  </a:lnTo>
                  <a:lnTo>
                    <a:pt x="286342" y="93116"/>
                  </a:lnTo>
                  <a:lnTo>
                    <a:pt x="318165" y="115409"/>
                  </a:lnTo>
                  <a:lnTo>
                    <a:pt x="351098" y="127348"/>
                  </a:lnTo>
                  <a:lnTo>
                    <a:pt x="380969" y="127577"/>
                  </a:lnTo>
                  <a:lnTo>
                    <a:pt x="392287" y="123981"/>
                  </a:lnTo>
                  <a:lnTo>
                    <a:pt x="424062" y="985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193320" y="10469496"/>
              <a:ext cx="236936" cy="246803"/>
            </a:xfrm>
            <a:custGeom>
              <a:avLst/>
              <a:gdLst/>
              <a:ahLst/>
              <a:cxnLst/>
              <a:rect l="0" t="0" r="0" b="0"/>
              <a:pathLst>
                <a:path w="236936" h="246803">
                  <a:moveTo>
                    <a:pt x="56235" y="0"/>
                  </a:moveTo>
                  <a:lnTo>
                    <a:pt x="34398" y="7278"/>
                  </a:lnTo>
                  <a:lnTo>
                    <a:pt x="15553" y="27103"/>
                  </a:lnTo>
                  <a:lnTo>
                    <a:pt x="6261" y="40921"/>
                  </a:lnTo>
                  <a:lnTo>
                    <a:pt x="0" y="68462"/>
                  </a:lnTo>
                  <a:lnTo>
                    <a:pt x="463" y="82205"/>
                  </a:lnTo>
                  <a:lnTo>
                    <a:pt x="8389" y="91366"/>
                  </a:lnTo>
                  <a:lnTo>
                    <a:pt x="37509" y="101546"/>
                  </a:lnTo>
                  <a:lnTo>
                    <a:pt x="89450" y="107277"/>
                  </a:lnTo>
                  <a:lnTo>
                    <a:pt x="143434" y="108975"/>
                  </a:lnTo>
                  <a:lnTo>
                    <a:pt x="171671" y="117497"/>
                  </a:lnTo>
                  <a:lnTo>
                    <a:pt x="214625" y="147795"/>
                  </a:lnTo>
                  <a:lnTo>
                    <a:pt x="229719" y="177408"/>
                  </a:lnTo>
                  <a:lnTo>
                    <a:pt x="235876" y="195968"/>
                  </a:lnTo>
                  <a:lnTo>
                    <a:pt x="236935" y="209866"/>
                  </a:lnTo>
                  <a:lnTo>
                    <a:pt x="234593" y="220654"/>
                  </a:lnTo>
                  <a:lnTo>
                    <a:pt x="220769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318111" y="10291251"/>
              <a:ext cx="376373" cy="278330"/>
            </a:xfrm>
            <a:custGeom>
              <a:avLst/>
              <a:gdLst/>
              <a:ahLst/>
              <a:cxnLst/>
              <a:rect l="0" t="0" r="0" b="0"/>
              <a:pathLst>
                <a:path w="376373" h="278330">
                  <a:moveTo>
                    <a:pt x="0" y="123400"/>
                  </a:moveTo>
                  <a:lnTo>
                    <a:pt x="49973" y="185179"/>
                  </a:lnTo>
                  <a:lnTo>
                    <a:pt x="89825" y="232936"/>
                  </a:lnTo>
                  <a:lnTo>
                    <a:pt x="149156" y="269228"/>
                  </a:lnTo>
                  <a:lnTo>
                    <a:pt x="163423" y="275464"/>
                  </a:lnTo>
                  <a:lnTo>
                    <a:pt x="191462" y="278329"/>
                  </a:lnTo>
                  <a:lnTo>
                    <a:pt x="205338" y="276961"/>
                  </a:lnTo>
                  <a:lnTo>
                    <a:pt x="213065" y="271478"/>
                  </a:lnTo>
                  <a:lnTo>
                    <a:pt x="216693" y="263252"/>
                  </a:lnTo>
                  <a:lnTo>
                    <a:pt x="216662" y="241925"/>
                  </a:lnTo>
                  <a:lnTo>
                    <a:pt x="206555" y="204222"/>
                  </a:lnTo>
                  <a:lnTo>
                    <a:pt x="176615" y="154600"/>
                  </a:lnTo>
                  <a:lnTo>
                    <a:pt x="168018" y="144200"/>
                  </a:lnTo>
                  <a:lnTo>
                    <a:pt x="163810" y="141837"/>
                  </a:lnTo>
                  <a:lnTo>
                    <a:pt x="162528" y="144832"/>
                  </a:lnTo>
                  <a:lnTo>
                    <a:pt x="163197" y="151399"/>
                  </a:lnTo>
                  <a:lnTo>
                    <a:pt x="172065" y="166822"/>
                  </a:lnTo>
                  <a:lnTo>
                    <a:pt x="189210" y="183832"/>
                  </a:lnTo>
                  <a:lnTo>
                    <a:pt x="245807" y="215517"/>
                  </a:lnTo>
                  <a:lnTo>
                    <a:pt x="259850" y="221375"/>
                  </a:lnTo>
                  <a:lnTo>
                    <a:pt x="272259" y="222233"/>
                  </a:lnTo>
                  <a:lnTo>
                    <a:pt x="294171" y="215061"/>
                  </a:lnTo>
                  <a:lnTo>
                    <a:pt x="299710" y="207359"/>
                  </a:lnTo>
                  <a:lnTo>
                    <a:pt x="301879" y="197655"/>
                  </a:lnTo>
                  <a:lnTo>
                    <a:pt x="294413" y="141961"/>
                  </a:lnTo>
                  <a:lnTo>
                    <a:pt x="273416" y="92366"/>
                  </a:lnTo>
                  <a:lnTo>
                    <a:pt x="275208" y="93569"/>
                  </a:lnTo>
                  <a:lnTo>
                    <a:pt x="327500" y="148956"/>
                  </a:lnTo>
                  <a:lnTo>
                    <a:pt x="348177" y="166751"/>
                  </a:lnTo>
                  <a:lnTo>
                    <a:pt x="372601" y="179738"/>
                  </a:lnTo>
                  <a:lnTo>
                    <a:pt x="376372" y="177717"/>
                  </a:lnTo>
                  <a:lnTo>
                    <a:pt x="368374" y="159221"/>
                  </a:lnTo>
                  <a:lnTo>
                    <a:pt x="317374" y="99341"/>
                  </a:lnTo>
                  <a:lnTo>
                    <a:pt x="299495" y="77667"/>
                  </a:lnTo>
                  <a:lnTo>
                    <a:pt x="282389" y="41294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739812" y="10064689"/>
              <a:ext cx="455817" cy="281440"/>
            </a:xfrm>
            <a:custGeom>
              <a:avLst/>
              <a:gdLst/>
              <a:ahLst/>
              <a:cxnLst/>
              <a:rect l="0" t="0" r="0" b="0"/>
              <a:pathLst>
                <a:path w="455817" h="281440">
                  <a:moveTo>
                    <a:pt x="17057" y="281407"/>
                  </a:moveTo>
                  <a:lnTo>
                    <a:pt x="24956" y="239145"/>
                  </a:lnTo>
                  <a:lnTo>
                    <a:pt x="19069" y="177080"/>
                  </a:lnTo>
                  <a:lnTo>
                    <a:pt x="18398" y="157010"/>
                  </a:lnTo>
                  <a:lnTo>
                    <a:pt x="14904" y="148202"/>
                  </a:lnTo>
                  <a:lnTo>
                    <a:pt x="9528" y="146899"/>
                  </a:lnTo>
                  <a:lnTo>
                    <a:pt x="2897" y="150601"/>
                  </a:lnTo>
                  <a:lnTo>
                    <a:pt x="0" y="160687"/>
                  </a:lnTo>
                  <a:lnTo>
                    <a:pt x="843" y="192206"/>
                  </a:lnTo>
                  <a:lnTo>
                    <a:pt x="14421" y="223480"/>
                  </a:lnTo>
                  <a:lnTo>
                    <a:pt x="53100" y="273520"/>
                  </a:lnTo>
                  <a:lnTo>
                    <a:pt x="65461" y="279195"/>
                  </a:lnTo>
                  <a:lnTo>
                    <a:pt x="95446" y="281439"/>
                  </a:lnTo>
                  <a:lnTo>
                    <a:pt x="107403" y="275335"/>
                  </a:lnTo>
                  <a:lnTo>
                    <a:pt x="124751" y="252301"/>
                  </a:lnTo>
                  <a:lnTo>
                    <a:pt x="135805" y="205073"/>
                  </a:lnTo>
                  <a:lnTo>
                    <a:pt x="133163" y="145184"/>
                  </a:lnTo>
                  <a:lnTo>
                    <a:pt x="137118" y="144887"/>
                  </a:lnTo>
                  <a:lnTo>
                    <a:pt x="197417" y="201598"/>
                  </a:lnTo>
                  <a:lnTo>
                    <a:pt x="210424" y="214490"/>
                  </a:lnTo>
                  <a:lnTo>
                    <a:pt x="220618" y="218514"/>
                  </a:lnTo>
                  <a:lnTo>
                    <a:pt x="228938" y="216626"/>
                  </a:lnTo>
                  <a:lnTo>
                    <a:pt x="236008" y="210797"/>
                  </a:lnTo>
                  <a:lnTo>
                    <a:pt x="237674" y="202340"/>
                  </a:lnTo>
                  <a:lnTo>
                    <a:pt x="225462" y="167079"/>
                  </a:lnTo>
                  <a:lnTo>
                    <a:pt x="198100" y="105404"/>
                  </a:lnTo>
                  <a:lnTo>
                    <a:pt x="192598" y="90945"/>
                  </a:lnTo>
                  <a:lnTo>
                    <a:pt x="195023" y="85877"/>
                  </a:lnTo>
                  <a:lnTo>
                    <a:pt x="202733" y="87067"/>
                  </a:lnTo>
                  <a:lnTo>
                    <a:pt x="226028" y="100579"/>
                  </a:lnTo>
                  <a:lnTo>
                    <a:pt x="278222" y="142431"/>
                  </a:lnTo>
                  <a:lnTo>
                    <a:pt x="325265" y="180490"/>
                  </a:lnTo>
                  <a:lnTo>
                    <a:pt x="330695" y="182135"/>
                  </a:lnTo>
                  <a:lnTo>
                    <a:pt x="332792" y="178663"/>
                  </a:lnTo>
                  <a:lnTo>
                    <a:pt x="332666" y="171777"/>
                  </a:lnTo>
                  <a:lnTo>
                    <a:pt x="312095" y="124839"/>
                  </a:lnTo>
                  <a:lnTo>
                    <a:pt x="298125" y="66758"/>
                  </a:lnTo>
                  <a:lnTo>
                    <a:pt x="294323" y="23504"/>
                  </a:lnTo>
                  <a:lnTo>
                    <a:pt x="297880" y="10446"/>
                  </a:lnTo>
                  <a:lnTo>
                    <a:pt x="304821" y="3264"/>
                  </a:lnTo>
                  <a:lnTo>
                    <a:pt x="314018" y="0"/>
                  </a:lnTo>
                  <a:lnTo>
                    <a:pt x="324721" y="3917"/>
                  </a:lnTo>
                  <a:lnTo>
                    <a:pt x="380773" y="55823"/>
                  </a:lnTo>
                  <a:lnTo>
                    <a:pt x="428141" y="107009"/>
                  </a:lnTo>
                  <a:lnTo>
                    <a:pt x="455816" y="1442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250472" y="9962934"/>
              <a:ext cx="370204" cy="204917"/>
            </a:xfrm>
            <a:custGeom>
              <a:avLst/>
              <a:gdLst/>
              <a:ahLst/>
              <a:cxnLst/>
              <a:rect l="0" t="0" r="0" b="0"/>
              <a:pathLst>
                <a:path w="370204" h="204917">
                  <a:moveTo>
                    <a:pt x="0" y="204916"/>
                  </a:moveTo>
                  <a:lnTo>
                    <a:pt x="19084" y="147664"/>
                  </a:lnTo>
                  <a:lnTo>
                    <a:pt x="17673" y="93667"/>
                  </a:lnTo>
                  <a:lnTo>
                    <a:pt x="7606" y="36703"/>
                  </a:lnTo>
                  <a:lnTo>
                    <a:pt x="5071" y="31835"/>
                  </a:lnTo>
                  <a:lnTo>
                    <a:pt x="3381" y="36208"/>
                  </a:lnTo>
                  <a:lnTo>
                    <a:pt x="3027" y="58331"/>
                  </a:lnTo>
                  <a:lnTo>
                    <a:pt x="15212" y="109775"/>
                  </a:lnTo>
                  <a:lnTo>
                    <a:pt x="39568" y="163948"/>
                  </a:lnTo>
                  <a:lnTo>
                    <a:pt x="50755" y="173033"/>
                  </a:lnTo>
                  <a:lnTo>
                    <a:pt x="79434" y="183128"/>
                  </a:lnTo>
                  <a:lnTo>
                    <a:pt x="91043" y="181250"/>
                  </a:lnTo>
                  <a:lnTo>
                    <a:pt x="100305" y="175427"/>
                  </a:lnTo>
                  <a:lnTo>
                    <a:pt x="108004" y="166976"/>
                  </a:lnTo>
                  <a:lnTo>
                    <a:pt x="112495" y="137271"/>
                  </a:lnTo>
                  <a:lnTo>
                    <a:pt x="111560" y="118686"/>
                  </a:lnTo>
                  <a:lnTo>
                    <a:pt x="113984" y="109343"/>
                  </a:lnTo>
                  <a:lnTo>
                    <a:pt x="118646" y="106160"/>
                  </a:lnTo>
                  <a:lnTo>
                    <a:pt x="124802" y="107086"/>
                  </a:lnTo>
                  <a:lnTo>
                    <a:pt x="139766" y="120302"/>
                  </a:lnTo>
                  <a:lnTo>
                    <a:pt x="174200" y="158749"/>
                  </a:lnTo>
                  <a:lnTo>
                    <a:pt x="181642" y="160426"/>
                  </a:lnTo>
                  <a:lnTo>
                    <a:pt x="188128" y="156975"/>
                  </a:lnTo>
                  <a:lnTo>
                    <a:pt x="193975" y="150103"/>
                  </a:lnTo>
                  <a:lnTo>
                    <a:pt x="196409" y="126218"/>
                  </a:lnTo>
                  <a:lnTo>
                    <a:pt x="189214" y="78510"/>
                  </a:lnTo>
                  <a:lnTo>
                    <a:pt x="177433" y="25780"/>
                  </a:lnTo>
                  <a:lnTo>
                    <a:pt x="173134" y="7795"/>
                  </a:lnTo>
                  <a:lnTo>
                    <a:pt x="174838" y="376"/>
                  </a:lnTo>
                  <a:lnTo>
                    <a:pt x="180544" y="0"/>
                  </a:lnTo>
                  <a:lnTo>
                    <a:pt x="206349" y="17244"/>
                  </a:lnTo>
                  <a:lnTo>
                    <a:pt x="252986" y="70174"/>
                  </a:lnTo>
                  <a:lnTo>
                    <a:pt x="289768" y="106592"/>
                  </a:lnTo>
                  <a:lnTo>
                    <a:pt x="316173" y="122114"/>
                  </a:lnTo>
                  <a:lnTo>
                    <a:pt x="328089" y="120768"/>
                  </a:lnTo>
                  <a:lnTo>
                    <a:pt x="339080" y="113778"/>
                  </a:lnTo>
                  <a:lnTo>
                    <a:pt x="360981" y="87011"/>
                  </a:lnTo>
                  <a:lnTo>
                    <a:pt x="370203" y="678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538407" y="9537134"/>
              <a:ext cx="219381" cy="425049"/>
            </a:xfrm>
            <a:custGeom>
              <a:avLst/>
              <a:gdLst/>
              <a:ahLst/>
              <a:cxnLst/>
              <a:rect l="0" t="0" r="0" b="0"/>
              <a:pathLst>
                <a:path w="219381" h="425049">
                  <a:moveTo>
                    <a:pt x="0" y="0"/>
                  </a:moveTo>
                  <a:lnTo>
                    <a:pt x="14916" y="60996"/>
                  </a:lnTo>
                  <a:lnTo>
                    <a:pt x="24911" y="110900"/>
                  </a:lnTo>
                  <a:lnTo>
                    <a:pt x="39510" y="158471"/>
                  </a:lnTo>
                  <a:lnTo>
                    <a:pt x="64859" y="213520"/>
                  </a:lnTo>
                  <a:lnTo>
                    <a:pt x="100722" y="273067"/>
                  </a:lnTo>
                  <a:lnTo>
                    <a:pt x="141210" y="332903"/>
                  </a:lnTo>
                  <a:lnTo>
                    <a:pt x="185488" y="388395"/>
                  </a:lnTo>
                  <a:lnTo>
                    <a:pt x="219380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606964" y="9660535"/>
              <a:ext cx="178246" cy="164536"/>
            </a:xfrm>
            <a:custGeom>
              <a:avLst/>
              <a:gdLst/>
              <a:ahLst/>
              <a:cxnLst/>
              <a:rect l="0" t="0" r="0" b="0"/>
              <a:pathLst>
                <a:path w="178246" h="164536">
                  <a:moveTo>
                    <a:pt x="0" y="164535"/>
                  </a:moveTo>
                  <a:lnTo>
                    <a:pt x="45447" y="107283"/>
                  </a:lnTo>
                  <a:lnTo>
                    <a:pt x="106195" y="55732"/>
                  </a:lnTo>
                  <a:lnTo>
                    <a:pt x="166954" y="8203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399460" y="12471332"/>
            <a:ext cx="630717" cy="521026"/>
            <a:chOff x="2399460" y="12471332"/>
            <a:chExt cx="630717" cy="521026"/>
          </a:xfrm>
        </p:grpSpPr>
        <p:sp>
          <p:nvSpPr>
            <p:cNvPr id="66" name="Freeform 65"/>
            <p:cNvSpPr/>
            <p:nvPr/>
          </p:nvSpPr>
          <p:spPr>
            <a:xfrm>
              <a:off x="2399460" y="12731845"/>
              <a:ext cx="164536" cy="13711"/>
            </a:xfrm>
            <a:custGeom>
              <a:avLst/>
              <a:gdLst/>
              <a:ahLst/>
              <a:cxnLst/>
              <a:rect l="0" t="0" r="0" b="0"/>
              <a:pathLst>
                <a:path w="164536" h="13711">
                  <a:moveTo>
                    <a:pt x="0" y="13710"/>
                  </a:moveTo>
                  <a:lnTo>
                    <a:pt x="48808" y="2858"/>
                  </a:lnTo>
                  <a:lnTo>
                    <a:pt x="98252" y="848"/>
                  </a:lnTo>
                  <a:lnTo>
                    <a:pt x="139309" y="251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692753" y="12594732"/>
              <a:ext cx="241445" cy="166431"/>
            </a:xfrm>
            <a:custGeom>
              <a:avLst/>
              <a:gdLst/>
              <a:ahLst/>
              <a:cxnLst/>
              <a:rect l="0" t="0" r="0" b="0"/>
              <a:pathLst>
                <a:path w="241445" h="166431">
                  <a:moveTo>
                    <a:pt x="118043" y="0"/>
                  </a:moveTo>
                  <a:lnTo>
                    <a:pt x="91680" y="57252"/>
                  </a:lnTo>
                  <a:lnTo>
                    <a:pt x="57935" y="118066"/>
                  </a:lnTo>
                  <a:lnTo>
                    <a:pt x="40038" y="141850"/>
                  </a:lnTo>
                  <a:lnTo>
                    <a:pt x="5554" y="165092"/>
                  </a:lnTo>
                  <a:lnTo>
                    <a:pt x="393" y="166430"/>
                  </a:lnTo>
                  <a:lnTo>
                    <a:pt x="0" y="164274"/>
                  </a:lnTo>
                  <a:lnTo>
                    <a:pt x="2785" y="159790"/>
                  </a:lnTo>
                  <a:lnTo>
                    <a:pt x="28540" y="146202"/>
                  </a:lnTo>
                  <a:lnTo>
                    <a:pt x="89135" y="138909"/>
                  </a:lnTo>
                  <a:lnTo>
                    <a:pt x="141809" y="137644"/>
                  </a:lnTo>
                  <a:lnTo>
                    <a:pt x="192964" y="135747"/>
                  </a:lnTo>
                  <a:lnTo>
                    <a:pt x="241444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851930" y="12471332"/>
              <a:ext cx="178247" cy="521026"/>
            </a:xfrm>
            <a:custGeom>
              <a:avLst/>
              <a:gdLst/>
              <a:ahLst/>
              <a:cxnLst/>
              <a:rect l="0" t="0" r="0" b="0"/>
              <a:pathLst>
                <a:path w="178247" h="521026">
                  <a:moveTo>
                    <a:pt x="178246" y="0"/>
                  </a:moveTo>
                  <a:lnTo>
                    <a:pt x="163331" y="52869"/>
                  </a:lnTo>
                  <a:lnTo>
                    <a:pt x="154859" y="93576"/>
                  </a:lnTo>
                  <a:lnTo>
                    <a:pt x="146015" y="142138"/>
                  </a:lnTo>
                  <a:lnTo>
                    <a:pt x="132471" y="199031"/>
                  </a:lnTo>
                  <a:lnTo>
                    <a:pt x="118809" y="244834"/>
                  </a:lnTo>
                  <a:lnTo>
                    <a:pt x="105618" y="285537"/>
                  </a:lnTo>
                  <a:lnTo>
                    <a:pt x="88075" y="332573"/>
                  </a:lnTo>
                  <a:lnTo>
                    <a:pt x="65043" y="378869"/>
                  </a:lnTo>
                  <a:lnTo>
                    <a:pt x="33660" y="440479"/>
                  </a:lnTo>
                  <a:lnTo>
                    <a:pt x="8229" y="500375"/>
                  </a:lnTo>
                  <a:lnTo>
                    <a:pt x="0" y="521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139865" y="12593806"/>
            <a:ext cx="522461" cy="423565"/>
            <a:chOff x="3139865" y="12593806"/>
            <a:chExt cx="522461" cy="423565"/>
          </a:xfrm>
        </p:grpSpPr>
        <p:sp>
          <p:nvSpPr>
            <p:cNvPr id="70" name="Freeform 69"/>
            <p:cNvSpPr/>
            <p:nvPr/>
          </p:nvSpPr>
          <p:spPr>
            <a:xfrm>
              <a:off x="3139865" y="12827822"/>
              <a:ext cx="191958" cy="13713"/>
            </a:xfrm>
            <a:custGeom>
              <a:avLst/>
              <a:gdLst/>
              <a:ahLst/>
              <a:cxnLst/>
              <a:rect l="0" t="0" r="0" b="0"/>
              <a:pathLst>
                <a:path w="191958" h="13713">
                  <a:moveTo>
                    <a:pt x="0" y="1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56832" y="4063"/>
                  </a:lnTo>
                  <a:lnTo>
                    <a:pt x="191957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488949" y="12593806"/>
              <a:ext cx="173377" cy="423565"/>
            </a:xfrm>
            <a:custGeom>
              <a:avLst/>
              <a:gdLst/>
              <a:ahLst/>
              <a:cxnLst/>
              <a:rect l="0" t="0" r="0" b="0"/>
              <a:pathLst>
                <a:path w="173377" h="423565">
                  <a:moveTo>
                    <a:pt x="171942" y="55771"/>
                  </a:moveTo>
                  <a:lnTo>
                    <a:pt x="133774" y="5798"/>
                  </a:lnTo>
                  <a:lnTo>
                    <a:pt x="122121" y="1128"/>
                  </a:lnTo>
                  <a:lnTo>
                    <a:pt x="92923" y="0"/>
                  </a:lnTo>
                  <a:lnTo>
                    <a:pt x="49503" y="15210"/>
                  </a:lnTo>
                  <a:lnTo>
                    <a:pt x="14971" y="39012"/>
                  </a:lnTo>
                  <a:lnTo>
                    <a:pt x="3152" y="64573"/>
                  </a:lnTo>
                  <a:lnTo>
                    <a:pt x="0" y="79920"/>
                  </a:lnTo>
                  <a:lnTo>
                    <a:pt x="946" y="93199"/>
                  </a:lnTo>
                  <a:lnTo>
                    <a:pt x="10122" y="116079"/>
                  </a:lnTo>
                  <a:lnTo>
                    <a:pt x="51785" y="166540"/>
                  </a:lnTo>
                  <a:lnTo>
                    <a:pt x="110246" y="226880"/>
                  </a:lnTo>
                  <a:lnTo>
                    <a:pt x="148639" y="277973"/>
                  </a:lnTo>
                  <a:lnTo>
                    <a:pt x="167171" y="310430"/>
                  </a:lnTo>
                  <a:lnTo>
                    <a:pt x="173376" y="345168"/>
                  </a:lnTo>
                  <a:lnTo>
                    <a:pt x="172898" y="362963"/>
                  </a:lnTo>
                  <a:lnTo>
                    <a:pt x="160179" y="394922"/>
                  </a:lnTo>
                  <a:lnTo>
                    <a:pt x="150389" y="409843"/>
                  </a:lnTo>
                  <a:lnTo>
                    <a:pt x="137768" y="418266"/>
                  </a:lnTo>
                  <a:lnTo>
                    <a:pt x="107495" y="423564"/>
                  </a:lnTo>
                  <a:lnTo>
                    <a:pt x="81852" y="416778"/>
                  </a:lnTo>
                  <a:lnTo>
                    <a:pt x="70748" y="410703"/>
                  </a:lnTo>
                  <a:lnTo>
                    <a:pt x="54348" y="387702"/>
                  </a:lnTo>
                  <a:lnTo>
                    <a:pt x="47842" y="373037"/>
                  </a:lnTo>
                  <a:lnTo>
                    <a:pt x="44676" y="340492"/>
                  </a:lnTo>
                  <a:lnTo>
                    <a:pt x="49870" y="305714"/>
                  </a:lnTo>
                  <a:lnTo>
                    <a:pt x="69924" y="251875"/>
                  </a:lnTo>
                  <a:lnTo>
                    <a:pt x="95164" y="197328"/>
                  </a:lnTo>
                  <a:lnTo>
                    <a:pt x="120416" y="144096"/>
                  </a:lnTo>
                  <a:lnTo>
                    <a:pt x="147432" y="88453"/>
                  </a:lnTo>
                  <a:lnTo>
                    <a:pt x="164680" y="61391"/>
                  </a:lnTo>
                  <a:lnTo>
                    <a:pt x="171942" y="420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Freeform 72"/>
          <p:cNvSpPr/>
          <p:nvPr/>
        </p:nvSpPr>
        <p:spPr>
          <a:xfrm>
            <a:off x="2207503" y="12389064"/>
            <a:ext cx="123402" cy="987207"/>
          </a:xfrm>
          <a:custGeom>
            <a:avLst/>
            <a:gdLst/>
            <a:ahLst/>
            <a:cxnLst/>
            <a:rect l="0" t="0" r="0" b="0"/>
            <a:pathLst>
              <a:path w="123402" h="987207">
                <a:moveTo>
                  <a:pt x="123401" y="0"/>
                </a:moveTo>
                <a:lnTo>
                  <a:pt x="123401" y="54731"/>
                </a:lnTo>
                <a:lnTo>
                  <a:pt x="123401" y="95421"/>
                </a:lnTo>
                <a:lnTo>
                  <a:pt x="123401" y="142959"/>
                </a:lnTo>
                <a:lnTo>
                  <a:pt x="121878" y="189984"/>
                </a:lnTo>
                <a:lnTo>
                  <a:pt x="113978" y="243678"/>
                </a:lnTo>
                <a:lnTo>
                  <a:pt x="110961" y="297504"/>
                </a:lnTo>
                <a:lnTo>
                  <a:pt x="110067" y="352048"/>
                </a:lnTo>
                <a:lnTo>
                  <a:pt x="108278" y="406803"/>
                </a:lnTo>
                <a:lnTo>
                  <a:pt x="98777" y="463145"/>
                </a:lnTo>
                <a:lnTo>
                  <a:pt x="86313" y="525883"/>
                </a:lnTo>
                <a:lnTo>
                  <a:pt x="72971" y="585266"/>
                </a:lnTo>
                <a:lnTo>
                  <a:pt x="63917" y="628289"/>
                </a:lnTo>
                <a:lnTo>
                  <a:pt x="50254" y="688057"/>
                </a:lnTo>
                <a:lnTo>
                  <a:pt x="36558" y="744361"/>
                </a:lnTo>
                <a:lnTo>
                  <a:pt x="30129" y="799638"/>
                </a:lnTo>
                <a:lnTo>
                  <a:pt x="20946" y="854611"/>
                </a:lnTo>
                <a:lnTo>
                  <a:pt x="8576" y="902216"/>
                </a:lnTo>
                <a:lnTo>
                  <a:pt x="1695" y="964099"/>
                </a:lnTo>
                <a:lnTo>
                  <a:pt x="0" y="9872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3811714" y="12251952"/>
            <a:ext cx="122391" cy="973496"/>
            <a:chOff x="3811714" y="12251952"/>
            <a:chExt cx="122391" cy="973496"/>
          </a:xfrm>
        </p:grpSpPr>
        <p:sp>
          <p:nvSpPr>
            <p:cNvPr id="74" name="Freeform 73"/>
            <p:cNvSpPr/>
            <p:nvPr/>
          </p:nvSpPr>
          <p:spPr>
            <a:xfrm>
              <a:off x="3921404" y="1225195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811714" y="12306797"/>
              <a:ext cx="95979" cy="918651"/>
            </a:xfrm>
            <a:custGeom>
              <a:avLst/>
              <a:gdLst/>
              <a:ahLst/>
              <a:cxnLst/>
              <a:rect l="0" t="0" r="0" b="0"/>
              <a:pathLst>
                <a:path w="95979" h="918651">
                  <a:moveTo>
                    <a:pt x="95978" y="0"/>
                  </a:moveTo>
                  <a:lnTo>
                    <a:pt x="86556" y="45310"/>
                  </a:lnTo>
                  <a:lnTo>
                    <a:pt x="82015" y="101447"/>
                  </a:lnTo>
                  <a:lnTo>
                    <a:pt x="73221" y="149904"/>
                  </a:lnTo>
                  <a:lnTo>
                    <a:pt x="69939" y="202180"/>
                  </a:lnTo>
                  <a:lnTo>
                    <a:pt x="67442" y="256263"/>
                  </a:lnTo>
                  <a:lnTo>
                    <a:pt x="59254" y="312406"/>
                  </a:lnTo>
                  <a:lnTo>
                    <a:pt x="54628" y="375082"/>
                  </a:lnTo>
                  <a:lnTo>
                    <a:pt x="45809" y="434449"/>
                  </a:lnTo>
                  <a:lnTo>
                    <a:pt x="43212" y="477468"/>
                  </a:lnTo>
                  <a:lnTo>
                    <a:pt x="34470" y="537235"/>
                  </a:lnTo>
                  <a:lnTo>
                    <a:pt x="29510" y="593539"/>
                  </a:lnTo>
                  <a:lnTo>
                    <a:pt x="20762" y="641537"/>
                  </a:lnTo>
                  <a:lnTo>
                    <a:pt x="15800" y="691982"/>
                  </a:lnTo>
                  <a:lnTo>
                    <a:pt x="10577" y="735641"/>
                  </a:lnTo>
                  <a:lnTo>
                    <a:pt x="4701" y="782468"/>
                  </a:lnTo>
                  <a:lnTo>
                    <a:pt x="1393" y="843090"/>
                  </a:lnTo>
                  <a:lnTo>
                    <a:pt x="275" y="901919"/>
                  </a:lnTo>
                  <a:lnTo>
                    <a:pt x="0" y="9186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101487" y="12824212"/>
            <a:ext cx="804371" cy="524638"/>
            <a:chOff x="1101487" y="12824212"/>
            <a:chExt cx="804371" cy="524638"/>
          </a:xfrm>
        </p:grpSpPr>
        <p:sp>
          <p:nvSpPr>
            <p:cNvPr id="77" name="Freeform 76"/>
            <p:cNvSpPr/>
            <p:nvPr/>
          </p:nvSpPr>
          <p:spPr>
            <a:xfrm>
              <a:off x="1101487" y="12824212"/>
              <a:ext cx="255923" cy="392429"/>
            </a:xfrm>
            <a:custGeom>
              <a:avLst/>
              <a:gdLst/>
              <a:ahLst/>
              <a:cxnLst/>
              <a:rect l="0" t="0" r="0" b="0"/>
              <a:pathLst>
                <a:path w="255923" h="392429">
                  <a:moveTo>
                    <a:pt x="255922" y="17322"/>
                  </a:moveTo>
                  <a:lnTo>
                    <a:pt x="241364" y="2765"/>
                  </a:lnTo>
                  <a:lnTo>
                    <a:pt x="230982" y="0"/>
                  </a:lnTo>
                  <a:lnTo>
                    <a:pt x="188779" y="3387"/>
                  </a:lnTo>
                  <a:lnTo>
                    <a:pt x="128738" y="22243"/>
                  </a:lnTo>
                  <a:lnTo>
                    <a:pt x="84681" y="46202"/>
                  </a:lnTo>
                  <a:lnTo>
                    <a:pt x="23472" y="90640"/>
                  </a:lnTo>
                  <a:lnTo>
                    <a:pt x="2295" y="108815"/>
                  </a:lnTo>
                  <a:lnTo>
                    <a:pt x="0" y="119451"/>
                  </a:lnTo>
                  <a:lnTo>
                    <a:pt x="3040" y="131112"/>
                  </a:lnTo>
                  <a:lnTo>
                    <a:pt x="9637" y="143457"/>
                  </a:lnTo>
                  <a:lnTo>
                    <a:pt x="29155" y="161235"/>
                  </a:lnTo>
                  <a:lnTo>
                    <a:pt x="73964" y="183872"/>
                  </a:lnTo>
                  <a:lnTo>
                    <a:pt x="127359" y="209876"/>
                  </a:lnTo>
                  <a:lnTo>
                    <a:pt x="189451" y="255063"/>
                  </a:lnTo>
                  <a:lnTo>
                    <a:pt x="217099" y="283951"/>
                  </a:lnTo>
                  <a:lnTo>
                    <a:pt x="230034" y="307976"/>
                  </a:lnTo>
                  <a:lnTo>
                    <a:pt x="232736" y="333887"/>
                  </a:lnTo>
                  <a:lnTo>
                    <a:pt x="231324" y="347196"/>
                  </a:lnTo>
                  <a:lnTo>
                    <a:pt x="225812" y="357593"/>
                  </a:lnTo>
                  <a:lnTo>
                    <a:pt x="207500" y="373206"/>
                  </a:lnTo>
                  <a:lnTo>
                    <a:pt x="164216" y="390560"/>
                  </a:lnTo>
                  <a:lnTo>
                    <a:pt x="134420" y="392428"/>
                  </a:lnTo>
                  <a:lnTo>
                    <a:pt x="78051" y="381215"/>
                  </a:lnTo>
                  <a:lnTo>
                    <a:pt x="36543" y="3601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384831" y="12882668"/>
              <a:ext cx="52041" cy="466182"/>
            </a:xfrm>
            <a:custGeom>
              <a:avLst/>
              <a:gdLst/>
              <a:ahLst/>
              <a:cxnLst/>
              <a:rect l="0" t="0" r="0" b="0"/>
              <a:pathLst>
                <a:path w="52041" h="466182">
                  <a:moveTo>
                    <a:pt x="0" y="0"/>
                  </a:moveTo>
                  <a:lnTo>
                    <a:pt x="20370" y="23416"/>
                  </a:lnTo>
                  <a:lnTo>
                    <a:pt x="45377" y="83544"/>
                  </a:lnTo>
                  <a:lnTo>
                    <a:pt x="52040" y="138336"/>
                  </a:lnTo>
                  <a:lnTo>
                    <a:pt x="49536" y="184883"/>
                  </a:lnTo>
                  <a:lnTo>
                    <a:pt x="43345" y="236041"/>
                  </a:lnTo>
                  <a:lnTo>
                    <a:pt x="35515" y="289246"/>
                  </a:lnTo>
                  <a:lnTo>
                    <a:pt x="26957" y="339300"/>
                  </a:lnTo>
                  <a:lnTo>
                    <a:pt x="19598" y="385414"/>
                  </a:lnTo>
                  <a:lnTo>
                    <a:pt x="14874" y="448421"/>
                  </a:lnTo>
                  <a:lnTo>
                    <a:pt x="13712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275142" y="12855245"/>
              <a:ext cx="342781" cy="54846"/>
            </a:xfrm>
            <a:custGeom>
              <a:avLst/>
              <a:gdLst/>
              <a:ahLst/>
              <a:cxnLst/>
              <a:rect l="0" t="0" r="0" b="0"/>
              <a:pathLst>
                <a:path w="342781" h="54846">
                  <a:moveTo>
                    <a:pt x="0" y="54845"/>
                  </a:moveTo>
                  <a:lnTo>
                    <a:pt x="59659" y="43993"/>
                  </a:lnTo>
                  <a:lnTo>
                    <a:pt x="115179" y="37918"/>
                  </a:lnTo>
                  <a:lnTo>
                    <a:pt x="175809" y="26470"/>
                  </a:lnTo>
                  <a:lnTo>
                    <a:pt x="232368" y="13428"/>
                  </a:lnTo>
                  <a:lnTo>
                    <a:pt x="287721" y="3978"/>
                  </a:lnTo>
                  <a:lnTo>
                    <a:pt x="3427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741323" y="12923801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0"/>
                  </a:moveTo>
                  <a:lnTo>
                    <a:pt x="48807" y="10853"/>
                  </a:lnTo>
                  <a:lnTo>
                    <a:pt x="98252" y="12864"/>
                  </a:lnTo>
                  <a:lnTo>
                    <a:pt x="128981" y="14859"/>
                  </a:lnTo>
                  <a:lnTo>
                    <a:pt x="164534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686478" y="13102047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13711"/>
                  </a:moveTo>
                  <a:lnTo>
                    <a:pt x="51685" y="12187"/>
                  </a:lnTo>
                  <a:lnTo>
                    <a:pt x="98089" y="4288"/>
                  </a:lnTo>
                  <a:lnTo>
                    <a:pt x="154157" y="1269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960702" y="13540804"/>
            <a:ext cx="2919344" cy="987209"/>
            <a:chOff x="1960702" y="13540804"/>
            <a:chExt cx="2919344" cy="987209"/>
          </a:xfrm>
        </p:grpSpPr>
        <p:sp>
          <p:nvSpPr>
            <p:cNvPr id="83" name="Freeform 82"/>
            <p:cNvSpPr/>
            <p:nvPr/>
          </p:nvSpPr>
          <p:spPr>
            <a:xfrm>
              <a:off x="1960702" y="14034408"/>
              <a:ext cx="178246" cy="13712"/>
            </a:xfrm>
            <a:custGeom>
              <a:avLst/>
              <a:gdLst/>
              <a:ahLst/>
              <a:cxnLst/>
              <a:rect l="0" t="0" r="0" b="0"/>
              <a:pathLst>
                <a:path w="178246" h="13712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42316" y="1523"/>
                  </a:lnTo>
                  <a:lnTo>
                    <a:pt x="178245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042969" y="14130387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53208" y="4288"/>
                  </a:lnTo>
                  <a:lnTo>
                    <a:pt x="107730" y="848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399460" y="13568228"/>
              <a:ext cx="164536" cy="959785"/>
            </a:xfrm>
            <a:custGeom>
              <a:avLst/>
              <a:gdLst/>
              <a:ahLst/>
              <a:cxnLst/>
              <a:rect l="0" t="0" r="0" b="0"/>
              <a:pathLst>
                <a:path w="164536" h="959785">
                  <a:moveTo>
                    <a:pt x="164535" y="0"/>
                  </a:moveTo>
                  <a:lnTo>
                    <a:pt x="153588" y="54731"/>
                  </a:lnTo>
                  <a:lnTo>
                    <a:pt x="145451" y="95420"/>
                  </a:lnTo>
                  <a:lnTo>
                    <a:pt x="136756" y="142957"/>
                  </a:lnTo>
                  <a:lnTo>
                    <a:pt x="127813" y="194555"/>
                  </a:lnTo>
                  <a:lnTo>
                    <a:pt x="118760" y="247957"/>
                  </a:lnTo>
                  <a:lnTo>
                    <a:pt x="109659" y="306223"/>
                  </a:lnTo>
                  <a:lnTo>
                    <a:pt x="102059" y="363095"/>
                  </a:lnTo>
                  <a:lnTo>
                    <a:pt x="98681" y="408686"/>
                  </a:lnTo>
                  <a:lnTo>
                    <a:pt x="89500" y="461333"/>
                  </a:lnTo>
                  <a:lnTo>
                    <a:pt x="77132" y="513156"/>
                  </a:lnTo>
                  <a:lnTo>
                    <a:pt x="71097" y="567106"/>
                  </a:lnTo>
                  <a:lnTo>
                    <a:pt x="62030" y="621686"/>
                  </a:lnTo>
                  <a:lnTo>
                    <a:pt x="49695" y="669173"/>
                  </a:lnTo>
                  <a:lnTo>
                    <a:pt x="40876" y="710269"/>
                  </a:lnTo>
                  <a:lnTo>
                    <a:pt x="31879" y="759003"/>
                  </a:lnTo>
                  <a:lnTo>
                    <a:pt x="22801" y="811133"/>
                  </a:lnTo>
                  <a:lnTo>
                    <a:pt x="17751" y="860708"/>
                  </a:lnTo>
                  <a:lnTo>
                    <a:pt x="10846" y="919255"/>
                  </a:lnTo>
                  <a:lnTo>
                    <a:pt x="0" y="9597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728529" y="13952141"/>
              <a:ext cx="137113" cy="13713"/>
            </a:xfrm>
            <a:custGeom>
              <a:avLst/>
              <a:gdLst/>
              <a:ahLst/>
              <a:cxnLst/>
              <a:rect l="0" t="0" r="0" b="0"/>
              <a:pathLst>
                <a:path w="137113" h="13713">
                  <a:moveTo>
                    <a:pt x="0" y="13712"/>
                  </a:moveTo>
                  <a:lnTo>
                    <a:pt x="35886" y="4289"/>
                  </a:lnTo>
                  <a:lnTo>
                    <a:pt x="87483" y="1271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961619" y="13856162"/>
              <a:ext cx="137114" cy="342782"/>
            </a:xfrm>
            <a:custGeom>
              <a:avLst/>
              <a:gdLst/>
              <a:ahLst/>
              <a:cxnLst/>
              <a:rect l="0" t="0" r="0" b="0"/>
              <a:pathLst>
                <a:path w="137114" h="342782">
                  <a:moveTo>
                    <a:pt x="137113" y="0"/>
                  </a:moveTo>
                  <a:lnTo>
                    <a:pt x="122198" y="48806"/>
                  </a:lnTo>
                  <a:lnTo>
                    <a:pt x="105271" y="102315"/>
                  </a:lnTo>
                  <a:lnTo>
                    <a:pt x="85021" y="158286"/>
                  </a:lnTo>
                  <a:lnTo>
                    <a:pt x="64530" y="218145"/>
                  </a:lnTo>
                  <a:lnTo>
                    <a:pt x="35878" y="274706"/>
                  </a:lnTo>
                  <a:lnTo>
                    <a:pt x="19501" y="305415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100352" y="13801319"/>
              <a:ext cx="241258" cy="357863"/>
            </a:xfrm>
            <a:custGeom>
              <a:avLst/>
              <a:gdLst/>
              <a:ahLst/>
              <a:cxnLst/>
              <a:rect l="0" t="0" r="0" b="0"/>
              <a:pathLst>
                <a:path w="241258" h="357863">
                  <a:moveTo>
                    <a:pt x="190336" y="0"/>
                  </a:moveTo>
                  <a:lnTo>
                    <a:pt x="212173" y="7278"/>
                  </a:lnTo>
                  <a:lnTo>
                    <a:pt x="226956" y="23039"/>
                  </a:lnTo>
                  <a:lnTo>
                    <a:pt x="237081" y="46802"/>
                  </a:lnTo>
                  <a:lnTo>
                    <a:pt x="241257" y="92918"/>
                  </a:lnTo>
                  <a:lnTo>
                    <a:pt x="236835" y="122040"/>
                  </a:lnTo>
                  <a:lnTo>
                    <a:pt x="225729" y="146155"/>
                  </a:lnTo>
                  <a:lnTo>
                    <a:pt x="194433" y="205335"/>
                  </a:lnTo>
                  <a:lnTo>
                    <a:pt x="153109" y="262574"/>
                  </a:lnTo>
                  <a:lnTo>
                    <a:pt x="103919" y="318486"/>
                  </a:lnTo>
                  <a:lnTo>
                    <a:pt x="78802" y="341123"/>
                  </a:lnTo>
                  <a:lnTo>
                    <a:pt x="52405" y="356262"/>
                  </a:lnTo>
                  <a:lnTo>
                    <a:pt x="38967" y="357862"/>
                  </a:lnTo>
                  <a:lnTo>
                    <a:pt x="11848" y="351515"/>
                  </a:lnTo>
                  <a:lnTo>
                    <a:pt x="4311" y="344033"/>
                  </a:lnTo>
                  <a:lnTo>
                    <a:pt x="811" y="334474"/>
                  </a:lnTo>
                  <a:lnTo>
                    <a:pt x="0" y="323530"/>
                  </a:lnTo>
                  <a:lnTo>
                    <a:pt x="7225" y="299185"/>
                  </a:lnTo>
                  <a:lnTo>
                    <a:pt x="32485" y="259782"/>
                  </a:lnTo>
                  <a:lnTo>
                    <a:pt x="56195" y="235812"/>
                  </a:lnTo>
                  <a:lnTo>
                    <a:pt x="81967" y="220081"/>
                  </a:lnTo>
                  <a:lnTo>
                    <a:pt x="129450" y="209939"/>
                  </a:lnTo>
                  <a:lnTo>
                    <a:pt x="156167" y="215691"/>
                  </a:lnTo>
                  <a:lnTo>
                    <a:pt x="178197" y="229927"/>
                  </a:lnTo>
                  <a:lnTo>
                    <a:pt x="198144" y="251488"/>
                  </a:lnTo>
                  <a:lnTo>
                    <a:pt x="209041" y="280370"/>
                  </a:lnTo>
                  <a:lnTo>
                    <a:pt x="217759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414089" y="13540804"/>
              <a:ext cx="191958" cy="891231"/>
            </a:xfrm>
            <a:custGeom>
              <a:avLst/>
              <a:gdLst/>
              <a:ahLst/>
              <a:cxnLst/>
              <a:rect l="0" t="0" r="0" b="0"/>
              <a:pathLst>
                <a:path w="191958" h="891231">
                  <a:moveTo>
                    <a:pt x="191957" y="0"/>
                  </a:moveTo>
                  <a:lnTo>
                    <a:pt x="190433" y="45311"/>
                  </a:lnTo>
                  <a:lnTo>
                    <a:pt x="181011" y="101449"/>
                  </a:lnTo>
                  <a:lnTo>
                    <a:pt x="164178" y="162907"/>
                  </a:lnTo>
                  <a:lnTo>
                    <a:pt x="146182" y="226337"/>
                  </a:lnTo>
                  <a:lnTo>
                    <a:pt x="132521" y="279501"/>
                  </a:lnTo>
                  <a:lnTo>
                    <a:pt x="118824" y="333850"/>
                  </a:lnTo>
                  <a:lnTo>
                    <a:pt x="112396" y="388547"/>
                  </a:lnTo>
                  <a:lnTo>
                    <a:pt x="95934" y="443349"/>
                  </a:lnTo>
                  <a:lnTo>
                    <a:pt x="79038" y="498181"/>
                  </a:lnTo>
                  <a:lnTo>
                    <a:pt x="71662" y="553023"/>
                  </a:lnTo>
                  <a:lnTo>
                    <a:pt x="54919" y="615144"/>
                  </a:lnTo>
                  <a:lnTo>
                    <a:pt x="45218" y="674516"/>
                  </a:lnTo>
                  <a:lnTo>
                    <a:pt x="35065" y="730700"/>
                  </a:lnTo>
                  <a:lnTo>
                    <a:pt x="22408" y="785943"/>
                  </a:lnTo>
                  <a:lnTo>
                    <a:pt x="9009" y="848184"/>
                  </a:lnTo>
                  <a:lnTo>
                    <a:pt x="0" y="8912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962537" y="13897296"/>
              <a:ext cx="123402" cy="27424"/>
            </a:xfrm>
            <a:custGeom>
              <a:avLst/>
              <a:gdLst/>
              <a:ahLst/>
              <a:cxnLst/>
              <a:rect l="0" t="0" r="0" b="0"/>
              <a:pathLst>
                <a:path w="123402" h="27424">
                  <a:moveTo>
                    <a:pt x="0" y="27423"/>
                  </a:moveTo>
                  <a:lnTo>
                    <a:pt x="48807" y="16571"/>
                  </a:lnTo>
                  <a:lnTo>
                    <a:pt x="90127" y="1049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976248" y="13979564"/>
              <a:ext cx="164536" cy="27424"/>
            </a:xfrm>
            <a:custGeom>
              <a:avLst/>
              <a:gdLst/>
              <a:ahLst/>
              <a:cxnLst/>
              <a:rect l="0" t="0" r="0" b="0"/>
              <a:pathLst>
                <a:path w="164536" h="27424">
                  <a:moveTo>
                    <a:pt x="0" y="27423"/>
                  </a:moveTo>
                  <a:lnTo>
                    <a:pt x="48807" y="16571"/>
                  </a:lnTo>
                  <a:lnTo>
                    <a:pt x="108498" y="6998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332740" y="13705340"/>
              <a:ext cx="95979" cy="479893"/>
            </a:xfrm>
            <a:custGeom>
              <a:avLst/>
              <a:gdLst/>
              <a:ahLst/>
              <a:cxnLst/>
              <a:rect l="0" t="0" r="0" b="0"/>
              <a:pathLst>
                <a:path w="95979" h="479893">
                  <a:moveTo>
                    <a:pt x="95978" y="0"/>
                  </a:moveTo>
                  <a:lnTo>
                    <a:pt x="94454" y="56254"/>
                  </a:lnTo>
                  <a:lnTo>
                    <a:pt x="88699" y="102698"/>
                  </a:lnTo>
                  <a:lnTo>
                    <a:pt x="76894" y="158400"/>
                  </a:lnTo>
                  <a:lnTo>
                    <a:pt x="68199" y="205481"/>
                  </a:lnTo>
                  <a:lnTo>
                    <a:pt x="59256" y="257383"/>
                  </a:lnTo>
                  <a:lnTo>
                    <a:pt x="45657" y="319339"/>
                  </a:lnTo>
                  <a:lnTo>
                    <a:pt x="27413" y="381992"/>
                  </a:lnTo>
                  <a:lnTo>
                    <a:pt x="13708" y="428540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618060" y="13564605"/>
              <a:ext cx="261986" cy="565783"/>
            </a:xfrm>
            <a:custGeom>
              <a:avLst/>
              <a:gdLst/>
              <a:ahLst/>
              <a:cxnLst/>
              <a:rect l="0" t="0" r="0" b="0"/>
              <a:pathLst>
                <a:path w="261986" h="565783">
                  <a:moveTo>
                    <a:pt x="43748" y="168157"/>
                  </a:moveTo>
                  <a:lnTo>
                    <a:pt x="36470" y="146321"/>
                  </a:lnTo>
                  <a:lnTo>
                    <a:pt x="36959" y="123412"/>
                  </a:lnTo>
                  <a:lnTo>
                    <a:pt x="43778" y="99519"/>
                  </a:lnTo>
                  <a:lnTo>
                    <a:pt x="77045" y="55291"/>
                  </a:lnTo>
                  <a:lnTo>
                    <a:pt x="101204" y="32680"/>
                  </a:lnTo>
                  <a:lnTo>
                    <a:pt x="153954" y="5751"/>
                  </a:lnTo>
                  <a:lnTo>
                    <a:pt x="167493" y="472"/>
                  </a:lnTo>
                  <a:lnTo>
                    <a:pt x="179566" y="0"/>
                  </a:lnTo>
                  <a:lnTo>
                    <a:pt x="201106" y="7599"/>
                  </a:lnTo>
                  <a:lnTo>
                    <a:pt x="220836" y="29257"/>
                  </a:lnTo>
                  <a:lnTo>
                    <a:pt x="230363" y="43564"/>
                  </a:lnTo>
                  <a:lnTo>
                    <a:pt x="243771" y="100094"/>
                  </a:lnTo>
                  <a:lnTo>
                    <a:pt x="242845" y="151110"/>
                  </a:lnTo>
                  <a:lnTo>
                    <a:pt x="237355" y="203238"/>
                  </a:lnTo>
                  <a:lnTo>
                    <a:pt x="225699" y="258278"/>
                  </a:lnTo>
                  <a:lnTo>
                    <a:pt x="211074" y="305057"/>
                  </a:lnTo>
                  <a:lnTo>
                    <a:pt x="188120" y="355311"/>
                  </a:lnTo>
                  <a:lnTo>
                    <a:pt x="153066" y="414010"/>
                  </a:lnTo>
                  <a:lnTo>
                    <a:pt x="109523" y="469616"/>
                  </a:lnTo>
                  <a:lnTo>
                    <a:pt x="77625" y="503603"/>
                  </a:lnTo>
                  <a:lnTo>
                    <a:pt x="64810" y="509094"/>
                  </a:lnTo>
                  <a:lnTo>
                    <a:pt x="34320" y="511134"/>
                  </a:lnTo>
                  <a:lnTo>
                    <a:pt x="22228" y="506499"/>
                  </a:lnTo>
                  <a:lnTo>
                    <a:pt x="4730" y="489159"/>
                  </a:lnTo>
                  <a:lnTo>
                    <a:pt x="0" y="458094"/>
                  </a:lnTo>
                  <a:lnTo>
                    <a:pt x="4500" y="420419"/>
                  </a:lnTo>
                  <a:lnTo>
                    <a:pt x="24164" y="364948"/>
                  </a:lnTo>
                  <a:lnTo>
                    <a:pt x="40630" y="328238"/>
                  </a:lnTo>
                  <a:lnTo>
                    <a:pt x="66230" y="299735"/>
                  </a:lnTo>
                  <a:lnTo>
                    <a:pt x="81588" y="287869"/>
                  </a:lnTo>
                  <a:lnTo>
                    <a:pt x="118966" y="274684"/>
                  </a:lnTo>
                  <a:lnTo>
                    <a:pt x="157922" y="271870"/>
                  </a:lnTo>
                  <a:lnTo>
                    <a:pt x="190471" y="280776"/>
                  </a:lnTo>
                  <a:lnTo>
                    <a:pt x="216109" y="298952"/>
                  </a:lnTo>
                  <a:lnTo>
                    <a:pt x="236137" y="322267"/>
                  </a:lnTo>
                  <a:lnTo>
                    <a:pt x="250116" y="347862"/>
                  </a:lnTo>
                  <a:lnTo>
                    <a:pt x="259273" y="402527"/>
                  </a:lnTo>
                  <a:lnTo>
                    <a:pt x="261985" y="459686"/>
                  </a:lnTo>
                  <a:lnTo>
                    <a:pt x="255510" y="515218"/>
                  </a:lnTo>
                  <a:lnTo>
                    <a:pt x="249417" y="5657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336557" y="12293086"/>
            <a:ext cx="3233863" cy="1042051"/>
            <a:chOff x="6336557" y="12293086"/>
            <a:chExt cx="3233863" cy="1042051"/>
          </a:xfrm>
        </p:grpSpPr>
        <p:sp>
          <p:nvSpPr>
            <p:cNvPr id="95" name="Freeform 94"/>
            <p:cNvSpPr/>
            <p:nvPr/>
          </p:nvSpPr>
          <p:spPr>
            <a:xfrm>
              <a:off x="6336557" y="12625014"/>
              <a:ext cx="299665" cy="518168"/>
            </a:xfrm>
            <a:custGeom>
              <a:avLst/>
              <a:gdLst/>
              <a:ahLst/>
              <a:cxnLst/>
              <a:rect l="0" t="0" r="0" b="0"/>
              <a:pathLst>
                <a:path w="299665" h="518168">
                  <a:moveTo>
                    <a:pt x="299664" y="10852"/>
                  </a:moveTo>
                  <a:lnTo>
                    <a:pt x="250858" y="0"/>
                  </a:lnTo>
                  <a:lnTo>
                    <a:pt x="220081" y="1459"/>
                  </a:lnTo>
                  <a:lnTo>
                    <a:pt x="159020" y="27221"/>
                  </a:lnTo>
                  <a:lnTo>
                    <a:pt x="103286" y="61651"/>
                  </a:lnTo>
                  <a:lnTo>
                    <a:pt x="42632" y="106900"/>
                  </a:lnTo>
                  <a:lnTo>
                    <a:pt x="3276" y="143407"/>
                  </a:lnTo>
                  <a:lnTo>
                    <a:pt x="0" y="152544"/>
                  </a:lnTo>
                  <a:lnTo>
                    <a:pt x="863" y="161681"/>
                  </a:lnTo>
                  <a:lnTo>
                    <a:pt x="4485" y="170820"/>
                  </a:lnTo>
                  <a:lnTo>
                    <a:pt x="31419" y="198239"/>
                  </a:lnTo>
                  <a:lnTo>
                    <a:pt x="92413" y="234801"/>
                  </a:lnTo>
                  <a:lnTo>
                    <a:pt x="155017" y="271365"/>
                  </a:lnTo>
                  <a:lnTo>
                    <a:pt x="177485" y="292694"/>
                  </a:lnTo>
                  <a:lnTo>
                    <a:pt x="197627" y="322486"/>
                  </a:lnTo>
                  <a:lnTo>
                    <a:pt x="211539" y="380797"/>
                  </a:lnTo>
                  <a:lnTo>
                    <a:pt x="206668" y="415981"/>
                  </a:lnTo>
                  <a:lnTo>
                    <a:pt x="192824" y="445328"/>
                  </a:lnTo>
                  <a:lnTo>
                    <a:pt x="146696" y="488995"/>
                  </a:lnTo>
                  <a:lnTo>
                    <a:pt x="133700" y="498720"/>
                  </a:lnTo>
                  <a:lnTo>
                    <a:pt x="103009" y="509524"/>
                  </a:lnTo>
                  <a:lnTo>
                    <a:pt x="52863" y="5181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677355" y="12649577"/>
              <a:ext cx="65762" cy="479892"/>
            </a:xfrm>
            <a:custGeom>
              <a:avLst/>
              <a:gdLst/>
              <a:ahLst/>
              <a:cxnLst/>
              <a:rect l="0" t="0" r="0" b="0"/>
              <a:pathLst>
                <a:path w="65762" h="479892">
                  <a:moveTo>
                    <a:pt x="54845" y="0"/>
                  </a:moveTo>
                  <a:lnTo>
                    <a:pt x="64268" y="35886"/>
                  </a:lnTo>
                  <a:lnTo>
                    <a:pt x="65761" y="93577"/>
                  </a:lnTo>
                  <a:lnTo>
                    <a:pt x="60713" y="142138"/>
                  </a:lnTo>
                  <a:lnTo>
                    <a:pt x="57453" y="186066"/>
                  </a:lnTo>
                  <a:lnTo>
                    <a:pt x="51555" y="240994"/>
                  </a:lnTo>
                  <a:lnTo>
                    <a:pt x="35914" y="300500"/>
                  </a:lnTo>
                  <a:lnTo>
                    <a:pt x="27133" y="340746"/>
                  </a:lnTo>
                  <a:lnTo>
                    <a:pt x="18153" y="386057"/>
                  </a:lnTo>
                  <a:lnTo>
                    <a:pt x="6056" y="441255"/>
                  </a:lnTo>
                  <a:lnTo>
                    <a:pt x="0" y="4798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553954" y="12622155"/>
              <a:ext cx="370203" cy="41134"/>
            </a:xfrm>
            <a:custGeom>
              <a:avLst/>
              <a:gdLst/>
              <a:ahLst/>
              <a:cxnLst/>
              <a:rect l="0" t="0" r="0" b="0"/>
              <a:pathLst>
                <a:path w="370203" h="41134">
                  <a:moveTo>
                    <a:pt x="0" y="41133"/>
                  </a:moveTo>
                  <a:lnTo>
                    <a:pt x="57253" y="22049"/>
                  </a:lnTo>
                  <a:lnTo>
                    <a:pt x="118528" y="16181"/>
                  </a:lnTo>
                  <a:lnTo>
                    <a:pt x="164399" y="10747"/>
                  </a:lnTo>
                  <a:lnTo>
                    <a:pt x="210179" y="4777"/>
                  </a:lnTo>
                  <a:lnTo>
                    <a:pt x="255916" y="2122"/>
                  </a:lnTo>
                  <a:lnTo>
                    <a:pt x="317212" y="629"/>
                  </a:lnTo>
                  <a:lnTo>
                    <a:pt x="3702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951579" y="12827823"/>
              <a:ext cx="233091" cy="27423"/>
            </a:xfrm>
            <a:custGeom>
              <a:avLst/>
              <a:gdLst/>
              <a:ahLst/>
              <a:cxnLst/>
              <a:rect l="0" t="0" r="0" b="0"/>
              <a:pathLst>
                <a:path w="233091" h="27423">
                  <a:moveTo>
                    <a:pt x="0" y="27422"/>
                  </a:moveTo>
                  <a:lnTo>
                    <a:pt x="52870" y="12506"/>
                  </a:lnTo>
                  <a:lnTo>
                    <a:pt x="113167" y="3705"/>
                  </a:lnTo>
                  <a:lnTo>
                    <a:pt x="175214" y="1098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061269" y="12937513"/>
              <a:ext cx="315358" cy="48413"/>
            </a:xfrm>
            <a:custGeom>
              <a:avLst/>
              <a:gdLst/>
              <a:ahLst/>
              <a:cxnLst/>
              <a:rect l="0" t="0" r="0" b="0"/>
              <a:pathLst>
                <a:path w="315358" h="48413">
                  <a:moveTo>
                    <a:pt x="0" y="41133"/>
                  </a:moveTo>
                  <a:lnTo>
                    <a:pt x="21836" y="48412"/>
                  </a:lnTo>
                  <a:lnTo>
                    <a:pt x="71810" y="45660"/>
                  </a:lnTo>
                  <a:lnTo>
                    <a:pt x="127581" y="35196"/>
                  </a:lnTo>
                  <a:lnTo>
                    <a:pt x="189979" y="22446"/>
                  </a:lnTo>
                  <a:lnTo>
                    <a:pt x="249432" y="16298"/>
                  </a:lnTo>
                  <a:lnTo>
                    <a:pt x="278948" y="10798"/>
                  </a:lnTo>
                  <a:lnTo>
                    <a:pt x="3153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705696" y="12320508"/>
              <a:ext cx="178245" cy="1000919"/>
            </a:xfrm>
            <a:custGeom>
              <a:avLst/>
              <a:gdLst/>
              <a:ahLst/>
              <a:cxnLst/>
              <a:rect l="0" t="0" r="0" b="0"/>
              <a:pathLst>
                <a:path w="178245" h="1000919">
                  <a:moveTo>
                    <a:pt x="178244" y="0"/>
                  </a:moveTo>
                  <a:lnTo>
                    <a:pt x="168822" y="38934"/>
                  </a:lnTo>
                  <a:lnTo>
                    <a:pt x="166440" y="86368"/>
                  </a:lnTo>
                  <a:lnTo>
                    <a:pt x="161318" y="134872"/>
                  </a:lnTo>
                  <a:lnTo>
                    <a:pt x="155487" y="181821"/>
                  </a:lnTo>
                  <a:lnTo>
                    <a:pt x="152895" y="228078"/>
                  </a:lnTo>
                  <a:lnTo>
                    <a:pt x="147681" y="274026"/>
                  </a:lnTo>
                  <a:lnTo>
                    <a:pt x="140286" y="319841"/>
                  </a:lnTo>
                  <a:lnTo>
                    <a:pt x="131920" y="365594"/>
                  </a:lnTo>
                  <a:lnTo>
                    <a:pt x="123125" y="411320"/>
                  </a:lnTo>
                  <a:lnTo>
                    <a:pt x="112614" y="457032"/>
                  </a:lnTo>
                  <a:lnTo>
                    <a:pt x="97785" y="502740"/>
                  </a:lnTo>
                  <a:lnTo>
                    <a:pt x="85101" y="548446"/>
                  </a:lnTo>
                  <a:lnTo>
                    <a:pt x="74385" y="594152"/>
                  </a:lnTo>
                  <a:lnTo>
                    <a:pt x="64545" y="639856"/>
                  </a:lnTo>
                  <a:lnTo>
                    <a:pt x="55093" y="685560"/>
                  </a:lnTo>
                  <a:lnTo>
                    <a:pt x="45814" y="731264"/>
                  </a:lnTo>
                  <a:lnTo>
                    <a:pt x="36612" y="776969"/>
                  </a:lnTo>
                  <a:lnTo>
                    <a:pt x="22866" y="838247"/>
                  </a:lnTo>
                  <a:lnTo>
                    <a:pt x="16423" y="894997"/>
                  </a:lnTo>
                  <a:lnTo>
                    <a:pt x="7236" y="957685"/>
                  </a:lnTo>
                  <a:lnTo>
                    <a:pt x="0" y="10009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116822" y="12667352"/>
              <a:ext cx="219590" cy="433499"/>
            </a:xfrm>
            <a:custGeom>
              <a:avLst/>
              <a:gdLst/>
              <a:ahLst/>
              <a:cxnLst/>
              <a:rect l="0" t="0" r="0" b="0"/>
              <a:pathLst>
                <a:path w="219590" h="433499">
                  <a:moveTo>
                    <a:pt x="219589" y="23359"/>
                  </a:moveTo>
                  <a:lnTo>
                    <a:pt x="205031" y="8801"/>
                  </a:lnTo>
                  <a:lnTo>
                    <a:pt x="181633" y="1653"/>
                  </a:lnTo>
                  <a:lnTo>
                    <a:pt x="152445" y="0"/>
                  </a:lnTo>
                  <a:lnTo>
                    <a:pt x="96467" y="11353"/>
                  </a:lnTo>
                  <a:lnTo>
                    <a:pt x="41398" y="28266"/>
                  </a:lnTo>
                  <a:lnTo>
                    <a:pt x="7505" y="49018"/>
                  </a:lnTo>
                  <a:lnTo>
                    <a:pt x="2026" y="58747"/>
                  </a:lnTo>
                  <a:lnTo>
                    <a:pt x="0" y="81743"/>
                  </a:lnTo>
                  <a:lnTo>
                    <a:pt x="4640" y="92751"/>
                  </a:lnTo>
                  <a:lnTo>
                    <a:pt x="57443" y="148976"/>
                  </a:lnTo>
                  <a:lnTo>
                    <a:pt x="108847" y="203565"/>
                  </a:lnTo>
                  <a:lnTo>
                    <a:pt x="130252" y="236500"/>
                  </a:lnTo>
                  <a:lnTo>
                    <a:pt x="144875" y="296581"/>
                  </a:lnTo>
                  <a:lnTo>
                    <a:pt x="141929" y="355346"/>
                  </a:lnTo>
                  <a:lnTo>
                    <a:pt x="124129" y="404075"/>
                  </a:lnTo>
                  <a:lnTo>
                    <a:pt x="104036" y="425148"/>
                  </a:lnTo>
                  <a:lnTo>
                    <a:pt x="92278" y="432900"/>
                  </a:lnTo>
                  <a:lnTo>
                    <a:pt x="81394" y="433498"/>
                  </a:lnTo>
                  <a:lnTo>
                    <a:pt x="71091" y="429328"/>
                  </a:lnTo>
                  <a:lnTo>
                    <a:pt x="61174" y="421976"/>
                  </a:lnTo>
                  <a:lnTo>
                    <a:pt x="56088" y="410981"/>
                  </a:lnTo>
                  <a:lnTo>
                    <a:pt x="54498" y="382513"/>
                  </a:lnTo>
                  <a:lnTo>
                    <a:pt x="69447" y="324948"/>
                  </a:lnTo>
                  <a:lnTo>
                    <a:pt x="84811" y="281815"/>
                  </a:lnTo>
                  <a:lnTo>
                    <a:pt x="106529" y="222831"/>
                  </a:lnTo>
                  <a:lnTo>
                    <a:pt x="130737" y="172346"/>
                  </a:lnTo>
                  <a:lnTo>
                    <a:pt x="162793" y="118793"/>
                  </a:lnTo>
                  <a:lnTo>
                    <a:pt x="187525" y="72456"/>
                  </a:lnTo>
                  <a:lnTo>
                    <a:pt x="205877" y="37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391255" y="12910090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45309" y="4288"/>
                  </a:lnTo>
                  <a:lnTo>
                    <a:pt x="102971" y="1271"/>
                  </a:lnTo>
                  <a:lnTo>
                    <a:pt x="161571" y="25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788880" y="12772978"/>
              <a:ext cx="95979" cy="1"/>
            </a:xfrm>
            <a:custGeom>
              <a:avLst/>
              <a:gdLst/>
              <a:ahLst/>
              <a:cxnLst/>
              <a:rect l="0" t="0" r="0" b="0"/>
              <a:pathLst>
                <a:path w="95979" h="1">
                  <a:moveTo>
                    <a:pt x="0" y="0"/>
                  </a:moveTo>
                  <a:lnTo>
                    <a:pt x="55597" y="0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033196" y="12731845"/>
              <a:ext cx="221866" cy="185512"/>
            </a:xfrm>
            <a:custGeom>
              <a:avLst/>
              <a:gdLst/>
              <a:ahLst/>
              <a:cxnLst/>
              <a:rect l="0" t="0" r="0" b="0"/>
              <a:pathLst>
                <a:path w="221866" h="185512">
                  <a:moveTo>
                    <a:pt x="84753" y="0"/>
                  </a:moveTo>
                  <a:lnTo>
                    <a:pt x="69838" y="48807"/>
                  </a:lnTo>
                  <a:lnTo>
                    <a:pt x="52911" y="94189"/>
                  </a:lnTo>
                  <a:lnTo>
                    <a:pt x="27173" y="150469"/>
                  </a:lnTo>
                  <a:lnTo>
                    <a:pt x="4892" y="184573"/>
                  </a:lnTo>
                  <a:lnTo>
                    <a:pt x="1042" y="185511"/>
                  </a:lnTo>
                  <a:lnTo>
                    <a:pt x="0" y="180042"/>
                  </a:lnTo>
                  <a:lnTo>
                    <a:pt x="829" y="170302"/>
                  </a:lnTo>
                  <a:lnTo>
                    <a:pt x="9875" y="151354"/>
                  </a:lnTo>
                  <a:lnTo>
                    <a:pt x="16552" y="142036"/>
                  </a:lnTo>
                  <a:lnTo>
                    <a:pt x="36160" y="127620"/>
                  </a:lnTo>
                  <a:lnTo>
                    <a:pt x="61633" y="117658"/>
                  </a:lnTo>
                  <a:lnTo>
                    <a:pt x="111757" y="112050"/>
                  </a:lnTo>
                  <a:lnTo>
                    <a:pt x="169605" y="111912"/>
                  </a:lnTo>
                  <a:lnTo>
                    <a:pt x="221865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9200216" y="12663288"/>
              <a:ext cx="123402" cy="479894"/>
            </a:xfrm>
            <a:custGeom>
              <a:avLst/>
              <a:gdLst/>
              <a:ahLst/>
              <a:cxnLst/>
              <a:rect l="0" t="0" r="0" b="0"/>
              <a:pathLst>
                <a:path w="123402" h="479894">
                  <a:moveTo>
                    <a:pt x="123401" y="0"/>
                  </a:moveTo>
                  <a:lnTo>
                    <a:pt x="104317" y="57252"/>
                  </a:lnTo>
                  <a:lnTo>
                    <a:pt x="86679" y="113213"/>
                  </a:lnTo>
                  <a:lnTo>
                    <a:pt x="73080" y="172857"/>
                  </a:lnTo>
                  <a:lnTo>
                    <a:pt x="59402" y="235726"/>
                  </a:lnTo>
                  <a:lnTo>
                    <a:pt x="45700" y="287701"/>
                  </a:lnTo>
                  <a:lnTo>
                    <a:pt x="31992" y="346943"/>
                  </a:lnTo>
                  <a:lnTo>
                    <a:pt x="18281" y="396320"/>
                  </a:lnTo>
                  <a:lnTo>
                    <a:pt x="4062" y="454638"/>
                  </a:lnTo>
                  <a:lnTo>
                    <a:pt x="0" y="479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9337329" y="12293086"/>
              <a:ext cx="233091" cy="1042051"/>
            </a:xfrm>
            <a:custGeom>
              <a:avLst/>
              <a:gdLst/>
              <a:ahLst/>
              <a:cxnLst/>
              <a:rect l="0" t="0" r="0" b="0"/>
              <a:pathLst>
                <a:path w="233091" h="1042051">
                  <a:moveTo>
                    <a:pt x="233090" y="0"/>
                  </a:moveTo>
                  <a:lnTo>
                    <a:pt x="218175" y="52870"/>
                  </a:lnTo>
                  <a:lnTo>
                    <a:pt x="209702" y="95100"/>
                  </a:lnTo>
                  <a:lnTo>
                    <a:pt x="200859" y="149417"/>
                  </a:lnTo>
                  <a:lnTo>
                    <a:pt x="191851" y="196918"/>
                  </a:lnTo>
                  <a:lnTo>
                    <a:pt x="182768" y="239865"/>
                  </a:lnTo>
                  <a:lnTo>
                    <a:pt x="173653" y="284345"/>
                  </a:lnTo>
                  <a:lnTo>
                    <a:pt x="159957" y="344933"/>
                  </a:lnTo>
                  <a:lnTo>
                    <a:pt x="150820" y="386902"/>
                  </a:lnTo>
                  <a:lnTo>
                    <a:pt x="141681" y="430946"/>
                  </a:lnTo>
                  <a:lnTo>
                    <a:pt x="132540" y="475912"/>
                  </a:lnTo>
                  <a:lnTo>
                    <a:pt x="123400" y="521288"/>
                  </a:lnTo>
                  <a:lnTo>
                    <a:pt x="114259" y="566846"/>
                  </a:lnTo>
                  <a:lnTo>
                    <a:pt x="105119" y="612486"/>
                  </a:lnTo>
                  <a:lnTo>
                    <a:pt x="95977" y="658161"/>
                  </a:lnTo>
                  <a:lnTo>
                    <a:pt x="86837" y="702329"/>
                  </a:lnTo>
                  <a:lnTo>
                    <a:pt x="73125" y="761455"/>
                  </a:lnTo>
                  <a:lnTo>
                    <a:pt x="59414" y="817566"/>
                  </a:lnTo>
                  <a:lnTo>
                    <a:pt x="45703" y="871264"/>
                  </a:lnTo>
                  <a:lnTo>
                    <a:pt x="27422" y="931127"/>
                  </a:lnTo>
                  <a:lnTo>
                    <a:pt x="9140" y="994241"/>
                  </a:lnTo>
                  <a:lnTo>
                    <a:pt x="0" y="1042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459812" y="12786689"/>
              <a:ext cx="41134" cy="287937"/>
            </a:xfrm>
            <a:custGeom>
              <a:avLst/>
              <a:gdLst/>
              <a:ahLst/>
              <a:cxnLst/>
              <a:rect l="0" t="0" r="0" b="0"/>
              <a:pathLst>
                <a:path w="41134" h="287937">
                  <a:moveTo>
                    <a:pt x="41133" y="0"/>
                  </a:moveTo>
                  <a:lnTo>
                    <a:pt x="26575" y="21837"/>
                  </a:lnTo>
                  <a:lnTo>
                    <a:pt x="14728" y="82631"/>
                  </a:lnTo>
                  <a:lnTo>
                    <a:pt x="5041" y="146022"/>
                  </a:lnTo>
                  <a:lnTo>
                    <a:pt x="2240" y="195917"/>
                  </a:lnTo>
                  <a:lnTo>
                    <a:pt x="996" y="236373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788880" y="12622155"/>
              <a:ext cx="54846" cy="219380"/>
            </a:xfrm>
            <a:custGeom>
              <a:avLst/>
              <a:gdLst/>
              <a:ahLst/>
              <a:cxnLst/>
              <a:rect l="0" t="0" r="0" b="0"/>
              <a:pathLst>
                <a:path w="54846" h="219380">
                  <a:moveTo>
                    <a:pt x="54845" y="0"/>
                  </a:moveTo>
                  <a:lnTo>
                    <a:pt x="43899" y="56255"/>
                  </a:lnTo>
                  <a:lnTo>
                    <a:pt x="35761" y="102699"/>
                  </a:lnTo>
                  <a:lnTo>
                    <a:pt x="22614" y="158400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6992713" y="13307715"/>
            <a:ext cx="1549367" cy="891229"/>
            <a:chOff x="6992713" y="13307715"/>
            <a:chExt cx="1549367" cy="891229"/>
          </a:xfrm>
        </p:grpSpPr>
        <p:sp>
          <p:nvSpPr>
            <p:cNvPr id="110" name="Freeform 109"/>
            <p:cNvSpPr/>
            <p:nvPr/>
          </p:nvSpPr>
          <p:spPr>
            <a:xfrm>
              <a:off x="6992713" y="13705340"/>
              <a:ext cx="191957" cy="1"/>
            </a:xfrm>
            <a:custGeom>
              <a:avLst/>
              <a:gdLst/>
              <a:ahLst/>
              <a:cxnLst/>
              <a:rect l="0" t="0" r="0" b="0"/>
              <a:pathLst>
                <a:path w="191957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56832" y="0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992713" y="13801319"/>
              <a:ext cx="164535" cy="27422"/>
            </a:xfrm>
            <a:custGeom>
              <a:avLst/>
              <a:gdLst/>
              <a:ahLst/>
              <a:cxnLst/>
              <a:rect l="0" t="0" r="0" b="0"/>
              <a:pathLst>
                <a:path w="164535" h="27422">
                  <a:moveTo>
                    <a:pt x="0" y="27421"/>
                  </a:moveTo>
                  <a:lnTo>
                    <a:pt x="48808" y="12506"/>
                  </a:lnTo>
                  <a:lnTo>
                    <a:pt x="98252" y="3705"/>
                  </a:lnTo>
                  <a:lnTo>
                    <a:pt x="139309" y="1097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500027" y="13307715"/>
              <a:ext cx="233092" cy="863807"/>
            </a:xfrm>
            <a:custGeom>
              <a:avLst/>
              <a:gdLst/>
              <a:ahLst/>
              <a:cxnLst/>
              <a:rect l="0" t="0" r="0" b="0"/>
              <a:pathLst>
                <a:path w="233092" h="863807">
                  <a:moveTo>
                    <a:pt x="233091" y="0"/>
                  </a:moveTo>
                  <a:lnTo>
                    <a:pt x="231567" y="51685"/>
                  </a:lnTo>
                  <a:lnTo>
                    <a:pt x="218176" y="109065"/>
                  </a:lnTo>
                  <a:lnTo>
                    <a:pt x="200860" y="164412"/>
                  </a:lnTo>
                  <a:lnTo>
                    <a:pt x="187316" y="212911"/>
                  </a:lnTo>
                  <a:lnTo>
                    <a:pt x="173654" y="265875"/>
                  </a:lnTo>
                  <a:lnTo>
                    <a:pt x="152679" y="320163"/>
                  </a:lnTo>
                  <a:lnTo>
                    <a:pt x="134446" y="382122"/>
                  </a:lnTo>
                  <a:lnTo>
                    <a:pt x="112116" y="441444"/>
                  </a:lnTo>
                  <a:lnTo>
                    <a:pt x="93482" y="504893"/>
                  </a:lnTo>
                  <a:lnTo>
                    <a:pt x="83189" y="549404"/>
                  </a:lnTo>
                  <a:lnTo>
                    <a:pt x="73536" y="593054"/>
                  </a:lnTo>
                  <a:lnTo>
                    <a:pt x="58013" y="653411"/>
                  </a:lnTo>
                  <a:lnTo>
                    <a:pt x="43050" y="696663"/>
                  </a:lnTo>
                  <a:lnTo>
                    <a:pt x="32053" y="756558"/>
                  </a:lnTo>
                  <a:lnTo>
                    <a:pt x="17391" y="818924"/>
                  </a:lnTo>
                  <a:lnTo>
                    <a:pt x="0" y="8638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719406" y="13540804"/>
              <a:ext cx="178247" cy="479895"/>
            </a:xfrm>
            <a:custGeom>
              <a:avLst/>
              <a:gdLst/>
              <a:ahLst/>
              <a:cxnLst/>
              <a:rect l="0" t="0" r="0" b="0"/>
              <a:pathLst>
                <a:path w="178247" h="479895">
                  <a:moveTo>
                    <a:pt x="178246" y="0"/>
                  </a:moveTo>
                  <a:lnTo>
                    <a:pt x="152479" y="55599"/>
                  </a:lnTo>
                  <a:lnTo>
                    <a:pt x="132869" y="109839"/>
                  </a:lnTo>
                  <a:lnTo>
                    <a:pt x="118928" y="158147"/>
                  </a:lnTo>
                  <a:lnTo>
                    <a:pt x="97870" y="211054"/>
                  </a:lnTo>
                  <a:lnTo>
                    <a:pt x="72332" y="265325"/>
                  </a:lnTo>
                  <a:lnTo>
                    <a:pt x="52748" y="320001"/>
                  </a:lnTo>
                  <a:lnTo>
                    <a:pt x="30018" y="374795"/>
                  </a:lnTo>
                  <a:lnTo>
                    <a:pt x="7509" y="435434"/>
                  </a:lnTo>
                  <a:lnTo>
                    <a:pt x="0" y="4798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923589" y="13554517"/>
              <a:ext cx="252517" cy="453565"/>
            </a:xfrm>
            <a:custGeom>
              <a:avLst/>
              <a:gdLst/>
              <a:ahLst/>
              <a:cxnLst/>
              <a:rect l="0" t="0" r="0" b="0"/>
              <a:pathLst>
                <a:path w="252517" h="453565">
                  <a:moveTo>
                    <a:pt x="179731" y="0"/>
                  </a:moveTo>
                  <a:lnTo>
                    <a:pt x="211046" y="12469"/>
                  </a:lnTo>
                  <a:lnTo>
                    <a:pt x="229705" y="26363"/>
                  </a:lnTo>
                  <a:lnTo>
                    <a:pt x="244091" y="50818"/>
                  </a:lnTo>
                  <a:lnTo>
                    <a:pt x="252516" y="80477"/>
                  </a:lnTo>
                  <a:lnTo>
                    <a:pt x="248694" y="122870"/>
                  </a:lnTo>
                  <a:lnTo>
                    <a:pt x="233753" y="178141"/>
                  </a:lnTo>
                  <a:lnTo>
                    <a:pt x="208853" y="233069"/>
                  </a:lnTo>
                  <a:lnTo>
                    <a:pt x="173070" y="295830"/>
                  </a:lnTo>
                  <a:lnTo>
                    <a:pt x="117577" y="357831"/>
                  </a:lnTo>
                  <a:lnTo>
                    <a:pt x="70283" y="421160"/>
                  </a:lnTo>
                  <a:lnTo>
                    <a:pt x="50344" y="440078"/>
                  </a:lnTo>
                  <a:lnTo>
                    <a:pt x="26247" y="453564"/>
                  </a:lnTo>
                  <a:lnTo>
                    <a:pt x="16470" y="451676"/>
                  </a:lnTo>
                  <a:lnTo>
                    <a:pt x="8428" y="444323"/>
                  </a:lnTo>
                  <a:lnTo>
                    <a:pt x="1543" y="433327"/>
                  </a:lnTo>
                  <a:lnTo>
                    <a:pt x="0" y="419903"/>
                  </a:lnTo>
                  <a:lnTo>
                    <a:pt x="6411" y="388737"/>
                  </a:lnTo>
                  <a:lnTo>
                    <a:pt x="34430" y="336930"/>
                  </a:lnTo>
                  <a:lnTo>
                    <a:pt x="64399" y="297543"/>
                  </a:lnTo>
                  <a:lnTo>
                    <a:pt x="107133" y="266576"/>
                  </a:lnTo>
                  <a:lnTo>
                    <a:pt x="136801" y="259654"/>
                  </a:lnTo>
                  <a:lnTo>
                    <a:pt x="165221" y="263178"/>
                  </a:lnTo>
                  <a:lnTo>
                    <a:pt x="193087" y="274901"/>
                  </a:lnTo>
                  <a:lnTo>
                    <a:pt x="227193" y="305908"/>
                  </a:lnTo>
                  <a:lnTo>
                    <a:pt x="238912" y="335024"/>
                  </a:lnTo>
                  <a:lnTo>
                    <a:pt x="248287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308988" y="13307715"/>
              <a:ext cx="233092" cy="891229"/>
            </a:xfrm>
            <a:custGeom>
              <a:avLst/>
              <a:gdLst/>
              <a:ahLst/>
              <a:cxnLst/>
              <a:rect l="0" t="0" r="0" b="0"/>
              <a:pathLst>
                <a:path w="233092" h="891229">
                  <a:moveTo>
                    <a:pt x="233091" y="0"/>
                  </a:moveTo>
                  <a:lnTo>
                    <a:pt x="218175" y="56933"/>
                  </a:lnTo>
                  <a:lnTo>
                    <a:pt x="205311" y="119957"/>
                  </a:lnTo>
                  <a:lnTo>
                    <a:pt x="187789" y="177225"/>
                  </a:lnTo>
                  <a:lnTo>
                    <a:pt x="167362" y="236851"/>
                  </a:lnTo>
                  <a:lnTo>
                    <a:pt x="151661" y="298698"/>
                  </a:lnTo>
                  <a:lnTo>
                    <a:pt x="137361" y="359680"/>
                  </a:lnTo>
                  <a:lnTo>
                    <a:pt x="128082" y="403612"/>
                  </a:lnTo>
                  <a:lnTo>
                    <a:pt x="118880" y="448529"/>
                  </a:lnTo>
                  <a:lnTo>
                    <a:pt x="105649" y="493883"/>
                  </a:lnTo>
                  <a:lnTo>
                    <a:pt x="91136" y="537908"/>
                  </a:lnTo>
                  <a:lnTo>
                    <a:pt x="72876" y="598476"/>
                  </a:lnTo>
                  <a:lnTo>
                    <a:pt x="57273" y="641778"/>
                  </a:lnTo>
                  <a:lnTo>
                    <a:pt x="38637" y="701703"/>
                  </a:lnTo>
                  <a:lnTo>
                    <a:pt x="28343" y="747581"/>
                  </a:lnTo>
                  <a:lnTo>
                    <a:pt x="18691" y="796916"/>
                  </a:lnTo>
                  <a:lnTo>
                    <a:pt x="6215" y="859898"/>
                  </a:lnTo>
                  <a:lnTo>
                    <a:pt x="0" y="891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6910446" y="14459455"/>
            <a:ext cx="1069474" cy="562161"/>
            <a:chOff x="6910446" y="14459455"/>
            <a:chExt cx="1069474" cy="562161"/>
          </a:xfrm>
        </p:grpSpPr>
        <p:sp>
          <p:nvSpPr>
            <p:cNvPr id="117" name="Freeform 116"/>
            <p:cNvSpPr/>
            <p:nvPr/>
          </p:nvSpPr>
          <p:spPr>
            <a:xfrm>
              <a:off x="6910446" y="14651413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45308" y="0"/>
                  </a:lnTo>
                  <a:lnTo>
                    <a:pt x="101447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937868" y="14832451"/>
              <a:ext cx="123402" cy="10920"/>
            </a:xfrm>
            <a:custGeom>
              <a:avLst/>
              <a:gdLst/>
              <a:ahLst/>
              <a:cxnLst/>
              <a:rect l="0" t="0" r="0" b="0"/>
              <a:pathLst>
                <a:path w="123402" h="10920">
                  <a:moveTo>
                    <a:pt x="0" y="10919"/>
                  </a:moveTo>
                  <a:lnTo>
                    <a:pt x="48807" y="65"/>
                  </a:lnTo>
                  <a:lnTo>
                    <a:pt x="78060" y="0"/>
                  </a:lnTo>
                  <a:lnTo>
                    <a:pt x="123401" y="109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500027" y="14459455"/>
              <a:ext cx="95979" cy="562161"/>
            </a:xfrm>
            <a:custGeom>
              <a:avLst/>
              <a:gdLst/>
              <a:ahLst/>
              <a:cxnLst/>
              <a:rect l="0" t="0" r="0" b="0"/>
              <a:pathLst>
                <a:path w="95979" h="562161">
                  <a:moveTo>
                    <a:pt x="95978" y="0"/>
                  </a:moveTo>
                  <a:lnTo>
                    <a:pt x="85032" y="48357"/>
                  </a:lnTo>
                  <a:lnTo>
                    <a:pt x="76894" y="98173"/>
                  </a:lnTo>
                  <a:lnTo>
                    <a:pt x="68199" y="143674"/>
                  </a:lnTo>
                  <a:lnTo>
                    <a:pt x="59257" y="185733"/>
                  </a:lnTo>
                  <a:lnTo>
                    <a:pt x="50204" y="229817"/>
                  </a:lnTo>
                  <a:lnTo>
                    <a:pt x="41103" y="274801"/>
                  </a:lnTo>
                  <a:lnTo>
                    <a:pt x="33502" y="318662"/>
                  </a:lnTo>
                  <a:lnTo>
                    <a:pt x="27700" y="380661"/>
                  </a:lnTo>
                  <a:lnTo>
                    <a:pt x="20944" y="429697"/>
                  </a:lnTo>
                  <a:lnTo>
                    <a:pt x="12863" y="473833"/>
                  </a:lnTo>
                  <a:lnTo>
                    <a:pt x="3812" y="524816"/>
                  </a:lnTo>
                  <a:lnTo>
                    <a:pt x="0" y="562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721588" y="14478360"/>
              <a:ext cx="258332" cy="543256"/>
            </a:xfrm>
            <a:custGeom>
              <a:avLst/>
              <a:gdLst/>
              <a:ahLst/>
              <a:cxnLst/>
              <a:rect l="0" t="0" r="0" b="0"/>
              <a:pathLst>
                <a:path w="258332" h="543256">
                  <a:moveTo>
                    <a:pt x="66375" y="63363"/>
                  </a:moveTo>
                  <a:lnTo>
                    <a:pt x="78844" y="32047"/>
                  </a:lnTo>
                  <a:lnTo>
                    <a:pt x="92737" y="13390"/>
                  </a:lnTo>
                  <a:lnTo>
                    <a:pt x="117193" y="3065"/>
                  </a:lnTo>
                  <a:lnTo>
                    <a:pt x="146852" y="0"/>
                  </a:lnTo>
                  <a:lnTo>
                    <a:pt x="175269" y="3717"/>
                  </a:lnTo>
                  <a:lnTo>
                    <a:pt x="199070" y="18572"/>
                  </a:lnTo>
                  <a:lnTo>
                    <a:pt x="218282" y="41932"/>
                  </a:lnTo>
                  <a:lnTo>
                    <a:pt x="231899" y="72626"/>
                  </a:lnTo>
                  <a:lnTo>
                    <a:pt x="240852" y="131447"/>
                  </a:lnTo>
                  <a:lnTo>
                    <a:pt x="238883" y="182999"/>
                  </a:lnTo>
                  <a:lnTo>
                    <a:pt x="231406" y="235365"/>
                  </a:lnTo>
                  <a:lnTo>
                    <a:pt x="210066" y="290540"/>
                  </a:lnTo>
                  <a:lnTo>
                    <a:pt x="184446" y="337359"/>
                  </a:lnTo>
                  <a:lnTo>
                    <a:pt x="157557" y="387624"/>
                  </a:lnTo>
                  <a:lnTo>
                    <a:pt x="121175" y="446327"/>
                  </a:lnTo>
                  <a:lnTo>
                    <a:pt x="84648" y="494655"/>
                  </a:lnTo>
                  <a:lnTo>
                    <a:pt x="49952" y="524115"/>
                  </a:lnTo>
                  <a:lnTo>
                    <a:pt x="37145" y="528972"/>
                  </a:lnTo>
                  <a:lnTo>
                    <a:pt x="10727" y="530305"/>
                  </a:lnTo>
                  <a:lnTo>
                    <a:pt x="3377" y="525481"/>
                  </a:lnTo>
                  <a:lnTo>
                    <a:pt x="0" y="517694"/>
                  </a:lnTo>
                  <a:lnTo>
                    <a:pt x="311" y="495332"/>
                  </a:lnTo>
                  <a:lnTo>
                    <a:pt x="10576" y="451527"/>
                  </a:lnTo>
                  <a:lnTo>
                    <a:pt x="24309" y="428346"/>
                  </a:lnTo>
                  <a:lnTo>
                    <a:pt x="56450" y="398163"/>
                  </a:lnTo>
                  <a:lnTo>
                    <a:pt x="94919" y="377203"/>
                  </a:lnTo>
                  <a:lnTo>
                    <a:pt x="129843" y="374492"/>
                  </a:lnTo>
                  <a:lnTo>
                    <a:pt x="149821" y="375901"/>
                  </a:lnTo>
                  <a:lnTo>
                    <a:pt x="180142" y="389655"/>
                  </a:lnTo>
                  <a:lnTo>
                    <a:pt x="202252" y="411002"/>
                  </a:lnTo>
                  <a:lnTo>
                    <a:pt x="232922" y="470073"/>
                  </a:lnTo>
                  <a:lnTo>
                    <a:pt x="250802" y="515985"/>
                  </a:lnTo>
                  <a:lnTo>
                    <a:pt x="258331" y="5432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632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4445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30200"/>
            <a:ext cx="7747000" cy="1562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292100" y="4102100"/>
            <a:ext cx="590376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1c. Do practice problems 1 &amp; 7 on 1-3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238750"/>
            <a:ext cx="9248140" cy="66065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254000" y="52324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950200"/>
            <a:ext cx="9165463" cy="72428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" name="TextBox 7"/>
          <p:cNvSpPr txBox="1"/>
          <p:nvPr/>
        </p:nvSpPr>
        <p:spPr>
          <a:xfrm>
            <a:off x="177800" y="79375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" y="11633200"/>
            <a:ext cx="607327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2c. Do practice problems 6 &amp; 10 on 1-3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987207" y="1823590"/>
            <a:ext cx="2180081" cy="891229"/>
            <a:chOff x="987207" y="1823590"/>
            <a:chExt cx="2180081" cy="891229"/>
          </a:xfrm>
        </p:grpSpPr>
        <p:sp>
          <p:nvSpPr>
            <p:cNvPr id="10" name="Freeform 9"/>
            <p:cNvSpPr/>
            <p:nvPr/>
          </p:nvSpPr>
          <p:spPr>
            <a:xfrm>
              <a:off x="987226" y="1975156"/>
              <a:ext cx="137093" cy="513268"/>
            </a:xfrm>
            <a:custGeom>
              <a:avLst/>
              <a:gdLst/>
              <a:ahLst/>
              <a:cxnLst/>
              <a:rect l="0" t="0" r="0" b="0"/>
              <a:pathLst>
                <a:path w="137093" h="513268">
                  <a:moveTo>
                    <a:pt x="41114" y="40391"/>
                  </a:moveTo>
                  <a:lnTo>
                    <a:pt x="39591" y="92076"/>
                  </a:lnTo>
                  <a:lnTo>
                    <a:pt x="31691" y="141527"/>
                  </a:lnTo>
                  <a:lnTo>
                    <a:pt x="29309" y="192491"/>
                  </a:lnTo>
                  <a:lnTo>
                    <a:pt x="24187" y="250689"/>
                  </a:lnTo>
                  <a:lnTo>
                    <a:pt x="16833" y="310579"/>
                  </a:lnTo>
                  <a:lnTo>
                    <a:pt x="8486" y="367666"/>
                  </a:lnTo>
                  <a:lnTo>
                    <a:pt x="3761" y="419444"/>
                  </a:lnTo>
                  <a:lnTo>
                    <a:pt x="1661" y="466325"/>
                  </a:lnTo>
                  <a:lnTo>
                    <a:pt x="478" y="513267"/>
                  </a:lnTo>
                  <a:lnTo>
                    <a:pt x="79" y="467832"/>
                  </a:lnTo>
                  <a:lnTo>
                    <a:pt x="24" y="426892"/>
                  </a:lnTo>
                  <a:lnTo>
                    <a:pt x="0" y="378227"/>
                  </a:lnTo>
                  <a:lnTo>
                    <a:pt x="4052" y="330191"/>
                  </a:lnTo>
                  <a:lnTo>
                    <a:pt x="9407" y="281927"/>
                  </a:lnTo>
                  <a:lnTo>
                    <a:pt x="11788" y="230007"/>
                  </a:lnTo>
                  <a:lnTo>
                    <a:pt x="20406" y="171223"/>
                  </a:lnTo>
                  <a:lnTo>
                    <a:pt x="32609" y="110302"/>
                  </a:lnTo>
                  <a:lnTo>
                    <a:pt x="45873" y="51287"/>
                  </a:lnTo>
                  <a:lnTo>
                    <a:pt x="66730" y="9765"/>
                  </a:lnTo>
                  <a:lnTo>
                    <a:pt x="76473" y="3215"/>
                  </a:lnTo>
                  <a:lnTo>
                    <a:pt x="99486" y="0"/>
                  </a:lnTo>
                  <a:lnTo>
                    <a:pt x="108975" y="7370"/>
                  </a:lnTo>
                  <a:lnTo>
                    <a:pt x="123580" y="35871"/>
                  </a:lnTo>
                  <a:lnTo>
                    <a:pt x="131087" y="77992"/>
                  </a:lnTo>
                  <a:lnTo>
                    <a:pt x="134423" y="128705"/>
                  </a:lnTo>
                  <a:lnTo>
                    <a:pt x="135906" y="186792"/>
                  </a:lnTo>
                  <a:lnTo>
                    <a:pt x="136565" y="244093"/>
                  </a:lnTo>
                  <a:lnTo>
                    <a:pt x="136858" y="300030"/>
                  </a:lnTo>
                  <a:lnTo>
                    <a:pt x="136988" y="355360"/>
                  </a:lnTo>
                  <a:lnTo>
                    <a:pt x="137046" y="406358"/>
                  </a:lnTo>
                  <a:lnTo>
                    <a:pt x="137079" y="465706"/>
                  </a:lnTo>
                  <a:lnTo>
                    <a:pt x="137092" y="5065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987207" y="2262348"/>
              <a:ext cx="164535" cy="27424"/>
            </a:xfrm>
            <a:custGeom>
              <a:avLst/>
              <a:gdLst/>
              <a:ahLst/>
              <a:cxnLst/>
              <a:rect l="0" t="0" r="0" b="0"/>
              <a:pathLst>
                <a:path w="164535" h="27424">
                  <a:moveTo>
                    <a:pt x="0" y="27423"/>
                  </a:moveTo>
                  <a:lnTo>
                    <a:pt x="55597" y="12508"/>
                  </a:lnTo>
                  <a:lnTo>
                    <a:pt x="104326" y="3706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398543" y="2042969"/>
              <a:ext cx="1" cy="27423"/>
            </a:xfrm>
            <a:custGeom>
              <a:avLst/>
              <a:gdLst/>
              <a:ahLst/>
              <a:cxnLst/>
              <a:rect l="0" t="0" r="0" b="0"/>
              <a:pathLst>
                <a:path w="1" h="27423">
                  <a:moveTo>
                    <a:pt x="0" y="2742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281989" y="2084103"/>
              <a:ext cx="198822" cy="305295"/>
            </a:xfrm>
            <a:custGeom>
              <a:avLst/>
              <a:gdLst/>
              <a:ahLst/>
              <a:cxnLst/>
              <a:rect l="0" t="0" r="0" b="0"/>
              <a:pathLst>
                <a:path w="198822" h="305295">
                  <a:moveTo>
                    <a:pt x="61709" y="0"/>
                  </a:moveTo>
                  <a:lnTo>
                    <a:pt x="16262" y="60004"/>
                  </a:lnTo>
                  <a:lnTo>
                    <a:pt x="0" y="121713"/>
                  </a:lnTo>
                  <a:lnTo>
                    <a:pt x="2460" y="180961"/>
                  </a:lnTo>
                  <a:lnTo>
                    <a:pt x="20117" y="237111"/>
                  </a:lnTo>
                  <a:lnTo>
                    <a:pt x="44646" y="277785"/>
                  </a:lnTo>
                  <a:lnTo>
                    <a:pt x="66313" y="295104"/>
                  </a:lnTo>
                  <a:lnTo>
                    <a:pt x="78489" y="301855"/>
                  </a:lnTo>
                  <a:lnTo>
                    <a:pt x="104207" y="305294"/>
                  </a:lnTo>
                  <a:lnTo>
                    <a:pt x="165235" y="302366"/>
                  </a:lnTo>
                  <a:lnTo>
                    <a:pt x="198821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659055" y="2193792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0"/>
                  </a:moveTo>
                  <a:lnTo>
                    <a:pt x="43673" y="0"/>
                  </a:lnTo>
                  <a:lnTo>
                    <a:pt x="85427" y="0"/>
                  </a:lnTo>
                  <a:lnTo>
                    <a:pt x="135509" y="4063"/>
                  </a:lnTo>
                  <a:lnTo>
                    <a:pt x="164535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686478" y="2289771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0"/>
                  </a:moveTo>
                  <a:lnTo>
                    <a:pt x="48807" y="10852"/>
                  </a:lnTo>
                  <a:lnTo>
                    <a:pt x="102314" y="12864"/>
                  </a:lnTo>
                  <a:lnTo>
                    <a:pt x="158286" y="13460"/>
                  </a:lnTo>
                  <a:lnTo>
                    <a:pt x="20566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52659" y="1823590"/>
              <a:ext cx="80992" cy="891229"/>
            </a:xfrm>
            <a:custGeom>
              <a:avLst/>
              <a:gdLst/>
              <a:ahLst/>
              <a:cxnLst/>
              <a:rect l="0" t="0" r="0" b="0"/>
              <a:pathLst>
                <a:path w="80992" h="891229">
                  <a:moveTo>
                    <a:pt x="0" y="0"/>
                  </a:moveTo>
                  <a:lnTo>
                    <a:pt x="0" y="59660"/>
                  </a:lnTo>
                  <a:lnTo>
                    <a:pt x="7279" y="121643"/>
                  </a:lnTo>
                  <a:lnTo>
                    <a:pt x="14915" y="162230"/>
                  </a:lnTo>
                  <a:lnTo>
                    <a:pt x="24910" y="210738"/>
                  </a:lnTo>
                  <a:lnTo>
                    <a:pt x="39509" y="262766"/>
                  </a:lnTo>
                  <a:lnTo>
                    <a:pt x="52091" y="316359"/>
                  </a:lnTo>
                  <a:lnTo>
                    <a:pt x="62762" y="366077"/>
                  </a:lnTo>
                  <a:lnTo>
                    <a:pt x="75810" y="425856"/>
                  </a:lnTo>
                  <a:lnTo>
                    <a:pt x="79397" y="479236"/>
                  </a:lnTo>
                  <a:lnTo>
                    <a:pt x="80991" y="534445"/>
                  </a:lnTo>
                  <a:lnTo>
                    <a:pt x="80176" y="589452"/>
                  </a:lnTo>
                  <a:lnTo>
                    <a:pt x="74736" y="644369"/>
                  </a:lnTo>
                  <a:lnTo>
                    <a:pt x="71303" y="695183"/>
                  </a:lnTo>
                  <a:lnTo>
                    <a:pt x="68253" y="741635"/>
                  </a:lnTo>
                  <a:lnTo>
                    <a:pt x="59495" y="802046"/>
                  </a:lnTo>
                  <a:lnTo>
                    <a:pt x="55763" y="864866"/>
                  </a:lnTo>
                  <a:lnTo>
                    <a:pt x="54844" y="891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85749" y="2279230"/>
              <a:ext cx="150824" cy="24253"/>
            </a:xfrm>
            <a:custGeom>
              <a:avLst/>
              <a:gdLst/>
              <a:ahLst/>
              <a:cxnLst/>
              <a:rect l="0" t="0" r="0" b="0"/>
              <a:pathLst>
                <a:path w="150824" h="24253">
                  <a:moveTo>
                    <a:pt x="0" y="24252"/>
                  </a:moveTo>
                  <a:lnTo>
                    <a:pt x="48807" y="9337"/>
                  </a:lnTo>
                  <a:lnTo>
                    <a:pt x="98252" y="535"/>
                  </a:lnTo>
                  <a:lnTo>
                    <a:pt x="127458" y="0"/>
                  </a:lnTo>
                  <a:lnTo>
                    <a:pt x="135247" y="1990"/>
                  </a:lnTo>
                  <a:lnTo>
                    <a:pt x="150823" y="105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564455" y="2180081"/>
              <a:ext cx="232631" cy="397626"/>
            </a:xfrm>
            <a:custGeom>
              <a:avLst/>
              <a:gdLst/>
              <a:ahLst/>
              <a:cxnLst/>
              <a:rect l="0" t="0" r="0" b="0"/>
              <a:pathLst>
                <a:path w="232631" h="397626">
                  <a:moveTo>
                    <a:pt x="109229" y="0"/>
                  </a:moveTo>
                  <a:lnTo>
                    <a:pt x="138345" y="7279"/>
                  </a:lnTo>
                  <a:lnTo>
                    <a:pt x="178287" y="33642"/>
                  </a:lnTo>
                  <a:lnTo>
                    <a:pt x="211789" y="84956"/>
                  </a:lnTo>
                  <a:lnTo>
                    <a:pt x="226455" y="141125"/>
                  </a:lnTo>
                  <a:lnTo>
                    <a:pt x="223522" y="203641"/>
                  </a:lnTo>
                  <a:lnTo>
                    <a:pt x="212839" y="235744"/>
                  </a:lnTo>
                  <a:lnTo>
                    <a:pt x="173876" y="295738"/>
                  </a:lnTo>
                  <a:lnTo>
                    <a:pt x="130068" y="344378"/>
                  </a:lnTo>
                  <a:lnTo>
                    <a:pt x="99701" y="364311"/>
                  </a:lnTo>
                  <a:lnTo>
                    <a:pt x="48345" y="378105"/>
                  </a:lnTo>
                  <a:lnTo>
                    <a:pt x="20723" y="373207"/>
                  </a:lnTo>
                  <a:lnTo>
                    <a:pt x="9092" y="367635"/>
                  </a:lnTo>
                  <a:lnTo>
                    <a:pt x="2861" y="359350"/>
                  </a:lnTo>
                  <a:lnTo>
                    <a:pt x="230" y="349256"/>
                  </a:lnTo>
                  <a:lnTo>
                    <a:pt x="0" y="337957"/>
                  </a:lnTo>
                  <a:lnTo>
                    <a:pt x="11932" y="313214"/>
                  </a:lnTo>
                  <a:lnTo>
                    <a:pt x="32470" y="290029"/>
                  </a:lnTo>
                  <a:lnTo>
                    <a:pt x="56832" y="274647"/>
                  </a:lnTo>
                  <a:lnTo>
                    <a:pt x="103522" y="264701"/>
                  </a:lnTo>
                  <a:lnTo>
                    <a:pt x="134115" y="270499"/>
                  </a:lnTo>
                  <a:lnTo>
                    <a:pt x="172971" y="290894"/>
                  </a:lnTo>
                  <a:lnTo>
                    <a:pt x="203781" y="320297"/>
                  </a:lnTo>
                  <a:lnTo>
                    <a:pt x="219808" y="344975"/>
                  </a:lnTo>
                  <a:lnTo>
                    <a:pt x="23263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002753" y="2358327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54732" y="0"/>
                  </a:lnTo>
                  <a:lnTo>
                    <a:pt x="112365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22705" y="2029258"/>
            <a:ext cx="388973" cy="644427"/>
            <a:chOff x="3422705" y="2029258"/>
            <a:chExt cx="388973" cy="644427"/>
          </a:xfrm>
        </p:grpSpPr>
        <p:sp>
          <p:nvSpPr>
            <p:cNvPr id="21" name="Freeform 20"/>
            <p:cNvSpPr/>
            <p:nvPr/>
          </p:nvSpPr>
          <p:spPr>
            <a:xfrm>
              <a:off x="3564912" y="2193792"/>
              <a:ext cx="54846" cy="27424"/>
            </a:xfrm>
            <a:custGeom>
              <a:avLst/>
              <a:gdLst/>
              <a:ahLst/>
              <a:cxnLst/>
              <a:rect l="0" t="0" r="0" b="0"/>
              <a:pathLst>
                <a:path w="54846" h="27424">
                  <a:moveTo>
                    <a:pt x="54845" y="27423"/>
                  </a:moveTo>
                  <a:lnTo>
                    <a:pt x="18225" y="1250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422705" y="2248637"/>
              <a:ext cx="241972" cy="320873"/>
            </a:xfrm>
            <a:custGeom>
              <a:avLst/>
              <a:gdLst/>
              <a:ahLst/>
              <a:cxnLst/>
              <a:rect l="0" t="0" r="0" b="0"/>
              <a:pathLst>
                <a:path w="241972" h="320873">
                  <a:moveTo>
                    <a:pt x="32518" y="0"/>
                  </a:moveTo>
                  <a:lnTo>
                    <a:pt x="12149" y="34363"/>
                  </a:lnTo>
                  <a:lnTo>
                    <a:pt x="1628" y="64531"/>
                  </a:lnTo>
                  <a:lnTo>
                    <a:pt x="0" y="94190"/>
                  </a:lnTo>
                  <a:lnTo>
                    <a:pt x="11368" y="150470"/>
                  </a:lnTo>
                  <a:lnTo>
                    <a:pt x="16894" y="156681"/>
                  </a:lnTo>
                  <a:lnTo>
                    <a:pt x="23626" y="157776"/>
                  </a:lnTo>
                  <a:lnTo>
                    <a:pt x="31160" y="155458"/>
                  </a:lnTo>
                  <a:lnTo>
                    <a:pt x="47657" y="140695"/>
                  </a:lnTo>
                  <a:lnTo>
                    <a:pt x="66669" y="121947"/>
                  </a:lnTo>
                  <a:lnTo>
                    <a:pt x="90353" y="108535"/>
                  </a:lnTo>
                  <a:lnTo>
                    <a:pt x="116114" y="105622"/>
                  </a:lnTo>
                  <a:lnTo>
                    <a:pt x="177171" y="116165"/>
                  </a:lnTo>
                  <a:lnTo>
                    <a:pt x="203959" y="132373"/>
                  </a:lnTo>
                  <a:lnTo>
                    <a:pt x="224497" y="154811"/>
                  </a:lnTo>
                  <a:lnTo>
                    <a:pt x="238704" y="180018"/>
                  </a:lnTo>
                  <a:lnTo>
                    <a:pt x="241971" y="206456"/>
                  </a:lnTo>
                  <a:lnTo>
                    <a:pt x="236821" y="231917"/>
                  </a:lnTo>
                  <a:lnTo>
                    <a:pt x="224376" y="253390"/>
                  </a:lnTo>
                  <a:lnTo>
                    <a:pt x="192960" y="282608"/>
                  </a:lnTo>
                  <a:lnTo>
                    <a:pt x="131976" y="308832"/>
                  </a:lnTo>
                  <a:lnTo>
                    <a:pt x="88394" y="320872"/>
                  </a:lnTo>
                  <a:lnTo>
                    <a:pt x="36784" y="316898"/>
                  </a:lnTo>
                  <a:lnTo>
                    <a:pt x="5095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770580" y="2029258"/>
              <a:ext cx="41098" cy="644427"/>
            </a:xfrm>
            <a:custGeom>
              <a:avLst/>
              <a:gdLst/>
              <a:ahLst/>
              <a:cxnLst/>
              <a:rect l="0" t="0" r="0" b="0"/>
              <a:pathLst>
                <a:path w="41098" h="644427">
                  <a:moveTo>
                    <a:pt x="0" y="0"/>
                  </a:moveTo>
                  <a:lnTo>
                    <a:pt x="14915" y="55597"/>
                  </a:lnTo>
                  <a:lnTo>
                    <a:pt x="23717" y="108389"/>
                  </a:lnTo>
                  <a:lnTo>
                    <a:pt x="27299" y="156339"/>
                  </a:lnTo>
                  <a:lnTo>
                    <a:pt x="33970" y="208119"/>
                  </a:lnTo>
                  <a:lnTo>
                    <a:pt x="37950" y="261602"/>
                  </a:lnTo>
                  <a:lnTo>
                    <a:pt x="39719" y="315842"/>
                  </a:lnTo>
                  <a:lnTo>
                    <a:pt x="40505" y="370417"/>
                  </a:lnTo>
                  <a:lnTo>
                    <a:pt x="40854" y="421080"/>
                  </a:lnTo>
                  <a:lnTo>
                    <a:pt x="41009" y="467465"/>
                  </a:lnTo>
                  <a:lnTo>
                    <a:pt x="41097" y="527838"/>
                  </a:lnTo>
                  <a:lnTo>
                    <a:pt x="39599" y="582798"/>
                  </a:lnTo>
                  <a:lnTo>
                    <a:pt x="27423" y="6444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668591" y="2865641"/>
            <a:ext cx="1471275" cy="1165453"/>
            <a:chOff x="1668591" y="2865641"/>
            <a:chExt cx="1471275" cy="1165453"/>
          </a:xfrm>
        </p:grpSpPr>
        <p:sp>
          <p:nvSpPr>
            <p:cNvPr id="25" name="Freeform 24"/>
            <p:cNvSpPr/>
            <p:nvPr/>
          </p:nvSpPr>
          <p:spPr>
            <a:xfrm>
              <a:off x="1668591" y="3112443"/>
              <a:ext cx="209845" cy="54845"/>
            </a:xfrm>
            <a:custGeom>
              <a:avLst/>
              <a:gdLst/>
              <a:ahLst/>
              <a:cxnLst/>
              <a:rect l="0" t="0" r="0" b="0"/>
              <a:pathLst>
                <a:path w="209845" h="54845">
                  <a:moveTo>
                    <a:pt x="31598" y="0"/>
                  </a:moveTo>
                  <a:lnTo>
                    <a:pt x="2483" y="7279"/>
                  </a:lnTo>
                  <a:lnTo>
                    <a:pt x="0" y="9423"/>
                  </a:lnTo>
                  <a:lnTo>
                    <a:pt x="13492" y="11805"/>
                  </a:lnTo>
                  <a:lnTo>
                    <a:pt x="71807" y="14858"/>
                  </a:lnTo>
                  <a:lnTo>
                    <a:pt x="122563" y="24546"/>
                  </a:lnTo>
                  <a:lnTo>
                    <a:pt x="177368" y="41468"/>
                  </a:lnTo>
                  <a:lnTo>
                    <a:pt x="209844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755034" y="3208421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48807" y="2859"/>
                  </a:lnTo>
                  <a:lnTo>
                    <a:pt x="98252" y="8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193792" y="2865641"/>
              <a:ext cx="68557" cy="630716"/>
            </a:xfrm>
            <a:custGeom>
              <a:avLst/>
              <a:gdLst/>
              <a:ahLst/>
              <a:cxnLst/>
              <a:rect l="0" t="0" r="0" b="0"/>
              <a:pathLst>
                <a:path w="68557" h="630716">
                  <a:moveTo>
                    <a:pt x="68556" y="0"/>
                  </a:moveTo>
                  <a:lnTo>
                    <a:pt x="68556" y="56256"/>
                  </a:lnTo>
                  <a:lnTo>
                    <a:pt x="68556" y="102700"/>
                  </a:lnTo>
                  <a:lnTo>
                    <a:pt x="61277" y="158401"/>
                  </a:lnTo>
                  <a:lnTo>
                    <a:pt x="56751" y="211130"/>
                  </a:lnTo>
                  <a:lnTo>
                    <a:pt x="51629" y="255323"/>
                  </a:lnTo>
                  <a:lnTo>
                    <a:pt x="45798" y="305434"/>
                  </a:lnTo>
                  <a:lnTo>
                    <a:pt x="43207" y="358174"/>
                  </a:lnTo>
                  <a:lnTo>
                    <a:pt x="34469" y="417421"/>
                  </a:lnTo>
                  <a:lnTo>
                    <a:pt x="22232" y="478479"/>
                  </a:lnTo>
                  <a:lnTo>
                    <a:pt x="16236" y="537535"/>
                  </a:lnTo>
                  <a:lnTo>
                    <a:pt x="7181" y="593627"/>
                  </a:lnTo>
                  <a:lnTo>
                    <a:pt x="0" y="630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13172" y="3194710"/>
              <a:ext cx="191957" cy="13712"/>
            </a:xfrm>
            <a:custGeom>
              <a:avLst/>
              <a:gdLst/>
              <a:ahLst/>
              <a:cxnLst/>
              <a:rect l="0" t="0" r="0" b="0"/>
              <a:pathLst>
                <a:path w="191957" h="13712">
                  <a:moveTo>
                    <a:pt x="0" y="13711"/>
                  </a:moveTo>
                  <a:lnTo>
                    <a:pt x="35885" y="4288"/>
                  </a:lnTo>
                  <a:lnTo>
                    <a:pt x="92053" y="1270"/>
                  </a:lnTo>
                  <a:lnTo>
                    <a:pt x="150845" y="376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714818" y="3079647"/>
              <a:ext cx="121057" cy="389288"/>
            </a:xfrm>
            <a:custGeom>
              <a:avLst/>
              <a:gdLst/>
              <a:ahLst/>
              <a:cxnLst/>
              <a:rect l="0" t="0" r="0" b="0"/>
              <a:pathLst>
                <a:path w="121057" h="389288">
                  <a:moveTo>
                    <a:pt x="0" y="19085"/>
                  </a:moveTo>
                  <a:lnTo>
                    <a:pt x="57252" y="0"/>
                  </a:lnTo>
                  <a:lnTo>
                    <a:pt x="83337" y="3493"/>
                  </a:lnTo>
                  <a:lnTo>
                    <a:pt x="96692" y="8690"/>
                  </a:lnTo>
                  <a:lnTo>
                    <a:pt x="105595" y="19772"/>
                  </a:lnTo>
                  <a:lnTo>
                    <a:pt x="115487" y="52399"/>
                  </a:lnTo>
                  <a:lnTo>
                    <a:pt x="121056" y="106314"/>
                  </a:lnTo>
                  <a:lnTo>
                    <a:pt x="108148" y="168162"/>
                  </a:lnTo>
                  <a:lnTo>
                    <a:pt x="92305" y="227451"/>
                  </a:lnTo>
                  <a:lnTo>
                    <a:pt x="70684" y="283613"/>
                  </a:lnTo>
                  <a:lnTo>
                    <a:pt x="47027" y="344715"/>
                  </a:lnTo>
                  <a:lnTo>
                    <a:pt x="27422" y="3892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057598" y="2961619"/>
              <a:ext cx="82268" cy="479894"/>
            </a:xfrm>
            <a:custGeom>
              <a:avLst/>
              <a:gdLst/>
              <a:ahLst/>
              <a:cxnLst/>
              <a:rect l="0" t="0" r="0" b="0"/>
              <a:pathLst>
                <a:path w="82268" h="479894">
                  <a:moveTo>
                    <a:pt x="82267" y="0"/>
                  </a:moveTo>
                  <a:lnTo>
                    <a:pt x="82267" y="54732"/>
                  </a:lnTo>
                  <a:lnTo>
                    <a:pt x="80744" y="113888"/>
                  </a:lnTo>
                  <a:lnTo>
                    <a:pt x="71321" y="164763"/>
                  </a:lnTo>
                  <a:lnTo>
                    <a:pt x="57357" y="226726"/>
                  </a:lnTo>
                  <a:lnTo>
                    <a:pt x="42758" y="270888"/>
                  </a:lnTo>
                  <a:lnTo>
                    <a:pt x="30176" y="315907"/>
                  </a:lnTo>
                  <a:lnTo>
                    <a:pt x="21029" y="359782"/>
                  </a:lnTo>
                  <a:lnTo>
                    <a:pt x="14356" y="417220"/>
                  </a:lnTo>
                  <a:lnTo>
                    <a:pt x="0" y="479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960702" y="3674602"/>
              <a:ext cx="150824" cy="27423"/>
            </a:xfrm>
            <a:custGeom>
              <a:avLst/>
              <a:gdLst/>
              <a:ahLst/>
              <a:cxnLst/>
              <a:rect l="0" t="0" r="0" b="0"/>
              <a:pathLst>
                <a:path w="150824" h="27423">
                  <a:moveTo>
                    <a:pt x="0" y="0"/>
                  </a:moveTo>
                  <a:lnTo>
                    <a:pt x="57252" y="19084"/>
                  </a:lnTo>
                  <a:lnTo>
                    <a:pt x="116541" y="25776"/>
                  </a:lnTo>
                  <a:lnTo>
                    <a:pt x="150823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960702" y="3814185"/>
              <a:ext cx="164535" cy="24952"/>
            </a:xfrm>
            <a:custGeom>
              <a:avLst/>
              <a:gdLst/>
              <a:ahLst/>
              <a:cxnLst/>
              <a:rect l="0" t="0" r="0" b="0"/>
              <a:pathLst>
                <a:path w="164535" h="24952">
                  <a:moveTo>
                    <a:pt x="0" y="24951"/>
                  </a:moveTo>
                  <a:lnTo>
                    <a:pt x="57252" y="5867"/>
                  </a:lnTo>
                  <a:lnTo>
                    <a:pt x="103970" y="0"/>
                  </a:lnTo>
                  <a:lnTo>
                    <a:pt x="164534" y="112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358327" y="3595022"/>
              <a:ext cx="253720" cy="436072"/>
            </a:xfrm>
            <a:custGeom>
              <a:avLst/>
              <a:gdLst/>
              <a:ahLst/>
              <a:cxnLst/>
              <a:rect l="0" t="0" r="0" b="0"/>
              <a:pathLst>
                <a:path w="253720" h="436072">
                  <a:moveTo>
                    <a:pt x="0" y="52158"/>
                  </a:moveTo>
                  <a:lnTo>
                    <a:pt x="48807" y="37243"/>
                  </a:lnTo>
                  <a:lnTo>
                    <a:pt x="108497" y="19927"/>
                  </a:lnTo>
                  <a:lnTo>
                    <a:pt x="165822" y="3360"/>
                  </a:lnTo>
                  <a:lnTo>
                    <a:pt x="199131" y="0"/>
                  </a:lnTo>
                  <a:lnTo>
                    <a:pt x="226122" y="6633"/>
                  </a:lnTo>
                  <a:lnTo>
                    <a:pt x="237585" y="12667"/>
                  </a:lnTo>
                  <a:lnTo>
                    <a:pt x="245228" y="22784"/>
                  </a:lnTo>
                  <a:lnTo>
                    <a:pt x="253719" y="50274"/>
                  </a:lnTo>
                  <a:lnTo>
                    <a:pt x="251221" y="100012"/>
                  </a:lnTo>
                  <a:lnTo>
                    <a:pt x="233553" y="160622"/>
                  </a:lnTo>
                  <a:lnTo>
                    <a:pt x="217553" y="204468"/>
                  </a:lnTo>
                  <a:lnTo>
                    <a:pt x="200286" y="249346"/>
                  </a:lnTo>
                  <a:lnTo>
                    <a:pt x="182455" y="294682"/>
                  </a:lnTo>
                  <a:lnTo>
                    <a:pt x="162565" y="355753"/>
                  </a:lnTo>
                  <a:lnTo>
                    <a:pt x="143719" y="415466"/>
                  </a:lnTo>
                  <a:lnTo>
                    <a:pt x="137112" y="4360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27075" y="2029258"/>
            <a:ext cx="1049220" cy="699272"/>
            <a:chOff x="4827075" y="2029258"/>
            <a:chExt cx="1049220" cy="699272"/>
          </a:xfrm>
        </p:grpSpPr>
        <p:sp>
          <p:nvSpPr>
            <p:cNvPr id="35" name="Freeform 34"/>
            <p:cNvSpPr/>
            <p:nvPr/>
          </p:nvSpPr>
          <p:spPr>
            <a:xfrm>
              <a:off x="4827075" y="2167966"/>
              <a:ext cx="196817" cy="382318"/>
            </a:xfrm>
            <a:custGeom>
              <a:avLst/>
              <a:gdLst/>
              <a:ahLst/>
              <a:cxnLst/>
              <a:rect l="0" t="0" r="0" b="0"/>
              <a:pathLst>
                <a:path w="196817" h="382318">
                  <a:moveTo>
                    <a:pt x="26690" y="80671"/>
                  </a:moveTo>
                  <a:lnTo>
                    <a:pt x="26690" y="136926"/>
                  </a:lnTo>
                  <a:lnTo>
                    <a:pt x="26690" y="183370"/>
                  </a:lnTo>
                  <a:lnTo>
                    <a:pt x="26690" y="230419"/>
                  </a:lnTo>
                  <a:lnTo>
                    <a:pt x="25167" y="276720"/>
                  </a:lnTo>
                  <a:lnTo>
                    <a:pt x="19412" y="322690"/>
                  </a:lnTo>
                  <a:lnTo>
                    <a:pt x="15744" y="331901"/>
                  </a:lnTo>
                  <a:lnTo>
                    <a:pt x="11775" y="331949"/>
                  </a:lnTo>
                  <a:lnTo>
                    <a:pt x="7606" y="325886"/>
                  </a:lnTo>
                  <a:lnTo>
                    <a:pt x="1739" y="273681"/>
                  </a:lnTo>
                  <a:lnTo>
                    <a:pt x="0" y="214879"/>
                  </a:lnTo>
                  <a:lnTo>
                    <a:pt x="6764" y="151583"/>
                  </a:lnTo>
                  <a:lnTo>
                    <a:pt x="18342" y="107109"/>
                  </a:lnTo>
                  <a:lnTo>
                    <a:pt x="35168" y="64999"/>
                  </a:lnTo>
                  <a:lnTo>
                    <a:pt x="57880" y="31049"/>
                  </a:lnTo>
                  <a:lnTo>
                    <a:pt x="83210" y="8850"/>
                  </a:lnTo>
                  <a:lnTo>
                    <a:pt x="96362" y="798"/>
                  </a:lnTo>
                  <a:lnTo>
                    <a:pt x="111225" y="0"/>
                  </a:lnTo>
                  <a:lnTo>
                    <a:pt x="143989" y="11301"/>
                  </a:lnTo>
                  <a:lnTo>
                    <a:pt x="153640" y="23760"/>
                  </a:lnTo>
                  <a:lnTo>
                    <a:pt x="160302" y="57916"/>
                  </a:lnTo>
                  <a:lnTo>
                    <a:pt x="150058" y="94425"/>
                  </a:lnTo>
                  <a:lnTo>
                    <a:pt x="118597" y="149240"/>
                  </a:lnTo>
                  <a:lnTo>
                    <a:pt x="93436" y="181225"/>
                  </a:lnTo>
                  <a:lnTo>
                    <a:pt x="67020" y="200520"/>
                  </a:lnTo>
                  <a:lnTo>
                    <a:pt x="61194" y="203227"/>
                  </a:lnTo>
                  <a:lnTo>
                    <a:pt x="60357" y="201985"/>
                  </a:lnTo>
                  <a:lnTo>
                    <a:pt x="62846" y="198111"/>
                  </a:lnTo>
                  <a:lnTo>
                    <a:pt x="81862" y="193805"/>
                  </a:lnTo>
                  <a:lnTo>
                    <a:pt x="109103" y="193415"/>
                  </a:lnTo>
                  <a:lnTo>
                    <a:pt x="150134" y="203284"/>
                  </a:lnTo>
                  <a:lnTo>
                    <a:pt x="177533" y="216925"/>
                  </a:lnTo>
                  <a:lnTo>
                    <a:pt x="186667" y="227875"/>
                  </a:lnTo>
                  <a:lnTo>
                    <a:pt x="196816" y="256293"/>
                  </a:lnTo>
                  <a:lnTo>
                    <a:pt x="193202" y="285173"/>
                  </a:lnTo>
                  <a:lnTo>
                    <a:pt x="174037" y="323065"/>
                  </a:lnTo>
                  <a:lnTo>
                    <a:pt x="154640" y="343795"/>
                  </a:lnTo>
                  <a:lnTo>
                    <a:pt x="125706" y="363165"/>
                  </a:lnTo>
                  <a:lnTo>
                    <a:pt x="75156" y="376643"/>
                  </a:lnTo>
                  <a:lnTo>
                    <a:pt x="26690" y="382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141700" y="2248637"/>
              <a:ext cx="27424" cy="329070"/>
            </a:xfrm>
            <a:custGeom>
              <a:avLst/>
              <a:gdLst/>
              <a:ahLst/>
              <a:cxnLst/>
              <a:rect l="0" t="0" r="0" b="0"/>
              <a:pathLst>
                <a:path w="27424" h="329070">
                  <a:moveTo>
                    <a:pt x="0" y="0"/>
                  </a:moveTo>
                  <a:lnTo>
                    <a:pt x="9424" y="46832"/>
                  </a:lnTo>
                  <a:lnTo>
                    <a:pt x="11806" y="90894"/>
                  </a:lnTo>
                  <a:lnTo>
                    <a:pt x="13147" y="152533"/>
                  </a:lnTo>
                  <a:lnTo>
                    <a:pt x="20823" y="202112"/>
                  </a:lnTo>
                  <a:lnTo>
                    <a:pt x="25468" y="253027"/>
                  </a:lnTo>
                  <a:lnTo>
                    <a:pt x="26554" y="284608"/>
                  </a:lnTo>
                  <a:lnTo>
                    <a:pt x="27423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141700" y="2138947"/>
              <a:ext cx="202317" cy="493605"/>
            </a:xfrm>
            <a:custGeom>
              <a:avLst/>
              <a:gdLst/>
              <a:ahLst/>
              <a:cxnLst/>
              <a:rect l="0" t="0" r="0" b="0"/>
              <a:pathLst>
                <a:path w="202317" h="493605">
                  <a:moveTo>
                    <a:pt x="0" y="0"/>
                  </a:moveTo>
                  <a:lnTo>
                    <a:pt x="34363" y="13994"/>
                  </a:lnTo>
                  <a:lnTo>
                    <a:pt x="90128" y="53547"/>
                  </a:lnTo>
                  <a:lnTo>
                    <a:pt x="139389" y="101902"/>
                  </a:lnTo>
                  <a:lnTo>
                    <a:pt x="175480" y="158036"/>
                  </a:lnTo>
                  <a:lnTo>
                    <a:pt x="194354" y="194094"/>
                  </a:lnTo>
                  <a:lnTo>
                    <a:pt x="202316" y="241003"/>
                  </a:lnTo>
                  <a:lnTo>
                    <a:pt x="190118" y="293496"/>
                  </a:lnTo>
                  <a:lnTo>
                    <a:pt x="158699" y="353358"/>
                  </a:lnTo>
                  <a:lnTo>
                    <a:pt x="114094" y="413030"/>
                  </a:lnTo>
                  <a:lnTo>
                    <a:pt x="91842" y="431387"/>
                  </a:lnTo>
                  <a:lnTo>
                    <a:pt x="31449" y="477962"/>
                  </a:lnTo>
                  <a:lnTo>
                    <a:pt x="13712" y="493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470769" y="2317193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48808" y="2859"/>
                  </a:lnTo>
                  <a:lnTo>
                    <a:pt x="90127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484481" y="2399460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27423"/>
                  </a:moveTo>
                  <a:lnTo>
                    <a:pt x="48807" y="12508"/>
                  </a:lnTo>
                  <a:lnTo>
                    <a:pt x="98252" y="370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827261" y="2029258"/>
              <a:ext cx="49034" cy="699272"/>
            </a:xfrm>
            <a:custGeom>
              <a:avLst/>
              <a:gdLst/>
              <a:ahLst/>
              <a:cxnLst/>
              <a:rect l="0" t="0" r="0" b="0"/>
              <a:pathLst>
                <a:path w="49034" h="699272">
                  <a:moveTo>
                    <a:pt x="41133" y="0"/>
                  </a:moveTo>
                  <a:lnTo>
                    <a:pt x="42657" y="51685"/>
                  </a:lnTo>
                  <a:lnTo>
                    <a:pt x="49033" y="98089"/>
                  </a:lnTo>
                  <a:lnTo>
                    <a:pt x="44151" y="160251"/>
                  </a:lnTo>
                  <a:lnTo>
                    <a:pt x="42475" y="209858"/>
                  </a:lnTo>
                  <a:lnTo>
                    <a:pt x="41729" y="262375"/>
                  </a:lnTo>
                  <a:lnTo>
                    <a:pt x="41398" y="316185"/>
                  </a:lnTo>
                  <a:lnTo>
                    <a:pt x="41251" y="370570"/>
                  </a:lnTo>
                  <a:lnTo>
                    <a:pt x="41185" y="425210"/>
                  </a:lnTo>
                  <a:lnTo>
                    <a:pt x="39633" y="475394"/>
                  </a:lnTo>
                  <a:lnTo>
                    <a:pt x="30193" y="529341"/>
                  </a:lnTo>
                  <a:lnTo>
                    <a:pt x="17749" y="577319"/>
                  </a:lnTo>
                  <a:lnTo>
                    <a:pt x="5936" y="635376"/>
                  </a:lnTo>
                  <a:lnTo>
                    <a:pt x="3957" y="652104"/>
                  </a:lnTo>
                  <a:lnTo>
                    <a:pt x="0" y="6992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347369" y="2015547"/>
            <a:ext cx="2084103" cy="1809879"/>
            <a:chOff x="5347369" y="2015547"/>
            <a:chExt cx="2084103" cy="1809879"/>
          </a:xfrm>
        </p:grpSpPr>
        <p:sp>
          <p:nvSpPr>
            <p:cNvPr id="42" name="Freeform 41"/>
            <p:cNvSpPr/>
            <p:nvPr/>
          </p:nvSpPr>
          <p:spPr>
            <a:xfrm>
              <a:off x="6074062" y="2224250"/>
              <a:ext cx="223638" cy="367168"/>
            </a:xfrm>
            <a:custGeom>
              <a:avLst/>
              <a:gdLst/>
              <a:ahLst/>
              <a:cxnLst/>
              <a:rect l="0" t="0" r="0" b="0"/>
              <a:pathLst>
                <a:path w="223638" h="367168">
                  <a:moveTo>
                    <a:pt x="27423" y="38098"/>
                  </a:moveTo>
                  <a:lnTo>
                    <a:pt x="41980" y="23541"/>
                  </a:lnTo>
                  <a:lnTo>
                    <a:pt x="80148" y="7209"/>
                  </a:lnTo>
                  <a:lnTo>
                    <a:pt x="137331" y="0"/>
                  </a:lnTo>
                  <a:lnTo>
                    <a:pt x="172249" y="6439"/>
                  </a:lnTo>
                  <a:lnTo>
                    <a:pt x="187959" y="12421"/>
                  </a:lnTo>
                  <a:lnTo>
                    <a:pt x="196909" y="22504"/>
                  </a:lnTo>
                  <a:lnTo>
                    <a:pt x="201352" y="35319"/>
                  </a:lnTo>
                  <a:lnTo>
                    <a:pt x="202791" y="49957"/>
                  </a:lnTo>
                  <a:lnTo>
                    <a:pt x="197656" y="62762"/>
                  </a:lnTo>
                  <a:lnTo>
                    <a:pt x="162838" y="95342"/>
                  </a:lnTo>
                  <a:lnTo>
                    <a:pt x="109354" y="129585"/>
                  </a:lnTo>
                  <a:lnTo>
                    <a:pt x="91259" y="136651"/>
                  </a:lnTo>
                  <a:lnTo>
                    <a:pt x="92833" y="134269"/>
                  </a:lnTo>
                  <a:lnTo>
                    <a:pt x="98452" y="129635"/>
                  </a:lnTo>
                  <a:lnTo>
                    <a:pt x="135475" y="123112"/>
                  </a:lnTo>
                  <a:lnTo>
                    <a:pt x="159745" y="129711"/>
                  </a:lnTo>
                  <a:lnTo>
                    <a:pt x="200152" y="158775"/>
                  </a:lnTo>
                  <a:lnTo>
                    <a:pt x="220961" y="192177"/>
                  </a:lnTo>
                  <a:lnTo>
                    <a:pt x="223637" y="217791"/>
                  </a:lnTo>
                  <a:lnTo>
                    <a:pt x="218225" y="242886"/>
                  </a:lnTo>
                  <a:lnTo>
                    <a:pt x="205663" y="264196"/>
                  </a:lnTo>
                  <a:lnTo>
                    <a:pt x="150879" y="302703"/>
                  </a:lnTo>
                  <a:lnTo>
                    <a:pt x="100734" y="328939"/>
                  </a:lnTo>
                  <a:lnTo>
                    <a:pt x="42073" y="352224"/>
                  </a:lnTo>
                  <a:lnTo>
                    <a:pt x="0" y="3671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444265" y="2429741"/>
              <a:ext cx="150824" cy="10854"/>
            </a:xfrm>
            <a:custGeom>
              <a:avLst/>
              <a:gdLst/>
              <a:ahLst/>
              <a:cxnLst/>
              <a:rect l="0" t="0" r="0" b="0"/>
              <a:pathLst>
                <a:path w="150824" h="10854">
                  <a:moveTo>
                    <a:pt x="0" y="10853"/>
                  </a:moveTo>
                  <a:lnTo>
                    <a:pt x="59659" y="0"/>
                  </a:lnTo>
                  <a:lnTo>
                    <a:pt x="107053" y="2051"/>
                  </a:lnTo>
                  <a:lnTo>
                    <a:pt x="150823" y="108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759622" y="2317193"/>
              <a:ext cx="67711" cy="315359"/>
            </a:xfrm>
            <a:custGeom>
              <a:avLst/>
              <a:gdLst/>
              <a:ahLst/>
              <a:cxnLst/>
              <a:rect l="0" t="0" r="0" b="0"/>
              <a:pathLst>
                <a:path w="67711" h="315359">
                  <a:moveTo>
                    <a:pt x="54845" y="0"/>
                  </a:moveTo>
                  <a:lnTo>
                    <a:pt x="65698" y="59660"/>
                  </a:lnTo>
                  <a:lnTo>
                    <a:pt x="67710" y="115179"/>
                  </a:lnTo>
                  <a:lnTo>
                    <a:pt x="65134" y="156310"/>
                  </a:lnTo>
                  <a:lnTo>
                    <a:pt x="46552" y="210679"/>
                  </a:lnTo>
                  <a:lnTo>
                    <a:pt x="17040" y="261954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963668" y="2289771"/>
              <a:ext cx="180099" cy="274242"/>
            </a:xfrm>
            <a:custGeom>
              <a:avLst/>
              <a:gdLst/>
              <a:ahLst/>
              <a:cxnLst/>
              <a:rect l="0" t="0" r="0" b="0"/>
              <a:pathLst>
                <a:path w="180099" h="274242">
                  <a:moveTo>
                    <a:pt x="83889" y="0"/>
                  </a:moveTo>
                  <a:lnTo>
                    <a:pt x="61997" y="45309"/>
                  </a:lnTo>
                  <a:lnTo>
                    <a:pt x="38639" y="101447"/>
                  </a:lnTo>
                  <a:lnTo>
                    <a:pt x="19869" y="149904"/>
                  </a:lnTo>
                  <a:lnTo>
                    <a:pt x="257" y="200656"/>
                  </a:lnTo>
                  <a:lnTo>
                    <a:pt x="0" y="230863"/>
                  </a:lnTo>
                  <a:lnTo>
                    <a:pt x="13089" y="255460"/>
                  </a:lnTo>
                  <a:lnTo>
                    <a:pt x="22978" y="266285"/>
                  </a:lnTo>
                  <a:lnTo>
                    <a:pt x="34141" y="271978"/>
                  </a:lnTo>
                  <a:lnTo>
                    <a:pt x="58732" y="274241"/>
                  </a:lnTo>
                  <a:lnTo>
                    <a:pt x="98271" y="259671"/>
                  </a:lnTo>
                  <a:lnTo>
                    <a:pt x="151054" y="225927"/>
                  </a:lnTo>
                  <a:lnTo>
                    <a:pt x="172648" y="202484"/>
                  </a:lnTo>
                  <a:lnTo>
                    <a:pt x="178102" y="189834"/>
                  </a:lnTo>
                  <a:lnTo>
                    <a:pt x="180098" y="163591"/>
                  </a:lnTo>
                  <a:lnTo>
                    <a:pt x="165379" y="123121"/>
                  </a:lnTo>
                  <a:lnTo>
                    <a:pt x="141943" y="99916"/>
                  </a:lnTo>
                  <a:lnTo>
                    <a:pt x="102614" y="73785"/>
                  </a:lnTo>
                  <a:lnTo>
                    <a:pt x="70179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362915" y="2015547"/>
              <a:ext cx="68557" cy="726694"/>
            </a:xfrm>
            <a:custGeom>
              <a:avLst/>
              <a:gdLst/>
              <a:ahLst/>
              <a:cxnLst/>
              <a:rect l="0" t="0" r="0" b="0"/>
              <a:pathLst>
                <a:path w="68557" h="726694">
                  <a:moveTo>
                    <a:pt x="68556" y="0"/>
                  </a:moveTo>
                  <a:lnTo>
                    <a:pt x="68556" y="54731"/>
                  </a:lnTo>
                  <a:lnTo>
                    <a:pt x="68556" y="95420"/>
                  </a:lnTo>
                  <a:lnTo>
                    <a:pt x="68556" y="142957"/>
                  </a:lnTo>
                  <a:lnTo>
                    <a:pt x="67033" y="191508"/>
                  </a:lnTo>
                  <a:lnTo>
                    <a:pt x="61278" y="233398"/>
                  </a:lnTo>
                  <a:lnTo>
                    <a:pt x="57703" y="284517"/>
                  </a:lnTo>
                  <a:lnTo>
                    <a:pt x="54592" y="341261"/>
                  </a:lnTo>
                  <a:lnTo>
                    <a:pt x="48131" y="396949"/>
                  </a:lnTo>
                  <a:lnTo>
                    <a:pt x="44244" y="452169"/>
                  </a:lnTo>
                  <a:lnTo>
                    <a:pt x="39469" y="502610"/>
                  </a:lnTo>
                  <a:lnTo>
                    <a:pt x="22698" y="559749"/>
                  </a:lnTo>
                  <a:lnTo>
                    <a:pt x="14851" y="622045"/>
                  </a:lnTo>
                  <a:lnTo>
                    <a:pt x="5077" y="676728"/>
                  </a:lnTo>
                  <a:lnTo>
                    <a:pt x="0" y="7266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347369" y="2989042"/>
              <a:ext cx="233091" cy="21611"/>
            </a:xfrm>
            <a:custGeom>
              <a:avLst/>
              <a:gdLst/>
              <a:ahLst/>
              <a:cxnLst/>
              <a:rect l="0" t="0" r="0" b="0"/>
              <a:pathLst>
                <a:path w="233091" h="21611">
                  <a:moveTo>
                    <a:pt x="0" y="13711"/>
                  </a:moveTo>
                  <a:lnTo>
                    <a:pt x="45308" y="21610"/>
                  </a:lnTo>
                  <a:lnTo>
                    <a:pt x="102970" y="16729"/>
                  </a:lnTo>
                  <a:lnTo>
                    <a:pt x="157803" y="13082"/>
                  </a:lnTo>
                  <a:lnTo>
                    <a:pt x="209924" y="3035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457058" y="3092103"/>
              <a:ext cx="164536" cy="20341"/>
            </a:xfrm>
            <a:custGeom>
              <a:avLst/>
              <a:gdLst/>
              <a:ahLst/>
              <a:cxnLst/>
              <a:rect l="0" t="0" r="0" b="0"/>
              <a:pathLst>
                <a:path w="164536" h="20341">
                  <a:moveTo>
                    <a:pt x="0" y="20340"/>
                  </a:moveTo>
                  <a:lnTo>
                    <a:pt x="59660" y="5425"/>
                  </a:lnTo>
                  <a:lnTo>
                    <a:pt x="92025" y="0"/>
                  </a:lnTo>
                  <a:lnTo>
                    <a:pt x="141917" y="4868"/>
                  </a:lnTo>
                  <a:lnTo>
                    <a:pt x="164535" y="66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923239" y="2797085"/>
              <a:ext cx="66651" cy="575871"/>
            </a:xfrm>
            <a:custGeom>
              <a:avLst/>
              <a:gdLst/>
              <a:ahLst/>
              <a:cxnLst/>
              <a:rect l="0" t="0" r="0" b="0"/>
              <a:pathLst>
                <a:path w="66651" h="575871">
                  <a:moveTo>
                    <a:pt x="54845" y="0"/>
                  </a:moveTo>
                  <a:lnTo>
                    <a:pt x="56368" y="45309"/>
                  </a:lnTo>
                  <a:lnTo>
                    <a:pt x="64268" y="106018"/>
                  </a:lnTo>
                  <a:lnTo>
                    <a:pt x="66650" y="155285"/>
                  </a:lnTo>
                  <a:lnTo>
                    <a:pt x="63647" y="207651"/>
                  </a:lnTo>
                  <a:lnTo>
                    <a:pt x="57233" y="261394"/>
                  </a:lnTo>
                  <a:lnTo>
                    <a:pt x="49305" y="315749"/>
                  </a:lnTo>
                  <a:lnTo>
                    <a:pt x="40703" y="370377"/>
                  </a:lnTo>
                  <a:lnTo>
                    <a:pt x="31801" y="423601"/>
                  </a:lnTo>
                  <a:lnTo>
                    <a:pt x="22767" y="472648"/>
                  </a:lnTo>
                  <a:lnTo>
                    <a:pt x="9116" y="528528"/>
                  </a:lnTo>
                  <a:lnTo>
                    <a:pt x="0" y="575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156329" y="3057598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13711"/>
                  </a:moveTo>
                  <a:lnTo>
                    <a:pt x="48807" y="2859"/>
                  </a:lnTo>
                  <a:lnTo>
                    <a:pt x="98253" y="847"/>
                  </a:lnTo>
                  <a:lnTo>
                    <a:pt x="139310" y="251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485398" y="2924192"/>
              <a:ext cx="194073" cy="270519"/>
            </a:xfrm>
            <a:custGeom>
              <a:avLst/>
              <a:gdLst/>
              <a:ahLst/>
              <a:cxnLst/>
              <a:rect l="0" t="0" r="0" b="0"/>
              <a:pathLst>
                <a:path w="194073" h="270519">
                  <a:moveTo>
                    <a:pt x="0" y="23716"/>
                  </a:moveTo>
                  <a:lnTo>
                    <a:pt x="55598" y="8801"/>
                  </a:lnTo>
                  <a:lnTo>
                    <a:pt x="100264" y="0"/>
                  </a:lnTo>
                  <a:lnTo>
                    <a:pt x="148030" y="1455"/>
                  </a:lnTo>
                  <a:lnTo>
                    <a:pt x="162673" y="4305"/>
                  </a:lnTo>
                  <a:lnTo>
                    <a:pt x="173958" y="10775"/>
                  </a:lnTo>
                  <a:lnTo>
                    <a:pt x="190559" y="30152"/>
                  </a:lnTo>
                  <a:lnTo>
                    <a:pt x="194072" y="41718"/>
                  </a:lnTo>
                  <a:lnTo>
                    <a:pt x="193912" y="66757"/>
                  </a:lnTo>
                  <a:lnTo>
                    <a:pt x="171974" y="120071"/>
                  </a:lnTo>
                  <a:lnTo>
                    <a:pt x="151391" y="178677"/>
                  </a:lnTo>
                  <a:lnTo>
                    <a:pt x="132654" y="241204"/>
                  </a:lnTo>
                  <a:lnTo>
                    <a:pt x="123401" y="2705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855601" y="2810796"/>
              <a:ext cx="68556" cy="438760"/>
            </a:xfrm>
            <a:custGeom>
              <a:avLst/>
              <a:gdLst/>
              <a:ahLst/>
              <a:cxnLst/>
              <a:rect l="0" t="0" r="0" b="0"/>
              <a:pathLst>
                <a:path w="68556" h="438760">
                  <a:moveTo>
                    <a:pt x="68555" y="0"/>
                  </a:moveTo>
                  <a:lnTo>
                    <a:pt x="64493" y="59660"/>
                  </a:lnTo>
                  <a:lnTo>
                    <a:pt x="53641" y="111117"/>
                  </a:lnTo>
                  <a:lnTo>
                    <a:pt x="40777" y="169020"/>
                  </a:lnTo>
                  <a:lnTo>
                    <a:pt x="27317" y="230357"/>
                  </a:lnTo>
                  <a:lnTo>
                    <a:pt x="13680" y="287126"/>
                  </a:lnTo>
                  <a:lnTo>
                    <a:pt x="4053" y="346603"/>
                  </a:lnTo>
                  <a:lnTo>
                    <a:pt x="1201" y="400281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511903" y="3578623"/>
              <a:ext cx="178246" cy="1"/>
            </a:xfrm>
            <a:custGeom>
              <a:avLst/>
              <a:gdLst/>
              <a:ahLst/>
              <a:cxnLst/>
              <a:rect l="0" t="0" r="0" b="0"/>
              <a:pathLst>
                <a:path w="178246" h="1">
                  <a:moveTo>
                    <a:pt x="0" y="0"/>
                  </a:moveTo>
                  <a:lnTo>
                    <a:pt x="54732" y="0"/>
                  </a:lnTo>
                  <a:lnTo>
                    <a:pt x="113888" y="0"/>
                  </a:lnTo>
                  <a:lnTo>
                    <a:pt x="130770" y="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525614" y="3674602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9660" y="0"/>
                  </a:lnTo>
                  <a:lnTo>
                    <a:pt x="98928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923239" y="3421771"/>
              <a:ext cx="190284" cy="403655"/>
            </a:xfrm>
            <a:custGeom>
              <a:avLst/>
              <a:gdLst/>
              <a:ahLst/>
              <a:cxnLst/>
              <a:rect l="0" t="0" r="0" b="0"/>
              <a:pathLst>
                <a:path w="190284" h="403655">
                  <a:moveTo>
                    <a:pt x="0" y="60874"/>
                  </a:moveTo>
                  <a:lnTo>
                    <a:pt x="57252" y="29985"/>
                  </a:lnTo>
                  <a:lnTo>
                    <a:pt x="110165" y="10818"/>
                  </a:lnTo>
                  <a:lnTo>
                    <a:pt x="150964" y="0"/>
                  </a:lnTo>
                  <a:lnTo>
                    <a:pt x="178308" y="2334"/>
                  </a:lnTo>
                  <a:lnTo>
                    <a:pt x="185905" y="11183"/>
                  </a:lnTo>
                  <a:lnTo>
                    <a:pt x="190283" y="41328"/>
                  </a:lnTo>
                  <a:lnTo>
                    <a:pt x="184182" y="86568"/>
                  </a:lnTo>
                  <a:lnTo>
                    <a:pt x="165447" y="136197"/>
                  </a:lnTo>
                  <a:lnTo>
                    <a:pt x="147878" y="196775"/>
                  </a:lnTo>
                  <a:lnTo>
                    <a:pt x="125744" y="255688"/>
                  </a:lnTo>
                  <a:lnTo>
                    <a:pt x="107168" y="311739"/>
                  </a:lnTo>
                  <a:lnTo>
                    <a:pt x="88766" y="371279"/>
                  </a:lnTo>
                  <a:lnTo>
                    <a:pt x="82267" y="4036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796301" y="2348352"/>
            <a:ext cx="909921" cy="721640"/>
            <a:chOff x="7796301" y="2348352"/>
            <a:chExt cx="909921" cy="721640"/>
          </a:xfrm>
        </p:grpSpPr>
        <p:sp>
          <p:nvSpPr>
            <p:cNvPr id="57" name="Freeform 56"/>
            <p:cNvSpPr/>
            <p:nvPr/>
          </p:nvSpPr>
          <p:spPr>
            <a:xfrm>
              <a:off x="7796301" y="2492874"/>
              <a:ext cx="486881" cy="577118"/>
            </a:xfrm>
            <a:custGeom>
              <a:avLst/>
              <a:gdLst/>
              <a:ahLst/>
              <a:cxnLst/>
              <a:rect l="0" t="0" r="0" b="0"/>
              <a:pathLst>
                <a:path w="486881" h="577118">
                  <a:moveTo>
                    <a:pt x="19084" y="29987"/>
                  </a:moveTo>
                  <a:lnTo>
                    <a:pt x="4169" y="82857"/>
                  </a:lnTo>
                  <a:lnTo>
                    <a:pt x="0" y="101797"/>
                  </a:lnTo>
                  <a:lnTo>
                    <a:pt x="3493" y="139092"/>
                  </a:lnTo>
                  <a:lnTo>
                    <a:pt x="26653" y="194348"/>
                  </a:lnTo>
                  <a:lnTo>
                    <a:pt x="51394" y="227961"/>
                  </a:lnTo>
                  <a:lnTo>
                    <a:pt x="82703" y="253056"/>
                  </a:lnTo>
                  <a:lnTo>
                    <a:pt x="141868" y="277036"/>
                  </a:lnTo>
                  <a:lnTo>
                    <a:pt x="200363" y="279232"/>
                  </a:lnTo>
                  <a:lnTo>
                    <a:pt x="249011" y="262955"/>
                  </a:lnTo>
                  <a:lnTo>
                    <a:pt x="285092" y="231556"/>
                  </a:lnTo>
                  <a:lnTo>
                    <a:pt x="307800" y="193307"/>
                  </a:lnTo>
                  <a:lnTo>
                    <a:pt x="324178" y="145749"/>
                  </a:lnTo>
                  <a:lnTo>
                    <a:pt x="338679" y="93064"/>
                  </a:lnTo>
                  <a:lnTo>
                    <a:pt x="335817" y="61068"/>
                  </a:lnTo>
                  <a:lnTo>
                    <a:pt x="309152" y="3287"/>
                  </a:lnTo>
                  <a:lnTo>
                    <a:pt x="303870" y="0"/>
                  </a:lnTo>
                  <a:lnTo>
                    <a:pt x="300349" y="3902"/>
                  </a:lnTo>
                  <a:lnTo>
                    <a:pt x="295394" y="46634"/>
                  </a:lnTo>
                  <a:lnTo>
                    <a:pt x="297988" y="104999"/>
                  </a:lnTo>
                  <a:lnTo>
                    <a:pt x="308405" y="155301"/>
                  </a:lnTo>
                  <a:lnTo>
                    <a:pt x="325203" y="208799"/>
                  </a:lnTo>
                  <a:lnTo>
                    <a:pt x="349478" y="259183"/>
                  </a:lnTo>
                  <a:lnTo>
                    <a:pt x="392257" y="317153"/>
                  </a:lnTo>
                  <a:lnTo>
                    <a:pt x="424349" y="372615"/>
                  </a:lnTo>
                  <a:lnTo>
                    <a:pt x="454386" y="427582"/>
                  </a:lnTo>
                  <a:lnTo>
                    <a:pt x="474592" y="476862"/>
                  </a:lnTo>
                  <a:lnTo>
                    <a:pt x="486615" y="515010"/>
                  </a:lnTo>
                  <a:lnTo>
                    <a:pt x="486880" y="547199"/>
                  </a:lnTo>
                  <a:lnTo>
                    <a:pt x="481771" y="559135"/>
                  </a:lnTo>
                  <a:lnTo>
                    <a:pt x="463907" y="576459"/>
                  </a:lnTo>
                  <a:lnTo>
                    <a:pt x="452744" y="577117"/>
                  </a:lnTo>
                  <a:lnTo>
                    <a:pt x="428154" y="565662"/>
                  </a:lnTo>
                  <a:lnTo>
                    <a:pt x="388615" y="526238"/>
                  </a:lnTo>
                  <a:lnTo>
                    <a:pt x="355232" y="468684"/>
                  </a:lnTo>
                  <a:lnTo>
                    <a:pt x="333323" y="417945"/>
                  </a:lnTo>
                  <a:lnTo>
                    <a:pt x="323217" y="355002"/>
                  </a:lnTo>
                  <a:lnTo>
                    <a:pt x="320730" y="3316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267854" y="2348352"/>
              <a:ext cx="438368" cy="421312"/>
            </a:xfrm>
            <a:custGeom>
              <a:avLst/>
              <a:gdLst/>
              <a:ahLst/>
              <a:cxnLst/>
              <a:rect l="0" t="0" r="0" b="0"/>
              <a:pathLst>
                <a:path w="438368" h="421312">
                  <a:moveTo>
                    <a:pt x="0" y="421311"/>
                  </a:moveTo>
                  <a:lnTo>
                    <a:pt x="29830" y="372503"/>
                  </a:lnTo>
                  <a:lnTo>
                    <a:pt x="55558" y="318996"/>
                  </a:lnTo>
                  <a:lnTo>
                    <a:pt x="82479" y="258961"/>
                  </a:lnTo>
                  <a:lnTo>
                    <a:pt x="96073" y="222708"/>
                  </a:lnTo>
                  <a:lnTo>
                    <a:pt x="95160" y="176602"/>
                  </a:lnTo>
                  <a:lnTo>
                    <a:pt x="89013" y="148017"/>
                  </a:lnTo>
                  <a:lnTo>
                    <a:pt x="82194" y="140090"/>
                  </a:lnTo>
                  <a:lnTo>
                    <a:pt x="73078" y="136328"/>
                  </a:lnTo>
                  <a:lnTo>
                    <a:pt x="62430" y="135344"/>
                  </a:lnTo>
                  <a:lnTo>
                    <a:pt x="53808" y="142305"/>
                  </a:lnTo>
                  <a:lnTo>
                    <a:pt x="24961" y="196022"/>
                  </a:lnTo>
                  <a:lnTo>
                    <a:pt x="16640" y="207132"/>
                  </a:lnTo>
                  <a:lnTo>
                    <a:pt x="14140" y="220633"/>
                  </a:lnTo>
                  <a:lnTo>
                    <a:pt x="19488" y="251885"/>
                  </a:lnTo>
                  <a:lnTo>
                    <a:pt x="39629" y="296461"/>
                  </a:lnTo>
                  <a:lnTo>
                    <a:pt x="52318" y="304561"/>
                  </a:lnTo>
                  <a:lnTo>
                    <a:pt x="86731" y="309499"/>
                  </a:lnTo>
                  <a:lnTo>
                    <a:pt x="148930" y="296435"/>
                  </a:lnTo>
                  <a:lnTo>
                    <a:pt x="208324" y="265988"/>
                  </a:lnTo>
                  <a:lnTo>
                    <a:pt x="271795" y="228021"/>
                  </a:lnTo>
                  <a:lnTo>
                    <a:pt x="300059" y="197276"/>
                  </a:lnTo>
                  <a:lnTo>
                    <a:pt x="314652" y="164823"/>
                  </a:lnTo>
                  <a:lnTo>
                    <a:pt x="316059" y="135164"/>
                  </a:lnTo>
                  <a:lnTo>
                    <a:pt x="308287" y="85493"/>
                  </a:lnTo>
                  <a:lnTo>
                    <a:pt x="296336" y="39460"/>
                  </a:lnTo>
                  <a:lnTo>
                    <a:pt x="279481" y="14954"/>
                  </a:lnTo>
                  <a:lnTo>
                    <a:pt x="268588" y="4153"/>
                  </a:lnTo>
                  <a:lnTo>
                    <a:pt x="256756" y="0"/>
                  </a:lnTo>
                  <a:lnTo>
                    <a:pt x="231421" y="3510"/>
                  </a:lnTo>
                  <a:lnTo>
                    <a:pt x="221313" y="10235"/>
                  </a:lnTo>
                  <a:lnTo>
                    <a:pt x="206020" y="29896"/>
                  </a:lnTo>
                  <a:lnTo>
                    <a:pt x="202270" y="53868"/>
                  </a:lnTo>
                  <a:lnTo>
                    <a:pt x="203403" y="66659"/>
                  </a:lnTo>
                  <a:lnTo>
                    <a:pt x="212786" y="88997"/>
                  </a:lnTo>
                  <a:lnTo>
                    <a:pt x="228637" y="109081"/>
                  </a:lnTo>
                  <a:lnTo>
                    <a:pt x="264779" y="135995"/>
                  </a:lnTo>
                  <a:lnTo>
                    <a:pt x="326752" y="159510"/>
                  </a:lnTo>
                  <a:lnTo>
                    <a:pt x="373580" y="178190"/>
                  </a:lnTo>
                  <a:lnTo>
                    <a:pt x="429439" y="211799"/>
                  </a:lnTo>
                  <a:lnTo>
                    <a:pt x="435592" y="222221"/>
                  </a:lnTo>
                  <a:lnTo>
                    <a:pt x="438367" y="245989"/>
                  </a:lnTo>
                  <a:lnTo>
                    <a:pt x="430881" y="255678"/>
                  </a:lnTo>
                  <a:lnTo>
                    <a:pt x="402249" y="270507"/>
                  </a:lnTo>
                  <a:lnTo>
                    <a:pt x="350583" y="280142"/>
                  </a:lnTo>
                  <a:lnTo>
                    <a:pt x="296680" y="282997"/>
                  </a:lnTo>
                  <a:lnTo>
                    <a:pt x="260513" y="2841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215067" y="4200872"/>
            <a:ext cx="4533598" cy="1191864"/>
            <a:chOff x="5215067" y="4200872"/>
            <a:chExt cx="4533598" cy="1191864"/>
          </a:xfrm>
        </p:grpSpPr>
        <p:sp>
          <p:nvSpPr>
            <p:cNvPr id="60" name="Freeform 59"/>
            <p:cNvSpPr/>
            <p:nvPr/>
          </p:nvSpPr>
          <p:spPr>
            <a:xfrm>
              <a:off x="5215067" y="4859010"/>
              <a:ext cx="313043" cy="521026"/>
            </a:xfrm>
            <a:custGeom>
              <a:avLst/>
              <a:gdLst/>
              <a:ahLst/>
              <a:cxnLst/>
              <a:rect l="0" t="0" r="0" b="0"/>
              <a:pathLst>
                <a:path w="313043" h="521026">
                  <a:moveTo>
                    <a:pt x="173435" y="0"/>
                  </a:moveTo>
                  <a:lnTo>
                    <a:pt x="116183" y="26363"/>
                  </a:lnTo>
                  <a:lnTo>
                    <a:pt x="63270" y="80478"/>
                  </a:lnTo>
                  <a:lnTo>
                    <a:pt x="12869" y="136758"/>
                  </a:lnTo>
                  <a:lnTo>
                    <a:pt x="2406" y="150587"/>
                  </a:lnTo>
                  <a:lnTo>
                    <a:pt x="0" y="162854"/>
                  </a:lnTo>
                  <a:lnTo>
                    <a:pt x="2967" y="174078"/>
                  </a:lnTo>
                  <a:lnTo>
                    <a:pt x="9515" y="184608"/>
                  </a:lnTo>
                  <a:lnTo>
                    <a:pt x="33041" y="200370"/>
                  </a:lnTo>
                  <a:lnTo>
                    <a:pt x="90520" y="222903"/>
                  </a:lnTo>
                  <a:lnTo>
                    <a:pt x="145885" y="242024"/>
                  </a:lnTo>
                  <a:lnTo>
                    <a:pt x="204895" y="260472"/>
                  </a:lnTo>
                  <a:lnTo>
                    <a:pt x="236168" y="271159"/>
                  </a:lnTo>
                  <a:lnTo>
                    <a:pt x="290897" y="311587"/>
                  </a:lnTo>
                  <a:lnTo>
                    <a:pt x="312004" y="353004"/>
                  </a:lnTo>
                  <a:lnTo>
                    <a:pt x="313042" y="367878"/>
                  </a:lnTo>
                  <a:lnTo>
                    <a:pt x="306070" y="396591"/>
                  </a:lnTo>
                  <a:lnTo>
                    <a:pt x="277735" y="445731"/>
                  </a:lnTo>
                  <a:lnTo>
                    <a:pt x="247673" y="484328"/>
                  </a:lnTo>
                  <a:lnTo>
                    <a:pt x="220649" y="501160"/>
                  </a:lnTo>
                  <a:lnTo>
                    <a:pt x="175237" y="515139"/>
                  </a:lnTo>
                  <a:lnTo>
                    <a:pt x="132302" y="521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470769" y="4985395"/>
              <a:ext cx="637001" cy="407341"/>
            </a:xfrm>
            <a:custGeom>
              <a:avLst/>
              <a:gdLst/>
              <a:ahLst/>
              <a:cxnLst/>
              <a:rect l="0" t="0" r="0" b="0"/>
              <a:pathLst>
                <a:path w="637001" h="407341">
                  <a:moveTo>
                    <a:pt x="0" y="243817"/>
                  </a:moveTo>
                  <a:lnTo>
                    <a:pt x="51685" y="231347"/>
                  </a:lnTo>
                  <a:lnTo>
                    <a:pt x="80863" y="217454"/>
                  </a:lnTo>
                  <a:lnTo>
                    <a:pt x="135311" y="163339"/>
                  </a:lnTo>
                  <a:lnTo>
                    <a:pt x="165694" y="119423"/>
                  </a:lnTo>
                  <a:lnTo>
                    <a:pt x="179269" y="85951"/>
                  </a:lnTo>
                  <a:lnTo>
                    <a:pt x="182255" y="54824"/>
                  </a:lnTo>
                  <a:lnTo>
                    <a:pt x="180919" y="40125"/>
                  </a:lnTo>
                  <a:lnTo>
                    <a:pt x="175457" y="31849"/>
                  </a:lnTo>
                  <a:lnTo>
                    <a:pt x="167246" y="27855"/>
                  </a:lnTo>
                  <a:lnTo>
                    <a:pt x="157201" y="26716"/>
                  </a:lnTo>
                  <a:lnTo>
                    <a:pt x="148982" y="32051"/>
                  </a:lnTo>
                  <a:lnTo>
                    <a:pt x="135786" y="54228"/>
                  </a:lnTo>
                  <a:lnTo>
                    <a:pt x="127071" y="108253"/>
                  </a:lnTo>
                  <a:lnTo>
                    <a:pt x="131767" y="157946"/>
                  </a:lnTo>
                  <a:lnTo>
                    <a:pt x="150086" y="208895"/>
                  </a:lnTo>
                  <a:lnTo>
                    <a:pt x="174811" y="248027"/>
                  </a:lnTo>
                  <a:lnTo>
                    <a:pt x="196524" y="264986"/>
                  </a:lnTo>
                  <a:lnTo>
                    <a:pt x="208713" y="271641"/>
                  </a:lnTo>
                  <a:lnTo>
                    <a:pt x="238507" y="274973"/>
                  </a:lnTo>
                  <a:lnTo>
                    <a:pt x="254983" y="273728"/>
                  </a:lnTo>
                  <a:lnTo>
                    <a:pt x="285478" y="260158"/>
                  </a:lnTo>
                  <a:lnTo>
                    <a:pt x="324278" y="226823"/>
                  </a:lnTo>
                  <a:lnTo>
                    <a:pt x="351010" y="187999"/>
                  </a:lnTo>
                  <a:lnTo>
                    <a:pt x="373690" y="126657"/>
                  </a:lnTo>
                  <a:lnTo>
                    <a:pt x="380884" y="66574"/>
                  </a:lnTo>
                  <a:lnTo>
                    <a:pt x="375738" y="15087"/>
                  </a:lnTo>
                  <a:lnTo>
                    <a:pt x="369322" y="6016"/>
                  </a:lnTo>
                  <a:lnTo>
                    <a:pt x="360475" y="1492"/>
                  </a:lnTo>
                  <a:lnTo>
                    <a:pt x="350006" y="0"/>
                  </a:lnTo>
                  <a:lnTo>
                    <a:pt x="341504" y="6623"/>
                  </a:lnTo>
                  <a:lnTo>
                    <a:pt x="316911" y="63858"/>
                  </a:lnTo>
                  <a:lnTo>
                    <a:pt x="309955" y="93755"/>
                  </a:lnTo>
                  <a:lnTo>
                    <a:pt x="311941" y="127356"/>
                  </a:lnTo>
                  <a:lnTo>
                    <a:pt x="317650" y="137231"/>
                  </a:lnTo>
                  <a:lnTo>
                    <a:pt x="326026" y="142290"/>
                  </a:lnTo>
                  <a:lnTo>
                    <a:pt x="336182" y="144140"/>
                  </a:lnTo>
                  <a:lnTo>
                    <a:pt x="359653" y="138070"/>
                  </a:lnTo>
                  <a:lnTo>
                    <a:pt x="394499" y="117522"/>
                  </a:lnTo>
                  <a:lnTo>
                    <a:pt x="404682" y="109346"/>
                  </a:lnTo>
                  <a:lnTo>
                    <a:pt x="416041" y="105419"/>
                  </a:lnTo>
                  <a:lnTo>
                    <a:pt x="440850" y="105118"/>
                  </a:lnTo>
                  <a:lnTo>
                    <a:pt x="463047" y="118187"/>
                  </a:lnTo>
                  <a:lnTo>
                    <a:pt x="516683" y="171097"/>
                  </a:lnTo>
                  <a:lnTo>
                    <a:pt x="574095" y="228354"/>
                  </a:lnTo>
                  <a:lnTo>
                    <a:pt x="619362" y="280880"/>
                  </a:lnTo>
                  <a:lnTo>
                    <a:pt x="633287" y="314627"/>
                  </a:lnTo>
                  <a:lnTo>
                    <a:pt x="637000" y="332157"/>
                  </a:lnTo>
                  <a:lnTo>
                    <a:pt x="633001" y="363823"/>
                  </a:lnTo>
                  <a:lnTo>
                    <a:pt x="627669" y="378666"/>
                  </a:lnTo>
                  <a:lnTo>
                    <a:pt x="618020" y="390085"/>
                  </a:lnTo>
                  <a:lnTo>
                    <a:pt x="591049" y="406835"/>
                  </a:lnTo>
                  <a:lnTo>
                    <a:pt x="576849" y="407340"/>
                  </a:lnTo>
                  <a:lnTo>
                    <a:pt x="548883" y="395715"/>
                  </a:lnTo>
                  <a:lnTo>
                    <a:pt x="514723" y="370752"/>
                  </a:lnTo>
                  <a:lnTo>
                    <a:pt x="492583" y="336780"/>
                  </a:lnTo>
                  <a:lnTo>
                    <a:pt x="476374" y="283211"/>
                  </a:lnTo>
                  <a:lnTo>
                    <a:pt x="470712" y="249138"/>
                  </a:lnTo>
                  <a:lnTo>
                    <a:pt x="466181" y="20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005506" y="4888996"/>
              <a:ext cx="342781" cy="315733"/>
            </a:xfrm>
            <a:custGeom>
              <a:avLst/>
              <a:gdLst/>
              <a:ahLst/>
              <a:cxnLst/>
              <a:rect l="0" t="0" r="0" b="0"/>
              <a:pathLst>
                <a:path w="342781" h="315733">
                  <a:moveTo>
                    <a:pt x="0" y="65992"/>
                  </a:moveTo>
                  <a:lnTo>
                    <a:pt x="14916" y="121589"/>
                  </a:lnTo>
                  <a:lnTo>
                    <a:pt x="23717" y="166256"/>
                  </a:lnTo>
                  <a:lnTo>
                    <a:pt x="28823" y="198915"/>
                  </a:lnTo>
                  <a:lnTo>
                    <a:pt x="52865" y="257122"/>
                  </a:lnTo>
                  <a:lnTo>
                    <a:pt x="80014" y="312630"/>
                  </a:lnTo>
                  <a:lnTo>
                    <a:pt x="85335" y="315732"/>
                  </a:lnTo>
                  <a:lnTo>
                    <a:pt x="88883" y="311705"/>
                  </a:lnTo>
                  <a:lnTo>
                    <a:pt x="91248" y="302927"/>
                  </a:lnTo>
                  <a:lnTo>
                    <a:pt x="87298" y="268737"/>
                  </a:lnTo>
                  <a:lnTo>
                    <a:pt x="70791" y="213191"/>
                  </a:lnTo>
                  <a:lnTo>
                    <a:pt x="49752" y="155141"/>
                  </a:lnTo>
                  <a:lnTo>
                    <a:pt x="36239" y="100193"/>
                  </a:lnTo>
                  <a:lnTo>
                    <a:pt x="37943" y="69005"/>
                  </a:lnTo>
                  <a:lnTo>
                    <a:pt x="45101" y="58860"/>
                  </a:lnTo>
                  <a:lnTo>
                    <a:pt x="55966" y="52097"/>
                  </a:lnTo>
                  <a:lnTo>
                    <a:pt x="69303" y="47588"/>
                  </a:lnTo>
                  <a:lnTo>
                    <a:pt x="81242" y="47629"/>
                  </a:lnTo>
                  <a:lnTo>
                    <a:pt x="102632" y="55799"/>
                  </a:lnTo>
                  <a:lnTo>
                    <a:pt x="131805" y="77530"/>
                  </a:lnTo>
                  <a:lnTo>
                    <a:pt x="168959" y="124639"/>
                  </a:lnTo>
                  <a:lnTo>
                    <a:pt x="196484" y="173592"/>
                  </a:lnTo>
                  <a:lnTo>
                    <a:pt x="219367" y="214504"/>
                  </a:lnTo>
                  <a:lnTo>
                    <a:pt x="220894" y="212228"/>
                  </a:lnTo>
                  <a:lnTo>
                    <a:pt x="208633" y="156514"/>
                  </a:lnTo>
                  <a:lnTo>
                    <a:pt x="197575" y="99754"/>
                  </a:lnTo>
                  <a:lnTo>
                    <a:pt x="195145" y="45188"/>
                  </a:lnTo>
                  <a:lnTo>
                    <a:pt x="199976" y="14089"/>
                  </a:lnTo>
                  <a:lnTo>
                    <a:pt x="206444" y="5491"/>
                  </a:lnTo>
                  <a:lnTo>
                    <a:pt x="215326" y="1283"/>
                  </a:lnTo>
                  <a:lnTo>
                    <a:pt x="225818" y="0"/>
                  </a:lnTo>
                  <a:lnTo>
                    <a:pt x="235860" y="6763"/>
                  </a:lnTo>
                  <a:lnTo>
                    <a:pt x="273869" y="64223"/>
                  </a:lnTo>
                  <a:lnTo>
                    <a:pt x="303439" y="120488"/>
                  </a:lnTo>
                  <a:lnTo>
                    <a:pt x="331849" y="181989"/>
                  </a:lnTo>
                  <a:lnTo>
                    <a:pt x="342780" y="2168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415161" y="4818896"/>
              <a:ext cx="426729" cy="210848"/>
            </a:xfrm>
            <a:custGeom>
              <a:avLst/>
              <a:gdLst/>
              <a:ahLst/>
              <a:cxnLst/>
              <a:rect l="0" t="0" r="0" b="0"/>
              <a:pathLst>
                <a:path w="426729" h="210848">
                  <a:moveTo>
                    <a:pt x="1681" y="204648"/>
                  </a:moveTo>
                  <a:lnTo>
                    <a:pt x="46932" y="142387"/>
                  </a:lnTo>
                  <a:lnTo>
                    <a:pt x="64178" y="95977"/>
                  </a:lnTo>
                  <a:lnTo>
                    <a:pt x="75890" y="45155"/>
                  </a:lnTo>
                  <a:lnTo>
                    <a:pt x="73765" y="14932"/>
                  </a:lnTo>
                  <a:lnTo>
                    <a:pt x="68019" y="8091"/>
                  </a:lnTo>
                  <a:lnTo>
                    <a:pt x="59617" y="6578"/>
                  </a:lnTo>
                  <a:lnTo>
                    <a:pt x="49446" y="8616"/>
                  </a:lnTo>
                  <a:lnTo>
                    <a:pt x="30019" y="27130"/>
                  </a:lnTo>
                  <a:lnTo>
                    <a:pt x="6015" y="71814"/>
                  </a:lnTo>
                  <a:lnTo>
                    <a:pt x="0" y="88670"/>
                  </a:lnTo>
                  <a:lnTo>
                    <a:pt x="1442" y="127711"/>
                  </a:lnTo>
                  <a:lnTo>
                    <a:pt x="13763" y="165883"/>
                  </a:lnTo>
                  <a:lnTo>
                    <a:pt x="34473" y="193005"/>
                  </a:lnTo>
                  <a:lnTo>
                    <a:pt x="62975" y="207091"/>
                  </a:lnTo>
                  <a:lnTo>
                    <a:pt x="79107" y="210847"/>
                  </a:lnTo>
                  <a:lnTo>
                    <a:pt x="109219" y="206895"/>
                  </a:lnTo>
                  <a:lnTo>
                    <a:pt x="136314" y="193459"/>
                  </a:lnTo>
                  <a:lnTo>
                    <a:pt x="158512" y="172253"/>
                  </a:lnTo>
                  <a:lnTo>
                    <a:pt x="180860" y="120061"/>
                  </a:lnTo>
                  <a:lnTo>
                    <a:pt x="183897" y="86310"/>
                  </a:lnTo>
                  <a:lnTo>
                    <a:pt x="182573" y="70911"/>
                  </a:lnTo>
                  <a:lnTo>
                    <a:pt x="178644" y="63692"/>
                  </a:lnTo>
                  <a:lnTo>
                    <a:pt x="172979" y="61927"/>
                  </a:lnTo>
                  <a:lnTo>
                    <a:pt x="166154" y="63796"/>
                  </a:lnTo>
                  <a:lnTo>
                    <a:pt x="163127" y="69613"/>
                  </a:lnTo>
                  <a:lnTo>
                    <a:pt x="163827" y="88265"/>
                  </a:lnTo>
                  <a:lnTo>
                    <a:pt x="187637" y="145378"/>
                  </a:lnTo>
                  <a:lnTo>
                    <a:pt x="204174" y="168657"/>
                  </a:lnTo>
                  <a:lnTo>
                    <a:pt x="206756" y="169990"/>
                  </a:lnTo>
                  <a:lnTo>
                    <a:pt x="181410" y="112645"/>
                  </a:lnTo>
                  <a:lnTo>
                    <a:pt x="170718" y="54157"/>
                  </a:lnTo>
                  <a:lnTo>
                    <a:pt x="176341" y="22995"/>
                  </a:lnTo>
                  <a:lnTo>
                    <a:pt x="182107" y="10420"/>
                  </a:lnTo>
                  <a:lnTo>
                    <a:pt x="190521" y="3560"/>
                  </a:lnTo>
                  <a:lnTo>
                    <a:pt x="200701" y="510"/>
                  </a:lnTo>
                  <a:lnTo>
                    <a:pt x="212058" y="0"/>
                  </a:lnTo>
                  <a:lnTo>
                    <a:pt x="236864" y="15684"/>
                  </a:lnTo>
                  <a:lnTo>
                    <a:pt x="291133" y="72219"/>
                  </a:lnTo>
                  <a:lnTo>
                    <a:pt x="323659" y="123306"/>
                  </a:lnTo>
                  <a:lnTo>
                    <a:pt x="347404" y="147168"/>
                  </a:lnTo>
                  <a:lnTo>
                    <a:pt x="373191" y="162851"/>
                  </a:lnTo>
                  <a:lnTo>
                    <a:pt x="384943" y="164596"/>
                  </a:lnTo>
                  <a:lnTo>
                    <a:pt x="395825" y="162712"/>
                  </a:lnTo>
                  <a:lnTo>
                    <a:pt x="426728" y="1498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814467" y="4543652"/>
              <a:ext cx="164535" cy="397626"/>
            </a:xfrm>
            <a:custGeom>
              <a:avLst/>
              <a:gdLst/>
              <a:ahLst/>
              <a:cxnLst/>
              <a:rect l="0" t="0" r="0" b="0"/>
              <a:pathLst>
                <a:path w="164535" h="397626">
                  <a:moveTo>
                    <a:pt x="0" y="0"/>
                  </a:moveTo>
                  <a:lnTo>
                    <a:pt x="10947" y="51685"/>
                  </a:lnTo>
                  <a:lnTo>
                    <a:pt x="27779" y="113128"/>
                  </a:lnTo>
                  <a:lnTo>
                    <a:pt x="45775" y="176216"/>
                  </a:lnTo>
                  <a:lnTo>
                    <a:pt x="65523" y="232690"/>
                  </a:lnTo>
                  <a:lnTo>
                    <a:pt x="105924" y="294315"/>
                  </a:lnTo>
                  <a:lnTo>
                    <a:pt x="140319" y="351940"/>
                  </a:lnTo>
                  <a:lnTo>
                    <a:pt x="164534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814467" y="4694475"/>
              <a:ext cx="219381" cy="123402"/>
            </a:xfrm>
            <a:custGeom>
              <a:avLst/>
              <a:gdLst/>
              <a:ahLst/>
              <a:cxnLst/>
              <a:rect l="0" t="0" r="0" b="0"/>
              <a:pathLst>
                <a:path w="219381" h="123402">
                  <a:moveTo>
                    <a:pt x="0" y="123401"/>
                  </a:moveTo>
                  <a:lnTo>
                    <a:pt x="7279" y="101565"/>
                  </a:lnTo>
                  <a:lnTo>
                    <a:pt x="40921" y="66149"/>
                  </a:lnTo>
                  <a:lnTo>
                    <a:pt x="96762" y="41267"/>
                  </a:lnTo>
                  <a:lnTo>
                    <a:pt x="154272" y="16967"/>
                  </a:lnTo>
                  <a:lnTo>
                    <a:pt x="183334" y="7541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212092" y="4409531"/>
              <a:ext cx="287936" cy="493766"/>
            </a:xfrm>
            <a:custGeom>
              <a:avLst/>
              <a:gdLst/>
              <a:ahLst/>
              <a:cxnLst/>
              <a:rect l="0" t="0" r="0" b="0"/>
              <a:pathLst>
                <a:path w="287936" h="493766">
                  <a:moveTo>
                    <a:pt x="0" y="161543"/>
                  </a:moveTo>
                  <a:lnTo>
                    <a:pt x="10946" y="213229"/>
                  </a:lnTo>
                  <a:lnTo>
                    <a:pt x="31842" y="274671"/>
                  </a:lnTo>
                  <a:lnTo>
                    <a:pt x="56154" y="327097"/>
                  </a:lnTo>
                  <a:lnTo>
                    <a:pt x="78592" y="377162"/>
                  </a:lnTo>
                  <a:lnTo>
                    <a:pt x="98952" y="425005"/>
                  </a:lnTo>
                  <a:lnTo>
                    <a:pt x="133129" y="488486"/>
                  </a:lnTo>
                  <a:lnTo>
                    <a:pt x="137504" y="493765"/>
                  </a:lnTo>
                  <a:lnTo>
                    <a:pt x="138897" y="492714"/>
                  </a:lnTo>
                  <a:lnTo>
                    <a:pt x="122353" y="433545"/>
                  </a:lnTo>
                  <a:lnTo>
                    <a:pt x="101254" y="381787"/>
                  </a:lnTo>
                  <a:lnTo>
                    <a:pt x="74182" y="320748"/>
                  </a:lnTo>
                  <a:lnTo>
                    <a:pt x="44107" y="259177"/>
                  </a:lnTo>
                  <a:lnTo>
                    <a:pt x="19772" y="203004"/>
                  </a:lnTo>
                  <a:lnTo>
                    <a:pt x="4357" y="143834"/>
                  </a:lnTo>
                  <a:lnTo>
                    <a:pt x="1291" y="87740"/>
                  </a:lnTo>
                  <a:lnTo>
                    <a:pt x="4445" y="31002"/>
                  </a:lnTo>
                  <a:lnTo>
                    <a:pt x="7534" y="15101"/>
                  </a:lnTo>
                  <a:lnTo>
                    <a:pt x="14164" y="6023"/>
                  </a:lnTo>
                  <a:lnTo>
                    <a:pt x="23153" y="1495"/>
                  </a:lnTo>
                  <a:lnTo>
                    <a:pt x="33718" y="0"/>
                  </a:lnTo>
                  <a:lnTo>
                    <a:pt x="53580" y="6464"/>
                  </a:lnTo>
                  <a:lnTo>
                    <a:pt x="63142" y="12453"/>
                  </a:lnTo>
                  <a:lnTo>
                    <a:pt x="77830" y="31296"/>
                  </a:lnTo>
                  <a:lnTo>
                    <a:pt x="99672" y="80632"/>
                  </a:lnTo>
                  <a:lnTo>
                    <a:pt x="121279" y="128090"/>
                  </a:lnTo>
                  <a:lnTo>
                    <a:pt x="139700" y="180747"/>
                  </a:lnTo>
                  <a:lnTo>
                    <a:pt x="170519" y="242187"/>
                  </a:lnTo>
                  <a:lnTo>
                    <a:pt x="205947" y="298335"/>
                  </a:lnTo>
                  <a:lnTo>
                    <a:pt x="249565" y="360716"/>
                  </a:lnTo>
                  <a:lnTo>
                    <a:pt x="281829" y="422724"/>
                  </a:lnTo>
                  <a:lnTo>
                    <a:pt x="287935" y="4357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308070" y="4625919"/>
              <a:ext cx="260514" cy="54846"/>
            </a:xfrm>
            <a:custGeom>
              <a:avLst/>
              <a:gdLst/>
              <a:ahLst/>
              <a:cxnLst/>
              <a:rect l="0" t="0" r="0" b="0"/>
              <a:pathLst>
                <a:path w="260514" h="54846">
                  <a:moveTo>
                    <a:pt x="0" y="54845"/>
                  </a:moveTo>
                  <a:lnTo>
                    <a:pt x="57253" y="35761"/>
                  </a:lnTo>
                  <a:lnTo>
                    <a:pt x="118529" y="22614"/>
                  </a:lnTo>
                  <a:lnTo>
                    <a:pt x="164401" y="13606"/>
                  </a:lnTo>
                  <a:lnTo>
                    <a:pt x="220863" y="4032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565737" y="4401792"/>
              <a:ext cx="249649" cy="389908"/>
            </a:xfrm>
            <a:custGeom>
              <a:avLst/>
              <a:gdLst/>
              <a:ahLst/>
              <a:cxnLst/>
              <a:rect l="0" t="0" r="0" b="0"/>
              <a:pathLst>
                <a:path w="249649" h="389908">
                  <a:moveTo>
                    <a:pt x="181092" y="196705"/>
                  </a:moveTo>
                  <a:lnTo>
                    <a:pt x="166534" y="182147"/>
                  </a:lnTo>
                  <a:lnTo>
                    <a:pt x="143137" y="175000"/>
                  </a:lnTo>
                  <a:lnTo>
                    <a:pt x="128366" y="173094"/>
                  </a:lnTo>
                  <a:lnTo>
                    <a:pt x="99766" y="179102"/>
                  </a:lnTo>
                  <a:lnTo>
                    <a:pt x="62032" y="199614"/>
                  </a:lnTo>
                  <a:lnTo>
                    <a:pt x="31555" y="229052"/>
                  </a:lnTo>
                  <a:lnTo>
                    <a:pt x="14082" y="256785"/>
                  </a:lnTo>
                  <a:lnTo>
                    <a:pt x="1238" y="294502"/>
                  </a:lnTo>
                  <a:lnTo>
                    <a:pt x="0" y="351283"/>
                  </a:lnTo>
                  <a:lnTo>
                    <a:pt x="5519" y="365266"/>
                  </a:lnTo>
                  <a:lnTo>
                    <a:pt x="23839" y="384865"/>
                  </a:lnTo>
                  <a:lnTo>
                    <a:pt x="35123" y="389178"/>
                  </a:lnTo>
                  <a:lnTo>
                    <a:pt x="59849" y="389907"/>
                  </a:lnTo>
                  <a:lnTo>
                    <a:pt x="82010" y="381090"/>
                  </a:lnTo>
                  <a:lnTo>
                    <a:pt x="121064" y="350603"/>
                  </a:lnTo>
                  <a:lnTo>
                    <a:pt x="141638" y="316954"/>
                  </a:lnTo>
                  <a:lnTo>
                    <a:pt x="157383" y="263481"/>
                  </a:lnTo>
                  <a:lnTo>
                    <a:pt x="162937" y="217242"/>
                  </a:lnTo>
                  <a:lnTo>
                    <a:pt x="163882" y="169269"/>
                  </a:lnTo>
                  <a:lnTo>
                    <a:pt x="154325" y="111048"/>
                  </a:lnTo>
                  <a:lnTo>
                    <a:pt x="124571" y="54409"/>
                  </a:lnTo>
                  <a:lnTo>
                    <a:pt x="89352" y="0"/>
                  </a:lnTo>
                  <a:lnTo>
                    <a:pt x="83369" y="1583"/>
                  </a:lnTo>
                  <a:lnTo>
                    <a:pt x="76721" y="27717"/>
                  </a:lnTo>
                  <a:lnTo>
                    <a:pt x="83399" y="87659"/>
                  </a:lnTo>
                  <a:lnTo>
                    <a:pt x="95101" y="138835"/>
                  </a:lnTo>
                  <a:lnTo>
                    <a:pt x="109739" y="191069"/>
                  </a:lnTo>
                  <a:lnTo>
                    <a:pt x="141212" y="254499"/>
                  </a:lnTo>
                  <a:lnTo>
                    <a:pt x="176769" y="310701"/>
                  </a:lnTo>
                  <a:lnTo>
                    <a:pt x="235838" y="374182"/>
                  </a:lnTo>
                  <a:lnTo>
                    <a:pt x="249648" y="3886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751939" y="4378894"/>
              <a:ext cx="255403" cy="412568"/>
            </a:xfrm>
            <a:custGeom>
              <a:avLst/>
              <a:gdLst/>
              <a:ahLst/>
              <a:cxnLst/>
              <a:rect l="0" t="0" r="0" b="0"/>
              <a:pathLst>
                <a:path w="255403" h="412568">
                  <a:moveTo>
                    <a:pt x="186847" y="356715"/>
                  </a:moveTo>
                  <a:lnTo>
                    <a:pt x="186847" y="303506"/>
                  </a:lnTo>
                  <a:lnTo>
                    <a:pt x="183800" y="250726"/>
                  </a:lnTo>
                  <a:lnTo>
                    <a:pt x="164954" y="196493"/>
                  </a:lnTo>
                  <a:lnTo>
                    <a:pt x="148678" y="160073"/>
                  </a:lnTo>
                  <a:lnTo>
                    <a:pt x="127226" y="135761"/>
                  </a:lnTo>
                  <a:lnTo>
                    <a:pt x="115106" y="127145"/>
                  </a:lnTo>
                  <a:lnTo>
                    <a:pt x="102457" y="124448"/>
                  </a:lnTo>
                  <a:lnTo>
                    <a:pt x="76213" y="129577"/>
                  </a:lnTo>
                  <a:lnTo>
                    <a:pt x="65864" y="136733"/>
                  </a:lnTo>
                  <a:lnTo>
                    <a:pt x="25696" y="193907"/>
                  </a:lnTo>
                  <a:lnTo>
                    <a:pt x="6387" y="241104"/>
                  </a:lnTo>
                  <a:lnTo>
                    <a:pt x="0" y="284004"/>
                  </a:lnTo>
                  <a:lnTo>
                    <a:pt x="208" y="330493"/>
                  </a:lnTo>
                  <a:lnTo>
                    <a:pt x="10456" y="371468"/>
                  </a:lnTo>
                  <a:lnTo>
                    <a:pt x="29231" y="397804"/>
                  </a:lnTo>
                  <a:lnTo>
                    <a:pt x="40636" y="406959"/>
                  </a:lnTo>
                  <a:lnTo>
                    <a:pt x="52809" y="411540"/>
                  </a:lnTo>
                  <a:lnTo>
                    <a:pt x="78523" y="412567"/>
                  </a:lnTo>
                  <a:lnTo>
                    <a:pt x="105187" y="395757"/>
                  </a:lnTo>
                  <a:lnTo>
                    <a:pt x="118695" y="382743"/>
                  </a:lnTo>
                  <a:lnTo>
                    <a:pt x="137768" y="347970"/>
                  </a:lnTo>
                  <a:lnTo>
                    <a:pt x="157070" y="293693"/>
                  </a:lnTo>
                  <a:lnTo>
                    <a:pt x="164472" y="260149"/>
                  </a:lnTo>
                  <a:lnTo>
                    <a:pt x="160073" y="196915"/>
                  </a:lnTo>
                  <a:lnTo>
                    <a:pt x="153111" y="147058"/>
                  </a:lnTo>
                  <a:lnTo>
                    <a:pt x="140876" y="110679"/>
                  </a:lnTo>
                  <a:lnTo>
                    <a:pt x="108194" y="47941"/>
                  </a:lnTo>
                  <a:lnTo>
                    <a:pt x="88724" y="2174"/>
                  </a:lnTo>
                  <a:lnTo>
                    <a:pt x="86391" y="0"/>
                  </a:lnTo>
                  <a:lnTo>
                    <a:pt x="90389" y="30288"/>
                  </a:lnTo>
                  <a:lnTo>
                    <a:pt x="105388" y="83013"/>
                  </a:lnTo>
                  <a:lnTo>
                    <a:pt x="130299" y="137439"/>
                  </a:lnTo>
                  <a:lnTo>
                    <a:pt x="155138" y="192201"/>
                  </a:lnTo>
                  <a:lnTo>
                    <a:pt x="196627" y="253460"/>
                  </a:lnTo>
                  <a:lnTo>
                    <a:pt x="244503" y="315094"/>
                  </a:lnTo>
                  <a:lnTo>
                    <a:pt x="255402" y="329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089609" y="4543652"/>
              <a:ext cx="54845" cy="164536"/>
            </a:xfrm>
            <a:custGeom>
              <a:avLst/>
              <a:gdLst/>
              <a:ahLst/>
              <a:cxnLst/>
              <a:rect l="0" t="0" r="0" b="0"/>
              <a:pathLst>
                <a:path w="54845" h="164536">
                  <a:moveTo>
                    <a:pt x="0" y="0"/>
                  </a:moveTo>
                  <a:lnTo>
                    <a:pt x="14915" y="55597"/>
                  </a:lnTo>
                  <a:lnTo>
                    <a:pt x="39509" y="117117"/>
                  </a:lnTo>
                  <a:lnTo>
                    <a:pt x="54844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075898" y="4502519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158165" y="4200872"/>
              <a:ext cx="219380" cy="425048"/>
            </a:xfrm>
            <a:custGeom>
              <a:avLst/>
              <a:gdLst/>
              <a:ahLst/>
              <a:cxnLst/>
              <a:rect l="0" t="0" r="0" b="0"/>
              <a:pathLst>
                <a:path w="219380" h="425048">
                  <a:moveTo>
                    <a:pt x="0" y="0"/>
                  </a:moveTo>
                  <a:lnTo>
                    <a:pt x="18978" y="55597"/>
                  </a:lnTo>
                  <a:lnTo>
                    <a:pt x="44036" y="117117"/>
                  </a:lnTo>
                  <a:lnTo>
                    <a:pt x="74602" y="178528"/>
                  </a:lnTo>
                  <a:lnTo>
                    <a:pt x="100986" y="228434"/>
                  </a:lnTo>
                  <a:lnTo>
                    <a:pt x="137198" y="287016"/>
                  </a:lnTo>
                  <a:lnTo>
                    <a:pt x="173692" y="349877"/>
                  </a:lnTo>
                  <a:lnTo>
                    <a:pt x="211256" y="411989"/>
                  </a:lnTo>
                  <a:lnTo>
                    <a:pt x="219379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254143" y="4475096"/>
              <a:ext cx="54846" cy="41135"/>
            </a:xfrm>
            <a:custGeom>
              <a:avLst/>
              <a:gdLst/>
              <a:ahLst/>
              <a:cxnLst/>
              <a:rect l="0" t="0" r="0" b="0"/>
              <a:pathLst>
                <a:path w="54846" h="41135">
                  <a:moveTo>
                    <a:pt x="0" y="41134"/>
                  </a:move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487234" y="4475096"/>
              <a:ext cx="54846" cy="164536"/>
            </a:xfrm>
            <a:custGeom>
              <a:avLst/>
              <a:gdLst/>
              <a:ahLst/>
              <a:cxnLst/>
              <a:rect l="0" t="0" r="0" b="0"/>
              <a:pathLst>
                <a:path w="54846" h="164536">
                  <a:moveTo>
                    <a:pt x="0" y="0"/>
                  </a:moveTo>
                  <a:lnTo>
                    <a:pt x="10946" y="53209"/>
                  </a:lnTo>
                  <a:lnTo>
                    <a:pt x="23387" y="104465"/>
                  </a:lnTo>
                  <a:lnTo>
                    <a:pt x="36721" y="144705"/>
                  </a:lnTo>
                  <a:lnTo>
                    <a:pt x="54845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432389" y="44065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610634" y="4475096"/>
              <a:ext cx="117462" cy="123094"/>
            </a:xfrm>
            <a:custGeom>
              <a:avLst/>
              <a:gdLst/>
              <a:ahLst/>
              <a:cxnLst/>
              <a:rect l="0" t="0" r="0" b="0"/>
              <a:pathLst>
                <a:path w="117462" h="123094">
                  <a:moveTo>
                    <a:pt x="0" y="0"/>
                  </a:moveTo>
                  <a:lnTo>
                    <a:pt x="3047" y="43786"/>
                  </a:lnTo>
                  <a:lnTo>
                    <a:pt x="21893" y="90501"/>
                  </a:lnTo>
                  <a:lnTo>
                    <a:pt x="38169" y="114365"/>
                  </a:lnTo>
                  <a:lnTo>
                    <a:pt x="48298" y="120424"/>
                  </a:lnTo>
                  <a:lnTo>
                    <a:pt x="71741" y="123093"/>
                  </a:lnTo>
                  <a:lnTo>
                    <a:pt x="93332" y="115139"/>
                  </a:lnTo>
                  <a:lnTo>
                    <a:pt x="103355" y="108753"/>
                  </a:lnTo>
                  <a:lnTo>
                    <a:pt x="110037" y="98400"/>
                  </a:lnTo>
                  <a:lnTo>
                    <a:pt x="117461" y="70648"/>
                  </a:lnTo>
                  <a:lnTo>
                    <a:pt x="114871" y="57763"/>
                  </a:lnTo>
                  <a:lnTo>
                    <a:pt x="99805" y="35321"/>
                  </a:lnTo>
                  <a:lnTo>
                    <a:pt x="548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747747" y="4440385"/>
              <a:ext cx="342781" cy="102108"/>
            </a:xfrm>
            <a:custGeom>
              <a:avLst/>
              <a:gdLst/>
              <a:ahLst/>
              <a:cxnLst/>
              <a:rect l="0" t="0" r="0" b="0"/>
              <a:pathLst>
                <a:path w="342781" h="102108">
                  <a:moveTo>
                    <a:pt x="0" y="34711"/>
                  </a:moveTo>
                  <a:lnTo>
                    <a:pt x="14914" y="83519"/>
                  </a:lnTo>
                  <a:lnTo>
                    <a:pt x="19083" y="99242"/>
                  </a:lnTo>
                  <a:lnTo>
                    <a:pt x="21863" y="102107"/>
                  </a:lnTo>
                  <a:lnTo>
                    <a:pt x="33968" y="47066"/>
                  </a:lnTo>
                  <a:lnTo>
                    <a:pt x="53568" y="6887"/>
                  </a:lnTo>
                  <a:lnTo>
                    <a:pt x="64658" y="927"/>
                  </a:lnTo>
                  <a:lnTo>
                    <a:pt x="78145" y="0"/>
                  </a:lnTo>
                  <a:lnTo>
                    <a:pt x="93230" y="2429"/>
                  </a:lnTo>
                  <a:lnTo>
                    <a:pt x="122179" y="17317"/>
                  </a:lnTo>
                  <a:lnTo>
                    <a:pt x="178004" y="56835"/>
                  </a:lnTo>
                  <a:lnTo>
                    <a:pt x="219307" y="77491"/>
                  </a:lnTo>
                  <a:lnTo>
                    <a:pt x="267769" y="85981"/>
                  </a:lnTo>
                  <a:lnTo>
                    <a:pt x="298778" y="87967"/>
                  </a:lnTo>
                  <a:lnTo>
                    <a:pt x="342780" y="89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007341" y="4255717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697020" y="4872805"/>
              <a:ext cx="273474" cy="425404"/>
            </a:xfrm>
            <a:custGeom>
              <a:avLst/>
              <a:gdLst/>
              <a:ahLst/>
              <a:cxnLst/>
              <a:rect l="0" t="0" r="0" b="0"/>
              <a:pathLst>
                <a:path w="273474" h="425404">
                  <a:moveTo>
                    <a:pt x="36098" y="178162"/>
                  </a:moveTo>
                  <a:lnTo>
                    <a:pt x="61865" y="233759"/>
                  </a:lnTo>
                  <a:lnTo>
                    <a:pt x="80803" y="270300"/>
                  </a:lnTo>
                  <a:lnTo>
                    <a:pt x="123406" y="328761"/>
                  </a:lnTo>
                  <a:lnTo>
                    <a:pt x="177821" y="391026"/>
                  </a:lnTo>
                  <a:lnTo>
                    <a:pt x="199121" y="425403"/>
                  </a:lnTo>
                  <a:lnTo>
                    <a:pt x="194374" y="413986"/>
                  </a:lnTo>
                  <a:lnTo>
                    <a:pt x="155554" y="358527"/>
                  </a:lnTo>
                  <a:lnTo>
                    <a:pt x="97701" y="295409"/>
                  </a:lnTo>
                  <a:lnTo>
                    <a:pt x="51482" y="236079"/>
                  </a:lnTo>
                  <a:lnTo>
                    <a:pt x="28637" y="189736"/>
                  </a:lnTo>
                  <a:lnTo>
                    <a:pt x="6295" y="130640"/>
                  </a:lnTo>
                  <a:lnTo>
                    <a:pt x="0" y="92547"/>
                  </a:lnTo>
                  <a:lnTo>
                    <a:pt x="5328" y="59367"/>
                  </a:lnTo>
                  <a:lnTo>
                    <a:pt x="11013" y="44120"/>
                  </a:lnTo>
                  <a:lnTo>
                    <a:pt x="33582" y="19054"/>
                  </a:lnTo>
                  <a:lnTo>
                    <a:pt x="48131" y="8104"/>
                  </a:lnTo>
                  <a:lnTo>
                    <a:pt x="84610" y="0"/>
                  </a:lnTo>
                  <a:lnTo>
                    <a:pt x="121645" y="3000"/>
                  </a:lnTo>
                  <a:lnTo>
                    <a:pt x="174309" y="29753"/>
                  </a:lnTo>
                  <a:lnTo>
                    <a:pt x="230964" y="73361"/>
                  </a:lnTo>
                  <a:lnTo>
                    <a:pt x="250169" y="91466"/>
                  </a:lnTo>
                  <a:lnTo>
                    <a:pt x="270832" y="133346"/>
                  </a:lnTo>
                  <a:lnTo>
                    <a:pt x="273473" y="166877"/>
                  </a:lnTo>
                  <a:lnTo>
                    <a:pt x="272045" y="184349"/>
                  </a:lnTo>
                  <a:lnTo>
                    <a:pt x="258270" y="215951"/>
                  </a:lnTo>
                  <a:lnTo>
                    <a:pt x="212186" y="273479"/>
                  </a:lnTo>
                  <a:lnTo>
                    <a:pt x="172570" y="300520"/>
                  </a:lnTo>
                  <a:lnTo>
                    <a:pt x="132076" y="3152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952497" y="4911008"/>
              <a:ext cx="254836" cy="234115"/>
            </a:xfrm>
            <a:custGeom>
              <a:avLst/>
              <a:gdLst/>
              <a:ahLst/>
              <a:cxnLst/>
              <a:rect l="0" t="0" r="0" b="0"/>
              <a:pathLst>
                <a:path w="254836" h="234115">
                  <a:moveTo>
                    <a:pt x="0" y="2846"/>
                  </a:moveTo>
                  <a:lnTo>
                    <a:pt x="29829" y="59779"/>
                  </a:lnTo>
                  <a:lnTo>
                    <a:pt x="51495" y="118741"/>
                  </a:lnTo>
                  <a:lnTo>
                    <a:pt x="72464" y="179610"/>
                  </a:lnTo>
                  <a:lnTo>
                    <a:pt x="93920" y="221786"/>
                  </a:lnTo>
                  <a:lnTo>
                    <a:pt x="105270" y="229550"/>
                  </a:lnTo>
                  <a:lnTo>
                    <a:pt x="134132" y="234114"/>
                  </a:lnTo>
                  <a:lnTo>
                    <a:pt x="163209" y="227002"/>
                  </a:lnTo>
                  <a:lnTo>
                    <a:pt x="177363" y="220839"/>
                  </a:lnTo>
                  <a:lnTo>
                    <a:pt x="201212" y="197742"/>
                  </a:lnTo>
                  <a:lnTo>
                    <a:pt x="231769" y="150478"/>
                  </a:lnTo>
                  <a:lnTo>
                    <a:pt x="247738" y="115688"/>
                  </a:lnTo>
                  <a:lnTo>
                    <a:pt x="254835" y="79913"/>
                  </a:lnTo>
                  <a:lnTo>
                    <a:pt x="249864" y="47763"/>
                  </a:lnTo>
                  <a:lnTo>
                    <a:pt x="244272" y="32791"/>
                  </a:lnTo>
                  <a:lnTo>
                    <a:pt x="234451" y="21286"/>
                  </a:lnTo>
                  <a:lnTo>
                    <a:pt x="207289" y="4440"/>
                  </a:lnTo>
                  <a:lnTo>
                    <a:pt x="174903" y="0"/>
                  </a:lnTo>
                  <a:lnTo>
                    <a:pt x="141720" y="4628"/>
                  </a:lnTo>
                  <a:lnTo>
                    <a:pt x="111738" y="16842"/>
                  </a:lnTo>
                  <a:lnTo>
                    <a:pt x="87239" y="40552"/>
                  </a:lnTo>
                  <a:lnTo>
                    <a:pt x="69243" y="68356"/>
                  </a:lnTo>
                  <a:lnTo>
                    <a:pt x="54844" y="1125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220528" y="4850885"/>
              <a:ext cx="221415" cy="296061"/>
            </a:xfrm>
            <a:custGeom>
              <a:avLst/>
              <a:gdLst/>
              <a:ahLst/>
              <a:cxnLst/>
              <a:rect l="0" t="0" r="0" b="0"/>
              <a:pathLst>
                <a:path w="221415" h="296061">
                  <a:moveTo>
                    <a:pt x="6193" y="21836"/>
                  </a:moveTo>
                  <a:lnTo>
                    <a:pt x="13472" y="0"/>
                  </a:lnTo>
                  <a:lnTo>
                    <a:pt x="14093" y="1185"/>
                  </a:lnTo>
                  <a:lnTo>
                    <a:pt x="255" y="63259"/>
                  </a:lnTo>
                  <a:lnTo>
                    <a:pt x="0" y="90521"/>
                  </a:lnTo>
                  <a:lnTo>
                    <a:pt x="2064" y="104189"/>
                  </a:lnTo>
                  <a:lnTo>
                    <a:pt x="8011" y="114825"/>
                  </a:lnTo>
                  <a:lnTo>
                    <a:pt x="26806" y="130705"/>
                  </a:lnTo>
                  <a:lnTo>
                    <a:pt x="70361" y="148210"/>
                  </a:lnTo>
                  <a:lnTo>
                    <a:pt x="129140" y="155766"/>
                  </a:lnTo>
                  <a:lnTo>
                    <a:pt x="180241" y="165284"/>
                  </a:lnTo>
                  <a:lnTo>
                    <a:pt x="217050" y="185031"/>
                  </a:lnTo>
                  <a:lnTo>
                    <a:pt x="221414" y="196142"/>
                  </a:lnTo>
                  <a:lnTo>
                    <a:pt x="218138" y="224737"/>
                  </a:lnTo>
                  <a:lnTo>
                    <a:pt x="198401" y="249634"/>
                  </a:lnTo>
                  <a:lnTo>
                    <a:pt x="157090" y="276718"/>
                  </a:lnTo>
                  <a:lnTo>
                    <a:pt x="102171" y="2960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363833" y="4694475"/>
              <a:ext cx="233091" cy="329070"/>
            </a:xfrm>
            <a:custGeom>
              <a:avLst/>
              <a:gdLst/>
              <a:ahLst/>
              <a:cxnLst/>
              <a:rect l="0" t="0" r="0" b="0"/>
              <a:pathLst>
                <a:path w="233091" h="329070">
                  <a:moveTo>
                    <a:pt x="0" y="0"/>
                  </a:moveTo>
                  <a:lnTo>
                    <a:pt x="18977" y="52870"/>
                  </a:lnTo>
                  <a:lnTo>
                    <a:pt x="42694" y="105042"/>
                  </a:lnTo>
                  <a:lnTo>
                    <a:pt x="87043" y="168211"/>
                  </a:lnTo>
                  <a:lnTo>
                    <a:pt x="132569" y="226296"/>
                  </a:lnTo>
                  <a:lnTo>
                    <a:pt x="189101" y="284784"/>
                  </a:lnTo>
                  <a:lnTo>
                    <a:pt x="23309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404967" y="4804165"/>
              <a:ext cx="137113" cy="95980"/>
            </a:xfrm>
            <a:custGeom>
              <a:avLst/>
              <a:gdLst/>
              <a:ahLst/>
              <a:cxnLst/>
              <a:rect l="0" t="0" r="0" b="0"/>
              <a:pathLst>
                <a:path w="137113" h="95980">
                  <a:moveTo>
                    <a:pt x="0" y="95979"/>
                  </a:moveTo>
                  <a:lnTo>
                    <a:pt x="0" y="66863"/>
                  </a:lnTo>
                  <a:lnTo>
                    <a:pt x="4570" y="56763"/>
                  </a:lnTo>
                  <a:lnTo>
                    <a:pt x="21836" y="41478"/>
                  </a:lnTo>
                  <a:lnTo>
                    <a:pt x="83337" y="14358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596923" y="4817876"/>
              <a:ext cx="342781" cy="122978"/>
            </a:xfrm>
            <a:custGeom>
              <a:avLst/>
              <a:gdLst/>
              <a:ahLst/>
              <a:cxnLst/>
              <a:rect l="0" t="0" r="0" b="0"/>
              <a:pathLst>
                <a:path w="342781" h="122978">
                  <a:moveTo>
                    <a:pt x="0" y="0"/>
                  </a:moveTo>
                  <a:lnTo>
                    <a:pt x="57253" y="57252"/>
                  </a:lnTo>
                  <a:lnTo>
                    <a:pt x="110166" y="107118"/>
                  </a:lnTo>
                  <a:lnTo>
                    <a:pt x="137324" y="122766"/>
                  </a:lnTo>
                  <a:lnTo>
                    <a:pt x="147918" y="122977"/>
                  </a:lnTo>
                  <a:lnTo>
                    <a:pt x="156503" y="118548"/>
                  </a:lnTo>
                  <a:lnTo>
                    <a:pt x="163751" y="111025"/>
                  </a:lnTo>
                  <a:lnTo>
                    <a:pt x="167059" y="101439"/>
                  </a:lnTo>
                  <a:lnTo>
                    <a:pt x="166672" y="78600"/>
                  </a:lnTo>
                  <a:lnTo>
                    <a:pt x="157360" y="57278"/>
                  </a:lnTo>
                  <a:lnTo>
                    <a:pt x="150611" y="47326"/>
                  </a:lnTo>
                  <a:lnTo>
                    <a:pt x="152205" y="43738"/>
                  </a:lnTo>
                  <a:lnTo>
                    <a:pt x="170226" y="47877"/>
                  </a:lnTo>
                  <a:lnTo>
                    <a:pt x="222027" y="75362"/>
                  </a:lnTo>
                  <a:lnTo>
                    <a:pt x="270269" y="96641"/>
                  </a:lnTo>
                  <a:lnTo>
                    <a:pt x="299889" y="97288"/>
                  </a:lnTo>
                  <a:lnTo>
                    <a:pt x="320162" y="92498"/>
                  </a:lnTo>
                  <a:lnTo>
                    <a:pt x="342780" y="822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830014" y="4625919"/>
              <a:ext cx="178246" cy="274226"/>
            </a:xfrm>
            <a:custGeom>
              <a:avLst/>
              <a:gdLst/>
              <a:ahLst/>
              <a:cxnLst/>
              <a:rect l="0" t="0" r="0" b="0"/>
              <a:pathLst>
                <a:path w="178246" h="274226">
                  <a:moveTo>
                    <a:pt x="0" y="0"/>
                  </a:moveTo>
                  <a:lnTo>
                    <a:pt x="19084" y="57253"/>
                  </a:lnTo>
                  <a:lnTo>
                    <a:pt x="46788" y="111250"/>
                  </a:lnTo>
                  <a:lnTo>
                    <a:pt x="86149" y="164899"/>
                  </a:lnTo>
                  <a:lnTo>
                    <a:pt x="127328" y="212962"/>
                  </a:lnTo>
                  <a:lnTo>
                    <a:pt x="178245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9041133" y="4708652"/>
              <a:ext cx="255063" cy="151674"/>
            </a:xfrm>
            <a:custGeom>
              <a:avLst/>
              <a:gdLst/>
              <a:ahLst/>
              <a:cxnLst/>
              <a:rect l="0" t="0" r="0" b="0"/>
              <a:pathLst>
                <a:path w="255063" h="151674">
                  <a:moveTo>
                    <a:pt x="104238" y="95513"/>
                  </a:moveTo>
                  <a:lnTo>
                    <a:pt x="85261" y="39916"/>
                  </a:lnTo>
                  <a:lnTo>
                    <a:pt x="77876" y="26455"/>
                  </a:lnTo>
                  <a:lnTo>
                    <a:pt x="57482" y="7437"/>
                  </a:lnTo>
                  <a:lnTo>
                    <a:pt x="45645" y="233"/>
                  </a:lnTo>
                  <a:lnTo>
                    <a:pt x="34707" y="0"/>
                  </a:lnTo>
                  <a:lnTo>
                    <a:pt x="24368" y="4415"/>
                  </a:lnTo>
                  <a:lnTo>
                    <a:pt x="14428" y="11929"/>
                  </a:lnTo>
                  <a:lnTo>
                    <a:pt x="3385" y="40591"/>
                  </a:lnTo>
                  <a:lnTo>
                    <a:pt x="0" y="77197"/>
                  </a:lnTo>
                  <a:lnTo>
                    <a:pt x="3573" y="113779"/>
                  </a:lnTo>
                  <a:lnTo>
                    <a:pt x="9705" y="127495"/>
                  </a:lnTo>
                  <a:lnTo>
                    <a:pt x="28707" y="146799"/>
                  </a:lnTo>
                  <a:lnTo>
                    <a:pt x="40173" y="151032"/>
                  </a:lnTo>
                  <a:lnTo>
                    <a:pt x="65101" y="151673"/>
                  </a:lnTo>
                  <a:lnTo>
                    <a:pt x="75100" y="146664"/>
                  </a:lnTo>
                  <a:lnTo>
                    <a:pt x="90272" y="128911"/>
                  </a:lnTo>
                  <a:lnTo>
                    <a:pt x="93404" y="117778"/>
                  </a:lnTo>
                  <a:lnTo>
                    <a:pt x="90533" y="80274"/>
                  </a:lnTo>
                  <a:lnTo>
                    <a:pt x="83928" y="53700"/>
                  </a:lnTo>
                  <a:lnTo>
                    <a:pt x="84605" y="50880"/>
                  </a:lnTo>
                  <a:lnTo>
                    <a:pt x="103160" y="72978"/>
                  </a:lnTo>
                  <a:lnTo>
                    <a:pt x="145898" y="98654"/>
                  </a:lnTo>
                  <a:lnTo>
                    <a:pt x="179630" y="111128"/>
                  </a:lnTo>
                  <a:lnTo>
                    <a:pt x="210872" y="109562"/>
                  </a:lnTo>
                  <a:lnTo>
                    <a:pt x="235422" y="100234"/>
                  </a:lnTo>
                  <a:lnTo>
                    <a:pt x="255062" y="81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9186505" y="4529941"/>
              <a:ext cx="205669" cy="287936"/>
            </a:xfrm>
            <a:custGeom>
              <a:avLst/>
              <a:gdLst/>
              <a:ahLst/>
              <a:cxnLst/>
              <a:rect l="0" t="0" r="0" b="0"/>
              <a:pathLst>
                <a:path w="205669" h="287936">
                  <a:moveTo>
                    <a:pt x="0" y="0"/>
                  </a:moveTo>
                  <a:lnTo>
                    <a:pt x="23040" y="52870"/>
                  </a:lnTo>
                  <a:lnTo>
                    <a:pt x="49484" y="105042"/>
                  </a:lnTo>
                  <a:lnTo>
                    <a:pt x="71030" y="145383"/>
                  </a:lnTo>
                  <a:lnTo>
                    <a:pt x="123618" y="205191"/>
                  </a:lnTo>
                  <a:lnTo>
                    <a:pt x="178265" y="267261"/>
                  </a:lnTo>
                  <a:lnTo>
                    <a:pt x="205668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9255061" y="4598497"/>
              <a:ext cx="95979" cy="82268"/>
            </a:xfrm>
            <a:custGeom>
              <a:avLst/>
              <a:gdLst/>
              <a:ahLst/>
              <a:cxnLst/>
              <a:rect l="0" t="0" r="0" b="0"/>
              <a:pathLst>
                <a:path w="95979" h="82268">
                  <a:moveTo>
                    <a:pt x="0" y="82267"/>
                  </a:moveTo>
                  <a:lnTo>
                    <a:pt x="23416" y="50951"/>
                  </a:lnTo>
                  <a:lnTo>
                    <a:pt x="66410" y="17908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9419596" y="4571076"/>
              <a:ext cx="329069" cy="123400"/>
            </a:xfrm>
            <a:custGeom>
              <a:avLst/>
              <a:gdLst/>
              <a:ahLst/>
              <a:cxnLst/>
              <a:rect l="0" t="0" r="0" b="0"/>
              <a:pathLst>
                <a:path w="329069" h="123400">
                  <a:moveTo>
                    <a:pt x="0" y="123399"/>
                  </a:moveTo>
                  <a:lnTo>
                    <a:pt x="59214" y="76626"/>
                  </a:lnTo>
                  <a:lnTo>
                    <a:pt x="85254" y="48432"/>
                  </a:lnTo>
                  <a:lnTo>
                    <a:pt x="97814" y="24572"/>
                  </a:lnTo>
                  <a:lnTo>
                    <a:pt x="97201" y="14857"/>
                  </a:lnTo>
                  <a:lnTo>
                    <a:pt x="92223" y="6857"/>
                  </a:lnTo>
                  <a:lnTo>
                    <a:pt x="84334" y="0"/>
                  </a:lnTo>
                  <a:lnTo>
                    <a:pt x="76027" y="1523"/>
                  </a:lnTo>
                  <a:lnTo>
                    <a:pt x="58673" y="19466"/>
                  </a:lnTo>
                  <a:lnTo>
                    <a:pt x="52991" y="51815"/>
                  </a:lnTo>
                  <a:lnTo>
                    <a:pt x="53609" y="71106"/>
                  </a:lnTo>
                  <a:lnTo>
                    <a:pt x="58591" y="85490"/>
                  </a:lnTo>
                  <a:lnTo>
                    <a:pt x="76314" y="105535"/>
                  </a:lnTo>
                  <a:lnTo>
                    <a:pt x="103489" y="115460"/>
                  </a:lnTo>
                  <a:lnTo>
                    <a:pt x="137403" y="118347"/>
                  </a:lnTo>
                  <a:lnTo>
                    <a:pt x="197798" y="109884"/>
                  </a:lnTo>
                  <a:lnTo>
                    <a:pt x="254965" y="90279"/>
                  </a:lnTo>
                  <a:lnTo>
                    <a:pt x="312625" y="73297"/>
                  </a:lnTo>
                  <a:lnTo>
                    <a:pt x="329068" y="68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6969185" y="5647368"/>
            <a:ext cx="2848036" cy="1855542"/>
            <a:chOff x="6969185" y="5647368"/>
            <a:chExt cx="2848036" cy="1855542"/>
          </a:xfrm>
        </p:grpSpPr>
        <p:sp>
          <p:nvSpPr>
            <p:cNvPr id="91" name="Freeform 90"/>
            <p:cNvSpPr/>
            <p:nvPr/>
          </p:nvSpPr>
          <p:spPr>
            <a:xfrm>
              <a:off x="6969185" y="5883739"/>
              <a:ext cx="229197" cy="518974"/>
            </a:xfrm>
            <a:custGeom>
              <a:avLst/>
              <a:gdLst/>
              <a:ahLst/>
              <a:cxnLst/>
              <a:rect l="0" t="0" r="0" b="0"/>
              <a:pathLst>
                <a:path w="229197" h="518974">
                  <a:moveTo>
                    <a:pt x="105795" y="17322"/>
                  </a:moveTo>
                  <a:lnTo>
                    <a:pt x="120352" y="2764"/>
                  </a:lnTo>
                  <a:lnTo>
                    <a:pt x="129211" y="0"/>
                  </a:lnTo>
                  <a:lnTo>
                    <a:pt x="151242" y="990"/>
                  </a:lnTo>
                  <a:lnTo>
                    <a:pt x="172205" y="10571"/>
                  </a:lnTo>
                  <a:lnTo>
                    <a:pt x="182061" y="17392"/>
                  </a:lnTo>
                  <a:lnTo>
                    <a:pt x="197075" y="45284"/>
                  </a:lnTo>
                  <a:lnTo>
                    <a:pt x="208826" y="86118"/>
                  </a:lnTo>
                  <a:lnTo>
                    <a:pt x="219127" y="139813"/>
                  </a:lnTo>
                  <a:lnTo>
                    <a:pt x="224721" y="195164"/>
                  </a:lnTo>
                  <a:lnTo>
                    <a:pt x="225684" y="251756"/>
                  </a:lnTo>
                  <a:lnTo>
                    <a:pt x="221033" y="312456"/>
                  </a:lnTo>
                  <a:lnTo>
                    <a:pt x="209825" y="366856"/>
                  </a:lnTo>
                  <a:lnTo>
                    <a:pt x="186385" y="428120"/>
                  </a:lnTo>
                  <a:lnTo>
                    <a:pt x="151167" y="476118"/>
                  </a:lnTo>
                  <a:lnTo>
                    <a:pt x="116700" y="505521"/>
                  </a:lnTo>
                  <a:lnTo>
                    <a:pt x="86773" y="516141"/>
                  </a:lnTo>
                  <a:lnTo>
                    <a:pt x="70262" y="518973"/>
                  </a:lnTo>
                  <a:lnTo>
                    <a:pt x="43791" y="513994"/>
                  </a:lnTo>
                  <a:lnTo>
                    <a:pt x="32466" y="508401"/>
                  </a:lnTo>
                  <a:lnTo>
                    <a:pt x="15820" y="489998"/>
                  </a:lnTo>
                  <a:lnTo>
                    <a:pt x="9249" y="478692"/>
                  </a:lnTo>
                  <a:lnTo>
                    <a:pt x="0" y="426386"/>
                  </a:lnTo>
                  <a:lnTo>
                    <a:pt x="11817" y="369924"/>
                  </a:lnTo>
                  <a:lnTo>
                    <a:pt x="41895" y="314600"/>
                  </a:lnTo>
                  <a:lnTo>
                    <a:pt x="55578" y="302345"/>
                  </a:lnTo>
                  <a:lnTo>
                    <a:pt x="87031" y="288728"/>
                  </a:lnTo>
                  <a:lnTo>
                    <a:pt x="100903" y="288144"/>
                  </a:lnTo>
                  <a:lnTo>
                    <a:pt x="124441" y="295620"/>
                  </a:lnTo>
                  <a:lnTo>
                    <a:pt x="162101" y="331517"/>
                  </a:lnTo>
                  <a:lnTo>
                    <a:pt x="203304" y="393671"/>
                  </a:lnTo>
                  <a:lnTo>
                    <a:pt x="229196" y="428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294359" y="6032637"/>
              <a:ext cx="171513" cy="337071"/>
            </a:xfrm>
            <a:custGeom>
              <a:avLst/>
              <a:gdLst/>
              <a:ahLst/>
              <a:cxnLst/>
              <a:rect l="0" t="0" r="0" b="0"/>
              <a:pathLst>
                <a:path w="171513" h="337071">
                  <a:moveTo>
                    <a:pt x="0" y="128937"/>
                  </a:moveTo>
                  <a:lnTo>
                    <a:pt x="10946" y="183669"/>
                  </a:lnTo>
                  <a:lnTo>
                    <a:pt x="26434" y="244348"/>
                  </a:lnTo>
                  <a:lnTo>
                    <a:pt x="55568" y="300076"/>
                  </a:lnTo>
                  <a:lnTo>
                    <a:pt x="70633" y="337070"/>
                  </a:lnTo>
                  <a:lnTo>
                    <a:pt x="68417" y="336248"/>
                  </a:lnTo>
                  <a:lnTo>
                    <a:pt x="50742" y="309193"/>
                  </a:lnTo>
                  <a:lnTo>
                    <a:pt x="24750" y="252735"/>
                  </a:lnTo>
                  <a:lnTo>
                    <a:pt x="9704" y="189486"/>
                  </a:lnTo>
                  <a:lnTo>
                    <a:pt x="4313" y="143152"/>
                  </a:lnTo>
                  <a:lnTo>
                    <a:pt x="3441" y="98691"/>
                  </a:lnTo>
                  <a:lnTo>
                    <a:pt x="8131" y="58618"/>
                  </a:lnTo>
                  <a:lnTo>
                    <a:pt x="23418" y="24558"/>
                  </a:lnTo>
                  <a:lnTo>
                    <a:pt x="33894" y="9077"/>
                  </a:lnTo>
                  <a:lnTo>
                    <a:pt x="45448" y="1803"/>
                  </a:lnTo>
                  <a:lnTo>
                    <a:pt x="57722" y="0"/>
                  </a:lnTo>
                  <a:lnTo>
                    <a:pt x="70474" y="1845"/>
                  </a:lnTo>
                  <a:lnTo>
                    <a:pt x="117537" y="26279"/>
                  </a:lnTo>
                  <a:lnTo>
                    <a:pt x="155518" y="62464"/>
                  </a:lnTo>
                  <a:lnTo>
                    <a:pt x="168145" y="92792"/>
                  </a:lnTo>
                  <a:lnTo>
                    <a:pt x="171512" y="109411"/>
                  </a:lnTo>
                  <a:lnTo>
                    <a:pt x="167128" y="144126"/>
                  </a:lnTo>
                  <a:lnTo>
                    <a:pt x="155023" y="176822"/>
                  </a:lnTo>
                  <a:lnTo>
                    <a:pt x="113609" y="232538"/>
                  </a:lnTo>
                  <a:lnTo>
                    <a:pt x="57618" y="264645"/>
                  </a:lnTo>
                  <a:lnTo>
                    <a:pt x="27423" y="2797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516138" y="5969617"/>
              <a:ext cx="326670" cy="227672"/>
            </a:xfrm>
            <a:custGeom>
              <a:avLst/>
              <a:gdLst/>
              <a:ahLst/>
              <a:cxnLst/>
              <a:rect l="0" t="0" r="0" b="0"/>
              <a:pathLst>
                <a:path w="326670" h="227672">
                  <a:moveTo>
                    <a:pt x="52445" y="0"/>
                  </a:moveTo>
                  <a:lnTo>
                    <a:pt x="30608" y="7279"/>
                  </a:lnTo>
                  <a:lnTo>
                    <a:pt x="22653" y="17040"/>
                  </a:lnTo>
                  <a:lnTo>
                    <a:pt x="9750" y="48199"/>
                  </a:lnTo>
                  <a:lnTo>
                    <a:pt x="3000" y="91501"/>
                  </a:lnTo>
                  <a:lnTo>
                    <a:pt x="0" y="138169"/>
                  </a:lnTo>
                  <a:lnTo>
                    <a:pt x="1358" y="195656"/>
                  </a:lnTo>
                  <a:lnTo>
                    <a:pt x="12474" y="222039"/>
                  </a:lnTo>
                  <a:lnTo>
                    <a:pt x="19704" y="227246"/>
                  </a:lnTo>
                  <a:lnTo>
                    <a:pt x="27571" y="227671"/>
                  </a:lnTo>
                  <a:lnTo>
                    <a:pt x="35861" y="224907"/>
                  </a:lnTo>
                  <a:lnTo>
                    <a:pt x="49137" y="209648"/>
                  </a:lnTo>
                  <a:lnTo>
                    <a:pt x="58593" y="186108"/>
                  </a:lnTo>
                  <a:lnTo>
                    <a:pt x="62392" y="138595"/>
                  </a:lnTo>
                  <a:lnTo>
                    <a:pt x="54546" y="87447"/>
                  </a:lnTo>
                  <a:lnTo>
                    <a:pt x="45620" y="53333"/>
                  </a:lnTo>
                  <a:lnTo>
                    <a:pt x="58524" y="106368"/>
                  </a:lnTo>
                  <a:lnTo>
                    <a:pt x="78453" y="157118"/>
                  </a:lnTo>
                  <a:lnTo>
                    <a:pt x="103654" y="203471"/>
                  </a:lnTo>
                  <a:lnTo>
                    <a:pt x="112484" y="208774"/>
                  </a:lnTo>
                  <a:lnTo>
                    <a:pt x="121417" y="207738"/>
                  </a:lnTo>
                  <a:lnTo>
                    <a:pt x="130419" y="202478"/>
                  </a:lnTo>
                  <a:lnTo>
                    <a:pt x="134897" y="191353"/>
                  </a:lnTo>
                  <a:lnTo>
                    <a:pt x="138491" y="149967"/>
                  </a:lnTo>
                  <a:lnTo>
                    <a:pt x="143325" y="147206"/>
                  </a:lnTo>
                  <a:lnTo>
                    <a:pt x="149595" y="148412"/>
                  </a:lnTo>
                  <a:lnTo>
                    <a:pt x="155298" y="153786"/>
                  </a:lnTo>
                  <a:lnTo>
                    <a:pt x="189640" y="213226"/>
                  </a:lnTo>
                  <a:lnTo>
                    <a:pt x="188089" y="213753"/>
                  </a:lnTo>
                  <a:lnTo>
                    <a:pt x="184008" y="211058"/>
                  </a:lnTo>
                  <a:lnTo>
                    <a:pt x="170986" y="185429"/>
                  </a:lnTo>
                  <a:lnTo>
                    <a:pt x="157478" y="141610"/>
                  </a:lnTo>
                  <a:lnTo>
                    <a:pt x="156511" y="111689"/>
                  </a:lnTo>
                  <a:lnTo>
                    <a:pt x="162682" y="84679"/>
                  </a:lnTo>
                  <a:lnTo>
                    <a:pt x="175582" y="62519"/>
                  </a:lnTo>
                  <a:lnTo>
                    <a:pt x="199596" y="46576"/>
                  </a:lnTo>
                  <a:lnTo>
                    <a:pt x="214532" y="40191"/>
                  </a:lnTo>
                  <a:lnTo>
                    <a:pt x="247377" y="41223"/>
                  </a:lnTo>
                  <a:lnTo>
                    <a:pt x="279240" y="51838"/>
                  </a:lnTo>
                  <a:lnTo>
                    <a:pt x="326669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870230" y="5777661"/>
              <a:ext cx="109690" cy="383914"/>
            </a:xfrm>
            <a:custGeom>
              <a:avLst/>
              <a:gdLst/>
              <a:ahLst/>
              <a:cxnLst/>
              <a:rect l="0" t="0" r="0" b="0"/>
              <a:pathLst>
                <a:path w="109690" h="383914">
                  <a:moveTo>
                    <a:pt x="0" y="0"/>
                  </a:moveTo>
                  <a:lnTo>
                    <a:pt x="14914" y="56932"/>
                  </a:lnTo>
                  <a:lnTo>
                    <a:pt x="27778" y="115894"/>
                  </a:lnTo>
                  <a:lnTo>
                    <a:pt x="45302" y="174497"/>
                  </a:lnTo>
                  <a:lnTo>
                    <a:pt x="59744" y="220760"/>
                  </a:lnTo>
                  <a:lnTo>
                    <a:pt x="76440" y="281065"/>
                  </a:lnTo>
                  <a:lnTo>
                    <a:pt x="91036" y="334481"/>
                  </a:lnTo>
                  <a:lnTo>
                    <a:pt x="109689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856518" y="5877043"/>
              <a:ext cx="392483" cy="270821"/>
            </a:xfrm>
            <a:custGeom>
              <a:avLst/>
              <a:gdLst/>
              <a:ahLst/>
              <a:cxnLst/>
              <a:rect l="0" t="0" r="0" b="0"/>
              <a:pathLst>
                <a:path w="392483" h="270821">
                  <a:moveTo>
                    <a:pt x="0" y="147419"/>
                  </a:moveTo>
                  <a:lnTo>
                    <a:pt x="7279" y="125582"/>
                  </a:lnTo>
                  <a:lnTo>
                    <a:pt x="65650" y="77258"/>
                  </a:lnTo>
                  <a:lnTo>
                    <a:pt x="117801" y="40300"/>
                  </a:lnTo>
                  <a:lnTo>
                    <a:pt x="177140" y="8558"/>
                  </a:lnTo>
                  <a:lnTo>
                    <a:pt x="191219" y="0"/>
                  </a:lnTo>
                  <a:lnTo>
                    <a:pt x="199083" y="1912"/>
                  </a:lnTo>
                  <a:lnTo>
                    <a:pt x="202801" y="10804"/>
                  </a:lnTo>
                  <a:lnTo>
                    <a:pt x="203757" y="24350"/>
                  </a:lnTo>
                  <a:lnTo>
                    <a:pt x="196694" y="47526"/>
                  </a:lnTo>
                  <a:lnTo>
                    <a:pt x="167333" y="94509"/>
                  </a:lnTo>
                  <a:lnTo>
                    <a:pt x="167923" y="103005"/>
                  </a:lnTo>
                  <a:lnTo>
                    <a:pt x="174411" y="108669"/>
                  </a:lnTo>
                  <a:lnTo>
                    <a:pt x="197870" y="114962"/>
                  </a:lnTo>
                  <a:lnTo>
                    <a:pt x="246861" y="120029"/>
                  </a:lnTo>
                  <a:lnTo>
                    <a:pt x="307419" y="128978"/>
                  </a:lnTo>
                  <a:lnTo>
                    <a:pt x="361587" y="135354"/>
                  </a:lnTo>
                  <a:lnTo>
                    <a:pt x="387194" y="147643"/>
                  </a:lnTo>
                  <a:lnTo>
                    <a:pt x="392195" y="156709"/>
                  </a:lnTo>
                  <a:lnTo>
                    <a:pt x="392482" y="167323"/>
                  </a:lnTo>
                  <a:lnTo>
                    <a:pt x="389626" y="178970"/>
                  </a:lnTo>
                  <a:lnTo>
                    <a:pt x="374265" y="200036"/>
                  </a:lnTo>
                  <a:lnTo>
                    <a:pt x="315611" y="246151"/>
                  </a:lnTo>
                  <a:lnTo>
                    <a:pt x="274224" y="270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312555" y="5647368"/>
              <a:ext cx="873951" cy="486354"/>
            </a:xfrm>
            <a:custGeom>
              <a:avLst/>
              <a:gdLst/>
              <a:ahLst/>
              <a:cxnLst/>
              <a:rect l="0" t="0" r="0" b="0"/>
              <a:pathLst>
                <a:path w="873951" h="486354">
                  <a:moveTo>
                    <a:pt x="160967" y="253693"/>
                  </a:moveTo>
                  <a:lnTo>
                    <a:pt x="153689" y="231857"/>
                  </a:lnTo>
                  <a:lnTo>
                    <a:pt x="146974" y="226948"/>
                  </a:lnTo>
                  <a:lnTo>
                    <a:pt x="137928" y="225198"/>
                  </a:lnTo>
                  <a:lnTo>
                    <a:pt x="127326" y="225556"/>
                  </a:lnTo>
                  <a:lnTo>
                    <a:pt x="103358" y="246266"/>
                  </a:lnTo>
                  <a:lnTo>
                    <a:pt x="58010" y="307070"/>
                  </a:lnTo>
                  <a:lnTo>
                    <a:pt x="29066" y="356516"/>
                  </a:lnTo>
                  <a:lnTo>
                    <a:pt x="4459" y="418394"/>
                  </a:lnTo>
                  <a:lnTo>
                    <a:pt x="0" y="452326"/>
                  </a:lnTo>
                  <a:lnTo>
                    <a:pt x="3382" y="465335"/>
                  </a:lnTo>
                  <a:lnTo>
                    <a:pt x="10206" y="475531"/>
                  </a:lnTo>
                  <a:lnTo>
                    <a:pt x="19326" y="483852"/>
                  </a:lnTo>
                  <a:lnTo>
                    <a:pt x="29976" y="486353"/>
                  </a:lnTo>
                  <a:lnTo>
                    <a:pt x="53998" y="481006"/>
                  </a:lnTo>
                  <a:lnTo>
                    <a:pt x="93217" y="460865"/>
                  </a:lnTo>
                  <a:lnTo>
                    <a:pt x="116130" y="432100"/>
                  </a:lnTo>
                  <a:lnTo>
                    <a:pt x="146159" y="373079"/>
                  </a:lnTo>
                  <a:lnTo>
                    <a:pt x="174353" y="315473"/>
                  </a:lnTo>
                  <a:lnTo>
                    <a:pt x="183603" y="299450"/>
                  </a:lnTo>
                  <a:lnTo>
                    <a:pt x="189817" y="269460"/>
                  </a:lnTo>
                  <a:lnTo>
                    <a:pt x="189342" y="255063"/>
                  </a:lnTo>
                  <a:lnTo>
                    <a:pt x="190548" y="251560"/>
                  </a:lnTo>
                  <a:lnTo>
                    <a:pt x="195950" y="263917"/>
                  </a:lnTo>
                  <a:lnTo>
                    <a:pt x="200279" y="312414"/>
                  </a:lnTo>
                  <a:lnTo>
                    <a:pt x="216119" y="367747"/>
                  </a:lnTo>
                  <a:lnTo>
                    <a:pt x="240109" y="408179"/>
                  </a:lnTo>
                  <a:lnTo>
                    <a:pt x="265714" y="425442"/>
                  </a:lnTo>
                  <a:lnTo>
                    <a:pt x="281072" y="432178"/>
                  </a:lnTo>
                  <a:lnTo>
                    <a:pt x="314388" y="431537"/>
                  </a:lnTo>
                  <a:lnTo>
                    <a:pt x="363343" y="414046"/>
                  </a:lnTo>
                  <a:lnTo>
                    <a:pt x="392594" y="395041"/>
                  </a:lnTo>
                  <a:lnTo>
                    <a:pt x="444551" y="333186"/>
                  </a:lnTo>
                  <a:lnTo>
                    <a:pt x="462202" y="298164"/>
                  </a:lnTo>
                  <a:lnTo>
                    <a:pt x="470048" y="262286"/>
                  </a:lnTo>
                  <a:lnTo>
                    <a:pt x="465410" y="230090"/>
                  </a:lnTo>
                  <a:lnTo>
                    <a:pt x="459907" y="215106"/>
                  </a:lnTo>
                  <a:lnTo>
                    <a:pt x="450145" y="205116"/>
                  </a:lnTo>
                  <a:lnTo>
                    <a:pt x="423048" y="194017"/>
                  </a:lnTo>
                  <a:lnTo>
                    <a:pt x="410337" y="194104"/>
                  </a:lnTo>
                  <a:lnTo>
                    <a:pt x="388090" y="202326"/>
                  </a:lnTo>
                  <a:lnTo>
                    <a:pt x="358435" y="231363"/>
                  </a:lnTo>
                  <a:lnTo>
                    <a:pt x="319594" y="283645"/>
                  </a:lnTo>
                  <a:lnTo>
                    <a:pt x="277615" y="347011"/>
                  </a:lnTo>
                  <a:lnTo>
                    <a:pt x="259007" y="394080"/>
                  </a:lnTo>
                  <a:lnTo>
                    <a:pt x="253749" y="411270"/>
                  </a:lnTo>
                  <a:lnTo>
                    <a:pt x="254815" y="425777"/>
                  </a:lnTo>
                  <a:lnTo>
                    <a:pt x="268186" y="450021"/>
                  </a:lnTo>
                  <a:lnTo>
                    <a:pt x="279674" y="457705"/>
                  </a:lnTo>
                  <a:lnTo>
                    <a:pt x="308689" y="466242"/>
                  </a:lnTo>
                  <a:lnTo>
                    <a:pt x="341897" y="461911"/>
                  </a:lnTo>
                  <a:lnTo>
                    <a:pt x="373922" y="449830"/>
                  </a:lnTo>
                  <a:lnTo>
                    <a:pt x="429173" y="408434"/>
                  </a:lnTo>
                  <a:lnTo>
                    <a:pt x="466897" y="352025"/>
                  </a:lnTo>
                  <a:lnTo>
                    <a:pt x="485339" y="323295"/>
                  </a:lnTo>
                  <a:lnTo>
                    <a:pt x="495566" y="283103"/>
                  </a:lnTo>
                  <a:lnTo>
                    <a:pt x="500111" y="234772"/>
                  </a:lnTo>
                  <a:lnTo>
                    <a:pt x="502132" y="182821"/>
                  </a:lnTo>
                  <a:lnTo>
                    <a:pt x="498966" y="137388"/>
                  </a:lnTo>
                  <a:lnTo>
                    <a:pt x="488619" y="81613"/>
                  </a:lnTo>
                  <a:lnTo>
                    <a:pt x="483313" y="62953"/>
                  </a:lnTo>
                  <a:lnTo>
                    <a:pt x="492318" y="121166"/>
                  </a:lnTo>
                  <a:lnTo>
                    <a:pt x="500192" y="168893"/>
                  </a:lnTo>
                  <a:lnTo>
                    <a:pt x="513189" y="222981"/>
                  </a:lnTo>
                  <a:lnTo>
                    <a:pt x="528212" y="278448"/>
                  </a:lnTo>
                  <a:lnTo>
                    <a:pt x="552807" y="339402"/>
                  </a:lnTo>
                  <a:lnTo>
                    <a:pt x="575826" y="372530"/>
                  </a:lnTo>
                  <a:lnTo>
                    <a:pt x="601292" y="394363"/>
                  </a:lnTo>
                  <a:lnTo>
                    <a:pt x="614481" y="402318"/>
                  </a:lnTo>
                  <a:lnTo>
                    <a:pt x="645386" y="407094"/>
                  </a:lnTo>
                  <a:lnTo>
                    <a:pt x="676387" y="402615"/>
                  </a:lnTo>
                  <a:lnTo>
                    <a:pt x="700322" y="390468"/>
                  </a:lnTo>
                  <a:lnTo>
                    <a:pt x="738206" y="359220"/>
                  </a:lnTo>
                  <a:lnTo>
                    <a:pt x="771098" y="306458"/>
                  </a:lnTo>
                  <a:lnTo>
                    <a:pt x="786597" y="264449"/>
                  </a:lnTo>
                  <a:lnTo>
                    <a:pt x="797039" y="220387"/>
                  </a:lnTo>
                  <a:lnTo>
                    <a:pt x="801681" y="175412"/>
                  </a:lnTo>
                  <a:lnTo>
                    <a:pt x="797015" y="114546"/>
                  </a:lnTo>
                  <a:lnTo>
                    <a:pt x="785928" y="84699"/>
                  </a:lnTo>
                  <a:lnTo>
                    <a:pt x="778705" y="72475"/>
                  </a:lnTo>
                  <a:lnTo>
                    <a:pt x="769320" y="67372"/>
                  </a:lnTo>
                  <a:lnTo>
                    <a:pt x="758492" y="67017"/>
                  </a:lnTo>
                  <a:lnTo>
                    <a:pt x="735798" y="74747"/>
                  </a:lnTo>
                  <a:lnTo>
                    <a:pt x="715554" y="88340"/>
                  </a:lnTo>
                  <a:lnTo>
                    <a:pt x="700464" y="108600"/>
                  </a:lnTo>
                  <a:lnTo>
                    <a:pt x="671083" y="158847"/>
                  </a:lnTo>
                  <a:lnTo>
                    <a:pt x="652185" y="213741"/>
                  </a:lnTo>
                  <a:lnTo>
                    <a:pt x="636936" y="263692"/>
                  </a:lnTo>
                  <a:lnTo>
                    <a:pt x="630049" y="321996"/>
                  </a:lnTo>
                  <a:lnTo>
                    <a:pt x="636562" y="353114"/>
                  </a:lnTo>
                  <a:lnTo>
                    <a:pt x="651137" y="377101"/>
                  </a:lnTo>
                  <a:lnTo>
                    <a:pt x="672850" y="397918"/>
                  </a:lnTo>
                  <a:lnTo>
                    <a:pt x="705860" y="405139"/>
                  </a:lnTo>
                  <a:lnTo>
                    <a:pt x="725327" y="404931"/>
                  </a:lnTo>
                  <a:lnTo>
                    <a:pt x="741351" y="400223"/>
                  </a:lnTo>
                  <a:lnTo>
                    <a:pt x="767282" y="382803"/>
                  </a:lnTo>
                  <a:lnTo>
                    <a:pt x="799011" y="332743"/>
                  </a:lnTo>
                  <a:lnTo>
                    <a:pt x="820430" y="284225"/>
                  </a:lnTo>
                  <a:lnTo>
                    <a:pt x="823249" y="255075"/>
                  </a:lnTo>
                  <a:lnTo>
                    <a:pt x="820333" y="204844"/>
                  </a:lnTo>
                  <a:lnTo>
                    <a:pt x="815406" y="149842"/>
                  </a:lnTo>
                  <a:lnTo>
                    <a:pt x="804299" y="100537"/>
                  </a:lnTo>
                  <a:lnTo>
                    <a:pt x="787296" y="51396"/>
                  </a:lnTo>
                  <a:lnTo>
                    <a:pt x="754253" y="1125"/>
                  </a:lnTo>
                  <a:lnTo>
                    <a:pt x="748448" y="0"/>
                  </a:lnTo>
                  <a:lnTo>
                    <a:pt x="744577" y="5344"/>
                  </a:lnTo>
                  <a:lnTo>
                    <a:pt x="741998" y="15001"/>
                  </a:lnTo>
                  <a:lnTo>
                    <a:pt x="745646" y="72264"/>
                  </a:lnTo>
                  <a:lnTo>
                    <a:pt x="756375" y="132565"/>
                  </a:lnTo>
                  <a:lnTo>
                    <a:pt x="769203" y="181748"/>
                  </a:lnTo>
                  <a:lnTo>
                    <a:pt x="782653" y="232545"/>
                  </a:lnTo>
                  <a:lnTo>
                    <a:pt x="802368" y="294881"/>
                  </a:lnTo>
                  <a:lnTo>
                    <a:pt x="825487" y="346472"/>
                  </a:lnTo>
                  <a:lnTo>
                    <a:pt x="856533" y="406311"/>
                  </a:lnTo>
                  <a:lnTo>
                    <a:pt x="873950" y="4319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184669" y="6518065"/>
              <a:ext cx="219381" cy="342781"/>
            </a:xfrm>
            <a:custGeom>
              <a:avLst/>
              <a:gdLst/>
              <a:ahLst/>
              <a:cxnLst/>
              <a:rect l="0" t="0" r="0" b="0"/>
              <a:pathLst>
                <a:path w="219381" h="342781">
                  <a:moveTo>
                    <a:pt x="0" y="0"/>
                  </a:moveTo>
                  <a:lnTo>
                    <a:pt x="10947" y="51685"/>
                  </a:lnTo>
                  <a:lnTo>
                    <a:pt x="24911" y="98090"/>
                  </a:lnTo>
                  <a:lnTo>
                    <a:pt x="47669" y="154157"/>
                  </a:lnTo>
                  <a:lnTo>
                    <a:pt x="91667" y="212840"/>
                  </a:lnTo>
                  <a:lnTo>
                    <a:pt x="129547" y="269829"/>
                  </a:lnTo>
                  <a:lnTo>
                    <a:pt x="185487" y="323318"/>
                  </a:lnTo>
                  <a:lnTo>
                    <a:pt x="200762" y="334130"/>
                  </a:lnTo>
                  <a:lnTo>
                    <a:pt x="21938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184669" y="6624800"/>
              <a:ext cx="431727" cy="180842"/>
            </a:xfrm>
            <a:custGeom>
              <a:avLst/>
              <a:gdLst/>
              <a:ahLst/>
              <a:cxnLst/>
              <a:rect l="0" t="0" r="0" b="0"/>
              <a:pathLst>
                <a:path w="431727" h="180842">
                  <a:moveTo>
                    <a:pt x="0" y="167489"/>
                  </a:moveTo>
                  <a:lnTo>
                    <a:pt x="29830" y="105102"/>
                  </a:lnTo>
                  <a:lnTo>
                    <a:pt x="76491" y="52518"/>
                  </a:lnTo>
                  <a:lnTo>
                    <a:pt x="135520" y="10037"/>
                  </a:lnTo>
                  <a:lnTo>
                    <a:pt x="149762" y="3106"/>
                  </a:lnTo>
                  <a:lnTo>
                    <a:pt x="163827" y="1532"/>
                  </a:lnTo>
                  <a:lnTo>
                    <a:pt x="191643" y="7908"/>
                  </a:lnTo>
                  <a:lnTo>
                    <a:pt x="200889" y="16922"/>
                  </a:lnTo>
                  <a:lnTo>
                    <a:pt x="219790" y="71110"/>
                  </a:lnTo>
                  <a:lnTo>
                    <a:pt x="245021" y="133556"/>
                  </a:lnTo>
                  <a:lnTo>
                    <a:pt x="277759" y="171992"/>
                  </a:lnTo>
                  <a:lnTo>
                    <a:pt x="291816" y="178109"/>
                  </a:lnTo>
                  <a:lnTo>
                    <a:pt x="323684" y="180841"/>
                  </a:lnTo>
                  <a:lnTo>
                    <a:pt x="354099" y="168854"/>
                  </a:lnTo>
                  <a:lnTo>
                    <a:pt x="410864" y="123916"/>
                  </a:lnTo>
                  <a:lnTo>
                    <a:pt x="426361" y="93787"/>
                  </a:lnTo>
                  <a:lnTo>
                    <a:pt x="431726" y="61606"/>
                  </a:lnTo>
                  <a:lnTo>
                    <a:pt x="429031" y="32069"/>
                  </a:lnTo>
                  <a:lnTo>
                    <a:pt x="423133" y="20841"/>
                  </a:lnTo>
                  <a:lnTo>
                    <a:pt x="404392" y="4302"/>
                  </a:lnTo>
                  <a:lnTo>
                    <a:pt x="376765" y="0"/>
                  </a:lnTo>
                  <a:lnTo>
                    <a:pt x="315358" y="29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650850" y="6572063"/>
              <a:ext cx="278615" cy="485648"/>
            </a:xfrm>
            <a:custGeom>
              <a:avLst/>
              <a:gdLst/>
              <a:ahLst/>
              <a:cxnLst/>
              <a:rect l="0" t="0" r="0" b="0"/>
              <a:pathLst>
                <a:path w="278615" h="485648">
                  <a:moveTo>
                    <a:pt x="0" y="14558"/>
                  </a:moveTo>
                  <a:lnTo>
                    <a:pt x="14557" y="0"/>
                  </a:lnTo>
                  <a:lnTo>
                    <a:pt x="17322" y="1806"/>
                  </a:lnTo>
                  <a:lnTo>
                    <a:pt x="10813" y="52553"/>
                  </a:lnTo>
                  <a:lnTo>
                    <a:pt x="6330" y="89337"/>
                  </a:lnTo>
                  <a:lnTo>
                    <a:pt x="9415" y="120919"/>
                  </a:lnTo>
                  <a:lnTo>
                    <a:pt x="15418" y="132693"/>
                  </a:lnTo>
                  <a:lnTo>
                    <a:pt x="34275" y="149838"/>
                  </a:lnTo>
                  <a:lnTo>
                    <a:pt x="45702" y="153495"/>
                  </a:lnTo>
                  <a:lnTo>
                    <a:pt x="70586" y="153497"/>
                  </a:lnTo>
                  <a:lnTo>
                    <a:pt x="92818" y="144356"/>
                  </a:lnTo>
                  <a:lnTo>
                    <a:pt x="103012" y="137654"/>
                  </a:lnTo>
                  <a:lnTo>
                    <a:pt x="109809" y="127091"/>
                  </a:lnTo>
                  <a:lnTo>
                    <a:pt x="117360" y="99105"/>
                  </a:lnTo>
                  <a:lnTo>
                    <a:pt x="122420" y="93775"/>
                  </a:lnTo>
                  <a:lnTo>
                    <a:pt x="128841" y="94791"/>
                  </a:lnTo>
                  <a:lnTo>
                    <a:pt x="136168" y="100040"/>
                  </a:lnTo>
                  <a:lnTo>
                    <a:pt x="167871" y="153899"/>
                  </a:lnTo>
                  <a:lnTo>
                    <a:pt x="201758" y="206955"/>
                  </a:lnTo>
                  <a:lnTo>
                    <a:pt x="228716" y="255057"/>
                  </a:lnTo>
                  <a:lnTo>
                    <a:pt x="256001" y="315183"/>
                  </a:lnTo>
                  <a:lnTo>
                    <a:pt x="276103" y="366684"/>
                  </a:lnTo>
                  <a:lnTo>
                    <a:pt x="278614" y="400594"/>
                  </a:lnTo>
                  <a:lnTo>
                    <a:pt x="277151" y="418168"/>
                  </a:lnTo>
                  <a:lnTo>
                    <a:pt x="263337" y="449883"/>
                  </a:lnTo>
                  <a:lnTo>
                    <a:pt x="253255" y="464738"/>
                  </a:lnTo>
                  <a:lnTo>
                    <a:pt x="240440" y="474643"/>
                  </a:lnTo>
                  <a:lnTo>
                    <a:pt x="209950" y="485647"/>
                  </a:lnTo>
                  <a:lnTo>
                    <a:pt x="176086" y="478350"/>
                  </a:lnTo>
                  <a:lnTo>
                    <a:pt x="119250" y="443704"/>
                  </a:lnTo>
                  <a:lnTo>
                    <a:pt x="102259" y="421622"/>
                  </a:lnTo>
                  <a:lnTo>
                    <a:pt x="82268" y="3847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883940" y="6533986"/>
              <a:ext cx="260514" cy="219361"/>
            </a:xfrm>
            <a:custGeom>
              <a:avLst/>
              <a:gdLst/>
              <a:ahLst/>
              <a:cxnLst/>
              <a:rect l="0" t="0" r="0" b="0"/>
              <a:pathLst>
                <a:path w="260514" h="219361">
                  <a:moveTo>
                    <a:pt x="0" y="176035"/>
                  </a:moveTo>
                  <a:lnTo>
                    <a:pt x="21837" y="168757"/>
                  </a:lnTo>
                  <a:lnTo>
                    <a:pt x="36621" y="152995"/>
                  </a:lnTo>
                  <a:lnTo>
                    <a:pt x="71291" y="91017"/>
                  </a:lnTo>
                  <a:lnTo>
                    <a:pt x="77493" y="42848"/>
                  </a:lnTo>
                  <a:lnTo>
                    <a:pt x="73543" y="13245"/>
                  </a:lnTo>
                  <a:lnTo>
                    <a:pt x="67311" y="5047"/>
                  </a:lnTo>
                  <a:lnTo>
                    <a:pt x="58585" y="1104"/>
                  </a:lnTo>
                  <a:lnTo>
                    <a:pt x="48198" y="0"/>
                  </a:lnTo>
                  <a:lnTo>
                    <a:pt x="38226" y="5357"/>
                  </a:lnTo>
                  <a:lnTo>
                    <a:pt x="19020" y="27560"/>
                  </a:lnTo>
                  <a:lnTo>
                    <a:pt x="8454" y="61804"/>
                  </a:lnTo>
                  <a:lnTo>
                    <a:pt x="6568" y="115783"/>
                  </a:lnTo>
                  <a:lnTo>
                    <a:pt x="19720" y="164784"/>
                  </a:lnTo>
                  <a:lnTo>
                    <a:pt x="26859" y="182246"/>
                  </a:lnTo>
                  <a:lnTo>
                    <a:pt x="51039" y="205710"/>
                  </a:lnTo>
                  <a:lnTo>
                    <a:pt x="66019" y="214101"/>
                  </a:lnTo>
                  <a:lnTo>
                    <a:pt x="98914" y="219360"/>
                  </a:lnTo>
                  <a:lnTo>
                    <a:pt x="133847" y="215096"/>
                  </a:lnTo>
                  <a:lnTo>
                    <a:pt x="169685" y="203045"/>
                  </a:lnTo>
                  <a:lnTo>
                    <a:pt x="197802" y="179407"/>
                  </a:lnTo>
                  <a:lnTo>
                    <a:pt x="226697" y="135901"/>
                  </a:lnTo>
                  <a:lnTo>
                    <a:pt x="250109" y="80255"/>
                  </a:lnTo>
                  <a:lnTo>
                    <a:pt x="260513" y="526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144453" y="6326108"/>
              <a:ext cx="150825" cy="425048"/>
            </a:xfrm>
            <a:custGeom>
              <a:avLst/>
              <a:gdLst/>
              <a:ahLst/>
              <a:cxnLst/>
              <a:rect l="0" t="0" r="0" b="0"/>
              <a:pathLst>
                <a:path w="150825" h="425048">
                  <a:moveTo>
                    <a:pt x="0" y="0"/>
                  </a:moveTo>
                  <a:lnTo>
                    <a:pt x="1523" y="57779"/>
                  </a:lnTo>
                  <a:lnTo>
                    <a:pt x="7279" y="109978"/>
                  </a:lnTo>
                  <a:lnTo>
                    <a:pt x="14916" y="156537"/>
                  </a:lnTo>
                  <a:lnTo>
                    <a:pt x="27780" y="217010"/>
                  </a:lnTo>
                  <a:lnTo>
                    <a:pt x="45302" y="269459"/>
                  </a:lnTo>
                  <a:lnTo>
                    <a:pt x="71242" y="328128"/>
                  </a:lnTo>
                  <a:lnTo>
                    <a:pt x="111406" y="390104"/>
                  </a:lnTo>
                  <a:lnTo>
                    <a:pt x="150824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089609" y="6336400"/>
              <a:ext cx="534738" cy="351818"/>
            </a:xfrm>
            <a:custGeom>
              <a:avLst/>
              <a:gdLst/>
              <a:ahLst/>
              <a:cxnLst/>
              <a:rect l="0" t="0" r="0" b="0"/>
              <a:pathLst>
                <a:path w="534738" h="351818">
                  <a:moveTo>
                    <a:pt x="0" y="250221"/>
                  </a:moveTo>
                  <a:lnTo>
                    <a:pt x="29115" y="250221"/>
                  </a:lnTo>
                  <a:lnTo>
                    <a:pt x="83615" y="228385"/>
                  </a:lnTo>
                  <a:lnTo>
                    <a:pt x="126031" y="205476"/>
                  </a:lnTo>
                  <a:lnTo>
                    <a:pt x="180548" y="170946"/>
                  </a:lnTo>
                  <a:lnTo>
                    <a:pt x="236158" y="121121"/>
                  </a:lnTo>
                  <a:lnTo>
                    <a:pt x="255274" y="96865"/>
                  </a:lnTo>
                  <a:lnTo>
                    <a:pt x="265802" y="62724"/>
                  </a:lnTo>
                  <a:lnTo>
                    <a:pt x="267434" y="26730"/>
                  </a:lnTo>
                  <a:lnTo>
                    <a:pt x="258002" y="576"/>
                  </a:lnTo>
                  <a:lnTo>
                    <a:pt x="255792" y="0"/>
                  </a:lnTo>
                  <a:lnTo>
                    <a:pt x="263191" y="61934"/>
                  </a:lnTo>
                  <a:lnTo>
                    <a:pt x="270843" y="111693"/>
                  </a:lnTo>
                  <a:lnTo>
                    <a:pt x="285240" y="172443"/>
                  </a:lnTo>
                  <a:lnTo>
                    <a:pt x="306603" y="221590"/>
                  </a:lnTo>
                  <a:lnTo>
                    <a:pt x="324782" y="274069"/>
                  </a:lnTo>
                  <a:lnTo>
                    <a:pt x="348789" y="325166"/>
                  </a:lnTo>
                  <a:lnTo>
                    <a:pt x="366271" y="350055"/>
                  </a:lnTo>
                  <a:lnTo>
                    <a:pt x="370629" y="351817"/>
                  </a:lnTo>
                  <a:lnTo>
                    <a:pt x="372010" y="346897"/>
                  </a:lnTo>
                  <a:lnTo>
                    <a:pt x="359494" y="286594"/>
                  </a:lnTo>
                  <a:lnTo>
                    <a:pt x="348410" y="229344"/>
                  </a:lnTo>
                  <a:lnTo>
                    <a:pt x="345971" y="171586"/>
                  </a:lnTo>
                  <a:lnTo>
                    <a:pt x="355744" y="111477"/>
                  </a:lnTo>
                  <a:lnTo>
                    <a:pt x="369362" y="83945"/>
                  </a:lnTo>
                  <a:lnTo>
                    <a:pt x="380307" y="78432"/>
                  </a:lnTo>
                  <a:lnTo>
                    <a:pt x="408717" y="80431"/>
                  </a:lnTo>
                  <a:lnTo>
                    <a:pt x="433532" y="91476"/>
                  </a:lnTo>
                  <a:lnTo>
                    <a:pt x="444414" y="98687"/>
                  </a:lnTo>
                  <a:lnTo>
                    <a:pt x="460570" y="118887"/>
                  </a:lnTo>
                  <a:lnTo>
                    <a:pt x="483354" y="169095"/>
                  </a:lnTo>
                  <a:lnTo>
                    <a:pt x="504048" y="230924"/>
                  </a:lnTo>
                  <a:lnTo>
                    <a:pt x="534737" y="2776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679190" y="6353749"/>
              <a:ext cx="342781" cy="255620"/>
            </a:xfrm>
            <a:custGeom>
              <a:avLst/>
              <a:gdLst/>
              <a:ahLst/>
              <a:cxnLst/>
              <a:rect l="0" t="0" r="0" b="0"/>
              <a:pathLst>
                <a:path w="342781" h="255620">
                  <a:moveTo>
                    <a:pt x="0" y="191738"/>
                  </a:moveTo>
                  <a:lnTo>
                    <a:pt x="18978" y="142932"/>
                  </a:lnTo>
                  <a:lnTo>
                    <a:pt x="44036" y="83242"/>
                  </a:lnTo>
                  <a:lnTo>
                    <a:pt x="45979" y="55157"/>
                  </a:lnTo>
                  <a:lnTo>
                    <a:pt x="44364" y="41269"/>
                  </a:lnTo>
                  <a:lnTo>
                    <a:pt x="40241" y="35057"/>
                  </a:lnTo>
                  <a:lnTo>
                    <a:pt x="34445" y="33963"/>
                  </a:lnTo>
                  <a:lnTo>
                    <a:pt x="27534" y="36280"/>
                  </a:lnTo>
                  <a:lnTo>
                    <a:pt x="15792" y="63231"/>
                  </a:lnTo>
                  <a:lnTo>
                    <a:pt x="7019" y="105678"/>
                  </a:lnTo>
                  <a:lnTo>
                    <a:pt x="3120" y="155013"/>
                  </a:lnTo>
                  <a:lnTo>
                    <a:pt x="9511" y="195221"/>
                  </a:lnTo>
                  <a:lnTo>
                    <a:pt x="15482" y="212342"/>
                  </a:lnTo>
                  <a:lnTo>
                    <a:pt x="38365" y="239490"/>
                  </a:lnTo>
                  <a:lnTo>
                    <a:pt x="52999" y="250995"/>
                  </a:lnTo>
                  <a:lnTo>
                    <a:pt x="67326" y="255619"/>
                  </a:lnTo>
                  <a:lnTo>
                    <a:pt x="95432" y="252630"/>
                  </a:lnTo>
                  <a:lnTo>
                    <a:pt x="129672" y="233817"/>
                  </a:lnTo>
                  <a:lnTo>
                    <a:pt x="136722" y="222837"/>
                  </a:lnTo>
                  <a:lnTo>
                    <a:pt x="144557" y="194388"/>
                  </a:lnTo>
                  <a:lnTo>
                    <a:pt x="141686" y="132282"/>
                  </a:lnTo>
                  <a:lnTo>
                    <a:pt x="156599" y="192034"/>
                  </a:lnTo>
                  <a:lnTo>
                    <a:pt x="162184" y="240238"/>
                  </a:lnTo>
                  <a:lnTo>
                    <a:pt x="159920" y="248447"/>
                  </a:lnTo>
                  <a:lnTo>
                    <a:pt x="155365" y="250873"/>
                  </a:lnTo>
                  <a:lnTo>
                    <a:pt x="149280" y="249443"/>
                  </a:lnTo>
                  <a:lnTo>
                    <a:pt x="145225" y="242396"/>
                  </a:lnTo>
                  <a:lnTo>
                    <a:pt x="138715" y="183238"/>
                  </a:lnTo>
                  <a:lnTo>
                    <a:pt x="140872" y="142256"/>
                  </a:lnTo>
                  <a:lnTo>
                    <a:pt x="160739" y="79406"/>
                  </a:lnTo>
                  <a:lnTo>
                    <a:pt x="194895" y="32007"/>
                  </a:lnTo>
                  <a:lnTo>
                    <a:pt x="220685" y="8518"/>
                  </a:lnTo>
                  <a:lnTo>
                    <a:pt x="255507" y="110"/>
                  </a:lnTo>
                  <a:lnTo>
                    <a:pt x="275457" y="0"/>
                  </a:lnTo>
                  <a:lnTo>
                    <a:pt x="290281" y="4498"/>
                  </a:lnTo>
                  <a:lnTo>
                    <a:pt x="301687" y="12067"/>
                  </a:lnTo>
                  <a:lnTo>
                    <a:pt x="342780" y="54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255061" y="6106729"/>
              <a:ext cx="150824" cy="411337"/>
            </a:xfrm>
            <a:custGeom>
              <a:avLst/>
              <a:gdLst/>
              <a:ahLst/>
              <a:cxnLst/>
              <a:rect l="0" t="0" r="0" b="0"/>
              <a:pathLst>
                <a:path w="150824" h="411337">
                  <a:moveTo>
                    <a:pt x="0" y="0"/>
                  </a:moveTo>
                  <a:lnTo>
                    <a:pt x="1524" y="61108"/>
                  </a:lnTo>
                  <a:lnTo>
                    <a:pt x="14915" y="121930"/>
                  </a:lnTo>
                  <a:lnTo>
                    <a:pt x="32230" y="177955"/>
                  </a:lnTo>
                  <a:lnTo>
                    <a:pt x="59744" y="233033"/>
                  </a:lnTo>
                  <a:lnTo>
                    <a:pt x="85492" y="291987"/>
                  </a:lnTo>
                  <a:lnTo>
                    <a:pt x="119468" y="354583"/>
                  </a:lnTo>
                  <a:lnTo>
                    <a:pt x="150823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9213928" y="6257552"/>
              <a:ext cx="399130" cy="178247"/>
            </a:xfrm>
            <a:custGeom>
              <a:avLst/>
              <a:gdLst/>
              <a:ahLst/>
              <a:cxnLst/>
              <a:rect l="0" t="0" r="0" b="0"/>
              <a:pathLst>
                <a:path w="399130" h="178247">
                  <a:moveTo>
                    <a:pt x="0" y="178246"/>
                  </a:moveTo>
                  <a:lnTo>
                    <a:pt x="0" y="149131"/>
                  </a:lnTo>
                  <a:lnTo>
                    <a:pt x="8125" y="126711"/>
                  </a:lnTo>
                  <a:lnTo>
                    <a:pt x="23416" y="106591"/>
                  </a:lnTo>
                  <a:lnTo>
                    <a:pt x="57720" y="79657"/>
                  </a:lnTo>
                  <a:lnTo>
                    <a:pt x="110257" y="52072"/>
                  </a:lnTo>
                  <a:lnTo>
                    <a:pt x="140411" y="36854"/>
                  </a:lnTo>
                  <a:lnTo>
                    <a:pt x="197166" y="22769"/>
                  </a:lnTo>
                  <a:lnTo>
                    <a:pt x="229311" y="24339"/>
                  </a:lnTo>
                  <a:lnTo>
                    <a:pt x="254770" y="38240"/>
                  </a:lnTo>
                  <a:lnTo>
                    <a:pt x="265825" y="48346"/>
                  </a:lnTo>
                  <a:lnTo>
                    <a:pt x="278108" y="75824"/>
                  </a:lnTo>
                  <a:lnTo>
                    <a:pt x="285023" y="125555"/>
                  </a:lnTo>
                  <a:lnTo>
                    <a:pt x="285994" y="143119"/>
                  </a:lnTo>
                  <a:lnTo>
                    <a:pt x="291211" y="156351"/>
                  </a:lnTo>
                  <a:lnTo>
                    <a:pt x="309195" y="175116"/>
                  </a:lnTo>
                  <a:lnTo>
                    <a:pt x="318867" y="177683"/>
                  </a:lnTo>
                  <a:lnTo>
                    <a:pt x="328361" y="176347"/>
                  </a:lnTo>
                  <a:lnTo>
                    <a:pt x="337738" y="172409"/>
                  </a:lnTo>
                  <a:lnTo>
                    <a:pt x="365492" y="145032"/>
                  </a:lnTo>
                  <a:lnTo>
                    <a:pt x="393013" y="107973"/>
                  </a:lnTo>
                  <a:lnTo>
                    <a:pt x="399129" y="77442"/>
                  </a:lnTo>
                  <a:lnTo>
                    <a:pt x="398627" y="60769"/>
                  </a:lnTo>
                  <a:lnTo>
                    <a:pt x="393723" y="48130"/>
                  </a:lnTo>
                  <a:lnTo>
                    <a:pt x="376085" y="30024"/>
                  </a:lnTo>
                  <a:lnTo>
                    <a:pt x="333181" y="11266"/>
                  </a:lnTo>
                  <a:lnTo>
                    <a:pt x="2742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599779" y="7172351"/>
              <a:ext cx="380141" cy="330559"/>
            </a:xfrm>
            <a:custGeom>
              <a:avLst/>
              <a:gdLst/>
              <a:ahLst/>
              <a:cxnLst/>
              <a:rect l="0" t="0" r="0" b="0"/>
              <a:pathLst>
                <a:path w="380141" h="330559">
                  <a:moveTo>
                    <a:pt x="23649" y="154675"/>
                  </a:moveTo>
                  <a:lnTo>
                    <a:pt x="42627" y="203482"/>
                  </a:lnTo>
                  <a:lnTo>
                    <a:pt x="66343" y="252927"/>
                  </a:lnTo>
                  <a:lnTo>
                    <a:pt x="88604" y="302109"/>
                  </a:lnTo>
                  <a:lnTo>
                    <a:pt x="94375" y="316950"/>
                  </a:lnTo>
                  <a:lnTo>
                    <a:pt x="92128" y="325321"/>
                  </a:lnTo>
                  <a:lnTo>
                    <a:pt x="84536" y="329377"/>
                  </a:lnTo>
                  <a:lnTo>
                    <a:pt x="73381" y="330558"/>
                  </a:lnTo>
                  <a:lnTo>
                    <a:pt x="64421" y="323729"/>
                  </a:lnTo>
                  <a:lnTo>
                    <a:pt x="35032" y="270223"/>
                  </a:lnTo>
                  <a:lnTo>
                    <a:pt x="13311" y="234616"/>
                  </a:lnTo>
                  <a:lnTo>
                    <a:pt x="3820" y="205439"/>
                  </a:lnTo>
                  <a:lnTo>
                    <a:pt x="0" y="149235"/>
                  </a:lnTo>
                  <a:lnTo>
                    <a:pt x="4506" y="117217"/>
                  </a:lnTo>
                  <a:lnTo>
                    <a:pt x="15648" y="91816"/>
                  </a:lnTo>
                  <a:lnTo>
                    <a:pt x="22886" y="80776"/>
                  </a:lnTo>
                  <a:lnTo>
                    <a:pt x="32281" y="76463"/>
                  </a:lnTo>
                  <a:lnTo>
                    <a:pt x="43115" y="76635"/>
                  </a:lnTo>
                  <a:lnTo>
                    <a:pt x="54908" y="79796"/>
                  </a:lnTo>
                  <a:lnTo>
                    <a:pt x="107899" y="113361"/>
                  </a:lnTo>
                  <a:lnTo>
                    <a:pt x="150007" y="147343"/>
                  </a:lnTo>
                  <a:lnTo>
                    <a:pt x="181781" y="198545"/>
                  </a:lnTo>
                  <a:lnTo>
                    <a:pt x="210492" y="247402"/>
                  </a:lnTo>
                  <a:lnTo>
                    <a:pt x="215244" y="251532"/>
                  </a:lnTo>
                  <a:lnTo>
                    <a:pt x="216888" y="248192"/>
                  </a:lnTo>
                  <a:lnTo>
                    <a:pt x="206351" y="189109"/>
                  </a:lnTo>
                  <a:lnTo>
                    <a:pt x="203876" y="145603"/>
                  </a:lnTo>
                  <a:lnTo>
                    <a:pt x="202775" y="95798"/>
                  </a:lnTo>
                  <a:lnTo>
                    <a:pt x="203810" y="47763"/>
                  </a:lnTo>
                  <a:lnTo>
                    <a:pt x="209347" y="11180"/>
                  </a:lnTo>
                  <a:lnTo>
                    <a:pt x="216004" y="2644"/>
                  </a:lnTo>
                  <a:lnTo>
                    <a:pt x="225012" y="0"/>
                  </a:lnTo>
                  <a:lnTo>
                    <a:pt x="235588" y="1283"/>
                  </a:lnTo>
                  <a:lnTo>
                    <a:pt x="245685" y="9757"/>
                  </a:lnTo>
                  <a:lnTo>
                    <a:pt x="283784" y="69964"/>
                  </a:lnTo>
                  <a:lnTo>
                    <a:pt x="313371" y="126769"/>
                  </a:lnTo>
                  <a:lnTo>
                    <a:pt x="336320" y="182800"/>
                  </a:lnTo>
                  <a:lnTo>
                    <a:pt x="372263" y="243674"/>
                  </a:lnTo>
                  <a:lnTo>
                    <a:pt x="380140" y="2643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995501" y="7108362"/>
              <a:ext cx="217510" cy="286105"/>
            </a:xfrm>
            <a:custGeom>
              <a:avLst/>
              <a:gdLst/>
              <a:ahLst/>
              <a:cxnLst/>
              <a:rect l="0" t="0" r="0" b="0"/>
              <a:pathLst>
                <a:path w="217510" h="286105">
                  <a:moveTo>
                    <a:pt x="52974" y="26707"/>
                  </a:moveTo>
                  <a:lnTo>
                    <a:pt x="38417" y="12150"/>
                  </a:lnTo>
                  <a:lnTo>
                    <a:pt x="32605" y="12432"/>
                  </a:lnTo>
                  <a:lnTo>
                    <a:pt x="27207" y="17191"/>
                  </a:lnTo>
                  <a:lnTo>
                    <a:pt x="7597" y="57666"/>
                  </a:lnTo>
                  <a:lnTo>
                    <a:pt x="2338" y="99375"/>
                  </a:lnTo>
                  <a:lnTo>
                    <a:pt x="0" y="148888"/>
                  </a:lnTo>
                  <a:lnTo>
                    <a:pt x="207" y="211024"/>
                  </a:lnTo>
                  <a:lnTo>
                    <a:pt x="5655" y="249292"/>
                  </a:lnTo>
                  <a:lnTo>
                    <a:pt x="12287" y="263459"/>
                  </a:lnTo>
                  <a:lnTo>
                    <a:pt x="31844" y="283261"/>
                  </a:lnTo>
                  <a:lnTo>
                    <a:pt x="41935" y="286104"/>
                  </a:lnTo>
                  <a:lnTo>
                    <a:pt x="51708" y="284953"/>
                  </a:lnTo>
                  <a:lnTo>
                    <a:pt x="61271" y="281138"/>
                  </a:lnTo>
                  <a:lnTo>
                    <a:pt x="75959" y="260649"/>
                  </a:lnTo>
                  <a:lnTo>
                    <a:pt x="92793" y="210791"/>
                  </a:lnTo>
                  <a:lnTo>
                    <a:pt x="101140" y="167937"/>
                  </a:lnTo>
                  <a:lnTo>
                    <a:pt x="104851" y="118422"/>
                  </a:lnTo>
                  <a:lnTo>
                    <a:pt x="99661" y="60991"/>
                  </a:lnTo>
                  <a:lnTo>
                    <a:pt x="93681" y="358"/>
                  </a:lnTo>
                  <a:lnTo>
                    <a:pt x="90776" y="0"/>
                  </a:lnTo>
                  <a:lnTo>
                    <a:pt x="87316" y="4332"/>
                  </a:lnTo>
                  <a:lnTo>
                    <a:pt x="89726" y="54102"/>
                  </a:lnTo>
                  <a:lnTo>
                    <a:pt x="100089" y="112183"/>
                  </a:lnTo>
                  <a:lnTo>
                    <a:pt x="120086" y="167986"/>
                  </a:lnTo>
                  <a:lnTo>
                    <a:pt x="140694" y="196648"/>
                  </a:lnTo>
                  <a:lnTo>
                    <a:pt x="152588" y="208557"/>
                  </a:lnTo>
                  <a:lnTo>
                    <a:pt x="165087" y="214973"/>
                  </a:lnTo>
                  <a:lnTo>
                    <a:pt x="217509" y="2186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199299" y="6956823"/>
              <a:ext cx="260514" cy="388266"/>
            </a:xfrm>
            <a:custGeom>
              <a:avLst/>
              <a:gdLst/>
              <a:ahLst/>
              <a:cxnLst/>
              <a:rect l="0" t="0" r="0" b="0"/>
              <a:pathLst>
                <a:path w="260514" h="388266">
                  <a:moveTo>
                    <a:pt x="0" y="0"/>
                  </a:moveTo>
                  <a:lnTo>
                    <a:pt x="0" y="57780"/>
                  </a:lnTo>
                  <a:lnTo>
                    <a:pt x="0" y="109978"/>
                  </a:lnTo>
                  <a:lnTo>
                    <a:pt x="4062" y="160600"/>
                  </a:lnTo>
                  <a:lnTo>
                    <a:pt x="10946" y="206967"/>
                  </a:lnTo>
                  <a:lnTo>
                    <a:pt x="23387" y="265807"/>
                  </a:lnTo>
                  <a:lnTo>
                    <a:pt x="41238" y="327407"/>
                  </a:lnTo>
                  <a:lnTo>
                    <a:pt x="59436" y="383586"/>
                  </a:lnTo>
                  <a:lnTo>
                    <a:pt x="63999" y="388265"/>
                  </a:lnTo>
                  <a:lnTo>
                    <a:pt x="68565" y="386815"/>
                  </a:lnTo>
                  <a:lnTo>
                    <a:pt x="73132" y="381277"/>
                  </a:lnTo>
                  <a:lnTo>
                    <a:pt x="79560" y="329812"/>
                  </a:lnTo>
                  <a:lnTo>
                    <a:pt x="81064" y="282172"/>
                  </a:lnTo>
                  <a:lnTo>
                    <a:pt x="81732" y="233576"/>
                  </a:lnTo>
                  <a:lnTo>
                    <a:pt x="83632" y="173481"/>
                  </a:lnTo>
                  <a:lnTo>
                    <a:pt x="91643" y="123005"/>
                  </a:lnTo>
                  <a:lnTo>
                    <a:pt x="93170" y="76396"/>
                  </a:lnTo>
                  <a:lnTo>
                    <a:pt x="91059" y="79876"/>
                  </a:lnTo>
                  <a:lnTo>
                    <a:pt x="76725" y="132916"/>
                  </a:lnTo>
                  <a:lnTo>
                    <a:pt x="70975" y="184281"/>
                  </a:lnTo>
                  <a:lnTo>
                    <a:pt x="76551" y="245375"/>
                  </a:lnTo>
                  <a:lnTo>
                    <a:pt x="87851" y="277145"/>
                  </a:lnTo>
                  <a:lnTo>
                    <a:pt x="95130" y="289883"/>
                  </a:lnTo>
                  <a:lnTo>
                    <a:pt x="107601" y="296851"/>
                  </a:lnTo>
                  <a:lnTo>
                    <a:pt x="141769" y="300531"/>
                  </a:lnTo>
                  <a:lnTo>
                    <a:pt x="174221" y="288963"/>
                  </a:lnTo>
                  <a:lnTo>
                    <a:pt x="203880" y="267064"/>
                  </a:lnTo>
                  <a:lnTo>
                    <a:pt x="260513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514656" y="6997957"/>
              <a:ext cx="27424" cy="150825"/>
            </a:xfrm>
            <a:custGeom>
              <a:avLst/>
              <a:gdLst/>
              <a:ahLst/>
              <a:cxnLst/>
              <a:rect l="0" t="0" r="0" b="0"/>
              <a:pathLst>
                <a:path w="27424" h="150825">
                  <a:moveTo>
                    <a:pt x="0" y="150824"/>
                  </a:moveTo>
                  <a:lnTo>
                    <a:pt x="19084" y="93571"/>
                  </a:lnTo>
                  <a:lnTo>
                    <a:pt x="25775" y="34282"/>
                  </a:lnTo>
                  <a:lnTo>
                    <a:pt x="274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479334" y="7107647"/>
              <a:ext cx="158724" cy="112089"/>
            </a:xfrm>
            <a:custGeom>
              <a:avLst/>
              <a:gdLst/>
              <a:ahLst/>
              <a:cxnLst/>
              <a:rect l="0" t="0" r="0" b="0"/>
              <a:pathLst>
                <a:path w="158724" h="112089">
                  <a:moveTo>
                    <a:pt x="7900" y="0"/>
                  </a:moveTo>
                  <a:lnTo>
                    <a:pt x="0" y="43785"/>
                  </a:lnTo>
                  <a:lnTo>
                    <a:pt x="3374" y="76335"/>
                  </a:lnTo>
                  <a:lnTo>
                    <a:pt x="9453" y="88977"/>
                  </a:lnTo>
                  <a:lnTo>
                    <a:pt x="28395" y="107086"/>
                  </a:lnTo>
                  <a:lnTo>
                    <a:pt x="60173" y="112088"/>
                  </a:lnTo>
                  <a:lnTo>
                    <a:pt x="95118" y="107708"/>
                  </a:lnTo>
                  <a:lnTo>
                    <a:pt x="130398" y="89635"/>
                  </a:lnTo>
                  <a:lnTo>
                    <a:pt x="158723" y="68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775169" y="6874556"/>
              <a:ext cx="333030" cy="255739"/>
            </a:xfrm>
            <a:custGeom>
              <a:avLst/>
              <a:gdLst/>
              <a:ahLst/>
              <a:cxnLst/>
              <a:rect l="0" t="0" r="0" b="0"/>
              <a:pathLst>
                <a:path w="333030" h="255739">
                  <a:moveTo>
                    <a:pt x="0" y="123401"/>
                  </a:moveTo>
                  <a:lnTo>
                    <a:pt x="1523" y="176610"/>
                  </a:lnTo>
                  <a:lnTo>
                    <a:pt x="12469" y="226342"/>
                  </a:lnTo>
                  <a:lnTo>
                    <a:pt x="26363" y="250912"/>
                  </a:lnTo>
                  <a:lnTo>
                    <a:pt x="35857" y="255636"/>
                  </a:lnTo>
                  <a:lnTo>
                    <a:pt x="46757" y="255738"/>
                  </a:lnTo>
                  <a:lnTo>
                    <a:pt x="58593" y="252759"/>
                  </a:lnTo>
                  <a:lnTo>
                    <a:pt x="79871" y="237262"/>
                  </a:lnTo>
                  <a:lnTo>
                    <a:pt x="118356" y="190073"/>
                  </a:lnTo>
                  <a:lnTo>
                    <a:pt x="127655" y="184608"/>
                  </a:lnTo>
                  <a:lnTo>
                    <a:pt x="136902" y="184011"/>
                  </a:lnTo>
                  <a:lnTo>
                    <a:pt x="195258" y="198810"/>
                  </a:lnTo>
                  <a:lnTo>
                    <a:pt x="227448" y="196019"/>
                  </a:lnTo>
                  <a:lnTo>
                    <a:pt x="272552" y="178603"/>
                  </a:lnTo>
                  <a:lnTo>
                    <a:pt x="307584" y="146867"/>
                  </a:lnTo>
                  <a:lnTo>
                    <a:pt x="329981" y="101239"/>
                  </a:lnTo>
                  <a:lnTo>
                    <a:pt x="333029" y="66832"/>
                  </a:lnTo>
                  <a:lnTo>
                    <a:pt x="326180" y="25389"/>
                  </a:lnTo>
                  <a:lnTo>
                    <a:pt x="3153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9145371" y="6778578"/>
              <a:ext cx="178247" cy="260514"/>
            </a:xfrm>
            <a:custGeom>
              <a:avLst/>
              <a:gdLst/>
              <a:ahLst/>
              <a:cxnLst/>
              <a:rect l="0" t="0" r="0" b="0"/>
              <a:pathLst>
                <a:path w="178247" h="260514">
                  <a:moveTo>
                    <a:pt x="0" y="0"/>
                  </a:moveTo>
                  <a:lnTo>
                    <a:pt x="1523" y="56255"/>
                  </a:lnTo>
                  <a:lnTo>
                    <a:pt x="7279" y="102699"/>
                  </a:lnTo>
                  <a:lnTo>
                    <a:pt x="26363" y="165680"/>
                  </a:lnTo>
                  <a:lnTo>
                    <a:pt x="44036" y="215656"/>
                  </a:lnTo>
                  <a:lnTo>
                    <a:pt x="44592" y="222991"/>
                  </a:lnTo>
                  <a:lnTo>
                    <a:pt x="41916" y="224834"/>
                  </a:lnTo>
                  <a:lnTo>
                    <a:pt x="37085" y="223016"/>
                  </a:lnTo>
                  <a:lnTo>
                    <a:pt x="31717" y="204745"/>
                  </a:lnTo>
                  <a:lnTo>
                    <a:pt x="28695" y="152073"/>
                  </a:lnTo>
                  <a:lnTo>
                    <a:pt x="29512" y="107198"/>
                  </a:lnTo>
                  <a:lnTo>
                    <a:pt x="40060" y="50721"/>
                  </a:lnTo>
                  <a:lnTo>
                    <a:pt x="53860" y="24573"/>
                  </a:lnTo>
                  <a:lnTo>
                    <a:pt x="64853" y="20953"/>
                  </a:lnTo>
                  <a:lnTo>
                    <a:pt x="93317" y="29118"/>
                  </a:lnTo>
                  <a:lnTo>
                    <a:pt x="118156" y="56106"/>
                  </a:lnTo>
                  <a:lnTo>
                    <a:pt x="145207" y="114126"/>
                  </a:lnTo>
                  <a:lnTo>
                    <a:pt x="158808" y="175498"/>
                  </a:lnTo>
                  <a:lnTo>
                    <a:pt x="166901" y="224151"/>
                  </a:lnTo>
                  <a:lnTo>
                    <a:pt x="178246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380932" y="6764867"/>
              <a:ext cx="124875" cy="201628"/>
            </a:xfrm>
            <a:custGeom>
              <a:avLst/>
              <a:gdLst/>
              <a:ahLst/>
              <a:cxnLst/>
              <a:rect l="0" t="0" r="0" b="0"/>
              <a:pathLst>
                <a:path w="124875" h="201628">
                  <a:moveTo>
                    <a:pt x="24952" y="0"/>
                  </a:moveTo>
                  <a:lnTo>
                    <a:pt x="5868" y="57251"/>
                  </a:lnTo>
                  <a:lnTo>
                    <a:pt x="0" y="111249"/>
                  </a:lnTo>
                  <a:lnTo>
                    <a:pt x="5541" y="160934"/>
                  </a:lnTo>
                  <a:lnTo>
                    <a:pt x="16832" y="186293"/>
                  </a:lnTo>
                  <a:lnTo>
                    <a:pt x="24109" y="197322"/>
                  </a:lnTo>
                  <a:lnTo>
                    <a:pt x="33531" y="201627"/>
                  </a:lnTo>
                  <a:lnTo>
                    <a:pt x="44383" y="201450"/>
                  </a:lnTo>
                  <a:lnTo>
                    <a:pt x="67104" y="193129"/>
                  </a:lnTo>
                  <a:lnTo>
                    <a:pt x="87359" y="179274"/>
                  </a:lnTo>
                  <a:lnTo>
                    <a:pt x="102455" y="158898"/>
                  </a:lnTo>
                  <a:lnTo>
                    <a:pt x="124560" y="101298"/>
                  </a:lnTo>
                  <a:lnTo>
                    <a:pt x="124874" y="87336"/>
                  </a:lnTo>
                  <a:lnTo>
                    <a:pt x="107547" y="43037"/>
                  </a:lnTo>
                  <a:lnTo>
                    <a:pt x="9350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474440" y="6600332"/>
              <a:ext cx="109691" cy="383915"/>
            </a:xfrm>
            <a:custGeom>
              <a:avLst/>
              <a:gdLst/>
              <a:ahLst/>
              <a:cxnLst/>
              <a:rect l="0" t="0" r="0" b="0"/>
              <a:pathLst>
                <a:path w="109691" h="383915">
                  <a:moveTo>
                    <a:pt x="0" y="0"/>
                  </a:moveTo>
                  <a:lnTo>
                    <a:pt x="9423" y="53208"/>
                  </a:lnTo>
                  <a:lnTo>
                    <a:pt x="13965" y="104466"/>
                  </a:lnTo>
                  <a:lnTo>
                    <a:pt x="28375" y="167566"/>
                  </a:lnTo>
                  <a:lnTo>
                    <a:pt x="45892" y="230981"/>
                  </a:lnTo>
                  <a:lnTo>
                    <a:pt x="66750" y="280877"/>
                  </a:lnTo>
                  <a:lnTo>
                    <a:pt x="90148" y="339862"/>
                  </a:lnTo>
                  <a:lnTo>
                    <a:pt x="10969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611552" y="6689277"/>
              <a:ext cx="205669" cy="217178"/>
            </a:xfrm>
            <a:custGeom>
              <a:avLst/>
              <a:gdLst/>
              <a:ahLst/>
              <a:cxnLst/>
              <a:rect l="0" t="0" r="0" b="0"/>
              <a:pathLst>
                <a:path w="205669" h="217178">
                  <a:moveTo>
                    <a:pt x="0" y="171568"/>
                  </a:moveTo>
                  <a:lnTo>
                    <a:pt x="31316" y="148152"/>
                  </a:lnTo>
                  <a:lnTo>
                    <a:pt x="57692" y="112325"/>
                  </a:lnTo>
                  <a:lnTo>
                    <a:pt x="85087" y="50458"/>
                  </a:lnTo>
                  <a:lnTo>
                    <a:pt x="93287" y="35984"/>
                  </a:lnTo>
                  <a:lnTo>
                    <a:pt x="95708" y="23287"/>
                  </a:lnTo>
                  <a:lnTo>
                    <a:pt x="94275" y="11774"/>
                  </a:lnTo>
                  <a:lnTo>
                    <a:pt x="90272" y="1053"/>
                  </a:lnTo>
                  <a:lnTo>
                    <a:pt x="86081" y="0"/>
                  </a:lnTo>
                  <a:lnTo>
                    <a:pt x="81763" y="5392"/>
                  </a:lnTo>
                  <a:lnTo>
                    <a:pt x="57826" y="63467"/>
                  </a:lnTo>
                  <a:lnTo>
                    <a:pt x="30269" y="125162"/>
                  </a:lnTo>
                  <a:lnTo>
                    <a:pt x="24750" y="145201"/>
                  </a:lnTo>
                  <a:lnTo>
                    <a:pt x="26743" y="179654"/>
                  </a:lnTo>
                  <a:lnTo>
                    <a:pt x="31540" y="195240"/>
                  </a:lnTo>
                  <a:lnTo>
                    <a:pt x="40832" y="205631"/>
                  </a:lnTo>
                  <a:lnTo>
                    <a:pt x="67407" y="217177"/>
                  </a:lnTo>
                  <a:lnTo>
                    <a:pt x="116628" y="216397"/>
                  </a:lnTo>
                  <a:lnTo>
                    <a:pt x="169806" y="199239"/>
                  </a:lnTo>
                  <a:lnTo>
                    <a:pt x="205668" y="1852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26190" y="5670418"/>
            <a:ext cx="1577293" cy="450023"/>
            <a:chOff x="726190" y="5670418"/>
            <a:chExt cx="1577293" cy="450023"/>
          </a:xfrm>
        </p:grpSpPr>
        <p:sp>
          <p:nvSpPr>
            <p:cNvPr id="117" name="Freeform 116"/>
            <p:cNvSpPr/>
            <p:nvPr/>
          </p:nvSpPr>
          <p:spPr>
            <a:xfrm>
              <a:off x="726190" y="5670418"/>
              <a:ext cx="274729" cy="426906"/>
            </a:xfrm>
            <a:custGeom>
              <a:avLst/>
              <a:gdLst/>
              <a:ahLst/>
              <a:cxnLst/>
              <a:rect l="0" t="0" r="0" b="0"/>
              <a:pathLst>
                <a:path w="274729" h="426906">
                  <a:moveTo>
                    <a:pt x="274728" y="66109"/>
                  </a:moveTo>
                  <a:lnTo>
                    <a:pt x="236559" y="16135"/>
                  </a:lnTo>
                  <a:lnTo>
                    <a:pt x="211044" y="5811"/>
                  </a:lnTo>
                  <a:lnTo>
                    <a:pt x="158357" y="0"/>
                  </a:lnTo>
                  <a:lnTo>
                    <a:pt x="98565" y="2340"/>
                  </a:lnTo>
                  <a:lnTo>
                    <a:pt x="63892" y="10345"/>
                  </a:lnTo>
                  <a:lnTo>
                    <a:pt x="27241" y="31981"/>
                  </a:lnTo>
                  <a:lnTo>
                    <a:pt x="6801" y="48910"/>
                  </a:lnTo>
                  <a:lnTo>
                    <a:pt x="1655" y="59213"/>
                  </a:lnTo>
                  <a:lnTo>
                    <a:pt x="0" y="82849"/>
                  </a:lnTo>
                  <a:lnTo>
                    <a:pt x="4738" y="94027"/>
                  </a:lnTo>
                  <a:lnTo>
                    <a:pt x="62736" y="154112"/>
                  </a:lnTo>
                  <a:lnTo>
                    <a:pt x="122204" y="200291"/>
                  </a:lnTo>
                  <a:lnTo>
                    <a:pt x="185692" y="246484"/>
                  </a:lnTo>
                  <a:lnTo>
                    <a:pt x="231589" y="293397"/>
                  </a:lnTo>
                  <a:lnTo>
                    <a:pt x="247937" y="332168"/>
                  </a:lnTo>
                  <a:lnTo>
                    <a:pt x="252297" y="353171"/>
                  </a:lnTo>
                  <a:lnTo>
                    <a:pt x="250633" y="371744"/>
                  </a:lnTo>
                  <a:lnTo>
                    <a:pt x="236597" y="404568"/>
                  </a:lnTo>
                  <a:lnTo>
                    <a:pt x="224931" y="415149"/>
                  </a:lnTo>
                  <a:lnTo>
                    <a:pt x="195720" y="426905"/>
                  </a:lnTo>
                  <a:lnTo>
                    <a:pt x="183969" y="425470"/>
                  </a:lnTo>
                  <a:lnTo>
                    <a:pt x="174612" y="419943"/>
                  </a:lnTo>
                  <a:lnTo>
                    <a:pt x="166850" y="411688"/>
                  </a:lnTo>
                  <a:lnTo>
                    <a:pt x="158226" y="386265"/>
                  </a:lnTo>
                  <a:lnTo>
                    <a:pt x="155917" y="353130"/>
                  </a:lnTo>
                  <a:lnTo>
                    <a:pt x="163182" y="291649"/>
                  </a:lnTo>
                  <a:lnTo>
                    <a:pt x="170815" y="247601"/>
                  </a:lnTo>
                  <a:lnTo>
                    <a:pt x="183677" y="187255"/>
                  </a:lnTo>
                  <a:lnTo>
                    <a:pt x="188557" y="145343"/>
                  </a:lnTo>
                  <a:lnTo>
                    <a:pt x="191304" y="87046"/>
                  </a:lnTo>
                  <a:lnTo>
                    <a:pt x="192461" y="386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000918" y="5791371"/>
              <a:ext cx="246802" cy="246803"/>
            </a:xfrm>
            <a:custGeom>
              <a:avLst/>
              <a:gdLst/>
              <a:ahLst/>
              <a:cxnLst/>
              <a:rect l="0" t="0" r="0" b="0"/>
              <a:pathLst>
                <a:path w="246802" h="246803">
                  <a:moveTo>
                    <a:pt x="0" y="0"/>
                  </a:moveTo>
                  <a:lnTo>
                    <a:pt x="18977" y="48808"/>
                  </a:lnTo>
                  <a:lnTo>
                    <a:pt x="46756" y="94190"/>
                  </a:lnTo>
                  <a:lnTo>
                    <a:pt x="97089" y="150471"/>
                  </a:lnTo>
                  <a:lnTo>
                    <a:pt x="152566" y="194652"/>
                  </a:lnTo>
                  <a:lnTo>
                    <a:pt x="212501" y="228658"/>
                  </a:lnTo>
                  <a:lnTo>
                    <a:pt x="246801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042051" y="5777661"/>
              <a:ext cx="164536" cy="342780"/>
            </a:xfrm>
            <a:custGeom>
              <a:avLst/>
              <a:gdLst/>
              <a:ahLst/>
              <a:cxnLst/>
              <a:rect l="0" t="0" r="0" b="0"/>
              <a:pathLst>
                <a:path w="164536" h="342780">
                  <a:moveTo>
                    <a:pt x="164535" y="0"/>
                  </a:moveTo>
                  <a:lnTo>
                    <a:pt x="142642" y="24939"/>
                  </a:lnTo>
                  <a:lnTo>
                    <a:pt x="113039" y="81325"/>
                  </a:lnTo>
                  <a:lnTo>
                    <a:pt x="92070" y="136925"/>
                  </a:lnTo>
                  <a:lnTo>
                    <a:pt x="70614" y="192747"/>
                  </a:lnTo>
                  <a:lnTo>
                    <a:pt x="44960" y="250252"/>
                  </a:lnTo>
                  <a:lnTo>
                    <a:pt x="19940" y="310283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275142" y="5846216"/>
              <a:ext cx="95979" cy="41135"/>
            </a:xfrm>
            <a:custGeom>
              <a:avLst/>
              <a:gdLst/>
              <a:ahLst/>
              <a:cxnLst/>
              <a:rect l="0" t="0" r="0" b="0"/>
              <a:pathLst>
                <a:path w="95979" h="41135">
                  <a:moveTo>
                    <a:pt x="0" y="0"/>
                  </a:moveTo>
                  <a:lnTo>
                    <a:pt x="57252" y="19085"/>
                  </a:lnTo>
                  <a:lnTo>
                    <a:pt x="95978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480810" y="5818794"/>
              <a:ext cx="54846" cy="219380"/>
            </a:xfrm>
            <a:custGeom>
              <a:avLst/>
              <a:gdLst/>
              <a:ahLst/>
              <a:cxnLst/>
              <a:rect l="0" t="0" r="0" b="0"/>
              <a:pathLst>
                <a:path w="54846" h="219380">
                  <a:moveTo>
                    <a:pt x="54845" y="0"/>
                  </a:moveTo>
                  <a:lnTo>
                    <a:pt x="39930" y="59659"/>
                  </a:lnTo>
                  <a:lnTo>
                    <a:pt x="22614" y="121643"/>
                  </a:lnTo>
                  <a:lnTo>
                    <a:pt x="6047" y="176375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604917" y="5805083"/>
              <a:ext cx="218674" cy="156154"/>
            </a:xfrm>
            <a:custGeom>
              <a:avLst/>
              <a:gdLst/>
              <a:ahLst/>
              <a:cxnLst/>
              <a:rect l="0" t="0" r="0" b="0"/>
              <a:pathLst>
                <a:path w="218674" h="156154">
                  <a:moveTo>
                    <a:pt x="26716" y="0"/>
                  </a:moveTo>
                  <a:lnTo>
                    <a:pt x="22653" y="55597"/>
                  </a:lnTo>
                  <a:lnTo>
                    <a:pt x="7738" y="96201"/>
                  </a:lnTo>
                  <a:lnTo>
                    <a:pt x="353" y="109838"/>
                  </a:lnTo>
                  <a:lnTo>
                    <a:pt x="0" y="117405"/>
                  </a:lnTo>
                  <a:lnTo>
                    <a:pt x="4335" y="120927"/>
                  </a:lnTo>
                  <a:lnTo>
                    <a:pt x="66031" y="126122"/>
                  </a:lnTo>
                  <a:lnTo>
                    <a:pt x="122335" y="149104"/>
                  </a:lnTo>
                  <a:lnTo>
                    <a:pt x="149957" y="156153"/>
                  </a:lnTo>
                  <a:lnTo>
                    <a:pt x="177468" y="154208"/>
                  </a:lnTo>
                  <a:lnTo>
                    <a:pt x="196805" y="148264"/>
                  </a:lnTo>
                  <a:lnTo>
                    <a:pt x="218673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768745" y="5722815"/>
              <a:ext cx="109691" cy="370204"/>
            </a:xfrm>
            <a:custGeom>
              <a:avLst/>
              <a:gdLst/>
              <a:ahLst/>
              <a:cxnLst/>
              <a:rect l="0" t="0" r="0" b="0"/>
              <a:pathLst>
                <a:path w="109691" h="370204">
                  <a:moveTo>
                    <a:pt x="109690" y="0"/>
                  </a:moveTo>
                  <a:lnTo>
                    <a:pt x="90605" y="57253"/>
                  </a:lnTo>
                  <a:lnTo>
                    <a:pt x="77459" y="111250"/>
                  </a:lnTo>
                  <a:lnTo>
                    <a:pt x="56636" y="168213"/>
                  </a:lnTo>
                  <a:lnTo>
                    <a:pt x="38448" y="230965"/>
                  </a:lnTo>
                  <a:lnTo>
                    <a:pt x="23411" y="290522"/>
                  </a:lnTo>
                  <a:lnTo>
                    <a:pt x="6204" y="349724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138947" y="5709104"/>
              <a:ext cx="54846" cy="315359"/>
            </a:xfrm>
            <a:custGeom>
              <a:avLst/>
              <a:gdLst/>
              <a:ahLst/>
              <a:cxnLst/>
              <a:rect l="0" t="0" r="0" b="0"/>
              <a:pathLst>
                <a:path w="54846" h="315359">
                  <a:moveTo>
                    <a:pt x="54845" y="0"/>
                  </a:moveTo>
                  <a:lnTo>
                    <a:pt x="39930" y="48808"/>
                  </a:lnTo>
                  <a:lnTo>
                    <a:pt x="27066" y="102315"/>
                  </a:lnTo>
                  <a:lnTo>
                    <a:pt x="17668" y="162350"/>
                  </a:lnTo>
                  <a:lnTo>
                    <a:pt x="10821" y="214669"/>
                  </a:lnTo>
                  <a:lnTo>
                    <a:pt x="3207" y="263181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001835" y="5887914"/>
              <a:ext cx="301648" cy="13148"/>
            </a:xfrm>
            <a:custGeom>
              <a:avLst/>
              <a:gdLst/>
              <a:ahLst/>
              <a:cxnLst/>
              <a:rect l="0" t="0" r="0" b="0"/>
              <a:pathLst>
                <a:path w="301648" h="13148">
                  <a:moveTo>
                    <a:pt x="0" y="13147"/>
                  </a:moveTo>
                  <a:lnTo>
                    <a:pt x="59660" y="9085"/>
                  </a:lnTo>
                  <a:lnTo>
                    <a:pt x="115179" y="2295"/>
                  </a:lnTo>
                  <a:lnTo>
                    <a:pt x="157834" y="706"/>
                  </a:lnTo>
                  <a:lnTo>
                    <a:pt x="202182" y="0"/>
                  </a:lnTo>
                  <a:lnTo>
                    <a:pt x="255418" y="6882"/>
                  </a:lnTo>
                  <a:lnTo>
                    <a:pt x="301647" y="131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2422257" y="5736527"/>
            <a:ext cx="2006462" cy="466181"/>
            <a:chOff x="2422257" y="5736527"/>
            <a:chExt cx="2006462" cy="466181"/>
          </a:xfrm>
        </p:grpSpPr>
        <p:sp>
          <p:nvSpPr>
            <p:cNvPr id="127" name="Freeform 126"/>
            <p:cNvSpPr/>
            <p:nvPr/>
          </p:nvSpPr>
          <p:spPr>
            <a:xfrm>
              <a:off x="2422257" y="5791371"/>
              <a:ext cx="319984" cy="131124"/>
            </a:xfrm>
            <a:custGeom>
              <a:avLst/>
              <a:gdLst/>
              <a:ahLst/>
              <a:cxnLst/>
              <a:rect l="0" t="0" r="0" b="0"/>
              <a:pathLst>
                <a:path w="319984" h="131124">
                  <a:moveTo>
                    <a:pt x="155449" y="0"/>
                  </a:moveTo>
                  <a:lnTo>
                    <a:pt x="108675" y="60739"/>
                  </a:lnTo>
                  <a:lnTo>
                    <a:pt x="68908" y="106791"/>
                  </a:lnTo>
                  <a:lnTo>
                    <a:pt x="56621" y="116899"/>
                  </a:lnTo>
                  <a:lnTo>
                    <a:pt x="26719" y="128129"/>
                  </a:lnTo>
                  <a:lnTo>
                    <a:pt x="10214" y="131123"/>
                  </a:lnTo>
                  <a:lnTo>
                    <a:pt x="2257" y="130073"/>
                  </a:lnTo>
                  <a:lnTo>
                    <a:pt x="0" y="126325"/>
                  </a:lnTo>
                  <a:lnTo>
                    <a:pt x="1542" y="120780"/>
                  </a:lnTo>
                  <a:lnTo>
                    <a:pt x="15443" y="110556"/>
                  </a:lnTo>
                  <a:lnTo>
                    <a:pt x="68886" y="91579"/>
                  </a:lnTo>
                  <a:lnTo>
                    <a:pt x="127600" y="85027"/>
                  </a:lnTo>
                  <a:lnTo>
                    <a:pt x="185961" y="90364"/>
                  </a:lnTo>
                  <a:lnTo>
                    <a:pt x="249126" y="94315"/>
                  </a:lnTo>
                  <a:lnTo>
                    <a:pt x="281382" y="91177"/>
                  </a:lnTo>
                  <a:lnTo>
                    <a:pt x="319983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605128" y="5750238"/>
              <a:ext cx="95980" cy="397626"/>
            </a:xfrm>
            <a:custGeom>
              <a:avLst/>
              <a:gdLst/>
              <a:ahLst/>
              <a:cxnLst/>
              <a:rect l="0" t="0" r="0" b="0"/>
              <a:pathLst>
                <a:path w="95980" h="397626">
                  <a:moveTo>
                    <a:pt x="95979" y="0"/>
                  </a:moveTo>
                  <a:lnTo>
                    <a:pt x="91916" y="55598"/>
                  </a:lnTo>
                  <a:lnTo>
                    <a:pt x="76895" y="117117"/>
                  </a:lnTo>
                  <a:lnTo>
                    <a:pt x="68200" y="160218"/>
                  </a:lnTo>
                  <a:lnTo>
                    <a:pt x="54739" y="223687"/>
                  </a:lnTo>
                  <a:lnTo>
                    <a:pt x="36543" y="286078"/>
                  </a:lnTo>
                  <a:lnTo>
                    <a:pt x="22846" y="335797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783374" y="5846216"/>
              <a:ext cx="123402" cy="260514"/>
            </a:xfrm>
            <a:custGeom>
              <a:avLst/>
              <a:gdLst/>
              <a:ahLst/>
              <a:cxnLst/>
              <a:rect l="0" t="0" r="0" b="0"/>
              <a:pathLst>
                <a:path w="123402" h="260514">
                  <a:moveTo>
                    <a:pt x="0" y="0"/>
                  </a:moveTo>
                  <a:lnTo>
                    <a:pt x="14915" y="48808"/>
                  </a:lnTo>
                  <a:lnTo>
                    <a:pt x="27779" y="98252"/>
                  </a:lnTo>
                  <a:lnTo>
                    <a:pt x="41239" y="147434"/>
                  </a:lnTo>
                  <a:lnTo>
                    <a:pt x="66715" y="204999"/>
                  </a:lnTo>
                  <a:lnTo>
                    <a:pt x="123401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769663" y="5928483"/>
              <a:ext cx="109690" cy="233092"/>
            </a:xfrm>
            <a:custGeom>
              <a:avLst/>
              <a:gdLst/>
              <a:ahLst/>
              <a:cxnLst/>
              <a:rect l="0" t="0" r="0" b="0"/>
              <a:pathLst>
                <a:path w="109690" h="233092">
                  <a:moveTo>
                    <a:pt x="109689" y="0"/>
                  </a:moveTo>
                  <a:lnTo>
                    <a:pt x="90712" y="52871"/>
                  </a:lnTo>
                  <a:lnTo>
                    <a:pt x="66995" y="109105"/>
                  </a:lnTo>
                  <a:lnTo>
                    <a:pt x="40671" y="160299"/>
                  </a:lnTo>
                  <a:lnTo>
                    <a:pt x="17636" y="200351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057598" y="5859928"/>
              <a:ext cx="54846" cy="233091"/>
            </a:xfrm>
            <a:custGeom>
              <a:avLst/>
              <a:gdLst/>
              <a:ahLst/>
              <a:cxnLst/>
              <a:rect l="0" t="0" r="0" b="0"/>
              <a:pathLst>
                <a:path w="54846" h="233091">
                  <a:moveTo>
                    <a:pt x="54845" y="0"/>
                  </a:moveTo>
                  <a:lnTo>
                    <a:pt x="39930" y="52869"/>
                  </a:lnTo>
                  <a:lnTo>
                    <a:pt x="27066" y="109105"/>
                  </a:lnTo>
                  <a:lnTo>
                    <a:pt x="13605" y="168423"/>
                  </a:lnTo>
                  <a:lnTo>
                    <a:pt x="4031" y="213930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016464" y="5983328"/>
              <a:ext cx="164536" cy="1"/>
            </a:xfrm>
            <a:custGeom>
              <a:avLst/>
              <a:gdLst/>
              <a:ahLst/>
              <a:cxnLst/>
              <a:rect l="0" t="0" r="0" b="0"/>
              <a:pathLst>
                <a:path w="164536" h="1">
                  <a:moveTo>
                    <a:pt x="0" y="0"/>
                  </a:moveTo>
                  <a:lnTo>
                    <a:pt x="45309" y="0"/>
                  </a:lnTo>
                  <a:lnTo>
                    <a:pt x="101448" y="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372955" y="5736527"/>
              <a:ext cx="82269" cy="301647"/>
            </a:xfrm>
            <a:custGeom>
              <a:avLst/>
              <a:gdLst/>
              <a:ahLst/>
              <a:cxnLst/>
              <a:rect l="0" t="0" r="0" b="0"/>
              <a:pathLst>
                <a:path w="82269" h="301647">
                  <a:moveTo>
                    <a:pt x="82268" y="0"/>
                  </a:moveTo>
                  <a:lnTo>
                    <a:pt x="67353" y="48807"/>
                  </a:lnTo>
                  <a:lnTo>
                    <a:pt x="54489" y="102315"/>
                  </a:lnTo>
                  <a:lnTo>
                    <a:pt x="44023" y="144499"/>
                  </a:lnTo>
                  <a:lnTo>
                    <a:pt x="29215" y="188638"/>
                  </a:lnTo>
                  <a:lnTo>
                    <a:pt x="16539" y="233647"/>
                  </a:lnTo>
                  <a:lnTo>
                    <a:pt x="4901" y="281498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523779" y="5887350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27422"/>
                  </a:moveTo>
                  <a:lnTo>
                    <a:pt x="59660" y="16570"/>
                  </a:lnTo>
                  <a:lnTo>
                    <a:pt x="121643" y="6997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592335" y="5969617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45309" y="0"/>
                  </a:lnTo>
                  <a:lnTo>
                    <a:pt x="101447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935115" y="5821964"/>
              <a:ext cx="195921" cy="274798"/>
            </a:xfrm>
            <a:custGeom>
              <a:avLst/>
              <a:gdLst/>
              <a:ahLst/>
              <a:cxnLst/>
              <a:rect l="0" t="0" r="0" b="0"/>
              <a:pathLst>
                <a:path w="195921" h="274798">
                  <a:moveTo>
                    <a:pt x="68556" y="24252"/>
                  </a:moveTo>
                  <a:lnTo>
                    <a:pt x="125808" y="5168"/>
                  </a:lnTo>
                  <a:lnTo>
                    <a:pt x="128053" y="2389"/>
                  </a:lnTo>
                  <a:lnTo>
                    <a:pt x="123455" y="536"/>
                  </a:lnTo>
                  <a:lnTo>
                    <a:pt x="102096" y="0"/>
                  </a:lnTo>
                  <a:lnTo>
                    <a:pt x="72290" y="4841"/>
                  </a:lnTo>
                  <a:lnTo>
                    <a:pt x="46856" y="20195"/>
                  </a:lnTo>
                  <a:lnTo>
                    <a:pt x="35808" y="30688"/>
                  </a:lnTo>
                  <a:lnTo>
                    <a:pt x="23532" y="58598"/>
                  </a:lnTo>
                  <a:lnTo>
                    <a:pt x="20258" y="74572"/>
                  </a:lnTo>
                  <a:lnTo>
                    <a:pt x="24170" y="83698"/>
                  </a:lnTo>
                  <a:lnTo>
                    <a:pt x="32871" y="88258"/>
                  </a:lnTo>
                  <a:lnTo>
                    <a:pt x="90622" y="91909"/>
                  </a:lnTo>
                  <a:lnTo>
                    <a:pt x="135525" y="99821"/>
                  </a:lnTo>
                  <a:lnTo>
                    <a:pt x="170496" y="119092"/>
                  </a:lnTo>
                  <a:lnTo>
                    <a:pt x="186481" y="143592"/>
                  </a:lnTo>
                  <a:lnTo>
                    <a:pt x="192877" y="158657"/>
                  </a:lnTo>
                  <a:lnTo>
                    <a:pt x="195920" y="191646"/>
                  </a:lnTo>
                  <a:lnTo>
                    <a:pt x="190672" y="223574"/>
                  </a:lnTo>
                  <a:lnTo>
                    <a:pt x="178182" y="247920"/>
                  </a:lnTo>
                  <a:lnTo>
                    <a:pt x="158412" y="264835"/>
                  </a:lnTo>
                  <a:lnTo>
                    <a:pt x="146742" y="271478"/>
                  </a:lnTo>
                  <a:lnTo>
                    <a:pt x="113461" y="274797"/>
                  </a:lnTo>
                  <a:lnTo>
                    <a:pt x="55962" y="268100"/>
                  </a:lnTo>
                  <a:lnTo>
                    <a:pt x="0" y="257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231707" y="5787280"/>
              <a:ext cx="197012" cy="415428"/>
            </a:xfrm>
            <a:custGeom>
              <a:avLst/>
              <a:gdLst/>
              <a:ahLst/>
              <a:cxnLst/>
              <a:rect l="0" t="0" r="0" b="0"/>
              <a:pathLst>
                <a:path w="197012" h="415428">
                  <a:moveTo>
                    <a:pt x="197011" y="86358"/>
                  </a:moveTo>
                  <a:lnTo>
                    <a:pt x="197011" y="57243"/>
                  </a:lnTo>
                  <a:lnTo>
                    <a:pt x="188886" y="34824"/>
                  </a:lnTo>
                  <a:lnTo>
                    <a:pt x="182453" y="24580"/>
                  </a:lnTo>
                  <a:lnTo>
                    <a:pt x="163119" y="9135"/>
                  </a:lnTo>
                  <a:lnTo>
                    <a:pt x="151564" y="2884"/>
                  </a:lnTo>
                  <a:lnTo>
                    <a:pt x="126538" y="0"/>
                  </a:lnTo>
                  <a:lnTo>
                    <a:pt x="98657" y="5320"/>
                  </a:lnTo>
                  <a:lnTo>
                    <a:pt x="65953" y="17841"/>
                  </a:lnTo>
                  <a:lnTo>
                    <a:pt x="20559" y="56578"/>
                  </a:lnTo>
                  <a:lnTo>
                    <a:pt x="4328" y="89373"/>
                  </a:lnTo>
                  <a:lnTo>
                    <a:pt x="0" y="106650"/>
                  </a:lnTo>
                  <a:lnTo>
                    <a:pt x="161" y="121215"/>
                  </a:lnTo>
                  <a:lnTo>
                    <a:pt x="8466" y="145523"/>
                  </a:lnTo>
                  <a:lnTo>
                    <a:pt x="19516" y="153224"/>
                  </a:lnTo>
                  <a:lnTo>
                    <a:pt x="52107" y="161781"/>
                  </a:lnTo>
                  <a:lnTo>
                    <a:pt x="98724" y="159319"/>
                  </a:lnTo>
                  <a:lnTo>
                    <a:pt x="141482" y="141662"/>
                  </a:lnTo>
                  <a:lnTo>
                    <a:pt x="165222" y="117540"/>
                  </a:lnTo>
                  <a:lnTo>
                    <a:pt x="175819" y="102576"/>
                  </a:lnTo>
                  <a:lnTo>
                    <a:pt x="182883" y="98694"/>
                  </a:lnTo>
                  <a:lnTo>
                    <a:pt x="187592" y="102199"/>
                  </a:lnTo>
                  <a:lnTo>
                    <a:pt x="192825" y="122345"/>
                  </a:lnTo>
                  <a:lnTo>
                    <a:pt x="195771" y="169471"/>
                  </a:lnTo>
                  <a:lnTo>
                    <a:pt x="196644" y="231000"/>
                  </a:lnTo>
                  <a:lnTo>
                    <a:pt x="196848" y="275060"/>
                  </a:lnTo>
                  <a:lnTo>
                    <a:pt x="189684" y="335412"/>
                  </a:lnTo>
                  <a:lnTo>
                    <a:pt x="175138" y="394882"/>
                  </a:lnTo>
                  <a:lnTo>
                    <a:pt x="169589" y="415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932362" y="6257552"/>
            <a:ext cx="740406" cy="548449"/>
            <a:chOff x="932362" y="6257552"/>
            <a:chExt cx="740406" cy="548449"/>
          </a:xfrm>
        </p:grpSpPr>
        <p:sp>
          <p:nvSpPr>
            <p:cNvPr id="139" name="Freeform 138"/>
            <p:cNvSpPr/>
            <p:nvPr/>
          </p:nvSpPr>
          <p:spPr>
            <a:xfrm>
              <a:off x="932362" y="6257552"/>
              <a:ext cx="164535" cy="521027"/>
            </a:xfrm>
            <a:custGeom>
              <a:avLst/>
              <a:gdLst/>
              <a:ahLst/>
              <a:cxnLst/>
              <a:rect l="0" t="0" r="0" b="0"/>
              <a:pathLst>
                <a:path w="164535" h="521027">
                  <a:moveTo>
                    <a:pt x="164534" y="0"/>
                  </a:moveTo>
                  <a:lnTo>
                    <a:pt x="144165" y="34363"/>
                  </a:lnTo>
                  <a:lnTo>
                    <a:pt x="128706" y="84154"/>
                  </a:lnTo>
                  <a:lnTo>
                    <a:pt x="119157" y="130334"/>
                  </a:lnTo>
                  <a:lnTo>
                    <a:pt x="105216" y="185886"/>
                  </a:lnTo>
                  <a:lnTo>
                    <a:pt x="91436" y="238571"/>
                  </a:lnTo>
                  <a:lnTo>
                    <a:pt x="63709" y="300021"/>
                  </a:lnTo>
                  <a:lnTo>
                    <a:pt x="41981" y="360233"/>
                  </a:lnTo>
                  <a:lnTo>
                    <a:pt x="27673" y="416507"/>
                  </a:lnTo>
                  <a:lnTo>
                    <a:pt x="13785" y="473299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147821" y="6291407"/>
              <a:ext cx="216567" cy="415284"/>
            </a:xfrm>
            <a:custGeom>
              <a:avLst/>
              <a:gdLst/>
              <a:ahLst/>
              <a:cxnLst/>
              <a:rect l="0" t="0" r="0" b="0"/>
              <a:pathLst>
                <a:path w="216567" h="415284">
                  <a:moveTo>
                    <a:pt x="113610" y="7279"/>
                  </a:moveTo>
                  <a:lnTo>
                    <a:pt x="135446" y="0"/>
                  </a:lnTo>
                  <a:lnTo>
                    <a:pt x="158354" y="4552"/>
                  </a:lnTo>
                  <a:lnTo>
                    <a:pt x="170862" y="10031"/>
                  </a:lnTo>
                  <a:lnTo>
                    <a:pt x="192884" y="32370"/>
                  </a:lnTo>
                  <a:lnTo>
                    <a:pt x="203023" y="46858"/>
                  </a:lnTo>
                  <a:lnTo>
                    <a:pt x="214287" y="87332"/>
                  </a:lnTo>
                  <a:lnTo>
                    <a:pt x="216566" y="149321"/>
                  </a:lnTo>
                  <a:lnTo>
                    <a:pt x="203688" y="211212"/>
                  </a:lnTo>
                  <a:lnTo>
                    <a:pt x="175527" y="267448"/>
                  </a:lnTo>
                  <a:lnTo>
                    <a:pt x="140623" y="322568"/>
                  </a:lnTo>
                  <a:lnTo>
                    <a:pt x="104388" y="377468"/>
                  </a:lnTo>
                  <a:lnTo>
                    <a:pt x="69744" y="411332"/>
                  </a:lnTo>
                  <a:lnTo>
                    <a:pt x="55420" y="415283"/>
                  </a:lnTo>
                  <a:lnTo>
                    <a:pt x="23254" y="411548"/>
                  </a:lnTo>
                  <a:lnTo>
                    <a:pt x="12239" y="401716"/>
                  </a:lnTo>
                  <a:lnTo>
                    <a:pt x="0" y="370479"/>
                  </a:lnTo>
                  <a:lnTo>
                    <a:pt x="2686" y="335267"/>
                  </a:lnTo>
                  <a:lnTo>
                    <a:pt x="14036" y="302351"/>
                  </a:lnTo>
                  <a:lnTo>
                    <a:pt x="29237" y="277565"/>
                  </a:lnTo>
                  <a:lnTo>
                    <a:pt x="50211" y="260456"/>
                  </a:lnTo>
                  <a:lnTo>
                    <a:pt x="62203" y="253760"/>
                  </a:lnTo>
                  <a:lnTo>
                    <a:pt x="74768" y="252343"/>
                  </a:lnTo>
                  <a:lnTo>
                    <a:pt x="100917" y="258895"/>
                  </a:lnTo>
                  <a:lnTo>
                    <a:pt x="141334" y="279714"/>
                  </a:lnTo>
                  <a:lnTo>
                    <a:pt x="160463" y="300513"/>
                  </a:lnTo>
                  <a:lnTo>
                    <a:pt x="185158" y="351105"/>
                  </a:lnTo>
                  <a:lnTo>
                    <a:pt x="195877" y="4049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494521" y="6449509"/>
              <a:ext cx="123402" cy="287937"/>
            </a:xfrm>
            <a:custGeom>
              <a:avLst/>
              <a:gdLst/>
              <a:ahLst/>
              <a:cxnLst/>
              <a:rect l="0" t="0" r="0" b="0"/>
              <a:pathLst>
                <a:path w="123402" h="287937">
                  <a:moveTo>
                    <a:pt x="0" y="0"/>
                  </a:moveTo>
                  <a:lnTo>
                    <a:pt x="14915" y="48807"/>
                  </a:lnTo>
                  <a:lnTo>
                    <a:pt x="31841" y="98252"/>
                  </a:lnTo>
                  <a:lnTo>
                    <a:pt x="52092" y="151497"/>
                  </a:lnTo>
                  <a:lnTo>
                    <a:pt x="71803" y="201804"/>
                  </a:lnTo>
                  <a:lnTo>
                    <a:pt x="111641" y="261245"/>
                  </a:lnTo>
                  <a:lnTo>
                    <a:pt x="123401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453387" y="6422087"/>
              <a:ext cx="219381" cy="383914"/>
            </a:xfrm>
            <a:custGeom>
              <a:avLst/>
              <a:gdLst/>
              <a:ahLst/>
              <a:cxnLst/>
              <a:rect l="0" t="0" r="0" b="0"/>
              <a:pathLst>
                <a:path w="219381" h="383914">
                  <a:moveTo>
                    <a:pt x="219380" y="0"/>
                  </a:moveTo>
                  <a:lnTo>
                    <a:pt x="204822" y="14557"/>
                  </a:lnTo>
                  <a:lnTo>
                    <a:pt x="181211" y="60004"/>
                  </a:lnTo>
                  <a:lnTo>
                    <a:pt x="147640" y="114434"/>
                  </a:lnTo>
                  <a:lnTo>
                    <a:pt x="117243" y="176475"/>
                  </a:lnTo>
                  <a:lnTo>
                    <a:pt x="92505" y="228678"/>
                  </a:lnTo>
                  <a:lnTo>
                    <a:pt x="71590" y="263268"/>
                  </a:lnTo>
                  <a:lnTo>
                    <a:pt x="51681" y="298400"/>
                  </a:lnTo>
                  <a:lnTo>
                    <a:pt x="17657" y="352125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878435" y="6298686"/>
            <a:ext cx="1988125" cy="411336"/>
            <a:chOff x="1878435" y="6298686"/>
            <a:chExt cx="1988125" cy="411336"/>
          </a:xfrm>
        </p:grpSpPr>
        <p:sp>
          <p:nvSpPr>
            <p:cNvPr id="144" name="Freeform 143"/>
            <p:cNvSpPr/>
            <p:nvPr/>
          </p:nvSpPr>
          <p:spPr>
            <a:xfrm>
              <a:off x="1878435" y="6504354"/>
              <a:ext cx="219380" cy="27424"/>
            </a:xfrm>
            <a:custGeom>
              <a:avLst/>
              <a:gdLst/>
              <a:ahLst/>
              <a:cxnLst/>
              <a:rect l="0" t="0" r="0" b="0"/>
              <a:pathLst>
                <a:path w="219380" h="27424">
                  <a:moveTo>
                    <a:pt x="0" y="27423"/>
                  </a:moveTo>
                  <a:lnTo>
                    <a:pt x="48807" y="12507"/>
                  </a:lnTo>
                  <a:lnTo>
                    <a:pt x="98252" y="3705"/>
                  </a:lnTo>
                  <a:lnTo>
                    <a:pt x="155559" y="1098"/>
                  </a:lnTo>
                  <a:lnTo>
                    <a:pt x="200469" y="325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221215" y="6298686"/>
              <a:ext cx="123401" cy="411336"/>
            </a:xfrm>
            <a:custGeom>
              <a:avLst/>
              <a:gdLst/>
              <a:ahLst/>
              <a:cxnLst/>
              <a:rect l="0" t="0" r="0" b="0"/>
              <a:pathLst>
                <a:path w="123401" h="411336">
                  <a:moveTo>
                    <a:pt x="123400" y="0"/>
                  </a:moveTo>
                  <a:lnTo>
                    <a:pt x="108485" y="52870"/>
                  </a:lnTo>
                  <a:lnTo>
                    <a:pt x="95621" y="105042"/>
                  </a:lnTo>
                  <a:lnTo>
                    <a:pt x="77626" y="163616"/>
                  </a:lnTo>
                  <a:lnTo>
                    <a:pt x="57877" y="222245"/>
                  </a:lnTo>
                  <a:lnTo>
                    <a:pt x="36276" y="282352"/>
                  </a:lnTo>
                  <a:lnTo>
                    <a:pt x="19551" y="345357"/>
                  </a:lnTo>
                  <a:lnTo>
                    <a:pt x="4313" y="396949"/>
                  </a:lnTo>
                  <a:lnTo>
                    <a:pt x="0" y="411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372038" y="6309283"/>
              <a:ext cx="235327" cy="355318"/>
            </a:xfrm>
            <a:custGeom>
              <a:avLst/>
              <a:gdLst/>
              <a:ahLst/>
              <a:cxnLst/>
              <a:rect l="0" t="0" r="0" b="0"/>
              <a:pathLst>
                <a:path w="235327" h="355318">
                  <a:moveTo>
                    <a:pt x="41134" y="71670"/>
                  </a:moveTo>
                  <a:lnTo>
                    <a:pt x="55691" y="42555"/>
                  </a:lnTo>
                  <a:lnTo>
                    <a:pt x="75026" y="24198"/>
                  </a:lnTo>
                  <a:lnTo>
                    <a:pt x="124679" y="0"/>
                  </a:lnTo>
                  <a:lnTo>
                    <a:pt x="155454" y="2238"/>
                  </a:lnTo>
                  <a:lnTo>
                    <a:pt x="172192" y="7100"/>
                  </a:lnTo>
                  <a:lnTo>
                    <a:pt x="194852" y="24691"/>
                  </a:lnTo>
                  <a:lnTo>
                    <a:pt x="203028" y="35780"/>
                  </a:lnTo>
                  <a:lnTo>
                    <a:pt x="208049" y="64352"/>
                  </a:lnTo>
                  <a:lnTo>
                    <a:pt x="203679" y="94317"/>
                  </a:lnTo>
                  <a:lnTo>
                    <a:pt x="191581" y="117791"/>
                  </a:lnTo>
                  <a:lnTo>
                    <a:pt x="138617" y="157687"/>
                  </a:lnTo>
                  <a:lnTo>
                    <a:pt x="104042" y="179593"/>
                  </a:lnTo>
                  <a:lnTo>
                    <a:pt x="102877" y="178659"/>
                  </a:lnTo>
                  <a:lnTo>
                    <a:pt x="105148" y="174989"/>
                  </a:lnTo>
                  <a:lnTo>
                    <a:pt x="123921" y="170911"/>
                  </a:lnTo>
                  <a:lnTo>
                    <a:pt x="137459" y="169824"/>
                  </a:lnTo>
                  <a:lnTo>
                    <a:pt x="164689" y="176740"/>
                  </a:lnTo>
                  <a:lnTo>
                    <a:pt x="201651" y="197765"/>
                  </a:lnTo>
                  <a:lnTo>
                    <a:pt x="220641" y="216074"/>
                  </a:lnTo>
                  <a:lnTo>
                    <a:pt x="234159" y="239445"/>
                  </a:lnTo>
                  <a:lnTo>
                    <a:pt x="235326" y="252076"/>
                  </a:lnTo>
                  <a:lnTo>
                    <a:pt x="228498" y="278299"/>
                  </a:lnTo>
                  <a:lnTo>
                    <a:pt x="192966" y="318756"/>
                  </a:lnTo>
                  <a:lnTo>
                    <a:pt x="143843" y="345132"/>
                  </a:lnTo>
                  <a:lnTo>
                    <a:pt x="90694" y="355317"/>
                  </a:lnTo>
                  <a:lnTo>
                    <a:pt x="43630" y="351055"/>
                  </a:lnTo>
                  <a:lnTo>
                    <a:pt x="0" y="3321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810796" y="6435798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0"/>
                  </a:moveTo>
                  <a:lnTo>
                    <a:pt x="45309" y="0"/>
                  </a:lnTo>
                  <a:lnTo>
                    <a:pt x="102971" y="1523"/>
                  </a:lnTo>
                  <a:lnTo>
                    <a:pt x="161571" y="10852"/>
                  </a:lnTo>
                  <a:lnTo>
                    <a:pt x="17824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769663" y="6559199"/>
              <a:ext cx="178246" cy="1"/>
            </a:xfrm>
            <a:custGeom>
              <a:avLst/>
              <a:gdLst/>
              <a:ahLst/>
              <a:cxnLst/>
              <a:rect l="0" t="0" r="0" b="0"/>
              <a:pathLst>
                <a:path w="178246" h="1">
                  <a:moveTo>
                    <a:pt x="0" y="0"/>
                  </a:moveTo>
                  <a:lnTo>
                    <a:pt x="54732" y="0"/>
                  </a:lnTo>
                  <a:lnTo>
                    <a:pt x="113888" y="0"/>
                  </a:lnTo>
                  <a:lnTo>
                    <a:pt x="130770" y="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205891" y="6305118"/>
              <a:ext cx="217545" cy="355738"/>
            </a:xfrm>
            <a:custGeom>
              <a:avLst/>
              <a:gdLst/>
              <a:ahLst/>
              <a:cxnLst/>
              <a:rect l="0" t="0" r="0" b="0"/>
              <a:pathLst>
                <a:path w="217545" h="355738">
                  <a:moveTo>
                    <a:pt x="194487" y="7279"/>
                  </a:moveTo>
                  <a:lnTo>
                    <a:pt x="165372" y="0"/>
                  </a:lnTo>
                  <a:lnTo>
                    <a:pt x="153748" y="903"/>
                  </a:lnTo>
                  <a:lnTo>
                    <a:pt x="132708" y="10031"/>
                  </a:lnTo>
                  <a:lnTo>
                    <a:pt x="75528" y="51665"/>
                  </a:lnTo>
                  <a:lnTo>
                    <a:pt x="31733" y="103900"/>
                  </a:lnTo>
                  <a:lnTo>
                    <a:pt x="1020" y="158229"/>
                  </a:lnTo>
                  <a:lnTo>
                    <a:pt x="0" y="164281"/>
                  </a:lnTo>
                  <a:lnTo>
                    <a:pt x="2367" y="165268"/>
                  </a:lnTo>
                  <a:lnTo>
                    <a:pt x="42616" y="152239"/>
                  </a:lnTo>
                  <a:lnTo>
                    <a:pt x="91765" y="153995"/>
                  </a:lnTo>
                  <a:lnTo>
                    <a:pt x="122934" y="168464"/>
                  </a:lnTo>
                  <a:lnTo>
                    <a:pt x="180184" y="207715"/>
                  </a:lnTo>
                  <a:lnTo>
                    <a:pt x="199810" y="230426"/>
                  </a:lnTo>
                  <a:lnTo>
                    <a:pt x="212087" y="257279"/>
                  </a:lnTo>
                  <a:lnTo>
                    <a:pt x="217544" y="289526"/>
                  </a:lnTo>
                  <a:lnTo>
                    <a:pt x="214429" y="302086"/>
                  </a:lnTo>
                  <a:lnTo>
                    <a:pt x="207781" y="311984"/>
                  </a:lnTo>
                  <a:lnTo>
                    <a:pt x="188208" y="327043"/>
                  </a:lnTo>
                  <a:lnTo>
                    <a:pt x="134339" y="349124"/>
                  </a:lnTo>
                  <a:lnTo>
                    <a:pt x="102245" y="355737"/>
                  </a:lnTo>
                  <a:lnTo>
                    <a:pt x="48464" y="351632"/>
                  </a:lnTo>
                  <a:lnTo>
                    <a:pt x="16241" y="350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589892" y="6311954"/>
              <a:ext cx="276668" cy="370647"/>
            </a:xfrm>
            <a:custGeom>
              <a:avLst/>
              <a:gdLst/>
              <a:ahLst/>
              <a:cxnLst/>
              <a:rect l="0" t="0" r="0" b="0"/>
              <a:pathLst>
                <a:path w="276668" h="370647">
                  <a:moveTo>
                    <a:pt x="276667" y="123844"/>
                  </a:moveTo>
                  <a:lnTo>
                    <a:pt x="264197" y="92528"/>
                  </a:lnTo>
                  <a:lnTo>
                    <a:pt x="225352" y="38958"/>
                  </a:lnTo>
                  <a:lnTo>
                    <a:pt x="198662" y="6946"/>
                  </a:lnTo>
                  <a:lnTo>
                    <a:pt x="185053" y="1732"/>
                  </a:lnTo>
                  <a:lnTo>
                    <a:pt x="149620" y="0"/>
                  </a:lnTo>
                  <a:lnTo>
                    <a:pt x="112543" y="12434"/>
                  </a:lnTo>
                  <a:lnTo>
                    <a:pt x="53645" y="50377"/>
                  </a:lnTo>
                  <a:lnTo>
                    <a:pt x="22353" y="85318"/>
                  </a:lnTo>
                  <a:lnTo>
                    <a:pt x="1063" y="124616"/>
                  </a:lnTo>
                  <a:lnTo>
                    <a:pt x="0" y="136547"/>
                  </a:lnTo>
                  <a:lnTo>
                    <a:pt x="6943" y="157927"/>
                  </a:lnTo>
                  <a:lnTo>
                    <a:pt x="27983" y="187095"/>
                  </a:lnTo>
                  <a:lnTo>
                    <a:pt x="56959" y="197660"/>
                  </a:lnTo>
                  <a:lnTo>
                    <a:pt x="92181" y="199307"/>
                  </a:lnTo>
                  <a:lnTo>
                    <a:pt x="137706" y="183105"/>
                  </a:lnTo>
                  <a:lnTo>
                    <a:pt x="200588" y="141504"/>
                  </a:lnTo>
                  <a:lnTo>
                    <a:pt x="237997" y="94493"/>
                  </a:lnTo>
                  <a:lnTo>
                    <a:pt x="250847" y="68142"/>
                  </a:lnTo>
                  <a:lnTo>
                    <a:pt x="256407" y="63857"/>
                  </a:lnTo>
                  <a:lnTo>
                    <a:pt x="261637" y="65571"/>
                  </a:lnTo>
                  <a:lnTo>
                    <a:pt x="266647" y="71284"/>
                  </a:lnTo>
                  <a:lnTo>
                    <a:pt x="268151" y="93882"/>
                  </a:lnTo>
                  <a:lnTo>
                    <a:pt x="260433" y="140865"/>
                  </a:lnTo>
                  <a:lnTo>
                    <a:pt x="248497" y="193381"/>
                  </a:lnTo>
                  <a:lnTo>
                    <a:pt x="231249" y="243472"/>
                  </a:lnTo>
                  <a:lnTo>
                    <a:pt x="210904" y="291323"/>
                  </a:lnTo>
                  <a:lnTo>
                    <a:pt x="195227" y="335970"/>
                  </a:lnTo>
                  <a:lnTo>
                    <a:pt x="180688" y="370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850095" y="6737445"/>
            <a:ext cx="4144239" cy="1343698"/>
            <a:chOff x="850095" y="6737445"/>
            <a:chExt cx="4144239" cy="1343698"/>
          </a:xfrm>
        </p:grpSpPr>
        <p:sp>
          <p:nvSpPr>
            <p:cNvPr id="152" name="Freeform 151"/>
            <p:cNvSpPr/>
            <p:nvPr/>
          </p:nvSpPr>
          <p:spPr>
            <a:xfrm>
              <a:off x="1892146" y="6737445"/>
              <a:ext cx="123402" cy="397625"/>
            </a:xfrm>
            <a:custGeom>
              <a:avLst/>
              <a:gdLst/>
              <a:ahLst/>
              <a:cxnLst/>
              <a:rect l="0" t="0" r="0" b="0"/>
              <a:pathLst>
                <a:path w="123402" h="397625">
                  <a:moveTo>
                    <a:pt x="123401" y="0"/>
                  </a:moveTo>
                  <a:lnTo>
                    <a:pt x="103031" y="56254"/>
                  </a:lnTo>
                  <a:lnTo>
                    <a:pt x="92511" y="102699"/>
                  </a:lnTo>
                  <a:lnTo>
                    <a:pt x="78023" y="158400"/>
                  </a:lnTo>
                  <a:lnTo>
                    <a:pt x="59480" y="218166"/>
                  </a:lnTo>
                  <a:lnTo>
                    <a:pt x="41146" y="273984"/>
                  </a:lnTo>
                  <a:lnTo>
                    <a:pt x="22854" y="336300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837301" y="6901979"/>
              <a:ext cx="191958" cy="1"/>
            </a:xfrm>
            <a:custGeom>
              <a:avLst/>
              <a:gdLst/>
              <a:ahLst/>
              <a:cxnLst/>
              <a:rect l="0" t="0" r="0" b="0"/>
              <a:pathLst>
                <a:path w="191958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56832" y="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152659" y="6792289"/>
              <a:ext cx="68557" cy="315359"/>
            </a:xfrm>
            <a:custGeom>
              <a:avLst/>
              <a:gdLst/>
              <a:ahLst/>
              <a:cxnLst/>
              <a:rect l="0" t="0" r="0" b="0"/>
              <a:pathLst>
                <a:path w="68557" h="315359">
                  <a:moveTo>
                    <a:pt x="68556" y="0"/>
                  </a:moveTo>
                  <a:lnTo>
                    <a:pt x="57609" y="45309"/>
                  </a:lnTo>
                  <a:lnTo>
                    <a:pt x="45169" y="101448"/>
                  </a:lnTo>
                  <a:lnTo>
                    <a:pt x="31834" y="149904"/>
                  </a:lnTo>
                  <a:lnTo>
                    <a:pt x="18234" y="200655"/>
                  </a:lnTo>
                  <a:lnTo>
                    <a:pt x="4053" y="263586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276060" y="6788888"/>
              <a:ext cx="178980" cy="332471"/>
            </a:xfrm>
            <a:custGeom>
              <a:avLst/>
              <a:gdLst/>
              <a:ahLst/>
              <a:cxnLst/>
              <a:rect l="0" t="0" r="0" b="0"/>
              <a:pathLst>
                <a:path w="178980" h="332471">
                  <a:moveTo>
                    <a:pt x="41133" y="58246"/>
                  </a:moveTo>
                  <a:lnTo>
                    <a:pt x="55691" y="29131"/>
                  </a:lnTo>
                  <a:lnTo>
                    <a:pt x="75025" y="10774"/>
                  </a:lnTo>
                  <a:lnTo>
                    <a:pt x="86580" y="3746"/>
                  </a:lnTo>
                  <a:lnTo>
                    <a:pt x="115669" y="0"/>
                  </a:lnTo>
                  <a:lnTo>
                    <a:pt x="131957" y="1134"/>
                  </a:lnTo>
                  <a:lnTo>
                    <a:pt x="144339" y="7984"/>
                  </a:lnTo>
                  <a:lnTo>
                    <a:pt x="162160" y="31845"/>
                  </a:lnTo>
                  <a:lnTo>
                    <a:pt x="164475" y="43692"/>
                  </a:lnTo>
                  <a:lnTo>
                    <a:pt x="162971" y="54637"/>
                  </a:lnTo>
                  <a:lnTo>
                    <a:pt x="153175" y="74923"/>
                  </a:lnTo>
                  <a:lnTo>
                    <a:pt x="129006" y="103475"/>
                  </a:lnTo>
                  <a:lnTo>
                    <a:pt x="93576" y="129708"/>
                  </a:lnTo>
                  <a:lnTo>
                    <a:pt x="67488" y="142313"/>
                  </a:lnTo>
                  <a:lnTo>
                    <a:pt x="63274" y="143236"/>
                  </a:lnTo>
                  <a:lnTo>
                    <a:pt x="65034" y="140805"/>
                  </a:lnTo>
                  <a:lnTo>
                    <a:pt x="70778" y="136137"/>
                  </a:lnTo>
                  <a:lnTo>
                    <a:pt x="107978" y="122289"/>
                  </a:lnTo>
                  <a:lnTo>
                    <a:pt x="120736" y="122270"/>
                  </a:lnTo>
                  <a:lnTo>
                    <a:pt x="143037" y="130374"/>
                  </a:lnTo>
                  <a:lnTo>
                    <a:pt x="172722" y="152066"/>
                  </a:lnTo>
                  <a:lnTo>
                    <a:pt x="177610" y="164974"/>
                  </a:lnTo>
                  <a:lnTo>
                    <a:pt x="178979" y="199627"/>
                  </a:lnTo>
                  <a:lnTo>
                    <a:pt x="166383" y="232295"/>
                  </a:lnTo>
                  <a:lnTo>
                    <a:pt x="121057" y="290508"/>
                  </a:lnTo>
                  <a:lnTo>
                    <a:pt x="90874" y="310265"/>
                  </a:lnTo>
                  <a:lnTo>
                    <a:pt x="43683" y="325891"/>
                  </a:lnTo>
                  <a:lnTo>
                    <a:pt x="0" y="33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934197" y="6778578"/>
              <a:ext cx="109691" cy="329070"/>
            </a:xfrm>
            <a:custGeom>
              <a:avLst/>
              <a:gdLst/>
              <a:ahLst/>
              <a:cxnLst/>
              <a:rect l="0" t="0" r="0" b="0"/>
              <a:pathLst>
                <a:path w="109691" h="329070">
                  <a:moveTo>
                    <a:pt x="109690" y="0"/>
                  </a:moveTo>
                  <a:lnTo>
                    <a:pt x="90712" y="59660"/>
                  </a:lnTo>
                  <a:lnTo>
                    <a:pt x="65654" y="121643"/>
                  </a:lnTo>
                  <a:lnTo>
                    <a:pt x="44510" y="179421"/>
                  </a:lnTo>
                  <a:lnTo>
                    <a:pt x="22668" y="230223"/>
                  </a:lnTo>
                  <a:lnTo>
                    <a:pt x="7393" y="280822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824507" y="6929401"/>
              <a:ext cx="260514" cy="41134"/>
            </a:xfrm>
            <a:custGeom>
              <a:avLst/>
              <a:gdLst/>
              <a:ahLst/>
              <a:cxnLst/>
              <a:rect l="0" t="0" r="0" b="0"/>
              <a:pathLst>
                <a:path w="260514" h="41134">
                  <a:moveTo>
                    <a:pt x="0" y="41133"/>
                  </a:moveTo>
                  <a:lnTo>
                    <a:pt x="48808" y="30281"/>
                  </a:lnTo>
                  <a:lnTo>
                    <a:pt x="102315" y="24206"/>
                  </a:lnTo>
                  <a:lnTo>
                    <a:pt x="162350" y="12758"/>
                  </a:lnTo>
                  <a:lnTo>
                    <a:pt x="214670" y="3780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167287" y="6806000"/>
              <a:ext cx="109691" cy="356492"/>
            </a:xfrm>
            <a:custGeom>
              <a:avLst/>
              <a:gdLst/>
              <a:ahLst/>
              <a:cxnLst/>
              <a:rect l="0" t="0" r="0" b="0"/>
              <a:pathLst>
                <a:path w="109691" h="356492">
                  <a:moveTo>
                    <a:pt x="109690" y="0"/>
                  </a:moveTo>
                  <a:lnTo>
                    <a:pt x="98744" y="53208"/>
                  </a:lnTo>
                  <a:lnTo>
                    <a:pt x="86303" y="104465"/>
                  </a:lnTo>
                  <a:lnTo>
                    <a:pt x="68451" y="163502"/>
                  </a:lnTo>
                  <a:lnTo>
                    <a:pt x="50751" y="213488"/>
                  </a:lnTo>
                  <a:lnTo>
                    <a:pt x="30272" y="272479"/>
                  </a:lnTo>
                  <a:lnTo>
                    <a:pt x="14556" y="320427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318111" y="6777087"/>
              <a:ext cx="295297" cy="330561"/>
            </a:xfrm>
            <a:custGeom>
              <a:avLst/>
              <a:gdLst/>
              <a:ahLst/>
              <a:cxnLst/>
              <a:rect l="0" t="0" r="0" b="0"/>
              <a:pathLst>
                <a:path w="295297" h="330561">
                  <a:moveTo>
                    <a:pt x="68556" y="42625"/>
                  </a:moveTo>
                  <a:lnTo>
                    <a:pt x="106724" y="4456"/>
                  </a:lnTo>
                  <a:lnTo>
                    <a:pt x="118377" y="421"/>
                  </a:lnTo>
                  <a:lnTo>
                    <a:pt x="147574" y="0"/>
                  </a:lnTo>
                  <a:lnTo>
                    <a:pt x="176802" y="13016"/>
                  </a:lnTo>
                  <a:lnTo>
                    <a:pt x="190994" y="22886"/>
                  </a:lnTo>
                  <a:lnTo>
                    <a:pt x="198932" y="35559"/>
                  </a:lnTo>
                  <a:lnTo>
                    <a:pt x="203690" y="65891"/>
                  </a:lnTo>
                  <a:lnTo>
                    <a:pt x="192601" y="95622"/>
                  </a:lnTo>
                  <a:lnTo>
                    <a:pt x="183245" y="109949"/>
                  </a:lnTo>
                  <a:lnTo>
                    <a:pt x="133685" y="144670"/>
                  </a:lnTo>
                  <a:lnTo>
                    <a:pt x="78035" y="159698"/>
                  </a:lnTo>
                  <a:lnTo>
                    <a:pt x="68781" y="158760"/>
                  </a:lnTo>
                  <a:lnTo>
                    <a:pt x="65659" y="155088"/>
                  </a:lnTo>
                  <a:lnTo>
                    <a:pt x="66625" y="149593"/>
                  </a:lnTo>
                  <a:lnTo>
                    <a:pt x="79885" y="135362"/>
                  </a:lnTo>
                  <a:lnTo>
                    <a:pt x="89820" y="127302"/>
                  </a:lnTo>
                  <a:lnTo>
                    <a:pt x="147475" y="115957"/>
                  </a:lnTo>
                  <a:lnTo>
                    <a:pt x="200613" y="119875"/>
                  </a:lnTo>
                  <a:lnTo>
                    <a:pt x="245304" y="137963"/>
                  </a:lnTo>
                  <a:lnTo>
                    <a:pt x="280212" y="169897"/>
                  </a:lnTo>
                  <a:lnTo>
                    <a:pt x="292120" y="199231"/>
                  </a:lnTo>
                  <a:lnTo>
                    <a:pt x="295296" y="215585"/>
                  </a:lnTo>
                  <a:lnTo>
                    <a:pt x="292842" y="231058"/>
                  </a:lnTo>
                  <a:lnTo>
                    <a:pt x="277928" y="260438"/>
                  </a:lnTo>
                  <a:lnTo>
                    <a:pt x="256065" y="280605"/>
                  </a:lnTo>
                  <a:lnTo>
                    <a:pt x="213999" y="300524"/>
                  </a:lnTo>
                  <a:lnTo>
                    <a:pt x="152469" y="320903"/>
                  </a:lnTo>
                  <a:lnTo>
                    <a:pt x="102898" y="327699"/>
                  </a:lnTo>
                  <a:lnTo>
                    <a:pt x="49616" y="329712"/>
                  </a:lnTo>
                  <a:lnTo>
                    <a:pt x="0" y="3305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50095" y="7189946"/>
              <a:ext cx="2605129" cy="109659"/>
            </a:xfrm>
            <a:custGeom>
              <a:avLst/>
              <a:gdLst/>
              <a:ahLst/>
              <a:cxnLst/>
              <a:rect l="0" t="0" r="0" b="0"/>
              <a:pathLst>
                <a:path w="2605129" h="109659">
                  <a:moveTo>
                    <a:pt x="0" y="13679"/>
                  </a:moveTo>
                  <a:lnTo>
                    <a:pt x="35886" y="4256"/>
                  </a:lnTo>
                  <a:lnTo>
                    <a:pt x="90530" y="1238"/>
                  </a:lnTo>
                  <a:lnTo>
                    <a:pt x="145992" y="344"/>
                  </a:lnTo>
                  <a:lnTo>
                    <a:pt x="201020" y="79"/>
                  </a:lnTo>
                  <a:lnTo>
                    <a:pt x="255919" y="0"/>
                  </a:lnTo>
                  <a:lnTo>
                    <a:pt x="312303" y="1501"/>
                  </a:lnTo>
                  <a:lnTo>
                    <a:pt x="354626" y="7251"/>
                  </a:lnTo>
                  <a:lnTo>
                    <a:pt x="398827" y="10822"/>
                  </a:lnTo>
                  <a:lnTo>
                    <a:pt x="445386" y="12410"/>
                  </a:lnTo>
                  <a:lnTo>
                    <a:pt x="496549" y="13115"/>
                  </a:lnTo>
                  <a:lnTo>
                    <a:pt x="549757" y="13429"/>
                  </a:lnTo>
                  <a:lnTo>
                    <a:pt x="603874" y="13569"/>
                  </a:lnTo>
                  <a:lnTo>
                    <a:pt x="658396" y="13630"/>
                  </a:lnTo>
                  <a:lnTo>
                    <a:pt x="713097" y="13658"/>
                  </a:lnTo>
                  <a:lnTo>
                    <a:pt x="769401" y="13670"/>
                  </a:lnTo>
                  <a:lnTo>
                    <a:pt x="829973" y="13676"/>
                  </a:lnTo>
                  <a:lnTo>
                    <a:pt x="892441" y="13678"/>
                  </a:lnTo>
                  <a:lnTo>
                    <a:pt x="955753" y="15202"/>
                  </a:lnTo>
                  <a:lnTo>
                    <a:pt x="987566" y="17741"/>
                  </a:lnTo>
                  <a:lnTo>
                    <a:pt x="1019439" y="20957"/>
                  </a:lnTo>
                  <a:lnTo>
                    <a:pt x="1051352" y="23102"/>
                  </a:lnTo>
                  <a:lnTo>
                    <a:pt x="1083291" y="24531"/>
                  </a:lnTo>
                  <a:lnTo>
                    <a:pt x="1115248" y="25484"/>
                  </a:lnTo>
                  <a:lnTo>
                    <a:pt x="1148741" y="26119"/>
                  </a:lnTo>
                  <a:lnTo>
                    <a:pt x="1183257" y="26543"/>
                  </a:lnTo>
                  <a:lnTo>
                    <a:pt x="1218455" y="26825"/>
                  </a:lnTo>
                  <a:lnTo>
                    <a:pt x="1252585" y="28537"/>
                  </a:lnTo>
                  <a:lnTo>
                    <a:pt x="1286003" y="31202"/>
                  </a:lnTo>
                  <a:lnTo>
                    <a:pt x="1318945" y="34501"/>
                  </a:lnTo>
                  <a:lnTo>
                    <a:pt x="1353095" y="38225"/>
                  </a:lnTo>
                  <a:lnTo>
                    <a:pt x="1388049" y="42231"/>
                  </a:lnTo>
                  <a:lnTo>
                    <a:pt x="1423539" y="46425"/>
                  </a:lnTo>
                  <a:lnTo>
                    <a:pt x="1459387" y="49221"/>
                  </a:lnTo>
                  <a:lnTo>
                    <a:pt x="1495474" y="51085"/>
                  </a:lnTo>
                  <a:lnTo>
                    <a:pt x="1531719" y="52328"/>
                  </a:lnTo>
                  <a:lnTo>
                    <a:pt x="1566547" y="53157"/>
                  </a:lnTo>
                  <a:lnTo>
                    <a:pt x="1600430" y="53709"/>
                  </a:lnTo>
                  <a:lnTo>
                    <a:pt x="1633683" y="54077"/>
                  </a:lnTo>
                  <a:lnTo>
                    <a:pt x="1668039" y="55846"/>
                  </a:lnTo>
                  <a:lnTo>
                    <a:pt x="1703131" y="58549"/>
                  </a:lnTo>
                  <a:lnTo>
                    <a:pt x="1738714" y="61874"/>
                  </a:lnTo>
                  <a:lnTo>
                    <a:pt x="1773099" y="64091"/>
                  </a:lnTo>
                  <a:lnTo>
                    <a:pt x="1806687" y="65568"/>
                  </a:lnTo>
                  <a:lnTo>
                    <a:pt x="1839744" y="66554"/>
                  </a:lnTo>
                  <a:lnTo>
                    <a:pt x="1873969" y="67210"/>
                  </a:lnTo>
                  <a:lnTo>
                    <a:pt x="1908974" y="67648"/>
                  </a:lnTo>
                  <a:lnTo>
                    <a:pt x="1944498" y="67940"/>
                  </a:lnTo>
                  <a:lnTo>
                    <a:pt x="1978845" y="68135"/>
                  </a:lnTo>
                  <a:lnTo>
                    <a:pt x="2012407" y="68264"/>
                  </a:lnTo>
                  <a:lnTo>
                    <a:pt x="2045446" y="68351"/>
                  </a:lnTo>
                  <a:lnTo>
                    <a:pt x="2106532" y="68447"/>
                  </a:lnTo>
                  <a:lnTo>
                    <a:pt x="2164150" y="68490"/>
                  </a:lnTo>
                  <a:lnTo>
                    <a:pt x="2220228" y="68509"/>
                  </a:lnTo>
                  <a:lnTo>
                    <a:pt x="2271558" y="72580"/>
                  </a:lnTo>
                  <a:lnTo>
                    <a:pt x="2319763" y="77944"/>
                  </a:lnTo>
                  <a:lnTo>
                    <a:pt x="2366578" y="80328"/>
                  </a:lnTo>
                  <a:lnTo>
                    <a:pt x="2428480" y="81670"/>
                  </a:lnTo>
                  <a:lnTo>
                    <a:pt x="2485417" y="89347"/>
                  </a:lnTo>
                  <a:lnTo>
                    <a:pt x="2548160" y="93991"/>
                  </a:lnTo>
                  <a:lnTo>
                    <a:pt x="2605128" y="109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329987" y="7436715"/>
              <a:ext cx="164535" cy="425049"/>
            </a:xfrm>
            <a:custGeom>
              <a:avLst/>
              <a:gdLst/>
              <a:ahLst/>
              <a:cxnLst/>
              <a:rect l="0" t="0" r="0" b="0"/>
              <a:pathLst>
                <a:path w="164535" h="425049">
                  <a:moveTo>
                    <a:pt x="164534" y="0"/>
                  </a:moveTo>
                  <a:lnTo>
                    <a:pt x="144165" y="45310"/>
                  </a:lnTo>
                  <a:lnTo>
                    <a:pt x="127183" y="101448"/>
                  </a:lnTo>
                  <a:lnTo>
                    <a:pt x="105055" y="149905"/>
                  </a:lnTo>
                  <a:lnTo>
                    <a:pt x="86649" y="200657"/>
                  </a:lnTo>
                  <a:lnTo>
                    <a:pt x="57967" y="259524"/>
                  </a:lnTo>
                  <a:lnTo>
                    <a:pt x="37996" y="309479"/>
                  </a:lnTo>
                  <a:lnTo>
                    <a:pt x="16844" y="368461"/>
                  </a:lnTo>
                  <a:lnTo>
                    <a:pt x="0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1604211" y="7473255"/>
              <a:ext cx="246802" cy="293187"/>
            </a:xfrm>
            <a:custGeom>
              <a:avLst/>
              <a:gdLst/>
              <a:ahLst/>
              <a:cxnLst/>
              <a:rect l="0" t="0" r="0" b="0"/>
              <a:pathLst>
                <a:path w="246802" h="293187">
                  <a:moveTo>
                    <a:pt x="0" y="59439"/>
                  </a:moveTo>
                  <a:lnTo>
                    <a:pt x="14557" y="44881"/>
                  </a:lnTo>
                  <a:lnTo>
                    <a:pt x="76566" y="14189"/>
                  </a:lnTo>
                  <a:lnTo>
                    <a:pt x="107155" y="2257"/>
                  </a:lnTo>
                  <a:lnTo>
                    <a:pt x="135985" y="0"/>
                  </a:lnTo>
                  <a:lnTo>
                    <a:pt x="162510" y="5599"/>
                  </a:lnTo>
                  <a:lnTo>
                    <a:pt x="184455" y="18244"/>
                  </a:lnTo>
                  <a:lnTo>
                    <a:pt x="200302" y="38083"/>
                  </a:lnTo>
                  <a:lnTo>
                    <a:pt x="210900" y="63659"/>
                  </a:lnTo>
                  <a:lnTo>
                    <a:pt x="215343" y="110794"/>
                  </a:lnTo>
                  <a:lnTo>
                    <a:pt x="210984" y="140155"/>
                  </a:lnTo>
                  <a:lnTo>
                    <a:pt x="199905" y="164377"/>
                  </a:lnTo>
                  <a:lnTo>
                    <a:pt x="160687" y="219311"/>
                  </a:lnTo>
                  <a:lnTo>
                    <a:pt x="106324" y="277001"/>
                  </a:lnTo>
                  <a:lnTo>
                    <a:pt x="93734" y="286747"/>
                  </a:lnTo>
                  <a:lnTo>
                    <a:pt x="80771" y="291721"/>
                  </a:lnTo>
                  <a:lnTo>
                    <a:pt x="54180" y="293186"/>
                  </a:lnTo>
                  <a:lnTo>
                    <a:pt x="45260" y="285350"/>
                  </a:lnTo>
                  <a:lnTo>
                    <a:pt x="35350" y="256331"/>
                  </a:lnTo>
                  <a:lnTo>
                    <a:pt x="37278" y="240974"/>
                  </a:lnTo>
                  <a:lnTo>
                    <a:pt x="51608" y="211725"/>
                  </a:lnTo>
                  <a:lnTo>
                    <a:pt x="85370" y="176840"/>
                  </a:lnTo>
                  <a:lnTo>
                    <a:pt x="131599" y="154486"/>
                  </a:lnTo>
                  <a:lnTo>
                    <a:pt x="162084" y="151449"/>
                  </a:lnTo>
                  <a:lnTo>
                    <a:pt x="189344" y="156700"/>
                  </a:lnTo>
                  <a:lnTo>
                    <a:pt x="211616" y="169191"/>
                  </a:lnTo>
                  <a:lnTo>
                    <a:pt x="227609" y="188961"/>
                  </a:lnTo>
                  <a:lnTo>
                    <a:pt x="238271" y="214507"/>
                  </a:lnTo>
                  <a:lnTo>
                    <a:pt x="245116" y="264309"/>
                  </a:lnTo>
                  <a:lnTo>
                    <a:pt x="246801" y="2788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138947" y="7518983"/>
              <a:ext cx="164536" cy="41135"/>
            </a:xfrm>
            <a:custGeom>
              <a:avLst/>
              <a:gdLst/>
              <a:ahLst/>
              <a:cxnLst/>
              <a:rect l="0" t="0" r="0" b="0"/>
              <a:pathLst>
                <a:path w="164536" h="41135">
                  <a:moveTo>
                    <a:pt x="0" y="0"/>
                  </a:moveTo>
                  <a:lnTo>
                    <a:pt x="55597" y="4062"/>
                  </a:lnTo>
                  <a:lnTo>
                    <a:pt x="109839" y="19084"/>
                  </a:lnTo>
                  <a:lnTo>
                    <a:pt x="164535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138947" y="7614962"/>
              <a:ext cx="150825" cy="27422"/>
            </a:xfrm>
            <a:custGeom>
              <a:avLst/>
              <a:gdLst/>
              <a:ahLst/>
              <a:cxnLst/>
              <a:rect l="0" t="0" r="0" b="0"/>
              <a:pathLst>
                <a:path w="150825" h="27422">
                  <a:moveTo>
                    <a:pt x="0" y="0"/>
                  </a:moveTo>
                  <a:lnTo>
                    <a:pt x="35887" y="9422"/>
                  </a:lnTo>
                  <a:lnTo>
                    <a:pt x="89007" y="13963"/>
                  </a:lnTo>
                  <a:lnTo>
                    <a:pt x="150824" y="274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509150" y="7410391"/>
              <a:ext cx="218865" cy="286839"/>
            </a:xfrm>
            <a:custGeom>
              <a:avLst/>
              <a:gdLst/>
              <a:ahLst/>
              <a:cxnLst/>
              <a:rect l="0" t="0" r="0" b="0"/>
              <a:pathLst>
                <a:path w="218865" h="286839">
                  <a:moveTo>
                    <a:pt x="0" y="26324"/>
                  </a:moveTo>
                  <a:lnTo>
                    <a:pt x="55597" y="11410"/>
                  </a:lnTo>
                  <a:lnTo>
                    <a:pt x="100264" y="2608"/>
                  </a:lnTo>
                  <a:lnTo>
                    <a:pt x="152093" y="0"/>
                  </a:lnTo>
                  <a:lnTo>
                    <a:pt x="184904" y="2437"/>
                  </a:lnTo>
                  <a:lnTo>
                    <a:pt x="209643" y="13677"/>
                  </a:lnTo>
                  <a:lnTo>
                    <a:pt x="215935" y="22463"/>
                  </a:lnTo>
                  <a:lnTo>
                    <a:pt x="218607" y="32891"/>
                  </a:lnTo>
                  <a:lnTo>
                    <a:pt x="218864" y="44413"/>
                  </a:lnTo>
                  <a:lnTo>
                    <a:pt x="197385" y="98793"/>
                  </a:lnTo>
                  <a:lnTo>
                    <a:pt x="172575" y="153593"/>
                  </a:lnTo>
                  <a:lnTo>
                    <a:pt x="136894" y="205786"/>
                  </a:lnTo>
                  <a:lnTo>
                    <a:pt x="94426" y="268716"/>
                  </a:lnTo>
                  <a:lnTo>
                    <a:pt x="82267" y="2868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865366" y="7364548"/>
              <a:ext cx="192233" cy="318970"/>
            </a:xfrm>
            <a:custGeom>
              <a:avLst/>
              <a:gdLst/>
              <a:ahLst/>
              <a:cxnLst/>
              <a:rect l="0" t="0" r="0" b="0"/>
              <a:pathLst>
                <a:path w="192233" h="318970">
                  <a:moveTo>
                    <a:pt x="55120" y="17322"/>
                  </a:moveTo>
                  <a:lnTo>
                    <a:pt x="69678" y="2765"/>
                  </a:lnTo>
                  <a:lnTo>
                    <a:pt x="78536" y="0"/>
                  </a:lnTo>
                  <a:lnTo>
                    <a:pt x="100567" y="991"/>
                  </a:lnTo>
                  <a:lnTo>
                    <a:pt x="121530" y="10572"/>
                  </a:lnTo>
                  <a:lnTo>
                    <a:pt x="141004" y="26510"/>
                  </a:lnTo>
                  <a:lnTo>
                    <a:pt x="167574" y="61179"/>
                  </a:lnTo>
                  <a:lnTo>
                    <a:pt x="180257" y="87089"/>
                  </a:lnTo>
                  <a:lnTo>
                    <a:pt x="178785" y="117901"/>
                  </a:lnTo>
                  <a:lnTo>
                    <a:pt x="166450" y="151909"/>
                  </a:lnTo>
                  <a:lnTo>
                    <a:pt x="125354" y="215269"/>
                  </a:lnTo>
                  <a:lnTo>
                    <a:pt x="80165" y="258029"/>
                  </a:lnTo>
                  <a:lnTo>
                    <a:pt x="40704" y="279246"/>
                  </a:lnTo>
                  <a:lnTo>
                    <a:pt x="28752" y="280299"/>
                  </a:lnTo>
                  <a:lnTo>
                    <a:pt x="7345" y="273345"/>
                  </a:lnTo>
                  <a:lnTo>
                    <a:pt x="1942" y="264177"/>
                  </a:lnTo>
                  <a:lnTo>
                    <a:pt x="0" y="237741"/>
                  </a:lnTo>
                  <a:lnTo>
                    <a:pt x="8278" y="213804"/>
                  </a:lnTo>
                  <a:lnTo>
                    <a:pt x="14751" y="203155"/>
                  </a:lnTo>
                  <a:lnTo>
                    <a:pt x="25160" y="196056"/>
                  </a:lnTo>
                  <a:lnTo>
                    <a:pt x="52977" y="188168"/>
                  </a:lnTo>
                  <a:lnTo>
                    <a:pt x="102897" y="191006"/>
                  </a:lnTo>
                  <a:lnTo>
                    <a:pt x="130184" y="201666"/>
                  </a:lnTo>
                  <a:lnTo>
                    <a:pt x="141725" y="208774"/>
                  </a:lnTo>
                  <a:lnTo>
                    <a:pt x="172527" y="247894"/>
                  </a:lnTo>
                  <a:lnTo>
                    <a:pt x="183475" y="276716"/>
                  </a:lnTo>
                  <a:lnTo>
                    <a:pt x="192232" y="318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1946991" y="7505272"/>
              <a:ext cx="95979" cy="219380"/>
            </a:xfrm>
            <a:custGeom>
              <a:avLst/>
              <a:gdLst/>
              <a:ahLst/>
              <a:cxnLst/>
              <a:rect l="0" t="0" r="0" b="0"/>
              <a:pathLst>
                <a:path w="95979" h="219380">
                  <a:moveTo>
                    <a:pt x="0" y="0"/>
                  </a:moveTo>
                  <a:lnTo>
                    <a:pt x="26363" y="57252"/>
                  </a:lnTo>
                  <a:lnTo>
                    <a:pt x="58585" y="111688"/>
                  </a:lnTo>
                  <a:lnTo>
                    <a:pt x="76096" y="160386"/>
                  </a:lnTo>
                  <a:lnTo>
                    <a:pt x="95978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1919568" y="7518983"/>
              <a:ext cx="164536" cy="274224"/>
            </a:xfrm>
            <a:custGeom>
              <a:avLst/>
              <a:gdLst/>
              <a:ahLst/>
              <a:cxnLst/>
              <a:rect l="0" t="0" r="0" b="0"/>
              <a:pathLst>
                <a:path w="164536" h="274224">
                  <a:moveTo>
                    <a:pt x="164535" y="0"/>
                  </a:moveTo>
                  <a:lnTo>
                    <a:pt x="127915" y="55597"/>
                  </a:lnTo>
                  <a:lnTo>
                    <a:pt x="98732" y="117117"/>
                  </a:lnTo>
                  <a:lnTo>
                    <a:pt x="72588" y="169952"/>
                  </a:lnTo>
                  <a:lnTo>
                    <a:pt x="36457" y="229929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2413172" y="7669806"/>
              <a:ext cx="712983" cy="27424"/>
            </a:xfrm>
            <a:custGeom>
              <a:avLst/>
              <a:gdLst/>
              <a:ahLst/>
              <a:cxnLst/>
              <a:rect l="0" t="0" r="0" b="0"/>
              <a:pathLst>
                <a:path w="712983" h="27424">
                  <a:moveTo>
                    <a:pt x="0" y="27423"/>
                  </a:moveTo>
                  <a:lnTo>
                    <a:pt x="54731" y="27423"/>
                  </a:lnTo>
                  <a:lnTo>
                    <a:pt x="95420" y="27423"/>
                  </a:lnTo>
                  <a:lnTo>
                    <a:pt x="142957" y="27423"/>
                  </a:lnTo>
                  <a:lnTo>
                    <a:pt x="191508" y="27423"/>
                  </a:lnTo>
                  <a:lnTo>
                    <a:pt x="251577" y="25899"/>
                  </a:lnTo>
                  <a:lnTo>
                    <a:pt x="300522" y="18000"/>
                  </a:lnTo>
                  <a:lnTo>
                    <a:pt x="352942" y="14982"/>
                  </a:lnTo>
                  <a:lnTo>
                    <a:pt x="407068" y="14088"/>
                  </a:lnTo>
                  <a:lnTo>
                    <a:pt x="461699" y="13823"/>
                  </a:lnTo>
                  <a:lnTo>
                    <a:pt x="519528" y="13744"/>
                  </a:lnTo>
                  <a:lnTo>
                    <a:pt x="567587" y="13726"/>
                  </a:lnTo>
                  <a:lnTo>
                    <a:pt x="615354" y="9655"/>
                  </a:lnTo>
                  <a:lnTo>
                    <a:pt x="672883" y="2861"/>
                  </a:lnTo>
                  <a:lnTo>
                    <a:pt x="71298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2591417" y="7793206"/>
              <a:ext cx="95979" cy="205670"/>
            </a:xfrm>
            <a:custGeom>
              <a:avLst/>
              <a:gdLst/>
              <a:ahLst/>
              <a:cxnLst/>
              <a:rect l="0" t="0" r="0" b="0"/>
              <a:pathLst>
                <a:path w="95979" h="205670">
                  <a:moveTo>
                    <a:pt x="95978" y="0"/>
                  </a:moveTo>
                  <a:lnTo>
                    <a:pt x="65089" y="57253"/>
                  </a:lnTo>
                  <a:lnTo>
                    <a:pt x="43323" y="111250"/>
                  </a:lnTo>
                  <a:lnTo>
                    <a:pt x="17576" y="168213"/>
                  </a:lnTo>
                  <a:lnTo>
                    <a:pt x="0" y="205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2750065" y="7738362"/>
              <a:ext cx="225267" cy="273116"/>
            </a:xfrm>
            <a:custGeom>
              <a:avLst/>
              <a:gdLst/>
              <a:ahLst/>
              <a:cxnLst/>
              <a:rect l="0" t="0" r="0" b="0"/>
              <a:pathLst>
                <a:path w="225267" h="273116">
                  <a:moveTo>
                    <a:pt x="115576" y="0"/>
                  </a:moveTo>
                  <a:lnTo>
                    <a:pt x="130134" y="14558"/>
                  </a:lnTo>
                  <a:lnTo>
                    <a:pt x="137281" y="37956"/>
                  </a:lnTo>
                  <a:lnTo>
                    <a:pt x="141304" y="89451"/>
                  </a:lnTo>
                  <a:lnTo>
                    <a:pt x="139199" y="126594"/>
                  </a:lnTo>
                  <a:lnTo>
                    <a:pt x="117082" y="179328"/>
                  </a:lnTo>
                  <a:lnTo>
                    <a:pt x="105581" y="204626"/>
                  </a:lnTo>
                  <a:lnTo>
                    <a:pt x="57309" y="262482"/>
                  </a:lnTo>
                  <a:lnTo>
                    <a:pt x="44738" y="269443"/>
                  </a:lnTo>
                  <a:lnTo>
                    <a:pt x="18584" y="273115"/>
                  </a:lnTo>
                  <a:lnTo>
                    <a:pt x="9781" y="267390"/>
                  </a:lnTo>
                  <a:lnTo>
                    <a:pt x="3912" y="257481"/>
                  </a:lnTo>
                  <a:lnTo>
                    <a:pt x="0" y="244780"/>
                  </a:lnTo>
                  <a:lnTo>
                    <a:pt x="1772" y="197790"/>
                  </a:lnTo>
                  <a:lnTo>
                    <a:pt x="16246" y="167127"/>
                  </a:lnTo>
                  <a:lnTo>
                    <a:pt x="50089" y="128231"/>
                  </a:lnTo>
                  <a:lnTo>
                    <a:pt x="62777" y="117480"/>
                  </a:lnTo>
                  <a:lnTo>
                    <a:pt x="93126" y="105534"/>
                  </a:lnTo>
                  <a:lnTo>
                    <a:pt x="125403" y="101749"/>
                  </a:lnTo>
                  <a:lnTo>
                    <a:pt x="154983" y="105145"/>
                  </a:lnTo>
                  <a:lnTo>
                    <a:pt x="179302" y="115795"/>
                  </a:lnTo>
                  <a:lnTo>
                    <a:pt x="190053" y="122901"/>
                  </a:lnTo>
                  <a:lnTo>
                    <a:pt x="206061" y="142983"/>
                  </a:lnTo>
                  <a:lnTo>
                    <a:pt x="225266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179163" y="7820630"/>
              <a:ext cx="1000919" cy="68556"/>
            </a:xfrm>
            <a:custGeom>
              <a:avLst/>
              <a:gdLst/>
              <a:ahLst/>
              <a:cxnLst/>
              <a:rect l="0" t="0" r="0" b="0"/>
              <a:pathLst>
                <a:path w="1000919" h="68556">
                  <a:moveTo>
                    <a:pt x="0" y="68555"/>
                  </a:moveTo>
                  <a:lnTo>
                    <a:pt x="45309" y="68555"/>
                  </a:lnTo>
                  <a:lnTo>
                    <a:pt x="106018" y="68555"/>
                  </a:lnTo>
                  <a:lnTo>
                    <a:pt x="155286" y="68555"/>
                  </a:lnTo>
                  <a:lnTo>
                    <a:pt x="212576" y="61276"/>
                  </a:lnTo>
                  <a:lnTo>
                    <a:pt x="265776" y="56750"/>
                  </a:lnTo>
                  <a:lnTo>
                    <a:pt x="320134" y="55409"/>
                  </a:lnTo>
                  <a:lnTo>
                    <a:pt x="374834" y="55012"/>
                  </a:lnTo>
                  <a:lnTo>
                    <a:pt x="429636" y="47615"/>
                  </a:lnTo>
                  <a:lnTo>
                    <a:pt x="484468" y="43054"/>
                  </a:lnTo>
                  <a:lnTo>
                    <a:pt x="546588" y="34423"/>
                  </a:lnTo>
                  <a:lnTo>
                    <a:pt x="605958" y="22217"/>
                  </a:lnTo>
                  <a:lnTo>
                    <a:pt x="662144" y="16230"/>
                  </a:lnTo>
                  <a:lnTo>
                    <a:pt x="724665" y="14457"/>
                  </a:lnTo>
                  <a:lnTo>
                    <a:pt x="784154" y="6653"/>
                  </a:lnTo>
                  <a:lnTo>
                    <a:pt x="833991" y="2958"/>
                  </a:lnTo>
                  <a:lnTo>
                    <a:pt x="887118" y="1314"/>
                  </a:lnTo>
                  <a:lnTo>
                    <a:pt x="948241" y="390"/>
                  </a:lnTo>
                  <a:lnTo>
                    <a:pt x="100091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1549366" y="7916607"/>
              <a:ext cx="109690" cy="164536"/>
            </a:xfrm>
            <a:custGeom>
              <a:avLst/>
              <a:gdLst/>
              <a:ahLst/>
              <a:cxnLst/>
              <a:rect l="0" t="0" r="0" b="0"/>
              <a:pathLst>
                <a:path w="109690" h="164536">
                  <a:moveTo>
                    <a:pt x="109689" y="0"/>
                  </a:moveTo>
                  <a:lnTo>
                    <a:pt x="71521" y="45447"/>
                  </a:lnTo>
                  <a:lnTo>
                    <a:pt x="36246" y="106254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790304" y="7848051"/>
              <a:ext cx="170399" cy="182168"/>
            </a:xfrm>
            <a:custGeom>
              <a:avLst/>
              <a:gdLst/>
              <a:ahLst/>
              <a:cxnLst/>
              <a:rect l="0" t="0" r="0" b="0"/>
              <a:pathLst>
                <a:path w="170399" h="182168">
                  <a:moveTo>
                    <a:pt x="74419" y="0"/>
                  </a:moveTo>
                  <a:lnTo>
                    <a:pt x="105735" y="12471"/>
                  </a:lnTo>
                  <a:lnTo>
                    <a:pt x="124393" y="26364"/>
                  </a:lnTo>
                  <a:lnTo>
                    <a:pt x="129064" y="38905"/>
                  </a:lnTo>
                  <a:lnTo>
                    <a:pt x="130191" y="73152"/>
                  </a:lnTo>
                  <a:lnTo>
                    <a:pt x="114981" y="120700"/>
                  </a:lnTo>
                  <a:lnTo>
                    <a:pt x="91177" y="156456"/>
                  </a:lnTo>
                  <a:lnTo>
                    <a:pt x="69680" y="172625"/>
                  </a:lnTo>
                  <a:lnTo>
                    <a:pt x="57548" y="179069"/>
                  </a:lnTo>
                  <a:lnTo>
                    <a:pt x="31881" y="182167"/>
                  </a:lnTo>
                  <a:lnTo>
                    <a:pt x="18638" y="180860"/>
                  </a:lnTo>
                  <a:lnTo>
                    <a:pt x="9810" y="173895"/>
                  </a:lnTo>
                  <a:lnTo>
                    <a:pt x="0" y="149906"/>
                  </a:lnTo>
                  <a:lnTo>
                    <a:pt x="3478" y="139547"/>
                  </a:lnTo>
                  <a:lnTo>
                    <a:pt x="11890" y="131119"/>
                  </a:lnTo>
                  <a:lnTo>
                    <a:pt x="37488" y="119214"/>
                  </a:lnTo>
                  <a:lnTo>
                    <a:pt x="69177" y="113923"/>
                  </a:lnTo>
                  <a:lnTo>
                    <a:pt x="99512" y="119697"/>
                  </a:lnTo>
                  <a:lnTo>
                    <a:pt x="138222" y="140078"/>
                  </a:lnTo>
                  <a:lnTo>
                    <a:pt x="156098" y="155188"/>
                  </a:lnTo>
                  <a:lnTo>
                    <a:pt x="170398" y="1782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4058515" y="6997957"/>
              <a:ext cx="178247" cy="315359"/>
            </a:xfrm>
            <a:custGeom>
              <a:avLst/>
              <a:gdLst/>
              <a:ahLst/>
              <a:cxnLst/>
              <a:rect l="0" t="0" r="0" b="0"/>
              <a:pathLst>
                <a:path w="178247" h="315359">
                  <a:moveTo>
                    <a:pt x="0" y="0"/>
                  </a:moveTo>
                  <a:lnTo>
                    <a:pt x="26364" y="57253"/>
                  </a:lnTo>
                  <a:lnTo>
                    <a:pt x="51316" y="103971"/>
                  </a:lnTo>
                  <a:lnTo>
                    <a:pt x="85284" y="156407"/>
                  </a:lnTo>
                  <a:lnTo>
                    <a:pt x="117016" y="210539"/>
                  </a:lnTo>
                  <a:lnTo>
                    <a:pt x="153512" y="263055"/>
                  </a:lnTo>
                  <a:lnTo>
                    <a:pt x="178246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4099649" y="6915690"/>
              <a:ext cx="274225" cy="411337"/>
            </a:xfrm>
            <a:custGeom>
              <a:avLst/>
              <a:gdLst/>
              <a:ahLst/>
              <a:cxnLst/>
              <a:rect l="0" t="0" r="0" b="0"/>
              <a:pathLst>
                <a:path w="274225" h="411337">
                  <a:moveTo>
                    <a:pt x="274224" y="0"/>
                  </a:moveTo>
                  <a:lnTo>
                    <a:pt x="259667" y="14558"/>
                  </a:lnTo>
                  <a:lnTo>
                    <a:pt x="227450" y="76566"/>
                  </a:lnTo>
                  <a:lnTo>
                    <a:pt x="187683" y="135986"/>
                  </a:lnTo>
                  <a:lnTo>
                    <a:pt x="143547" y="199014"/>
                  </a:lnTo>
                  <a:lnTo>
                    <a:pt x="105488" y="259198"/>
                  </a:lnTo>
                  <a:lnTo>
                    <a:pt x="64567" y="315098"/>
                  </a:lnTo>
                  <a:lnTo>
                    <a:pt x="20202" y="377430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483563" y="6984246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45309" y="0"/>
                  </a:lnTo>
                  <a:lnTo>
                    <a:pt x="98400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442429" y="7086036"/>
              <a:ext cx="150825" cy="7901"/>
            </a:xfrm>
            <a:custGeom>
              <a:avLst/>
              <a:gdLst/>
              <a:ahLst/>
              <a:cxnLst/>
              <a:rect l="0" t="0" r="0" b="0"/>
              <a:pathLst>
                <a:path w="150825" h="7901">
                  <a:moveTo>
                    <a:pt x="0" y="7900"/>
                  </a:moveTo>
                  <a:lnTo>
                    <a:pt x="51685" y="6377"/>
                  </a:lnTo>
                  <a:lnTo>
                    <a:pt x="95042" y="0"/>
                  </a:lnTo>
                  <a:lnTo>
                    <a:pt x="150824" y="7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753288" y="6778578"/>
              <a:ext cx="241046" cy="479893"/>
            </a:xfrm>
            <a:custGeom>
              <a:avLst/>
              <a:gdLst/>
              <a:ahLst/>
              <a:cxnLst/>
              <a:rect l="0" t="0" r="0" b="0"/>
              <a:pathLst>
                <a:path w="241046" h="479893">
                  <a:moveTo>
                    <a:pt x="141611" y="0"/>
                  </a:moveTo>
                  <a:lnTo>
                    <a:pt x="100929" y="48808"/>
                  </a:lnTo>
                  <a:lnTo>
                    <a:pt x="73189" y="98252"/>
                  </a:lnTo>
                  <a:lnTo>
                    <a:pt x="49735" y="147433"/>
                  </a:lnTo>
                  <a:lnTo>
                    <a:pt x="28161" y="204998"/>
                  </a:lnTo>
                  <a:lnTo>
                    <a:pt x="13880" y="261161"/>
                  </a:lnTo>
                  <a:lnTo>
                    <a:pt x="0" y="318766"/>
                  </a:lnTo>
                  <a:lnTo>
                    <a:pt x="3007" y="351912"/>
                  </a:lnTo>
                  <a:lnTo>
                    <a:pt x="8074" y="367149"/>
                  </a:lnTo>
                  <a:lnTo>
                    <a:pt x="19070" y="377308"/>
                  </a:lnTo>
                  <a:lnTo>
                    <a:pt x="51601" y="388595"/>
                  </a:lnTo>
                  <a:lnTo>
                    <a:pt x="87387" y="385486"/>
                  </a:lnTo>
                  <a:lnTo>
                    <a:pt x="122082" y="372425"/>
                  </a:lnTo>
                  <a:lnTo>
                    <a:pt x="181595" y="330862"/>
                  </a:lnTo>
                  <a:lnTo>
                    <a:pt x="206609" y="310061"/>
                  </a:lnTo>
                  <a:lnTo>
                    <a:pt x="235081" y="259467"/>
                  </a:lnTo>
                  <a:lnTo>
                    <a:pt x="240487" y="246104"/>
                  </a:lnTo>
                  <a:lnTo>
                    <a:pt x="241045" y="234149"/>
                  </a:lnTo>
                  <a:lnTo>
                    <a:pt x="233539" y="212740"/>
                  </a:lnTo>
                  <a:lnTo>
                    <a:pt x="224225" y="208859"/>
                  </a:lnTo>
                  <a:lnTo>
                    <a:pt x="197625" y="212672"/>
                  </a:lnTo>
                  <a:lnTo>
                    <a:pt x="155669" y="239229"/>
                  </a:lnTo>
                  <a:lnTo>
                    <a:pt x="111492" y="281248"/>
                  </a:lnTo>
                  <a:lnTo>
                    <a:pt x="77488" y="341008"/>
                  </a:lnTo>
                  <a:lnTo>
                    <a:pt x="48370" y="397275"/>
                  </a:lnTo>
                  <a:lnTo>
                    <a:pt x="35170" y="457253"/>
                  </a:lnTo>
                  <a:lnTo>
                    <a:pt x="31921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4794580" y="5722815"/>
            <a:ext cx="2061022" cy="479893"/>
            <a:chOff x="4794580" y="5722815"/>
            <a:chExt cx="2061022" cy="479893"/>
          </a:xfrm>
        </p:grpSpPr>
        <p:sp>
          <p:nvSpPr>
            <p:cNvPr id="181" name="Freeform 180"/>
            <p:cNvSpPr/>
            <p:nvPr/>
          </p:nvSpPr>
          <p:spPr>
            <a:xfrm>
              <a:off x="4794580" y="5777661"/>
              <a:ext cx="237432" cy="342780"/>
            </a:xfrm>
            <a:custGeom>
              <a:avLst/>
              <a:gdLst/>
              <a:ahLst/>
              <a:cxnLst/>
              <a:rect l="0" t="0" r="0" b="0"/>
              <a:pathLst>
                <a:path w="237432" h="342780">
                  <a:moveTo>
                    <a:pt x="127741" y="0"/>
                  </a:moveTo>
                  <a:lnTo>
                    <a:pt x="101379" y="57251"/>
                  </a:lnTo>
                  <a:lnTo>
                    <a:pt x="76427" y="111249"/>
                  </a:lnTo>
                  <a:lnTo>
                    <a:pt x="49736" y="168212"/>
                  </a:lnTo>
                  <a:lnTo>
                    <a:pt x="29810" y="223685"/>
                  </a:lnTo>
                  <a:lnTo>
                    <a:pt x="9428" y="286077"/>
                  </a:lnTo>
                  <a:lnTo>
                    <a:pt x="0" y="314531"/>
                  </a:lnTo>
                  <a:lnTo>
                    <a:pt x="4494" y="323947"/>
                  </a:lnTo>
                  <a:lnTo>
                    <a:pt x="15107" y="330225"/>
                  </a:lnTo>
                  <a:lnTo>
                    <a:pt x="62375" y="339059"/>
                  </a:lnTo>
                  <a:lnTo>
                    <a:pt x="119038" y="341677"/>
                  </a:lnTo>
                  <a:lnTo>
                    <a:pt x="180007" y="342453"/>
                  </a:lnTo>
                  <a:lnTo>
                    <a:pt x="237431" y="3427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853765" y="5928483"/>
              <a:ext cx="123402" cy="27424"/>
            </a:xfrm>
            <a:custGeom>
              <a:avLst/>
              <a:gdLst/>
              <a:ahLst/>
              <a:cxnLst/>
              <a:rect l="0" t="0" r="0" b="0"/>
              <a:pathLst>
                <a:path w="123402" h="27424">
                  <a:moveTo>
                    <a:pt x="0" y="27423"/>
                  </a:moveTo>
                  <a:lnTo>
                    <a:pt x="48808" y="12508"/>
                  </a:lnTo>
                  <a:lnTo>
                    <a:pt x="90127" y="370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4894899" y="5722815"/>
              <a:ext cx="68557" cy="54847"/>
            </a:xfrm>
            <a:custGeom>
              <a:avLst/>
              <a:gdLst/>
              <a:ahLst/>
              <a:cxnLst/>
              <a:rect l="0" t="0" r="0" b="0"/>
              <a:pathLst>
                <a:path w="68557" h="54847">
                  <a:moveTo>
                    <a:pt x="0" y="54846"/>
                  </a:moveTo>
                  <a:lnTo>
                    <a:pt x="58285" y="7412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128111" y="5722815"/>
              <a:ext cx="232970" cy="314016"/>
            </a:xfrm>
            <a:custGeom>
              <a:avLst/>
              <a:gdLst/>
              <a:ahLst/>
              <a:cxnLst/>
              <a:rect l="0" t="0" r="0" b="0"/>
              <a:pathLst>
                <a:path w="232970" h="314016">
                  <a:moveTo>
                    <a:pt x="27301" y="54846"/>
                  </a:moveTo>
                  <a:lnTo>
                    <a:pt x="27301" y="101678"/>
                  </a:lnTo>
                  <a:lnTo>
                    <a:pt x="27301" y="145739"/>
                  </a:lnTo>
                  <a:lnTo>
                    <a:pt x="20022" y="200099"/>
                  </a:lnTo>
                  <a:lnTo>
                    <a:pt x="15496" y="259709"/>
                  </a:lnTo>
                  <a:lnTo>
                    <a:pt x="6876" y="311057"/>
                  </a:lnTo>
                  <a:lnTo>
                    <a:pt x="4543" y="314015"/>
                  </a:lnTo>
                  <a:lnTo>
                    <a:pt x="1261" y="281782"/>
                  </a:lnTo>
                  <a:lnTo>
                    <a:pt x="288" y="225513"/>
                  </a:lnTo>
                  <a:lnTo>
                    <a:pt x="0" y="168044"/>
                  </a:lnTo>
                  <a:lnTo>
                    <a:pt x="1438" y="106498"/>
                  </a:lnTo>
                  <a:lnTo>
                    <a:pt x="7173" y="73232"/>
                  </a:lnTo>
                  <a:lnTo>
                    <a:pt x="13883" y="61009"/>
                  </a:lnTo>
                  <a:lnTo>
                    <a:pt x="33525" y="43366"/>
                  </a:lnTo>
                  <a:lnTo>
                    <a:pt x="84898" y="19626"/>
                  </a:lnTo>
                  <a:lnTo>
                    <a:pt x="134590" y="6493"/>
                  </a:lnTo>
                  <a:lnTo>
                    <a:pt x="197850" y="1283"/>
                  </a:lnTo>
                  <a:lnTo>
                    <a:pt x="23296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169123" y="5846216"/>
              <a:ext cx="150824" cy="41135"/>
            </a:xfrm>
            <a:custGeom>
              <a:avLst/>
              <a:gdLst/>
              <a:ahLst/>
              <a:cxnLst/>
              <a:rect l="0" t="0" r="0" b="0"/>
              <a:pathLst>
                <a:path w="150824" h="41135">
                  <a:moveTo>
                    <a:pt x="0" y="41134"/>
                  </a:moveTo>
                  <a:lnTo>
                    <a:pt x="57252" y="22049"/>
                  </a:lnTo>
                  <a:lnTo>
                    <a:pt x="119655" y="395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484481" y="5942195"/>
              <a:ext cx="123401" cy="13712"/>
            </a:xfrm>
            <a:custGeom>
              <a:avLst/>
              <a:gdLst/>
              <a:ahLst/>
              <a:cxnLst/>
              <a:rect l="0" t="0" r="0" b="0"/>
              <a:pathLst>
                <a:path w="123401" h="13712">
                  <a:moveTo>
                    <a:pt x="0" y="13711"/>
                  </a:moveTo>
                  <a:lnTo>
                    <a:pt x="59660" y="2858"/>
                  </a:lnTo>
                  <a:lnTo>
                    <a:pt x="98928" y="846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511903" y="5997039"/>
              <a:ext cx="68557" cy="13713"/>
            </a:xfrm>
            <a:custGeom>
              <a:avLst/>
              <a:gdLst/>
              <a:ahLst/>
              <a:cxnLst/>
              <a:rect l="0" t="0" r="0" b="0"/>
              <a:pathLst>
                <a:path w="68557" h="13713">
                  <a:moveTo>
                    <a:pt x="0" y="13712"/>
                  </a:moveTo>
                  <a:lnTo>
                    <a:pt x="40682" y="2860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710741" y="5815183"/>
              <a:ext cx="144643" cy="294506"/>
            </a:xfrm>
            <a:custGeom>
              <a:avLst/>
              <a:gdLst/>
              <a:ahLst/>
              <a:cxnLst/>
              <a:rect l="0" t="0" r="0" b="0"/>
              <a:pathLst>
                <a:path w="144643" h="294506">
                  <a:moveTo>
                    <a:pt x="102808" y="17322"/>
                  </a:moveTo>
                  <a:lnTo>
                    <a:pt x="88251" y="2765"/>
                  </a:lnTo>
                  <a:lnTo>
                    <a:pt x="77868" y="0"/>
                  </a:lnTo>
                  <a:lnTo>
                    <a:pt x="50083" y="990"/>
                  </a:lnTo>
                  <a:lnTo>
                    <a:pt x="7458" y="17392"/>
                  </a:lnTo>
                  <a:lnTo>
                    <a:pt x="1155" y="26509"/>
                  </a:lnTo>
                  <a:lnTo>
                    <a:pt x="0" y="37158"/>
                  </a:lnTo>
                  <a:lnTo>
                    <a:pt x="2276" y="48828"/>
                  </a:lnTo>
                  <a:lnTo>
                    <a:pt x="16994" y="69919"/>
                  </a:lnTo>
                  <a:lnTo>
                    <a:pt x="55038" y="98923"/>
                  </a:lnTo>
                  <a:lnTo>
                    <a:pt x="115209" y="136021"/>
                  </a:lnTo>
                  <a:lnTo>
                    <a:pt x="135234" y="158438"/>
                  </a:lnTo>
                  <a:lnTo>
                    <a:pt x="142707" y="170815"/>
                  </a:lnTo>
                  <a:lnTo>
                    <a:pt x="144642" y="185160"/>
                  </a:lnTo>
                  <a:lnTo>
                    <a:pt x="138667" y="217349"/>
                  </a:lnTo>
                  <a:lnTo>
                    <a:pt x="118173" y="262452"/>
                  </a:lnTo>
                  <a:lnTo>
                    <a:pt x="97449" y="282678"/>
                  </a:lnTo>
                  <a:lnTo>
                    <a:pt x="85525" y="290204"/>
                  </a:lnTo>
                  <a:lnTo>
                    <a:pt x="56025" y="294505"/>
                  </a:lnTo>
                  <a:lnTo>
                    <a:pt x="39627" y="293518"/>
                  </a:lnTo>
                  <a:lnTo>
                    <a:pt x="28694" y="286767"/>
                  </a:lnTo>
                  <a:lnTo>
                    <a:pt x="21406" y="276172"/>
                  </a:lnTo>
                  <a:lnTo>
                    <a:pt x="16547" y="263015"/>
                  </a:lnTo>
                  <a:lnTo>
                    <a:pt x="16988" y="215383"/>
                  </a:lnTo>
                  <a:lnTo>
                    <a:pt x="32310" y="155640"/>
                  </a:lnTo>
                  <a:lnTo>
                    <a:pt x="59034" y="99828"/>
                  </a:lnTo>
                  <a:lnTo>
                    <a:pt x="75386" y="584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5858529" y="5763949"/>
              <a:ext cx="105845" cy="438759"/>
            </a:xfrm>
            <a:custGeom>
              <a:avLst/>
              <a:gdLst/>
              <a:ahLst/>
              <a:cxnLst/>
              <a:rect l="0" t="0" r="0" b="0"/>
              <a:pathLst>
                <a:path w="105845" h="438759">
                  <a:moveTo>
                    <a:pt x="105844" y="0"/>
                  </a:moveTo>
                  <a:lnTo>
                    <a:pt x="93374" y="54732"/>
                  </a:lnTo>
                  <a:lnTo>
                    <a:pt x="71510" y="115412"/>
                  </a:lnTo>
                  <a:lnTo>
                    <a:pt x="45735" y="171139"/>
                  </a:lnTo>
                  <a:lnTo>
                    <a:pt x="13790" y="231687"/>
                  </a:lnTo>
                  <a:lnTo>
                    <a:pt x="3992" y="262936"/>
                  </a:lnTo>
                  <a:lnTo>
                    <a:pt x="0" y="321831"/>
                  </a:lnTo>
                  <a:lnTo>
                    <a:pt x="9312" y="375506"/>
                  </a:lnTo>
                  <a:lnTo>
                    <a:pt x="22823" y="400998"/>
                  </a:lnTo>
                  <a:lnTo>
                    <a:pt x="43046" y="418421"/>
                  </a:lnTo>
                  <a:lnTo>
                    <a:pt x="65746" y="429720"/>
                  </a:lnTo>
                  <a:lnTo>
                    <a:pt x="105844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5990639" y="5846216"/>
              <a:ext cx="180305" cy="274225"/>
            </a:xfrm>
            <a:custGeom>
              <a:avLst/>
              <a:gdLst/>
              <a:ahLst/>
              <a:cxnLst/>
              <a:rect l="0" t="0" r="0" b="0"/>
              <a:pathLst>
                <a:path w="180305" h="274225">
                  <a:moveTo>
                    <a:pt x="69712" y="0"/>
                  </a:moveTo>
                  <a:lnTo>
                    <a:pt x="47819" y="45310"/>
                  </a:lnTo>
                  <a:lnTo>
                    <a:pt x="22938" y="102971"/>
                  </a:lnTo>
                  <a:lnTo>
                    <a:pt x="839" y="159328"/>
                  </a:lnTo>
                  <a:lnTo>
                    <a:pt x="0" y="196245"/>
                  </a:lnTo>
                  <a:lnTo>
                    <a:pt x="6479" y="208526"/>
                  </a:lnTo>
                  <a:lnTo>
                    <a:pt x="16892" y="216715"/>
                  </a:lnTo>
                  <a:lnTo>
                    <a:pt x="29928" y="222173"/>
                  </a:lnTo>
                  <a:lnTo>
                    <a:pt x="60664" y="224176"/>
                  </a:lnTo>
                  <a:lnTo>
                    <a:pt x="77391" y="222577"/>
                  </a:lnTo>
                  <a:lnTo>
                    <a:pt x="108165" y="208613"/>
                  </a:lnTo>
                  <a:lnTo>
                    <a:pt x="157882" y="169687"/>
                  </a:lnTo>
                  <a:lnTo>
                    <a:pt x="180304" y="134576"/>
                  </a:lnTo>
                  <a:lnTo>
                    <a:pt x="178480" y="127804"/>
                  </a:lnTo>
                  <a:lnTo>
                    <a:pt x="171169" y="124813"/>
                  </a:lnTo>
                  <a:lnTo>
                    <a:pt x="160202" y="124342"/>
                  </a:lnTo>
                  <a:lnTo>
                    <a:pt x="139891" y="131945"/>
                  </a:lnTo>
                  <a:lnTo>
                    <a:pt x="130209" y="138238"/>
                  </a:lnTo>
                  <a:lnTo>
                    <a:pt x="115389" y="157418"/>
                  </a:lnTo>
                  <a:lnTo>
                    <a:pt x="93461" y="214250"/>
                  </a:lnTo>
                  <a:lnTo>
                    <a:pt x="93162" y="228147"/>
                  </a:lnTo>
                  <a:lnTo>
                    <a:pt x="110846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211174" y="5750238"/>
              <a:ext cx="87921" cy="452470"/>
            </a:xfrm>
            <a:custGeom>
              <a:avLst/>
              <a:gdLst/>
              <a:ahLst/>
              <a:cxnLst/>
              <a:rect l="0" t="0" r="0" b="0"/>
              <a:pathLst>
                <a:path w="87921" h="452470">
                  <a:moveTo>
                    <a:pt x="13712" y="0"/>
                  </a:moveTo>
                  <a:lnTo>
                    <a:pt x="43542" y="48807"/>
                  </a:lnTo>
                  <a:lnTo>
                    <a:pt x="65207" y="98252"/>
                  </a:lnTo>
                  <a:lnTo>
                    <a:pt x="81275" y="147434"/>
                  </a:lnTo>
                  <a:lnTo>
                    <a:pt x="87920" y="176739"/>
                  </a:lnTo>
                  <a:lnTo>
                    <a:pt x="83096" y="221980"/>
                  </a:lnTo>
                  <a:lnTo>
                    <a:pt x="72018" y="282273"/>
                  </a:lnTo>
                  <a:lnTo>
                    <a:pt x="57564" y="345334"/>
                  </a:lnTo>
                  <a:lnTo>
                    <a:pt x="36184" y="394319"/>
                  </a:lnTo>
                  <a:lnTo>
                    <a:pt x="19524" y="433208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6389420" y="5983328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0"/>
                  </a:moveTo>
                  <a:lnTo>
                    <a:pt x="35886" y="9423"/>
                  </a:lnTo>
                  <a:lnTo>
                    <a:pt x="92854" y="12865"/>
                  </a:lnTo>
                  <a:lnTo>
                    <a:pt x="10969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567666" y="5859928"/>
              <a:ext cx="68556" cy="260513"/>
            </a:xfrm>
            <a:custGeom>
              <a:avLst/>
              <a:gdLst/>
              <a:ahLst/>
              <a:cxnLst/>
              <a:rect l="0" t="0" r="0" b="0"/>
              <a:pathLst>
                <a:path w="68556" h="260513">
                  <a:moveTo>
                    <a:pt x="68555" y="0"/>
                  </a:moveTo>
                  <a:lnTo>
                    <a:pt x="65508" y="50161"/>
                  </a:lnTo>
                  <a:lnTo>
                    <a:pt x="42788" y="102276"/>
                  </a:lnTo>
                  <a:lnTo>
                    <a:pt x="27912" y="152689"/>
                  </a:lnTo>
                  <a:lnTo>
                    <a:pt x="13856" y="202158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6652898" y="5887350"/>
              <a:ext cx="161570" cy="82268"/>
            </a:xfrm>
            <a:custGeom>
              <a:avLst/>
              <a:gdLst/>
              <a:ahLst/>
              <a:cxnLst/>
              <a:rect l="0" t="0" r="0" b="0"/>
              <a:pathLst>
                <a:path w="161570" h="82268">
                  <a:moveTo>
                    <a:pt x="38168" y="0"/>
                  </a:moveTo>
                  <a:lnTo>
                    <a:pt x="0" y="49974"/>
                  </a:lnTo>
                  <a:lnTo>
                    <a:pt x="535" y="57691"/>
                  </a:lnTo>
                  <a:lnTo>
                    <a:pt x="6985" y="64360"/>
                  </a:lnTo>
                  <a:lnTo>
                    <a:pt x="17379" y="70329"/>
                  </a:lnTo>
                  <a:lnTo>
                    <a:pt x="61123" y="78730"/>
                  </a:lnTo>
                  <a:lnTo>
                    <a:pt x="112679" y="81219"/>
                  </a:lnTo>
                  <a:lnTo>
                    <a:pt x="161569" y="822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6691066" y="5722815"/>
              <a:ext cx="164536" cy="425049"/>
            </a:xfrm>
            <a:custGeom>
              <a:avLst/>
              <a:gdLst/>
              <a:ahLst/>
              <a:cxnLst/>
              <a:rect l="0" t="0" r="0" b="0"/>
              <a:pathLst>
                <a:path w="164536" h="425049">
                  <a:moveTo>
                    <a:pt x="164535" y="0"/>
                  </a:moveTo>
                  <a:lnTo>
                    <a:pt x="149620" y="48808"/>
                  </a:lnTo>
                  <a:lnTo>
                    <a:pt x="132304" y="108498"/>
                  </a:lnTo>
                  <a:lnTo>
                    <a:pt x="114214" y="164300"/>
                  </a:lnTo>
                  <a:lnTo>
                    <a:pt x="91907" y="219333"/>
                  </a:lnTo>
                  <a:lnTo>
                    <a:pt x="67350" y="268624"/>
                  </a:lnTo>
                  <a:lnTo>
                    <a:pt x="44839" y="323348"/>
                  </a:lnTo>
                  <a:lnTo>
                    <a:pt x="24457" y="372570"/>
                  </a:lnTo>
                  <a:lnTo>
                    <a:pt x="0" y="4250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5210256" y="6216419"/>
            <a:ext cx="1384833" cy="795250"/>
            <a:chOff x="5210256" y="6216419"/>
            <a:chExt cx="1384833" cy="795250"/>
          </a:xfrm>
        </p:grpSpPr>
        <p:sp>
          <p:nvSpPr>
            <p:cNvPr id="197" name="Freeform 196"/>
            <p:cNvSpPr/>
            <p:nvPr/>
          </p:nvSpPr>
          <p:spPr>
            <a:xfrm>
              <a:off x="5210256" y="6367242"/>
              <a:ext cx="178247" cy="1"/>
            </a:xfrm>
            <a:custGeom>
              <a:avLst/>
              <a:gdLst/>
              <a:ahLst/>
              <a:cxnLst/>
              <a:rect l="0" t="0" r="0" b="0"/>
              <a:pathLst>
                <a:path w="178247" h="1">
                  <a:moveTo>
                    <a:pt x="0" y="0"/>
                  </a:moveTo>
                  <a:lnTo>
                    <a:pt x="53209" y="0"/>
                  </a:lnTo>
                  <a:lnTo>
                    <a:pt x="105989" y="0"/>
                  </a:lnTo>
                  <a:lnTo>
                    <a:pt x="162168" y="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5251390" y="6449509"/>
              <a:ext cx="82268" cy="1"/>
            </a:xfrm>
            <a:custGeom>
              <a:avLst/>
              <a:gdLst/>
              <a:ahLst/>
              <a:cxnLst/>
              <a:rect l="0" t="0" r="0" b="0"/>
              <a:pathLst>
                <a:path w="82268" h="1">
                  <a:moveTo>
                    <a:pt x="0" y="0"/>
                  </a:moveTo>
                  <a:lnTo>
                    <a:pt x="51535" y="0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5594170" y="6298686"/>
              <a:ext cx="27424" cy="27423"/>
            </a:xfrm>
            <a:custGeom>
              <a:avLst/>
              <a:gdLst/>
              <a:ahLst/>
              <a:cxnLst/>
              <a:rect l="0" t="0" r="0" b="0"/>
              <a:pathLst>
                <a:path w="27424" h="27423">
                  <a:moveTo>
                    <a:pt x="27423" y="0"/>
                  </a:moveTo>
                  <a:lnTo>
                    <a:pt x="0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5498192" y="6408376"/>
              <a:ext cx="219380" cy="27423"/>
            </a:xfrm>
            <a:custGeom>
              <a:avLst/>
              <a:gdLst/>
              <a:ahLst/>
              <a:cxnLst/>
              <a:rect l="0" t="0" r="0" b="0"/>
              <a:pathLst>
                <a:path w="219380" h="27423">
                  <a:moveTo>
                    <a:pt x="0" y="27422"/>
                  </a:moveTo>
                  <a:lnTo>
                    <a:pt x="14558" y="12865"/>
                  </a:lnTo>
                  <a:lnTo>
                    <a:pt x="37955" y="5717"/>
                  </a:lnTo>
                  <a:lnTo>
                    <a:pt x="85388" y="1694"/>
                  </a:lnTo>
                  <a:lnTo>
                    <a:pt x="138036" y="502"/>
                  </a:lnTo>
                  <a:lnTo>
                    <a:pt x="184105" y="149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5676437" y="6257552"/>
              <a:ext cx="109691" cy="287936"/>
            </a:xfrm>
            <a:custGeom>
              <a:avLst/>
              <a:gdLst/>
              <a:ahLst/>
              <a:cxnLst/>
              <a:rect l="0" t="0" r="0" b="0"/>
              <a:pathLst>
                <a:path w="109691" h="287936">
                  <a:moveTo>
                    <a:pt x="109690" y="0"/>
                  </a:moveTo>
                  <a:lnTo>
                    <a:pt x="94775" y="48808"/>
                  </a:lnTo>
                  <a:lnTo>
                    <a:pt x="77849" y="98252"/>
                  </a:lnTo>
                  <a:lnTo>
                    <a:pt x="57599" y="147435"/>
                  </a:lnTo>
                  <a:lnTo>
                    <a:pt x="29829" y="204999"/>
                  </a:lnTo>
                  <a:lnTo>
                    <a:pt x="7472" y="265233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5866583" y="6269176"/>
              <a:ext cx="110516" cy="248771"/>
            </a:xfrm>
            <a:custGeom>
              <a:avLst/>
              <a:gdLst/>
              <a:ahLst/>
              <a:cxnLst/>
              <a:rect l="0" t="0" r="0" b="0"/>
              <a:pathLst>
                <a:path w="110516" h="248771">
                  <a:moveTo>
                    <a:pt x="70367" y="15799"/>
                  </a:moveTo>
                  <a:lnTo>
                    <a:pt x="55810" y="1241"/>
                  </a:lnTo>
                  <a:lnTo>
                    <a:pt x="46951" y="0"/>
                  </a:lnTo>
                  <a:lnTo>
                    <a:pt x="24921" y="6746"/>
                  </a:lnTo>
                  <a:lnTo>
                    <a:pt x="8019" y="23963"/>
                  </a:lnTo>
                  <a:lnTo>
                    <a:pt x="1379" y="34952"/>
                  </a:lnTo>
                  <a:lnTo>
                    <a:pt x="0" y="46850"/>
                  </a:lnTo>
                  <a:lnTo>
                    <a:pt x="6592" y="72256"/>
                  </a:lnTo>
                  <a:lnTo>
                    <a:pt x="23741" y="94720"/>
                  </a:lnTo>
                  <a:lnTo>
                    <a:pt x="75738" y="143329"/>
                  </a:lnTo>
                  <a:lnTo>
                    <a:pt x="100176" y="161855"/>
                  </a:lnTo>
                  <a:lnTo>
                    <a:pt x="106998" y="174109"/>
                  </a:lnTo>
                  <a:lnTo>
                    <a:pt x="110515" y="203973"/>
                  </a:lnTo>
                  <a:lnTo>
                    <a:pt x="104750" y="217422"/>
                  </a:lnTo>
                  <a:lnTo>
                    <a:pt x="82093" y="240489"/>
                  </a:lnTo>
                  <a:lnTo>
                    <a:pt x="67520" y="246336"/>
                  </a:lnTo>
                  <a:lnTo>
                    <a:pt x="35078" y="248770"/>
                  </a:lnTo>
                  <a:lnTo>
                    <a:pt x="23989" y="241193"/>
                  </a:lnTo>
                  <a:lnTo>
                    <a:pt x="16596" y="228523"/>
                  </a:lnTo>
                  <a:lnTo>
                    <a:pt x="11668" y="212459"/>
                  </a:lnTo>
                  <a:lnTo>
                    <a:pt x="14317" y="182424"/>
                  </a:lnTo>
                  <a:lnTo>
                    <a:pt x="25651" y="155364"/>
                  </a:lnTo>
                  <a:lnTo>
                    <a:pt x="66529" y="96282"/>
                  </a:lnTo>
                  <a:lnTo>
                    <a:pt x="84079" y="706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6087773" y="6394664"/>
              <a:ext cx="109691" cy="1"/>
            </a:xfrm>
            <a:custGeom>
              <a:avLst/>
              <a:gdLst/>
              <a:ahLst/>
              <a:cxnLst/>
              <a:rect l="0" t="0" r="0" b="0"/>
              <a:pathLst>
                <a:path w="109691" h="1">
                  <a:moveTo>
                    <a:pt x="0" y="0"/>
                  </a:moveTo>
                  <a:lnTo>
                    <a:pt x="59660" y="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6266019" y="6243841"/>
              <a:ext cx="82268" cy="274225"/>
            </a:xfrm>
            <a:custGeom>
              <a:avLst/>
              <a:gdLst/>
              <a:ahLst/>
              <a:cxnLst/>
              <a:rect l="0" t="0" r="0" b="0"/>
              <a:pathLst>
                <a:path w="82268" h="274225">
                  <a:moveTo>
                    <a:pt x="82267" y="0"/>
                  </a:moveTo>
                  <a:lnTo>
                    <a:pt x="78205" y="59660"/>
                  </a:lnTo>
                  <a:lnTo>
                    <a:pt x="67352" y="111116"/>
                  </a:lnTo>
                  <a:lnTo>
                    <a:pt x="50426" y="164957"/>
                  </a:lnTo>
                  <a:lnTo>
                    <a:pt x="30175" y="215442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6394191" y="6312397"/>
              <a:ext cx="159764" cy="68557"/>
            </a:xfrm>
            <a:custGeom>
              <a:avLst/>
              <a:gdLst/>
              <a:ahLst/>
              <a:cxnLst/>
              <a:rect l="0" t="0" r="0" b="0"/>
              <a:pathLst>
                <a:path w="159764" h="68557">
                  <a:moveTo>
                    <a:pt x="50074" y="0"/>
                  </a:moveTo>
                  <a:lnTo>
                    <a:pt x="100" y="38168"/>
                  </a:lnTo>
                  <a:lnTo>
                    <a:pt x="0" y="43727"/>
                  </a:lnTo>
                  <a:lnTo>
                    <a:pt x="6027" y="47433"/>
                  </a:lnTo>
                  <a:lnTo>
                    <a:pt x="59486" y="60660"/>
                  </a:lnTo>
                  <a:lnTo>
                    <a:pt x="110924" y="66217"/>
                  </a:lnTo>
                  <a:lnTo>
                    <a:pt x="159763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6457976" y="6216419"/>
              <a:ext cx="137113" cy="342781"/>
            </a:xfrm>
            <a:custGeom>
              <a:avLst/>
              <a:gdLst/>
              <a:ahLst/>
              <a:cxnLst/>
              <a:rect l="0" t="0" r="0" b="0"/>
              <a:pathLst>
                <a:path w="137113" h="342781">
                  <a:moveTo>
                    <a:pt x="137112" y="0"/>
                  </a:moveTo>
                  <a:lnTo>
                    <a:pt x="111345" y="59660"/>
                  </a:lnTo>
                  <a:lnTo>
                    <a:pt x="91735" y="121643"/>
                  </a:lnTo>
                  <a:lnTo>
                    <a:pt x="70515" y="171292"/>
                  </a:lnTo>
                  <a:lnTo>
                    <a:pt x="44930" y="224598"/>
                  </a:lnTo>
                  <a:lnTo>
                    <a:pt x="19934" y="286258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265101" y="6806000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0"/>
                  </a:moveTo>
                  <a:lnTo>
                    <a:pt x="59660" y="14915"/>
                  </a:lnTo>
                  <a:lnTo>
                    <a:pt x="107054" y="23717"/>
                  </a:lnTo>
                  <a:lnTo>
                    <a:pt x="150823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319946" y="6915690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3209" y="0"/>
                  </a:lnTo>
                  <a:lnTo>
                    <a:pt x="111793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649015" y="6682600"/>
              <a:ext cx="134168" cy="274224"/>
            </a:xfrm>
            <a:custGeom>
              <a:avLst/>
              <a:gdLst/>
              <a:ahLst/>
              <a:cxnLst/>
              <a:rect l="0" t="0" r="0" b="0"/>
              <a:pathLst>
                <a:path w="134168" h="274224">
                  <a:moveTo>
                    <a:pt x="0" y="0"/>
                  </a:moveTo>
                  <a:lnTo>
                    <a:pt x="55597" y="4062"/>
                  </a:lnTo>
                  <a:lnTo>
                    <a:pt x="69058" y="7278"/>
                  </a:lnTo>
                  <a:lnTo>
                    <a:pt x="92139" y="23040"/>
                  </a:lnTo>
                  <a:lnTo>
                    <a:pt x="102560" y="33641"/>
                  </a:lnTo>
                  <a:lnTo>
                    <a:pt x="106460" y="45279"/>
                  </a:lnTo>
                  <a:lnTo>
                    <a:pt x="102668" y="70399"/>
                  </a:lnTo>
                  <a:lnTo>
                    <a:pt x="86764" y="92735"/>
                  </a:lnTo>
                  <a:lnTo>
                    <a:pt x="64461" y="111294"/>
                  </a:lnTo>
                  <a:lnTo>
                    <a:pt x="39313" y="124622"/>
                  </a:lnTo>
                  <a:lnTo>
                    <a:pt x="33826" y="125738"/>
                  </a:lnTo>
                  <a:lnTo>
                    <a:pt x="33215" y="123436"/>
                  </a:lnTo>
                  <a:lnTo>
                    <a:pt x="35854" y="118854"/>
                  </a:lnTo>
                  <a:lnTo>
                    <a:pt x="42185" y="117322"/>
                  </a:lnTo>
                  <a:lnTo>
                    <a:pt x="85183" y="125811"/>
                  </a:lnTo>
                  <a:lnTo>
                    <a:pt x="109462" y="135136"/>
                  </a:lnTo>
                  <a:lnTo>
                    <a:pt x="130409" y="149436"/>
                  </a:lnTo>
                  <a:lnTo>
                    <a:pt x="134167" y="159040"/>
                  </a:lnTo>
                  <a:lnTo>
                    <a:pt x="133625" y="170012"/>
                  </a:lnTo>
                  <a:lnTo>
                    <a:pt x="124898" y="192868"/>
                  </a:lnTo>
                  <a:lnTo>
                    <a:pt x="110863" y="213182"/>
                  </a:lnTo>
                  <a:lnTo>
                    <a:pt x="71273" y="241749"/>
                  </a:lnTo>
                  <a:lnTo>
                    <a:pt x="12545" y="268894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860948" y="6682600"/>
              <a:ext cx="185693" cy="116333"/>
            </a:xfrm>
            <a:custGeom>
              <a:avLst/>
              <a:gdLst/>
              <a:ahLst/>
              <a:cxnLst/>
              <a:rect l="0" t="0" r="0" b="0"/>
              <a:pathLst>
                <a:path w="185693" h="116333">
                  <a:moveTo>
                    <a:pt x="48580" y="0"/>
                  </a:moveTo>
                  <a:lnTo>
                    <a:pt x="48580" y="29115"/>
                  </a:lnTo>
                  <a:lnTo>
                    <a:pt x="40455" y="51535"/>
                  </a:lnTo>
                  <a:lnTo>
                    <a:pt x="25163" y="71655"/>
                  </a:lnTo>
                  <a:lnTo>
                    <a:pt x="3133" y="90754"/>
                  </a:lnTo>
                  <a:lnTo>
                    <a:pt x="0" y="95542"/>
                  </a:lnTo>
                  <a:lnTo>
                    <a:pt x="2482" y="97211"/>
                  </a:lnTo>
                  <a:lnTo>
                    <a:pt x="60960" y="97664"/>
                  </a:lnTo>
                  <a:lnTo>
                    <a:pt x="116873" y="110925"/>
                  </a:lnTo>
                  <a:lnTo>
                    <a:pt x="142918" y="116332"/>
                  </a:lnTo>
                  <a:lnTo>
                    <a:pt x="185692" y="109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909528" y="6586621"/>
              <a:ext cx="191958" cy="425048"/>
            </a:xfrm>
            <a:custGeom>
              <a:avLst/>
              <a:gdLst/>
              <a:ahLst/>
              <a:cxnLst/>
              <a:rect l="0" t="0" r="0" b="0"/>
              <a:pathLst>
                <a:path w="191958" h="425048">
                  <a:moveTo>
                    <a:pt x="191957" y="0"/>
                  </a:moveTo>
                  <a:lnTo>
                    <a:pt x="161067" y="57253"/>
                  </a:lnTo>
                  <a:lnTo>
                    <a:pt x="132477" y="119588"/>
                  </a:lnTo>
                  <a:lnTo>
                    <a:pt x="114072" y="166452"/>
                  </a:lnTo>
                  <a:lnTo>
                    <a:pt x="89998" y="227227"/>
                  </a:lnTo>
                  <a:lnTo>
                    <a:pt x="72499" y="271110"/>
                  </a:lnTo>
                  <a:lnTo>
                    <a:pt x="54566" y="316005"/>
                  </a:lnTo>
                  <a:lnTo>
                    <a:pt x="27339" y="375980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3" name="Freeform 212"/>
          <p:cNvSpPr/>
          <p:nvPr/>
        </p:nvSpPr>
        <p:spPr>
          <a:xfrm>
            <a:off x="5129759" y="6408376"/>
            <a:ext cx="1086346" cy="670937"/>
          </a:xfrm>
          <a:custGeom>
            <a:avLst/>
            <a:gdLst/>
            <a:ahLst/>
            <a:cxnLst/>
            <a:rect l="0" t="0" r="0" b="0"/>
            <a:pathLst>
              <a:path w="1086346" h="670937">
                <a:moveTo>
                  <a:pt x="875747" y="109689"/>
                </a:moveTo>
                <a:lnTo>
                  <a:pt x="830438" y="111212"/>
                </a:lnTo>
                <a:lnTo>
                  <a:pt x="771253" y="119112"/>
                </a:lnTo>
                <a:lnTo>
                  <a:pt x="727741" y="121494"/>
                </a:lnTo>
                <a:lnTo>
                  <a:pt x="667698" y="122835"/>
                </a:lnTo>
                <a:lnTo>
                  <a:pt x="625856" y="127212"/>
                </a:lnTo>
                <a:lnTo>
                  <a:pt x="581868" y="132712"/>
                </a:lnTo>
                <a:lnTo>
                  <a:pt x="536927" y="135156"/>
                </a:lnTo>
                <a:lnTo>
                  <a:pt x="483358" y="143811"/>
                </a:lnTo>
                <a:lnTo>
                  <a:pt x="423983" y="156023"/>
                </a:lnTo>
                <a:lnTo>
                  <a:pt x="380426" y="164813"/>
                </a:lnTo>
                <a:lnTo>
                  <a:pt x="321204" y="178328"/>
                </a:lnTo>
                <a:lnTo>
                  <a:pt x="270648" y="187918"/>
                </a:lnTo>
                <a:lnTo>
                  <a:pt x="221137" y="194822"/>
                </a:lnTo>
                <a:lnTo>
                  <a:pt x="173459" y="202455"/>
                </a:lnTo>
                <a:lnTo>
                  <a:pt x="120737" y="204716"/>
                </a:lnTo>
                <a:lnTo>
                  <a:pt x="87717" y="208291"/>
                </a:lnTo>
                <a:lnTo>
                  <a:pt x="62886" y="220037"/>
                </a:lnTo>
                <a:lnTo>
                  <a:pt x="55045" y="232006"/>
                </a:lnTo>
                <a:lnTo>
                  <a:pt x="44010" y="283720"/>
                </a:lnTo>
                <a:lnTo>
                  <a:pt x="39217" y="339838"/>
                </a:lnTo>
                <a:lnTo>
                  <a:pt x="32697" y="382099"/>
                </a:lnTo>
                <a:lnTo>
                  <a:pt x="24721" y="426272"/>
                </a:lnTo>
                <a:lnTo>
                  <a:pt x="16098" y="469772"/>
                </a:lnTo>
                <a:lnTo>
                  <a:pt x="4202" y="528522"/>
                </a:lnTo>
                <a:lnTo>
                  <a:pt x="0" y="584524"/>
                </a:lnTo>
                <a:lnTo>
                  <a:pt x="1802" y="636664"/>
                </a:lnTo>
                <a:lnTo>
                  <a:pt x="13021" y="661797"/>
                </a:lnTo>
                <a:lnTo>
                  <a:pt x="21802" y="668194"/>
                </a:lnTo>
                <a:lnTo>
                  <a:pt x="32226" y="670936"/>
                </a:lnTo>
                <a:lnTo>
                  <a:pt x="89075" y="664389"/>
                </a:lnTo>
                <a:lnTo>
                  <a:pt x="148379" y="652711"/>
                </a:lnTo>
                <a:lnTo>
                  <a:pt x="191918" y="644046"/>
                </a:lnTo>
                <a:lnTo>
                  <a:pt x="251131" y="630602"/>
                </a:lnTo>
                <a:lnTo>
                  <a:pt x="312084" y="612411"/>
                </a:lnTo>
                <a:lnTo>
                  <a:pt x="352530" y="603282"/>
                </a:lnTo>
                <a:lnTo>
                  <a:pt x="397928" y="595671"/>
                </a:lnTo>
                <a:lnTo>
                  <a:pt x="438418" y="592288"/>
                </a:lnTo>
                <a:lnTo>
                  <a:pt x="488914" y="590784"/>
                </a:lnTo>
                <a:lnTo>
                  <a:pt x="546904" y="590116"/>
                </a:lnTo>
                <a:lnTo>
                  <a:pt x="608225" y="589819"/>
                </a:lnTo>
                <a:lnTo>
                  <a:pt x="658838" y="589687"/>
                </a:lnTo>
                <a:lnTo>
                  <a:pt x="717531" y="593675"/>
                </a:lnTo>
                <a:lnTo>
                  <a:pt x="776055" y="600443"/>
                </a:lnTo>
                <a:lnTo>
                  <a:pt x="823822" y="603549"/>
                </a:lnTo>
                <a:lnTo>
                  <a:pt x="870443" y="610008"/>
                </a:lnTo>
                <a:lnTo>
                  <a:pt x="916555" y="613895"/>
                </a:lnTo>
                <a:lnTo>
                  <a:pt x="977215" y="612020"/>
                </a:lnTo>
                <a:lnTo>
                  <a:pt x="1009205" y="604124"/>
                </a:lnTo>
                <a:lnTo>
                  <a:pt x="1038658" y="590458"/>
                </a:lnTo>
                <a:lnTo>
                  <a:pt x="1058857" y="570165"/>
                </a:lnTo>
                <a:lnTo>
                  <a:pt x="1078794" y="528983"/>
                </a:lnTo>
                <a:lnTo>
                  <a:pt x="1086345" y="494093"/>
                </a:lnTo>
                <a:lnTo>
                  <a:pt x="1082029" y="433148"/>
                </a:lnTo>
                <a:lnTo>
                  <a:pt x="1071102" y="372771"/>
                </a:lnTo>
                <a:lnTo>
                  <a:pt x="1062613" y="324117"/>
                </a:lnTo>
                <a:lnTo>
                  <a:pt x="1053761" y="276086"/>
                </a:lnTo>
                <a:lnTo>
                  <a:pt x="1044749" y="230871"/>
                </a:lnTo>
                <a:lnTo>
                  <a:pt x="1029587" y="171155"/>
                </a:lnTo>
                <a:lnTo>
                  <a:pt x="1006474" y="116391"/>
                </a:lnTo>
                <a:lnTo>
                  <a:pt x="971367" y="60230"/>
                </a:lnTo>
                <a:lnTo>
                  <a:pt x="927498" y="12897"/>
                </a:lnTo>
                <a:lnTo>
                  <a:pt x="9031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1" name="Group 240"/>
          <p:cNvGrpSpPr/>
          <p:nvPr/>
        </p:nvGrpSpPr>
        <p:grpSpPr>
          <a:xfrm>
            <a:off x="4538407" y="7066513"/>
            <a:ext cx="2652704" cy="782003"/>
            <a:chOff x="4538407" y="7066513"/>
            <a:chExt cx="2652704" cy="782003"/>
          </a:xfrm>
        </p:grpSpPr>
        <p:sp>
          <p:nvSpPr>
            <p:cNvPr id="214" name="Freeform 213"/>
            <p:cNvSpPr/>
            <p:nvPr/>
          </p:nvSpPr>
          <p:spPr>
            <a:xfrm>
              <a:off x="4540580" y="7258470"/>
              <a:ext cx="217208" cy="287465"/>
            </a:xfrm>
            <a:custGeom>
              <a:avLst/>
              <a:gdLst/>
              <a:ahLst/>
              <a:cxnLst/>
              <a:rect l="0" t="0" r="0" b="0"/>
              <a:pathLst>
                <a:path w="217208" h="287465">
                  <a:moveTo>
                    <a:pt x="52673" y="95979"/>
                  </a:moveTo>
                  <a:lnTo>
                    <a:pt x="32303" y="141288"/>
                  </a:lnTo>
                  <a:lnTo>
                    <a:pt x="18368" y="198949"/>
                  </a:lnTo>
                  <a:lnTo>
                    <a:pt x="12039" y="253782"/>
                  </a:lnTo>
                  <a:lnTo>
                    <a:pt x="5160" y="284944"/>
                  </a:lnTo>
                  <a:lnTo>
                    <a:pt x="2716" y="287464"/>
                  </a:lnTo>
                  <a:lnTo>
                    <a:pt x="0" y="269952"/>
                  </a:lnTo>
                  <a:lnTo>
                    <a:pt x="9203" y="209113"/>
                  </a:lnTo>
                  <a:lnTo>
                    <a:pt x="29754" y="147442"/>
                  </a:lnTo>
                  <a:lnTo>
                    <a:pt x="54007" y="103102"/>
                  </a:lnTo>
                  <a:lnTo>
                    <a:pt x="73071" y="82386"/>
                  </a:lnTo>
                  <a:lnTo>
                    <a:pt x="128542" y="44215"/>
                  </a:lnTo>
                  <a:lnTo>
                    <a:pt x="186685" y="14719"/>
                  </a:lnTo>
                  <a:lnTo>
                    <a:pt x="21720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4538407" y="7423004"/>
              <a:ext cx="150825" cy="41135"/>
            </a:xfrm>
            <a:custGeom>
              <a:avLst/>
              <a:gdLst/>
              <a:ahLst/>
              <a:cxnLst/>
              <a:rect l="0" t="0" r="0" b="0"/>
              <a:pathLst>
                <a:path w="150825" h="41135">
                  <a:moveTo>
                    <a:pt x="0" y="41134"/>
                  </a:moveTo>
                  <a:lnTo>
                    <a:pt x="59660" y="15367"/>
                  </a:lnTo>
                  <a:lnTo>
                    <a:pt x="107054" y="4553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753157" y="7285892"/>
              <a:ext cx="179506" cy="246843"/>
            </a:xfrm>
            <a:custGeom>
              <a:avLst/>
              <a:gdLst/>
              <a:ahLst/>
              <a:cxnLst/>
              <a:rect l="0" t="0" r="0" b="0"/>
              <a:pathLst>
                <a:path w="179506" h="246843">
                  <a:moveTo>
                    <a:pt x="114320" y="0"/>
                  </a:moveTo>
                  <a:lnTo>
                    <a:pt x="83004" y="12470"/>
                  </a:lnTo>
                  <a:lnTo>
                    <a:pt x="64346" y="26363"/>
                  </a:lnTo>
                  <a:lnTo>
                    <a:pt x="49960" y="50819"/>
                  </a:lnTo>
                  <a:lnTo>
                    <a:pt x="21032" y="108895"/>
                  </a:lnTo>
                  <a:lnTo>
                    <a:pt x="2211" y="157866"/>
                  </a:lnTo>
                  <a:lnTo>
                    <a:pt x="0" y="188994"/>
                  </a:lnTo>
                  <a:lnTo>
                    <a:pt x="5619" y="216539"/>
                  </a:lnTo>
                  <a:lnTo>
                    <a:pt x="18273" y="238938"/>
                  </a:lnTo>
                  <a:lnTo>
                    <a:pt x="28960" y="244606"/>
                  </a:lnTo>
                  <a:lnTo>
                    <a:pt x="57085" y="246842"/>
                  </a:lnTo>
                  <a:lnTo>
                    <a:pt x="99900" y="232257"/>
                  </a:lnTo>
                  <a:lnTo>
                    <a:pt x="153790" y="200030"/>
                  </a:lnTo>
                  <a:lnTo>
                    <a:pt x="175535" y="182342"/>
                  </a:lnTo>
                  <a:lnTo>
                    <a:pt x="179505" y="173359"/>
                  </a:lnTo>
                  <a:lnTo>
                    <a:pt x="179105" y="164324"/>
                  </a:lnTo>
                  <a:lnTo>
                    <a:pt x="175792" y="155253"/>
                  </a:lnTo>
                  <a:lnTo>
                    <a:pt x="167489" y="149206"/>
                  </a:lnTo>
                  <a:lnTo>
                    <a:pt x="122565" y="139500"/>
                  </a:lnTo>
                  <a:lnTo>
                    <a:pt x="100608" y="137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4977166" y="7354449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0" y="13711"/>
                  </a:moveTo>
                  <a:lnTo>
                    <a:pt x="2742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5018300" y="7409293"/>
              <a:ext cx="95979" cy="1"/>
            </a:xfrm>
            <a:custGeom>
              <a:avLst/>
              <a:gdLst/>
              <a:ahLst/>
              <a:cxnLst/>
              <a:rect l="0" t="0" r="0" b="0"/>
              <a:pathLst>
                <a:path w="95979" h="1">
                  <a:moveTo>
                    <a:pt x="0" y="0"/>
                  </a:moveTo>
                  <a:lnTo>
                    <a:pt x="55596" y="0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5395520" y="7258470"/>
              <a:ext cx="184940" cy="96616"/>
            </a:xfrm>
            <a:custGeom>
              <a:avLst/>
              <a:gdLst/>
              <a:ahLst/>
              <a:cxnLst/>
              <a:rect l="0" t="0" r="0" b="0"/>
              <a:pathLst>
                <a:path w="184940" h="96616">
                  <a:moveTo>
                    <a:pt x="75249" y="0"/>
                  </a:moveTo>
                  <a:lnTo>
                    <a:pt x="37081" y="57252"/>
                  </a:lnTo>
                  <a:lnTo>
                    <a:pt x="0" y="94649"/>
                  </a:lnTo>
                  <a:lnTo>
                    <a:pt x="2231" y="96615"/>
                  </a:lnTo>
                  <a:lnTo>
                    <a:pt x="27208" y="92105"/>
                  </a:lnTo>
                  <a:lnTo>
                    <a:pt x="89856" y="72616"/>
                  </a:lnTo>
                  <a:lnTo>
                    <a:pt x="143982" y="54744"/>
                  </a:lnTo>
                  <a:lnTo>
                    <a:pt x="184939" y="411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5539325" y="7148781"/>
              <a:ext cx="109691" cy="315358"/>
            </a:xfrm>
            <a:custGeom>
              <a:avLst/>
              <a:gdLst/>
              <a:ahLst/>
              <a:cxnLst/>
              <a:rect l="0" t="0" r="0" b="0"/>
              <a:pathLst>
                <a:path w="109691" h="315358">
                  <a:moveTo>
                    <a:pt x="109690" y="0"/>
                  </a:moveTo>
                  <a:lnTo>
                    <a:pt x="89321" y="35885"/>
                  </a:lnTo>
                  <a:lnTo>
                    <a:pt x="73862" y="89007"/>
                  </a:lnTo>
                  <a:lnTo>
                    <a:pt x="54991" y="149446"/>
                  </a:lnTo>
                  <a:lnTo>
                    <a:pt x="41177" y="199674"/>
                  </a:lnTo>
                  <a:lnTo>
                    <a:pt x="27436" y="258737"/>
                  </a:lnTo>
                  <a:lnTo>
                    <a:pt x="18288" y="290193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5684384" y="7121358"/>
              <a:ext cx="60611" cy="370204"/>
            </a:xfrm>
            <a:custGeom>
              <a:avLst/>
              <a:gdLst/>
              <a:ahLst/>
              <a:cxnLst/>
              <a:rect l="0" t="0" r="0" b="0"/>
              <a:pathLst>
                <a:path w="60611" h="370204">
                  <a:moveTo>
                    <a:pt x="60610" y="0"/>
                  </a:moveTo>
                  <a:lnTo>
                    <a:pt x="41632" y="52870"/>
                  </a:lnTo>
                  <a:lnTo>
                    <a:pt x="21978" y="105042"/>
                  </a:lnTo>
                  <a:lnTo>
                    <a:pt x="6506" y="161634"/>
                  </a:lnTo>
                  <a:lnTo>
                    <a:pt x="0" y="207426"/>
                  </a:lnTo>
                  <a:lnTo>
                    <a:pt x="4903" y="265943"/>
                  </a:lnTo>
                  <a:lnTo>
                    <a:pt x="17528" y="311381"/>
                  </a:lnTo>
                  <a:lnTo>
                    <a:pt x="60610" y="3702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5834258" y="7189914"/>
              <a:ext cx="106872" cy="246802"/>
            </a:xfrm>
            <a:custGeom>
              <a:avLst/>
              <a:gdLst/>
              <a:ahLst/>
              <a:cxnLst/>
              <a:rect l="0" t="0" r="0" b="0"/>
              <a:pathLst>
                <a:path w="106872" h="246802">
                  <a:moveTo>
                    <a:pt x="20425" y="0"/>
                  </a:moveTo>
                  <a:lnTo>
                    <a:pt x="9573" y="59661"/>
                  </a:lnTo>
                  <a:lnTo>
                    <a:pt x="0" y="121644"/>
                  </a:lnTo>
                  <a:lnTo>
                    <a:pt x="2355" y="164013"/>
                  </a:lnTo>
                  <a:lnTo>
                    <a:pt x="19980" y="205513"/>
                  </a:lnTo>
                  <a:lnTo>
                    <a:pt x="29269" y="213182"/>
                  </a:lnTo>
                  <a:lnTo>
                    <a:pt x="40032" y="216771"/>
                  </a:lnTo>
                  <a:lnTo>
                    <a:pt x="51778" y="217641"/>
                  </a:lnTo>
                  <a:lnTo>
                    <a:pt x="72954" y="210481"/>
                  </a:lnTo>
                  <a:lnTo>
                    <a:pt x="82867" y="204306"/>
                  </a:lnTo>
                  <a:lnTo>
                    <a:pt x="97943" y="185258"/>
                  </a:lnTo>
                  <a:lnTo>
                    <a:pt x="104097" y="173779"/>
                  </a:lnTo>
                  <a:lnTo>
                    <a:pt x="106871" y="144776"/>
                  </a:lnTo>
                  <a:lnTo>
                    <a:pt x="105478" y="128510"/>
                  </a:lnTo>
                  <a:lnTo>
                    <a:pt x="99979" y="120713"/>
                  </a:lnTo>
                  <a:lnTo>
                    <a:pt x="91742" y="118562"/>
                  </a:lnTo>
                  <a:lnTo>
                    <a:pt x="81681" y="120175"/>
                  </a:lnTo>
                  <a:lnTo>
                    <a:pt x="73450" y="127344"/>
                  </a:lnTo>
                  <a:lnTo>
                    <a:pt x="49293" y="178573"/>
                  </a:lnTo>
                  <a:lnTo>
                    <a:pt x="38627" y="215414"/>
                  </a:lnTo>
                  <a:lnTo>
                    <a:pt x="34136" y="2468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5991795" y="7066513"/>
              <a:ext cx="64787" cy="411337"/>
            </a:xfrm>
            <a:custGeom>
              <a:avLst/>
              <a:gdLst/>
              <a:ahLst/>
              <a:cxnLst/>
              <a:rect l="0" t="0" r="0" b="0"/>
              <a:pathLst>
                <a:path w="64787" h="411337">
                  <a:moveTo>
                    <a:pt x="0" y="0"/>
                  </a:moveTo>
                  <a:lnTo>
                    <a:pt x="38168" y="57252"/>
                  </a:lnTo>
                  <a:lnTo>
                    <a:pt x="57182" y="111250"/>
                  </a:lnTo>
                  <a:lnTo>
                    <a:pt x="63501" y="153548"/>
                  </a:lnTo>
                  <a:lnTo>
                    <a:pt x="64786" y="199262"/>
                  </a:lnTo>
                  <a:lnTo>
                    <a:pt x="60279" y="250048"/>
                  </a:lnTo>
                  <a:lnTo>
                    <a:pt x="53198" y="299027"/>
                  </a:lnTo>
                  <a:lnTo>
                    <a:pt x="40646" y="361301"/>
                  </a:lnTo>
                  <a:lnTo>
                    <a:pt x="27422" y="411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6211174" y="7121358"/>
              <a:ext cx="13713" cy="219380"/>
            </a:xfrm>
            <a:custGeom>
              <a:avLst/>
              <a:gdLst/>
              <a:ahLst/>
              <a:cxnLst/>
              <a:rect l="0" t="0" r="0" b="0"/>
              <a:pathLst>
                <a:path w="13713" h="219380">
                  <a:moveTo>
                    <a:pt x="13712" y="0"/>
                  </a:moveTo>
                  <a:lnTo>
                    <a:pt x="13712" y="53208"/>
                  </a:lnTo>
                  <a:lnTo>
                    <a:pt x="12188" y="105988"/>
                  </a:lnTo>
                  <a:lnTo>
                    <a:pt x="4289" y="158698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6142618" y="7244759"/>
              <a:ext cx="164536" cy="41134"/>
            </a:xfrm>
            <a:custGeom>
              <a:avLst/>
              <a:gdLst/>
              <a:ahLst/>
              <a:cxnLst/>
              <a:rect l="0" t="0" r="0" b="0"/>
              <a:pathLst>
                <a:path w="164536" h="41134">
                  <a:moveTo>
                    <a:pt x="0" y="41133"/>
                  </a:moveTo>
                  <a:lnTo>
                    <a:pt x="55597" y="26218"/>
                  </a:lnTo>
                  <a:lnTo>
                    <a:pt x="109839" y="8903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6457976" y="7080224"/>
              <a:ext cx="27423" cy="260514"/>
            </a:xfrm>
            <a:custGeom>
              <a:avLst/>
              <a:gdLst/>
              <a:ahLst/>
              <a:cxnLst/>
              <a:rect l="0" t="0" r="0" b="0"/>
              <a:pathLst>
                <a:path w="27423" h="260514">
                  <a:moveTo>
                    <a:pt x="27422" y="0"/>
                  </a:moveTo>
                  <a:lnTo>
                    <a:pt x="17999" y="45309"/>
                  </a:lnTo>
                  <a:lnTo>
                    <a:pt x="14982" y="104495"/>
                  </a:lnTo>
                  <a:lnTo>
                    <a:pt x="14275" y="148007"/>
                  </a:lnTo>
                  <a:lnTo>
                    <a:pt x="13878" y="208050"/>
                  </a:lnTo>
                  <a:lnTo>
                    <a:pt x="9723" y="233641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5389997" y="7525415"/>
              <a:ext cx="176752" cy="323101"/>
            </a:xfrm>
            <a:custGeom>
              <a:avLst/>
              <a:gdLst/>
              <a:ahLst/>
              <a:cxnLst/>
              <a:rect l="0" t="0" r="0" b="0"/>
              <a:pathLst>
                <a:path w="176752" h="323101">
                  <a:moveTo>
                    <a:pt x="80772" y="7279"/>
                  </a:moveTo>
                  <a:lnTo>
                    <a:pt x="102609" y="0"/>
                  </a:lnTo>
                  <a:lnTo>
                    <a:pt x="112088" y="2426"/>
                  </a:lnTo>
                  <a:lnTo>
                    <a:pt x="130746" y="17311"/>
                  </a:lnTo>
                  <a:lnTo>
                    <a:pt x="151101" y="51385"/>
                  </a:lnTo>
                  <a:lnTo>
                    <a:pt x="166781" y="97706"/>
                  </a:lnTo>
                  <a:lnTo>
                    <a:pt x="168258" y="128212"/>
                  </a:lnTo>
                  <a:lnTo>
                    <a:pt x="156461" y="175145"/>
                  </a:lnTo>
                  <a:lnTo>
                    <a:pt x="129606" y="227646"/>
                  </a:lnTo>
                  <a:lnTo>
                    <a:pt x="96765" y="277734"/>
                  </a:lnTo>
                  <a:lnTo>
                    <a:pt x="75693" y="304203"/>
                  </a:lnTo>
                  <a:lnTo>
                    <a:pt x="51092" y="321046"/>
                  </a:lnTo>
                  <a:lnTo>
                    <a:pt x="38134" y="323100"/>
                  </a:lnTo>
                  <a:lnTo>
                    <a:pt x="11547" y="317256"/>
                  </a:lnTo>
                  <a:lnTo>
                    <a:pt x="4153" y="308385"/>
                  </a:lnTo>
                  <a:lnTo>
                    <a:pt x="0" y="282278"/>
                  </a:lnTo>
                  <a:lnTo>
                    <a:pt x="6227" y="240599"/>
                  </a:lnTo>
                  <a:lnTo>
                    <a:pt x="21742" y="217112"/>
                  </a:lnTo>
                  <a:lnTo>
                    <a:pt x="43872" y="198040"/>
                  </a:lnTo>
                  <a:lnTo>
                    <a:pt x="68943" y="184486"/>
                  </a:lnTo>
                  <a:lnTo>
                    <a:pt x="95320" y="181508"/>
                  </a:lnTo>
                  <a:lnTo>
                    <a:pt x="120754" y="186786"/>
                  </a:lnTo>
                  <a:lnTo>
                    <a:pt x="142215" y="199289"/>
                  </a:lnTo>
                  <a:lnTo>
                    <a:pt x="157847" y="219064"/>
                  </a:lnTo>
                  <a:lnTo>
                    <a:pt x="168349" y="241565"/>
                  </a:lnTo>
                  <a:lnTo>
                    <a:pt x="176751" y="2815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5648198" y="7573828"/>
              <a:ext cx="96797" cy="109690"/>
            </a:xfrm>
            <a:custGeom>
              <a:avLst/>
              <a:gdLst/>
              <a:ahLst/>
              <a:cxnLst/>
              <a:rect l="0" t="0" r="0" b="0"/>
              <a:pathLst>
                <a:path w="96797" h="109690">
                  <a:moveTo>
                    <a:pt x="28239" y="0"/>
                  </a:moveTo>
                  <a:lnTo>
                    <a:pt x="15769" y="31316"/>
                  </a:lnTo>
                  <a:lnTo>
                    <a:pt x="1876" y="49973"/>
                  </a:lnTo>
                  <a:lnTo>
                    <a:pt x="0" y="59214"/>
                  </a:lnTo>
                  <a:lnTo>
                    <a:pt x="1796" y="68422"/>
                  </a:lnTo>
                  <a:lnTo>
                    <a:pt x="6040" y="77607"/>
                  </a:lnTo>
                  <a:lnTo>
                    <a:pt x="22943" y="91876"/>
                  </a:lnTo>
                  <a:lnTo>
                    <a:pt x="45690" y="101772"/>
                  </a:lnTo>
                  <a:lnTo>
                    <a:pt x="96796" y="109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5717571" y="7477849"/>
              <a:ext cx="109691" cy="342782"/>
            </a:xfrm>
            <a:custGeom>
              <a:avLst/>
              <a:gdLst/>
              <a:ahLst/>
              <a:cxnLst/>
              <a:rect l="0" t="0" r="0" b="0"/>
              <a:pathLst>
                <a:path w="109691" h="342782">
                  <a:moveTo>
                    <a:pt x="109690" y="0"/>
                  </a:moveTo>
                  <a:lnTo>
                    <a:pt x="94775" y="48808"/>
                  </a:lnTo>
                  <a:lnTo>
                    <a:pt x="77848" y="102315"/>
                  </a:lnTo>
                  <a:lnTo>
                    <a:pt x="57598" y="158286"/>
                  </a:lnTo>
                  <a:lnTo>
                    <a:pt x="41950" y="211942"/>
                  </a:lnTo>
                  <a:lnTo>
                    <a:pt x="23602" y="272020"/>
                  </a:lnTo>
                  <a:lnTo>
                    <a:pt x="6993" y="316228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5923239" y="7532694"/>
              <a:ext cx="41135" cy="219380"/>
            </a:xfrm>
            <a:custGeom>
              <a:avLst/>
              <a:gdLst/>
              <a:ahLst/>
              <a:cxnLst/>
              <a:rect l="0" t="0" r="0" b="0"/>
              <a:pathLst>
                <a:path w="41135" h="219380">
                  <a:moveTo>
                    <a:pt x="41134" y="0"/>
                  </a:moveTo>
                  <a:lnTo>
                    <a:pt x="30281" y="59659"/>
                  </a:lnTo>
                  <a:lnTo>
                    <a:pt x="24207" y="111116"/>
                  </a:lnTo>
                  <a:lnTo>
                    <a:pt x="12758" y="160895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5854683" y="7642383"/>
              <a:ext cx="164535" cy="41135"/>
            </a:xfrm>
            <a:custGeom>
              <a:avLst/>
              <a:gdLst/>
              <a:ahLst/>
              <a:cxnLst/>
              <a:rect l="0" t="0" r="0" b="0"/>
              <a:pathLst>
                <a:path w="164535" h="41135">
                  <a:moveTo>
                    <a:pt x="0" y="41134"/>
                  </a:moveTo>
                  <a:lnTo>
                    <a:pt x="57252" y="22051"/>
                  </a:lnTo>
                  <a:lnTo>
                    <a:pt x="118064" y="13836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6156329" y="7518983"/>
              <a:ext cx="68558" cy="274224"/>
            </a:xfrm>
            <a:custGeom>
              <a:avLst/>
              <a:gdLst/>
              <a:ahLst/>
              <a:cxnLst/>
              <a:rect l="0" t="0" r="0" b="0"/>
              <a:pathLst>
                <a:path w="68558" h="274224">
                  <a:moveTo>
                    <a:pt x="68557" y="0"/>
                  </a:moveTo>
                  <a:lnTo>
                    <a:pt x="42789" y="59659"/>
                  </a:lnTo>
                  <a:lnTo>
                    <a:pt x="27913" y="111116"/>
                  </a:lnTo>
                  <a:lnTo>
                    <a:pt x="13857" y="164957"/>
                  </a:lnTo>
                  <a:lnTo>
                    <a:pt x="4106" y="219504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6444265" y="7546405"/>
              <a:ext cx="109690" cy="41134"/>
            </a:xfrm>
            <a:custGeom>
              <a:avLst/>
              <a:gdLst/>
              <a:ahLst/>
              <a:cxnLst/>
              <a:rect l="0" t="0" r="0" b="0"/>
              <a:pathLst>
                <a:path w="109690" h="41134">
                  <a:moveTo>
                    <a:pt x="0" y="41133"/>
                  </a:moveTo>
                  <a:lnTo>
                    <a:pt x="34363" y="20764"/>
                  </a:lnTo>
                  <a:lnTo>
                    <a:pt x="86064" y="4553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6430554" y="7642383"/>
              <a:ext cx="123401" cy="13713"/>
            </a:xfrm>
            <a:custGeom>
              <a:avLst/>
              <a:gdLst/>
              <a:ahLst/>
              <a:cxnLst/>
              <a:rect l="0" t="0" r="0" b="0"/>
              <a:pathLst>
                <a:path w="123401" h="13713">
                  <a:moveTo>
                    <a:pt x="0" y="0"/>
                  </a:moveTo>
                  <a:lnTo>
                    <a:pt x="59659" y="0"/>
                  </a:lnTo>
                  <a:lnTo>
                    <a:pt x="88978" y="1524"/>
                  </a:lnTo>
                  <a:lnTo>
                    <a:pt x="123400" y="137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6685217" y="7436715"/>
              <a:ext cx="170385" cy="273532"/>
            </a:xfrm>
            <a:custGeom>
              <a:avLst/>
              <a:gdLst/>
              <a:ahLst/>
              <a:cxnLst/>
              <a:rect l="0" t="0" r="0" b="0"/>
              <a:pathLst>
                <a:path w="170385" h="273532">
                  <a:moveTo>
                    <a:pt x="88117" y="0"/>
                  </a:moveTo>
                  <a:lnTo>
                    <a:pt x="117232" y="7279"/>
                  </a:lnTo>
                  <a:lnTo>
                    <a:pt x="127332" y="15518"/>
                  </a:lnTo>
                  <a:lnTo>
                    <a:pt x="142617" y="40922"/>
                  </a:lnTo>
                  <a:lnTo>
                    <a:pt x="146363" y="72525"/>
                  </a:lnTo>
                  <a:lnTo>
                    <a:pt x="136355" y="135188"/>
                  </a:lnTo>
                  <a:lnTo>
                    <a:pt x="100356" y="194563"/>
                  </a:lnTo>
                  <a:lnTo>
                    <a:pt x="57695" y="247318"/>
                  </a:lnTo>
                  <a:lnTo>
                    <a:pt x="18671" y="273531"/>
                  </a:lnTo>
                  <a:lnTo>
                    <a:pt x="9827" y="270715"/>
                  </a:lnTo>
                  <a:lnTo>
                    <a:pt x="3931" y="261221"/>
                  </a:lnTo>
                  <a:lnTo>
                    <a:pt x="0" y="247274"/>
                  </a:lnTo>
                  <a:lnTo>
                    <a:pt x="426" y="234929"/>
                  </a:lnTo>
                  <a:lnTo>
                    <a:pt x="9025" y="213087"/>
                  </a:lnTo>
                  <a:lnTo>
                    <a:pt x="38274" y="183660"/>
                  </a:lnTo>
                  <a:lnTo>
                    <a:pt x="66980" y="173035"/>
                  </a:lnTo>
                  <a:lnTo>
                    <a:pt x="83167" y="170201"/>
                  </a:lnTo>
                  <a:lnTo>
                    <a:pt x="109277" y="175179"/>
                  </a:lnTo>
                  <a:lnTo>
                    <a:pt x="141106" y="195111"/>
                  </a:lnTo>
                  <a:lnTo>
                    <a:pt x="150865" y="203200"/>
                  </a:lnTo>
                  <a:lnTo>
                    <a:pt x="161709" y="224377"/>
                  </a:lnTo>
                  <a:lnTo>
                    <a:pt x="170384" y="260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6924156" y="7388303"/>
              <a:ext cx="182488" cy="308927"/>
            </a:xfrm>
            <a:custGeom>
              <a:avLst/>
              <a:gdLst/>
              <a:ahLst/>
              <a:cxnLst/>
              <a:rect l="0" t="0" r="0" b="0"/>
              <a:pathLst>
                <a:path w="182488" h="308927">
                  <a:moveTo>
                    <a:pt x="123401" y="7279"/>
                  </a:moveTo>
                  <a:lnTo>
                    <a:pt x="94286" y="0"/>
                  </a:lnTo>
                  <a:lnTo>
                    <a:pt x="82663" y="903"/>
                  </a:lnTo>
                  <a:lnTo>
                    <a:pt x="61623" y="10031"/>
                  </a:lnTo>
                  <a:lnTo>
                    <a:pt x="32647" y="39579"/>
                  </a:lnTo>
                  <a:lnTo>
                    <a:pt x="22128" y="68355"/>
                  </a:lnTo>
                  <a:lnTo>
                    <a:pt x="19323" y="84559"/>
                  </a:lnTo>
                  <a:lnTo>
                    <a:pt x="20499" y="92316"/>
                  </a:lnTo>
                  <a:lnTo>
                    <a:pt x="24331" y="94439"/>
                  </a:lnTo>
                  <a:lnTo>
                    <a:pt x="29932" y="92809"/>
                  </a:lnTo>
                  <a:lnTo>
                    <a:pt x="63862" y="71345"/>
                  </a:lnTo>
                  <a:lnTo>
                    <a:pt x="92876" y="66222"/>
                  </a:lnTo>
                  <a:lnTo>
                    <a:pt x="117960" y="72070"/>
                  </a:lnTo>
                  <a:lnTo>
                    <a:pt x="158890" y="100652"/>
                  </a:lnTo>
                  <a:lnTo>
                    <a:pt x="179789" y="133970"/>
                  </a:lnTo>
                  <a:lnTo>
                    <a:pt x="182487" y="159564"/>
                  </a:lnTo>
                  <a:lnTo>
                    <a:pt x="177084" y="186174"/>
                  </a:lnTo>
                  <a:lnTo>
                    <a:pt x="164526" y="213235"/>
                  </a:lnTo>
                  <a:lnTo>
                    <a:pt x="133047" y="246887"/>
                  </a:lnTo>
                  <a:lnTo>
                    <a:pt x="81464" y="274609"/>
                  </a:lnTo>
                  <a:lnTo>
                    <a:pt x="31326" y="294755"/>
                  </a:lnTo>
                  <a:lnTo>
                    <a:pt x="0" y="3089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5196545" y="7601250"/>
              <a:ext cx="82269" cy="1"/>
            </a:xfrm>
            <a:custGeom>
              <a:avLst/>
              <a:gdLst/>
              <a:ahLst/>
              <a:cxnLst/>
              <a:rect l="0" t="0" r="0" b="0"/>
              <a:pathLst>
                <a:path w="82269" h="1">
                  <a:moveTo>
                    <a:pt x="0" y="0"/>
                  </a:moveTo>
                  <a:lnTo>
                    <a:pt x="51535" y="0"/>
                  </a:lnTo>
                  <a:lnTo>
                    <a:pt x="822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5210256" y="7697229"/>
              <a:ext cx="95980" cy="1"/>
            </a:xfrm>
            <a:custGeom>
              <a:avLst/>
              <a:gdLst/>
              <a:ahLst/>
              <a:cxnLst/>
              <a:rect l="0" t="0" r="0" b="0"/>
              <a:pathLst>
                <a:path w="95980" h="1">
                  <a:moveTo>
                    <a:pt x="0" y="0"/>
                  </a:moveTo>
                  <a:lnTo>
                    <a:pt x="55598" y="0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7116114" y="7244759"/>
              <a:ext cx="13711" cy="1"/>
            </a:xfrm>
            <a:custGeom>
              <a:avLst/>
              <a:gdLst/>
              <a:ahLst/>
              <a:cxnLst/>
              <a:rect l="0" t="0" r="0" b="0"/>
              <a:pathLst>
                <a:path w="13711" h="1">
                  <a:moveTo>
                    <a:pt x="1371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6477084" y="7231048"/>
              <a:ext cx="714027" cy="603045"/>
            </a:xfrm>
            <a:custGeom>
              <a:avLst/>
              <a:gdLst/>
              <a:ahLst/>
              <a:cxnLst/>
              <a:rect l="0" t="0" r="0" b="0"/>
              <a:pathLst>
                <a:path w="714027" h="603045">
                  <a:moveTo>
                    <a:pt x="556763" y="0"/>
                  </a:moveTo>
                  <a:lnTo>
                    <a:pt x="497103" y="0"/>
                  </a:lnTo>
                  <a:lnTo>
                    <a:pt x="445646" y="4062"/>
                  </a:lnTo>
                  <a:lnTo>
                    <a:pt x="391805" y="14915"/>
                  </a:lnTo>
                  <a:lnTo>
                    <a:pt x="337257" y="27779"/>
                  </a:lnTo>
                  <a:lnTo>
                    <a:pt x="282501" y="41239"/>
                  </a:lnTo>
                  <a:lnTo>
                    <a:pt x="231744" y="54876"/>
                  </a:lnTo>
                  <a:lnTo>
                    <a:pt x="173649" y="73133"/>
                  </a:lnTo>
                  <a:lnTo>
                    <a:pt x="153907" y="90394"/>
                  </a:lnTo>
                  <a:lnTo>
                    <a:pt x="134228" y="129871"/>
                  </a:lnTo>
                  <a:lnTo>
                    <a:pt x="113930" y="190526"/>
                  </a:lnTo>
                  <a:lnTo>
                    <a:pt x="92591" y="239946"/>
                  </a:lnTo>
                  <a:lnTo>
                    <a:pt x="66971" y="293182"/>
                  </a:lnTo>
                  <a:lnTo>
                    <a:pt x="40082" y="347551"/>
                  </a:lnTo>
                  <a:lnTo>
                    <a:pt x="12818" y="394976"/>
                  </a:lnTo>
                  <a:lnTo>
                    <a:pt x="0" y="445252"/>
                  </a:lnTo>
                  <a:lnTo>
                    <a:pt x="3481" y="498744"/>
                  </a:lnTo>
                  <a:lnTo>
                    <a:pt x="14291" y="526865"/>
                  </a:lnTo>
                  <a:lnTo>
                    <a:pt x="21439" y="538629"/>
                  </a:lnTo>
                  <a:lnTo>
                    <a:pt x="45633" y="555764"/>
                  </a:lnTo>
                  <a:lnTo>
                    <a:pt x="93513" y="573975"/>
                  </a:lnTo>
                  <a:lnTo>
                    <a:pt x="157008" y="593777"/>
                  </a:lnTo>
                  <a:lnTo>
                    <a:pt x="206919" y="600473"/>
                  </a:lnTo>
                  <a:lnTo>
                    <a:pt x="260302" y="602457"/>
                  </a:lnTo>
                  <a:lnTo>
                    <a:pt x="321992" y="603044"/>
                  </a:lnTo>
                  <a:lnTo>
                    <a:pt x="373957" y="595941"/>
                  </a:lnTo>
                  <a:lnTo>
                    <a:pt x="432856" y="591466"/>
                  </a:lnTo>
                  <a:lnTo>
                    <a:pt x="491273" y="582861"/>
                  </a:lnTo>
                  <a:lnTo>
                    <a:pt x="547176" y="577941"/>
                  </a:lnTo>
                  <a:lnTo>
                    <a:pt x="602334" y="576483"/>
                  </a:lnTo>
                  <a:lnTo>
                    <a:pt x="630846" y="568018"/>
                  </a:lnTo>
                  <a:lnTo>
                    <a:pt x="642715" y="561494"/>
                  </a:lnTo>
                  <a:lnTo>
                    <a:pt x="650627" y="549528"/>
                  </a:lnTo>
                  <a:lnTo>
                    <a:pt x="661763" y="496293"/>
                  </a:lnTo>
                  <a:lnTo>
                    <a:pt x="664368" y="454173"/>
                  </a:lnTo>
                  <a:lnTo>
                    <a:pt x="669588" y="410062"/>
                  </a:lnTo>
                  <a:lnTo>
                    <a:pt x="681092" y="350526"/>
                  </a:lnTo>
                  <a:lnTo>
                    <a:pt x="698628" y="289465"/>
                  </a:lnTo>
                  <a:lnTo>
                    <a:pt x="704931" y="232696"/>
                  </a:lnTo>
                  <a:lnTo>
                    <a:pt x="710468" y="189750"/>
                  </a:lnTo>
                  <a:lnTo>
                    <a:pt x="714026" y="126810"/>
                  </a:lnTo>
                  <a:lnTo>
                    <a:pt x="705431" y="69566"/>
                  </a:lnTo>
                  <a:lnTo>
                    <a:pt x="695964" y="37012"/>
                  </a:lnTo>
                  <a:lnTo>
                    <a:pt x="66645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781538" y="8598397"/>
            <a:ext cx="3330221" cy="2022770"/>
            <a:chOff x="781538" y="8598397"/>
            <a:chExt cx="3330221" cy="2022770"/>
          </a:xfrm>
        </p:grpSpPr>
        <p:sp>
          <p:nvSpPr>
            <p:cNvPr id="242" name="Freeform 241"/>
            <p:cNvSpPr/>
            <p:nvPr/>
          </p:nvSpPr>
          <p:spPr>
            <a:xfrm>
              <a:off x="811647" y="9012960"/>
              <a:ext cx="353806" cy="379017"/>
            </a:xfrm>
            <a:custGeom>
              <a:avLst/>
              <a:gdLst/>
              <a:ahLst/>
              <a:cxnLst/>
              <a:rect l="0" t="0" r="0" b="0"/>
              <a:pathLst>
                <a:path w="353806" h="379017">
                  <a:moveTo>
                    <a:pt x="65870" y="24195"/>
                  </a:moveTo>
                  <a:lnTo>
                    <a:pt x="51312" y="46032"/>
                  </a:lnTo>
                  <a:lnTo>
                    <a:pt x="42259" y="96006"/>
                  </a:lnTo>
                  <a:lnTo>
                    <a:pt x="44204" y="141425"/>
                  </a:lnTo>
                  <a:lnTo>
                    <a:pt x="48623" y="192081"/>
                  </a:lnTo>
                  <a:lnTo>
                    <a:pt x="50587" y="245064"/>
                  </a:lnTo>
                  <a:lnTo>
                    <a:pt x="51460" y="290957"/>
                  </a:lnTo>
                  <a:lnTo>
                    <a:pt x="47889" y="351054"/>
                  </a:lnTo>
                  <a:lnTo>
                    <a:pt x="44742" y="370072"/>
                  </a:lnTo>
                  <a:lnTo>
                    <a:pt x="41120" y="378181"/>
                  </a:lnTo>
                  <a:lnTo>
                    <a:pt x="37182" y="379016"/>
                  </a:lnTo>
                  <a:lnTo>
                    <a:pt x="33034" y="375003"/>
                  </a:lnTo>
                  <a:lnTo>
                    <a:pt x="15429" y="323252"/>
                  </a:lnTo>
                  <a:lnTo>
                    <a:pt x="3358" y="261427"/>
                  </a:lnTo>
                  <a:lnTo>
                    <a:pt x="0" y="211899"/>
                  </a:lnTo>
                  <a:lnTo>
                    <a:pt x="2570" y="167543"/>
                  </a:lnTo>
                  <a:lnTo>
                    <a:pt x="12583" y="112373"/>
                  </a:lnTo>
                  <a:lnTo>
                    <a:pt x="16634" y="96692"/>
                  </a:lnTo>
                  <a:lnTo>
                    <a:pt x="33323" y="71143"/>
                  </a:lnTo>
                  <a:lnTo>
                    <a:pt x="44172" y="60064"/>
                  </a:lnTo>
                  <a:lnTo>
                    <a:pt x="72477" y="47754"/>
                  </a:lnTo>
                  <a:lnTo>
                    <a:pt x="88556" y="44472"/>
                  </a:lnTo>
                  <a:lnTo>
                    <a:pt x="102323" y="46854"/>
                  </a:lnTo>
                  <a:lnTo>
                    <a:pt x="125744" y="61688"/>
                  </a:lnTo>
                  <a:lnTo>
                    <a:pt x="148781" y="95735"/>
                  </a:lnTo>
                  <a:lnTo>
                    <a:pt x="179636" y="159132"/>
                  </a:lnTo>
                  <a:lnTo>
                    <a:pt x="196911" y="212292"/>
                  </a:lnTo>
                  <a:lnTo>
                    <a:pt x="206886" y="248460"/>
                  </a:lnTo>
                  <a:lnTo>
                    <a:pt x="210155" y="254449"/>
                  </a:lnTo>
                  <a:lnTo>
                    <a:pt x="212334" y="252347"/>
                  </a:lnTo>
                  <a:lnTo>
                    <a:pt x="215832" y="197911"/>
                  </a:lnTo>
                  <a:lnTo>
                    <a:pt x="223717" y="135759"/>
                  </a:lnTo>
                  <a:lnTo>
                    <a:pt x="231495" y="91553"/>
                  </a:lnTo>
                  <a:lnTo>
                    <a:pt x="248501" y="31965"/>
                  </a:lnTo>
                  <a:lnTo>
                    <a:pt x="256180" y="15664"/>
                  </a:lnTo>
                  <a:lnTo>
                    <a:pt x="265870" y="6320"/>
                  </a:lnTo>
                  <a:lnTo>
                    <a:pt x="276900" y="1614"/>
                  </a:lnTo>
                  <a:lnTo>
                    <a:pt x="288824" y="0"/>
                  </a:lnTo>
                  <a:lnTo>
                    <a:pt x="298296" y="5018"/>
                  </a:lnTo>
                  <a:lnTo>
                    <a:pt x="312884" y="26845"/>
                  </a:lnTo>
                  <a:lnTo>
                    <a:pt x="329662" y="80672"/>
                  </a:lnTo>
                  <a:lnTo>
                    <a:pt x="335457" y="126993"/>
                  </a:lnTo>
                  <a:lnTo>
                    <a:pt x="339557" y="175002"/>
                  </a:lnTo>
                  <a:lnTo>
                    <a:pt x="348906" y="231721"/>
                  </a:lnTo>
                  <a:lnTo>
                    <a:pt x="353805" y="2709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1288853" y="9050867"/>
              <a:ext cx="41135" cy="150824"/>
            </a:xfrm>
            <a:custGeom>
              <a:avLst/>
              <a:gdLst/>
              <a:ahLst/>
              <a:cxnLst/>
              <a:rect l="0" t="0" r="0" b="0"/>
              <a:pathLst>
                <a:path w="41135" h="150824">
                  <a:moveTo>
                    <a:pt x="0" y="0"/>
                  </a:moveTo>
                  <a:lnTo>
                    <a:pt x="10946" y="51685"/>
                  </a:lnTo>
                  <a:lnTo>
                    <a:pt x="27779" y="109065"/>
                  </a:lnTo>
                  <a:lnTo>
                    <a:pt x="41134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1365957" y="8748483"/>
              <a:ext cx="251966" cy="439497"/>
            </a:xfrm>
            <a:custGeom>
              <a:avLst/>
              <a:gdLst/>
              <a:ahLst/>
              <a:cxnLst/>
              <a:rect l="0" t="0" r="0" b="0"/>
              <a:pathLst>
                <a:path w="251966" h="439497">
                  <a:moveTo>
                    <a:pt x="128564" y="96716"/>
                  </a:moveTo>
                  <a:lnTo>
                    <a:pt x="143122" y="111274"/>
                  </a:lnTo>
                  <a:lnTo>
                    <a:pt x="144363" y="120132"/>
                  </a:lnTo>
                  <a:lnTo>
                    <a:pt x="137617" y="142163"/>
                  </a:lnTo>
                  <a:lnTo>
                    <a:pt x="120400" y="163127"/>
                  </a:lnTo>
                  <a:lnTo>
                    <a:pt x="68356" y="215264"/>
                  </a:lnTo>
                  <a:lnTo>
                    <a:pt x="34043" y="268107"/>
                  </a:lnTo>
                  <a:lnTo>
                    <a:pt x="7257" y="328453"/>
                  </a:lnTo>
                  <a:lnTo>
                    <a:pt x="0" y="356627"/>
                  </a:lnTo>
                  <a:lnTo>
                    <a:pt x="1853" y="384384"/>
                  </a:lnTo>
                  <a:lnTo>
                    <a:pt x="11817" y="407891"/>
                  </a:lnTo>
                  <a:lnTo>
                    <a:pt x="18740" y="418426"/>
                  </a:lnTo>
                  <a:lnTo>
                    <a:pt x="30972" y="423926"/>
                  </a:lnTo>
                  <a:lnTo>
                    <a:pt x="64877" y="425974"/>
                  </a:lnTo>
                  <a:lnTo>
                    <a:pt x="80012" y="421341"/>
                  </a:lnTo>
                  <a:lnTo>
                    <a:pt x="104954" y="404004"/>
                  </a:lnTo>
                  <a:lnTo>
                    <a:pt x="144432" y="346518"/>
                  </a:lnTo>
                  <a:lnTo>
                    <a:pt x="166274" y="312921"/>
                  </a:lnTo>
                  <a:lnTo>
                    <a:pt x="186457" y="265896"/>
                  </a:lnTo>
                  <a:lnTo>
                    <a:pt x="203609" y="203719"/>
                  </a:lnTo>
                  <a:lnTo>
                    <a:pt x="207621" y="159507"/>
                  </a:lnTo>
                  <a:lnTo>
                    <a:pt x="209405" y="114467"/>
                  </a:lnTo>
                  <a:lnTo>
                    <a:pt x="195851" y="53563"/>
                  </a:lnTo>
                  <a:lnTo>
                    <a:pt x="179816" y="4202"/>
                  </a:lnTo>
                  <a:lnTo>
                    <a:pt x="176444" y="0"/>
                  </a:lnTo>
                  <a:lnTo>
                    <a:pt x="174195" y="3293"/>
                  </a:lnTo>
                  <a:lnTo>
                    <a:pt x="171030" y="49230"/>
                  </a:lnTo>
                  <a:lnTo>
                    <a:pt x="170290" y="96940"/>
                  </a:lnTo>
                  <a:lnTo>
                    <a:pt x="169873" y="158059"/>
                  </a:lnTo>
                  <a:lnTo>
                    <a:pt x="169750" y="214764"/>
                  </a:lnTo>
                  <a:lnTo>
                    <a:pt x="171236" y="268636"/>
                  </a:lnTo>
                  <a:lnTo>
                    <a:pt x="184616" y="328557"/>
                  </a:lnTo>
                  <a:lnTo>
                    <a:pt x="209208" y="384405"/>
                  </a:lnTo>
                  <a:lnTo>
                    <a:pt x="251965" y="4394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1700189" y="8872767"/>
              <a:ext cx="135164" cy="360146"/>
            </a:xfrm>
            <a:custGeom>
              <a:avLst/>
              <a:gdLst/>
              <a:ahLst/>
              <a:cxnLst/>
              <a:rect l="0" t="0" r="0" b="0"/>
              <a:pathLst>
                <a:path w="135164" h="360146">
                  <a:moveTo>
                    <a:pt x="0" y="68410"/>
                  </a:moveTo>
                  <a:lnTo>
                    <a:pt x="1524" y="129518"/>
                  </a:lnTo>
                  <a:lnTo>
                    <a:pt x="14915" y="190340"/>
                  </a:lnTo>
                  <a:lnTo>
                    <a:pt x="27779" y="240634"/>
                  </a:lnTo>
                  <a:lnTo>
                    <a:pt x="41239" y="295654"/>
                  </a:lnTo>
                  <a:lnTo>
                    <a:pt x="66715" y="355190"/>
                  </a:lnTo>
                  <a:lnTo>
                    <a:pt x="68852" y="360145"/>
                  </a:lnTo>
                  <a:lnTo>
                    <a:pt x="67230" y="358879"/>
                  </a:lnTo>
                  <a:lnTo>
                    <a:pt x="58826" y="345284"/>
                  </a:lnTo>
                  <a:lnTo>
                    <a:pt x="36955" y="291191"/>
                  </a:lnTo>
                  <a:lnTo>
                    <a:pt x="16535" y="238016"/>
                  </a:lnTo>
                  <a:lnTo>
                    <a:pt x="7349" y="203205"/>
                  </a:lnTo>
                  <a:lnTo>
                    <a:pt x="3266" y="157265"/>
                  </a:lnTo>
                  <a:lnTo>
                    <a:pt x="1452" y="110440"/>
                  </a:lnTo>
                  <a:lnTo>
                    <a:pt x="4493" y="49379"/>
                  </a:lnTo>
                  <a:lnTo>
                    <a:pt x="7566" y="32871"/>
                  </a:lnTo>
                  <a:lnTo>
                    <a:pt x="14184" y="20342"/>
                  </a:lnTo>
                  <a:lnTo>
                    <a:pt x="33727" y="2358"/>
                  </a:lnTo>
                  <a:lnTo>
                    <a:pt x="45336" y="0"/>
                  </a:lnTo>
                  <a:lnTo>
                    <a:pt x="70424" y="5504"/>
                  </a:lnTo>
                  <a:lnTo>
                    <a:pt x="102964" y="25735"/>
                  </a:lnTo>
                  <a:lnTo>
                    <a:pt x="131903" y="65584"/>
                  </a:lnTo>
                  <a:lnTo>
                    <a:pt x="135163" y="83284"/>
                  </a:lnTo>
                  <a:lnTo>
                    <a:pt x="130660" y="123264"/>
                  </a:lnTo>
                  <a:lnTo>
                    <a:pt x="110994" y="181318"/>
                  </a:lnTo>
                  <a:lnTo>
                    <a:pt x="85870" y="222557"/>
                  </a:lnTo>
                  <a:lnTo>
                    <a:pt x="42184" y="260741"/>
                  </a:lnTo>
                  <a:lnTo>
                    <a:pt x="13711" y="2740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1878999" y="8872621"/>
              <a:ext cx="103635" cy="216634"/>
            </a:xfrm>
            <a:custGeom>
              <a:avLst/>
              <a:gdLst/>
              <a:ahLst/>
              <a:cxnLst/>
              <a:rect l="0" t="0" r="0" b="0"/>
              <a:pathLst>
                <a:path w="103635" h="216634">
                  <a:moveTo>
                    <a:pt x="13147" y="0"/>
                  </a:moveTo>
                  <a:lnTo>
                    <a:pt x="3724" y="46833"/>
                  </a:lnTo>
                  <a:lnTo>
                    <a:pt x="1341" y="90894"/>
                  </a:lnTo>
                  <a:lnTo>
                    <a:pt x="0" y="152533"/>
                  </a:lnTo>
                  <a:lnTo>
                    <a:pt x="6881" y="202112"/>
                  </a:lnTo>
                  <a:lnTo>
                    <a:pt x="13540" y="210914"/>
                  </a:lnTo>
                  <a:lnTo>
                    <a:pt x="22550" y="215260"/>
                  </a:lnTo>
                  <a:lnTo>
                    <a:pt x="33127" y="216633"/>
                  </a:lnTo>
                  <a:lnTo>
                    <a:pt x="43225" y="211454"/>
                  </a:lnTo>
                  <a:lnTo>
                    <a:pt x="71995" y="175051"/>
                  </a:lnTo>
                  <a:lnTo>
                    <a:pt x="96769" y="125670"/>
                  </a:lnTo>
                  <a:lnTo>
                    <a:pt x="103634" y="90385"/>
                  </a:lnTo>
                  <a:lnTo>
                    <a:pt x="98559" y="58452"/>
                  </a:lnTo>
                  <a:lnTo>
                    <a:pt x="679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2042969" y="8941177"/>
              <a:ext cx="41135" cy="113466"/>
            </a:xfrm>
            <a:custGeom>
              <a:avLst/>
              <a:gdLst/>
              <a:ahLst/>
              <a:cxnLst/>
              <a:rect l="0" t="0" r="0" b="0"/>
              <a:pathLst>
                <a:path w="41135" h="113466">
                  <a:moveTo>
                    <a:pt x="0" y="0"/>
                  </a:moveTo>
                  <a:lnTo>
                    <a:pt x="14915" y="48808"/>
                  </a:lnTo>
                  <a:lnTo>
                    <a:pt x="32231" y="108497"/>
                  </a:lnTo>
                  <a:lnTo>
                    <a:pt x="35198" y="113465"/>
                  </a:lnTo>
                  <a:lnTo>
                    <a:pt x="37177" y="112207"/>
                  </a:lnTo>
                  <a:lnTo>
                    <a:pt x="41134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2221215" y="8874913"/>
              <a:ext cx="164535" cy="162243"/>
            </a:xfrm>
            <a:custGeom>
              <a:avLst/>
              <a:gdLst/>
              <a:ahLst/>
              <a:cxnLst/>
              <a:rect l="0" t="0" r="0" b="0"/>
              <a:pathLst>
                <a:path w="164535" h="162243">
                  <a:moveTo>
                    <a:pt x="0" y="25131"/>
                  </a:moveTo>
                  <a:lnTo>
                    <a:pt x="9422" y="61017"/>
                  </a:lnTo>
                  <a:lnTo>
                    <a:pt x="13964" y="114137"/>
                  </a:lnTo>
                  <a:lnTo>
                    <a:pt x="20425" y="145433"/>
                  </a:lnTo>
                  <a:lnTo>
                    <a:pt x="19710" y="151036"/>
                  </a:lnTo>
                  <a:lnTo>
                    <a:pt x="16187" y="150201"/>
                  </a:lnTo>
                  <a:lnTo>
                    <a:pt x="10791" y="145074"/>
                  </a:lnTo>
                  <a:lnTo>
                    <a:pt x="4796" y="123127"/>
                  </a:lnTo>
                  <a:lnTo>
                    <a:pt x="5483" y="76511"/>
                  </a:lnTo>
                  <a:lnTo>
                    <a:pt x="19364" y="13443"/>
                  </a:lnTo>
                  <a:lnTo>
                    <a:pt x="26621" y="5151"/>
                  </a:lnTo>
                  <a:lnTo>
                    <a:pt x="36029" y="1147"/>
                  </a:lnTo>
                  <a:lnTo>
                    <a:pt x="46871" y="0"/>
                  </a:lnTo>
                  <a:lnTo>
                    <a:pt x="57146" y="5330"/>
                  </a:lnTo>
                  <a:lnTo>
                    <a:pt x="104820" y="66967"/>
                  </a:lnTo>
                  <a:lnTo>
                    <a:pt x="132200" y="119724"/>
                  </a:lnTo>
                  <a:lnTo>
                    <a:pt x="164534" y="1622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2454305" y="8680664"/>
              <a:ext cx="54846" cy="425049"/>
            </a:xfrm>
            <a:custGeom>
              <a:avLst/>
              <a:gdLst/>
              <a:ahLst/>
              <a:cxnLst/>
              <a:rect l="0" t="0" r="0" b="0"/>
              <a:pathLst>
                <a:path w="54846" h="425049">
                  <a:moveTo>
                    <a:pt x="0" y="0"/>
                  </a:moveTo>
                  <a:lnTo>
                    <a:pt x="0" y="45309"/>
                  </a:lnTo>
                  <a:lnTo>
                    <a:pt x="1523" y="101447"/>
                  </a:lnTo>
                  <a:lnTo>
                    <a:pt x="10946" y="152952"/>
                  </a:lnTo>
                  <a:lnTo>
                    <a:pt x="19084" y="198997"/>
                  </a:lnTo>
                  <a:lnTo>
                    <a:pt x="27779" y="245868"/>
                  </a:lnTo>
                  <a:lnTo>
                    <a:pt x="36722" y="292091"/>
                  </a:lnTo>
                  <a:lnTo>
                    <a:pt x="45775" y="338026"/>
                  </a:lnTo>
                  <a:lnTo>
                    <a:pt x="50814" y="375707"/>
                  </a:lnTo>
                  <a:lnTo>
                    <a:pt x="54845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2372038" y="8858910"/>
              <a:ext cx="274225" cy="54846"/>
            </a:xfrm>
            <a:custGeom>
              <a:avLst/>
              <a:gdLst/>
              <a:ahLst/>
              <a:cxnLst/>
              <a:rect l="0" t="0" r="0" b="0"/>
              <a:pathLst>
                <a:path w="274225" h="54846">
                  <a:moveTo>
                    <a:pt x="0" y="54845"/>
                  </a:moveTo>
                  <a:lnTo>
                    <a:pt x="59660" y="39930"/>
                  </a:lnTo>
                  <a:lnTo>
                    <a:pt x="115179" y="27065"/>
                  </a:lnTo>
                  <a:lnTo>
                    <a:pt x="175809" y="13606"/>
                  </a:lnTo>
                  <a:lnTo>
                    <a:pt x="228306" y="4031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2193792" y="8749220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1275142" y="8762932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2797085" y="8708087"/>
              <a:ext cx="192765" cy="406924"/>
            </a:xfrm>
            <a:custGeom>
              <a:avLst/>
              <a:gdLst/>
              <a:ahLst/>
              <a:cxnLst/>
              <a:rect l="0" t="0" r="0" b="0"/>
              <a:pathLst>
                <a:path w="192765" h="406924">
                  <a:moveTo>
                    <a:pt x="27422" y="0"/>
                  </a:moveTo>
                  <a:lnTo>
                    <a:pt x="27422" y="59660"/>
                  </a:lnTo>
                  <a:lnTo>
                    <a:pt x="27422" y="98118"/>
                  </a:lnTo>
                  <a:lnTo>
                    <a:pt x="27422" y="150758"/>
                  </a:lnTo>
                  <a:lnTo>
                    <a:pt x="27422" y="197514"/>
                  </a:lnTo>
                  <a:lnTo>
                    <a:pt x="27422" y="258097"/>
                  </a:lnTo>
                  <a:lnTo>
                    <a:pt x="27422" y="318704"/>
                  </a:lnTo>
                  <a:lnTo>
                    <a:pt x="27422" y="380842"/>
                  </a:lnTo>
                  <a:lnTo>
                    <a:pt x="27422" y="406923"/>
                  </a:lnTo>
                  <a:lnTo>
                    <a:pt x="27422" y="359032"/>
                  </a:lnTo>
                  <a:lnTo>
                    <a:pt x="27422" y="301553"/>
                  </a:lnTo>
                  <a:lnTo>
                    <a:pt x="34701" y="250837"/>
                  </a:lnTo>
                  <a:lnTo>
                    <a:pt x="53785" y="206863"/>
                  </a:lnTo>
                  <a:lnTo>
                    <a:pt x="86016" y="172167"/>
                  </a:lnTo>
                  <a:lnTo>
                    <a:pt x="98478" y="166576"/>
                  </a:lnTo>
                  <a:lnTo>
                    <a:pt x="124512" y="164426"/>
                  </a:lnTo>
                  <a:lnTo>
                    <a:pt x="147254" y="172611"/>
                  </a:lnTo>
                  <a:lnTo>
                    <a:pt x="167519" y="187929"/>
                  </a:lnTo>
                  <a:lnTo>
                    <a:pt x="186682" y="209972"/>
                  </a:lnTo>
                  <a:lnTo>
                    <a:pt x="191487" y="223772"/>
                  </a:lnTo>
                  <a:lnTo>
                    <a:pt x="192764" y="255355"/>
                  </a:lnTo>
                  <a:lnTo>
                    <a:pt x="177638" y="307397"/>
                  </a:lnTo>
                  <a:lnTo>
                    <a:pt x="146581" y="354132"/>
                  </a:lnTo>
                  <a:lnTo>
                    <a:pt x="108433" y="382368"/>
                  </a:lnTo>
                  <a:lnTo>
                    <a:pt x="60905" y="393105"/>
                  </a:lnTo>
                  <a:lnTo>
                    <a:pt x="34178" y="387491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3098732" y="8886332"/>
              <a:ext cx="41134" cy="205669"/>
            </a:xfrm>
            <a:custGeom>
              <a:avLst/>
              <a:gdLst/>
              <a:ahLst/>
              <a:cxnLst/>
              <a:rect l="0" t="0" r="0" b="0"/>
              <a:pathLst>
                <a:path w="41134" h="205669">
                  <a:moveTo>
                    <a:pt x="0" y="0"/>
                  </a:moveTo>
                  <a:lnTo>
                    <a:pt x="10852" y="48808"/>
                  </a:lnTo>
                  <a:lnTo>
                    <a:pt x="16927" y="98252"/>
                  </a:lnTo>
                  <a:lnTo>
                    <a:pt x="28375" y="147434"/>
                  </a:lnTo>
                  <a:lnTo>
                    <a:pt x="41133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3192756" y="8735509"/>
              <a:ext cx="153339" cy="342781"/>
            </a:xfrm>
            <a:custGeom>
              <a:avLst/>
              <a:gdLst/>
              <a:ahLst/>
              <a:cxnLst/>
              <a:rect l="0" t="0" r="0" b="0"/>
              <a:pathLst>
                <a:path w="153339" h="342781">
                  <a:moveTo>
                    <a:pt x="97932" y="0"/>
                  </a:moveTo>
                  <a:lnTo>
                    <a:pt x="71569" y="57252"/>
                  </a:lnTo>
                  <a:lnTo>
                    <a:pt x="19927" y="118240"/>
                  </a:lnTo>
                  <a:lnTo>
                    <a:pt x="0" y="153357"/>
                  </a:lnTo>
                  <a:lnTo>
                    <a:pt x="3699" y="161653"/>
                  </a:lnTo>
                  <a:lnTo>
                    <a:pt x="13781" y="167184"/>
                  </a:lnTo>
                  <a:lnTo>
                    <a:pt x="60303" y="179031"/>
                  </a:lnTo>
                  <a:lnTo>
                    <a:pt x="123338" y="196682"/>
                  </a:lnTo>
                  <a:lnTo>
                    <a:pt x="134675" y="204248"/>
                  </a:lnTo>
                  <a:lnTo>
                    <a:pt x="151333" y="224842"/>
                  </a:lnTo>
                  <a:lnTo>
                    <a:pt x="153338" y="236732"/>
                  </a:lnTo>
                  <a:lnTo>
                    <a:pt x="147440" y="262132"/>
                  </a:lnTo>
                  <a:lnTo>
                    <a:pt x="103549" y="321157"/>
                  </a:lnTo>
                  <a:lnTo>
                    <a:pt x="84221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3386667" y="8842115"/>
              <a:ext cx="137113" cy="139308"/>
            </a:xfrm>
            <a:custGeom>
              <a:avLst/>
              <a:gdLst/>
              <a:ahLst/>
              <a:cxnLst/>
              <a:rect l="0" t="0" r="0" b="0"/>
              <a:pathLst>
                <a:path w="137113" h="139308">
                  <a:moveTo>
                    <a:pt x="0" y="30506"/>
                  </a:moveTo>
                  <a:lnTo>
                    <a:pt x="31315" y="18036"/>
                  </a:lnTo>
                  <a:lnTo>
                    <a:pt x="49973" y="4143"/>
                  </a:lnTo>
                  <a:lnTo>
                    <a:pt x="51597" y="743"/>
                  </a:lnTo>
                  <a:lnTo>
                    <a:pt x="48109" y="0"/>
                  </a:lnTo>
                  <a:lnTo>
                    <a:pt x="41213" y="1027"/>
                  </a:lnTo>
                  <a:lnTo>
                    <a:pt x="35093" y="7807"/>
                  </a:lnTo>
                  <a:lnTo>
                    <a:pt x="24230" y="31590"/>
                  </a:lnTo>
                  <a:lnTo>
                    <a:pt x="16828" y="86518"/>
                  </a:lnTo>
                  <a:lnTo>
                    <a:pt x="21883" y="102888"/>
                  </a:lnTo>
                  <a:lnTo>
                    <a:pt x="43750" y="129200"/>
                  </a:lnTo>
                  <a:lnTo>
                    <a:pt x="56589" y="135912"/>
                  </a:lnTo>
                  <a:lnTo>
                    <a:pt x="83042" y="139307"/>
                  </a:lnTo>
                  <a:lnTo>
                    <a:pt x="137112" y="1264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3576889" y="8831487"/>
              <a:ext cx="234826" cy="181811"/>
            </a:xfrm>
            <a:custGeom>
              <a:avLst/>
              <a:gdLst/>
              <a:ahLst/>
              <a:cxnLst/>
              <a:rect l="0" t="0" r="0" b="0"/>
              <a:pathLst>
                <a:path w="234826" h="181811">
                  <a:moveTo>
                    <a:pt x="70291" y="0"/>
                  </a:moveTo>
                  <a:lnTo>
                    <a:pt x="48398" y="24940"/>
                  </a:lnTo>
                  <a:lnTo>
                    <a:pt x="14732" y="85389"/>
                  </a:lnTo>
                  <a:lnTo>
                    <a:pt x="5829" y="102630"/>
                  </a:lnTo>
                  <a:lnTo>
                    <a:pt x="0" y="138038"/>
                  </a:lnTo>
                  <a:lnTo>
                    <a:pt x="578" y="156011"/>
                  </a:lnTo>
                  <a:lnTo>
                    <a:pt x="7057" y="167993"/>
                  </a:lnTo>
                  <a:lnTo>
                    <a:pt x="17471" y="175981"/>
                  </a:lnTo>
                  <a:lnTo>
                    <a:pt x="30507" y="181306"/>
                  </a:lnTo>
                  <a:lnTo>
                    <a:pt x="43768" y="181810"/>
                  </a:lnTo>
                  <a:lnTo>
                    <a:pt x="70691" y="174244"/>
                  </a:lnTo>
                  <a:lnTo>
                    <a:pt x="111543" y="152855"/>
                  </a:lnTo>
                  <a:lnTo>
                    <a:pt x="164769" y="99483"/>
                  </a:lnTo>
                  <a:lnTo>
                    <a:pt x="215744" y="39489"/>
                  </a:lnTo>
                  <a:lnTo>
                    <a:pt x="234825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3814508" y="8625819"/>
              <a:ext cx="52052" cy="397627"/>
            </a:xfrm>
            <a:custGeom>
              <a:avLst/>
              <a:gdLst/>
              <a:ahLst/>
              <a:cxnLst/>
              <a:rect l="0" t="0" r="0" b="0"/>
              <a:pathLst>
                <a:path w="52052" h="397627">
                  <a:moveTo>
                    <a:pt x="10917" y="0"/>
                  </a:moveTo>
                  <a:lnTo>
                    <a:pt x="1494" y="35886"/>
                  </a:lnTo>
                  <a:lnTo>
                    <a:pt x="0" y="89007"/>
                  </a:lnTo>
                  <a:lnTo>
                    <a:pt x="7005" y="139617"/>
                  </a:lnTo>
                  <a:lnTo>
                    <a:pt x="9178" y="185453"/>
                  </a:lnTo>
                  <a:lnTo>
                    <a:pt x="17681" y="240813"/>
                  </a:lnTo>
                  <a:lnTo>
                    <a:pt x="22570" y="293440"/>
                  </a:lnTo>
                  <a:lnTo>
                    <a:pt x="31297" y="347627"/>
                  </a:lnTo>
                  <a:lnTo>
                    <a:pt x="52051" y="397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3756869" y="8718038"/>
              <a:ext cx="354890" cy="291696"/>
            </a:xfrm>
            <a:custGeom>
              <a:avLst/>
              <a:gdLst/>
              <a:ahLst/>
              <a:cxnLst/>
              <a:rect l="0" t="0" r="0" b="0"/>
              <a:pathLst>
                <a:path w="354890" h="291696">
                  <a:moveTo>
                    <a:pt x="0" y="113449"/>
                  </a:moveTo>
                  <a:lnTo>
                    <a:pt x="48807" y="72767"/>
                  </a:lnTo>
                  <a:lnTo>
                    <a:pt x="98252" y="45027"/>
                  </a:lnTo>
                  <a:lnTo>
                    <a:pt x="151497" y="21574"/>
                  </a:lnTo>
                  <a:lnTo>
                    <a:pt x="201805" y="4975"/>
                  </a:lnTo>
                  <a:lnTo>
                    <a:pt x="216804" y="0"/>
                  </a:lnTo>
                  <a:lnTo>
                    <a:pt x="225280" y="1254"/>
                  </a:lnTo>
                  <a:lnTo>
                    <a:pt x="229407" y="6660"/>
                  </a:lnTo>
                  <a:lnTo>
                    <a:pt x="230635" y="14834"/>
                  </a:lnTo>
                  <a:lnTo>
                    <a:pt x="223874" y="32042"/>
                  </a:lnTo>
                  <a:lnTo>
                    <a:pt x="217805" y="40896"/>
                  </a:lnTo>
                  <a:lnTo>
                    <a:pt x="218330" y="49845"/>
                  </a:lnTo>
                  <a:lnTo>
                    <a:pt x="231101" y="67915"/>
                  </a:lnTo>
                  <a:lnTo>
                    <a:pt x="289479" y="102619"/>
                  </a:lnTo>
                  <a:lnTo>
                    <a:pt x="343085" y="136870"/>
                  </a:lnTo>
                  <a:lnTo>
                    <a:pt x="350601" y="148869"/>
                  </a:lnTo>
                  <a:lnTo>
                    <a:pt x="354889" y="178450"/>
                  </a:lnTo>
                  <a:lnTo>
                    <a:pt x="343592" y="207848"/>
                  </a:lnTo>
                  <a:lnTo>
                    <a:pt x="334180" y="222086"/>
                  </a:lnTo>
                  <a:lnTo>
                    <a:pt x="307473" y="241969"/>
                  </a:lnTo>
                  <a:lnTo>
                    <a:pt x="258177" y="261727"/>
                  </a:lnTo>
                  <a:lnTo>
                    <a:pt x="213101" y="277229"/>
                  </a:lnTo>
                  <a:lnTo>
                    <a:pt x="178246" y="2916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3098732" y="8598397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907733" y="9421069"/>
              <a:ext cx="106897" cy="521027"/>
            </a:xfrm>
            <a:custGeom>
              <a:avLst/>
              <a:gdLst/>
              <a:ahLst/>
              <a:cxnLst/>
              <a:rect l="0" t="0" r="0" b="0"/>
              <a:pathLst>
                <a:path w="106897" h="521027">
                  <a:moveTo>
                    <a:pt x="10918" y="0"/>
                  </a:moveTo>
                  <a:lnTo>
                    <a:pt x="1495" y="35886"/>
                  </a:lnTo>
                  <a:lnTo>
                    <a:pt x="0" y="95101"/>
                  </a:lnTo>
                  <a:lnTo>
                    <a:pt x="5050" y="149418"/>
                  </a:lnTo>
                  <a:lnTo>
                    <a:pt x="12372" y="196918"/>
                  </a:lnTo>
                  <a:lnTo>
                    <a:pt x="25060" y="253858"/>
                  </a:lnTo>
                  <a:lnTo>
                    <a:pt x="38468" y="303737"/>
                  </a:lnTo>
                  <a:lnTo>
                    <a:pt x="52089" y="353048"/>
                  </a:lnTo>
                  <a:lnTo>
                    <a:pt x="70340" y="410656"/>
                  </a:lnTo>
                  <a:lnTo>
                    <a:pt x="96515" y="473946"/>
                  </a:lnTo>
                  <a:lnTo>
                    <a:pt x="106896" y="521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781538" y="9599315"/>
              <a:ext cx="342781" cy="158724"/>
            </a:xfrm>
            <a:custGeom>
              <a:avLst/>
              <a:gdLst/>
              <a:ahLst/>
              <a:cxnLst/>
              <a:rect l="0" t="0" r="0" b="0"/>
              <a:pathLst>
                <a:path w="342781" h="158724">
                  <a:moveTo>
                    <a:pt x="0" y="150823"/>
                  </a:moveTo>
                  <a:lnTo>
                    <a:pt x="43786" y="158723"/>
                  </a:lnTo>
                  <a:lnTo>
                    <a:pt x="93548" y="152318"/>
                  </a:lnTo>
                  <a:lnTo>
                    <a:pt x="146887" y="140771"/>
                  </a:lnTo>
                  <a:lnTo>
                    <a:pt x="199762" y="126177"/>
                  </a:lnTo>
                  <a:lnTo>
                    <a:pt x="246576" y="101710"/>
                  </a:lnTo>
                  <a:lnTo>
                    <a:pt x="308091" y="53269"/>
                  </a:lnTo>
                  <a:lnTo>
                    <a:pt x="332502" y="21369"/>
                  </a:lnTo>
                  <a:lnTo>
                    <a:pt x="3427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1130130" y="9475914"/>
              <a:ext cx="172435" cy="379982"/>
            </a:xfrm>
            <a:custGeom>
              <a:avLst/>
              <a:gdLst/>
              <a:ahLst/>
              <a:cxnLst/>
              <a:rect l="0" t="0" r="0" b="0"/>
              <a:pathLst>
                <a:path w="172435" h="379982">
                  <a:moveTo>
                    <a:pt x="7900" y="0"/>
                  </a:moveTo>
                  <a:lnTo>
                    <a:pt x="0" y="48356"/>
                  </a:lnTo>
                  <a:lnTo>
                    <a:pt x="3373" y="98173"/>
                  </a:lnTo>
                  <a:lnTo>
                    <a:pt x="13837" y="157059"/>
                  </a:lnTo>
                  <a:lnTo>
                    <a:pt x="26586" y="203453"/>
                  </a:lnTo>
                  <a:lnTo>
                    <a:pt x="35502" y="244293"/>
                  </a:lnTo>
                  <a:lnTo>
                    <a:pt x="49087" y="306490"/>
                  </a:lnTo>
                  <a:lnTo>
                    <a:pt x="58698" y="357926"/>
                  </a:lnTo>
                  <a:lnTo>
                    <a:pt x="59422" y="379981"/>
                  </a:lnTo>
                  <a:lnTo>
                    <a:pt x="54666" y="364392"/>
                  </a:lnTo>
                  <a:lnTo>
                    <a:pt x="50702" y="312790"/>
                  </a:lnTo>
                  <a:lnTo>
                    <a:pt x="56807" y="256536"/>
                  </a:lnTo>
                  <a:lnTo>
                    <a:pt x="75543" y="208552"/>
                  </a:lnTo>
                  <a:lnTo>
                    <a:pt x="86511" y="201497"/>
                  </a:lnTo>
                  <a:lnTo>
                    <a:pt x="99918" y="199840"/>
                  </a:lnTo>
                  <a:lnTo>
                    <a:pt x="114949" y="201783"/>
                  </a:lnTo>
                  <a:lnTo>
                    <a:pt x="126493" y="212219"/>
                  </a:lnTo>
                  <a:lnTo>
                    <a:pt x="150020" y="267532"/>
                  </a:lnTo>
                  <a:lnTo>
                    <a:pt x="167555" y="330173"/>
                  </a:lnTo>
                  <a:lnTo>
                    <a:pt x="172434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1374864" y="9634092"/>
              <a:ext cx="188214" cy="157181"/>
            </a:xfrm>
            <a:custGeom>
              <a:avLst/>
              <a:gdLst/>
              <a:ahLst/>
              <a:cxnLst/>
              <a:rect l="0" t="0" r="0" b="0"/>
              <a:pathLst>
                <a:path w="188214" h="157181">
                  <a:moveTo>
                    <a:pt x="23679" y="157180"/>
                  </a:moveTo>
                  <a:lnTo>
                    <a:pt x="54568" y="99928"/>
                  </a:lnTo>
                  <a:lnTo>
                    <a:pt x="61777" y="53209"/>
                  </a:lnTo>
                  <a:lnTo>
                    <a:pt x="56634" y="8050"/>
                  </a:lnTo>
                  <a:lnTo>
                    <a:pt x="50219" y="1392"/>
                  </a:lnTo>
                  <a:lnTo>
                    <a:pt x="41372" y="0"/>
                  </a:lnTo>
                  <a:lnTo>
                    <a:pt x="30904" y="2119"/>
                  </a:lnTo>
                  <a:lnTo>
                    <a:pt x="22402" y="11149"/>
                  </a:lnTo>
                  <a:lnTo>
                    <a:pt x="8892" y="41494"/>
                  </a:lnTo>
                  <a:lnTo>
                    <a:pt x="0" y="94126"/>
                  </a:lnTo>
                  <a:lnTo>
                    <a:pt x="6045" y="126109"/>
                  </a:lnTo>
                  <a:lnTo>
                    <a:pt x="11923" y="141036"/>
                  </a:lnTo>
                  <a:lnTo>
                    <a:pt x="20412" y="149464"/>
                  </a:lnTo>
                  <a:lnTo>
                    <a:pt x="30642" y="153560"/>
                  </a:lnTo>
                  <a:lnTo>
                    <a:pt x="55719" y="154048"/>
                  </a:lnTo>
                  <a:lnTo>
                    <a:pt x="102574" y="144234"/>
                  </a:lnTo>
                  <a:lnTo>
                    <a:pt x="156062" y="118455"/>
                  </a:lnTo>
                  <a:lnTo>
                    <a:pt x="188213" y="102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1681884" y="9487537"/>
              <a:ext cx="185740" cy="276313"/>
            </a:xfrm>
            <a:custGeom>
              <a:avLst/>
              <a:gdLst/>
              <a:ahLst/>
              <a:cxnLst/>
              <a:rect l="0" t="0" r="0" b="0"/>
              <a:pathLst>
                <a:path w="185740" h="276313">
                  <a:moveTo>
                    <a:pt x="59439" y="15799"/>
                  </a:moveTo>
                  <a:lnTo>
                    <a:pt x="44881" y="1241"/>
                  </a:lnTo>
                  <a:lnTo>
                    <a:pt x="37546" y="0"/>
                  </a:lnTo>
                  <a:lnTo>
                    <a:pt x="29609" y="2219"/>
                  </a:lnTo>
                  <a:lnTo>
                    <a:pt x="21270" y="6746"/>
                  </a:lnTo>
                  <a:lnTo>
                    <a:pt x="7943" y="23963"/>
                  </a:lnTo>
                  <a:lnTo>
                    <a:pt x="2256" y="34953"/>
                  </a:lnTo>
                  <a:lnTo>
                    <a:pt x="0" y="59352"/>
                  </a:lnTo>
                  <a:lnTo>
                    <a:pt x="5599" y="83907"/>
                  </a:lnTo>
                  <a:lnTo>
                    <a:pt x="18244" y="104977"/>
                  </a:lnTo>
                  <a:lnTo>
                    <a:pt x="42145" y="120435"/>
                  </a:lnTo>
                  <a:lnTo>
                    <a:pt x="89862" y="137703"/>
                  </a:lnTo>
                  <a:lnTo>
                    <a:pt x="153301" y="164465"/>
                  </a:lnTo>
                  <a:lnTo>
                    <a:pt x="173774" y="185469"/>
                  </a:lnTo>
                  <a:lnTo>
                    <a:pt x="181366" y="197468"/>
                  </a:lnTo>
                  <a:lnTo>
                    <a:pt x="185739" y="222989"/>
                  </a:lnTo>
                  <a:lnTo>
                    <a:pt x="184773" y="236193"/>
                  </a:lnTo>
                  <a:lnTo>
                    <a:pt x="179558" y="246519"/>
                  </a:lnTo>
                  <a:lnTo>
                    <a:pt x="141706" y="276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1892146" y="9477345"/>
              <a:ext cx="406003" cy="392371"/>
            </a:xfrm>
            <a:custGeom>
              <a:avLst/>
              <a:gdLst/>
              <a:ahLst/>
              <a:cxnLst/>
              <a:rect l="0" t="0" r="0" b="0"/>
              <a:pathLst>
                <a:path w="406003" h="392371">
                  <a:moveTo>
                    <a:pt x="0" y="176815"/>
                  </a:moveTo>
                  <a:lnTo>
                    <a:pt x="49973" y="138646"/>
                  </a:lnTo>
                  <a:lnTo>
                    <a:pt x="70329" y="97796"/>
                  </a:lnTo>
                  <a:lnTo>
                    <a:pt x="89332" y="38821"/>
                  </a:lnTo>
                  <a:lnTo>
                    <a:pt x="93024" y="5286"/>
                  </a:lnTo>
                  <a:lnTo>
                    <a:pt x="90962" y="0"/>
                  </a:lnTo>
                  <a:lnTo>
                    <a:pt x="86540" y="2569"/>
                  </a:lnTo>
                  <a:lnTo>
                    <a:pt x="65759" y="39364"/>
                  </a:lnTo>
                  <a:lnTo>
                    <a:pt x="52078" y="77639"/>
                  </a:lnTo>
                  <a:lnTo>
                    <a:pt x="45998" y="120041"/>
                  </a:lnTo>
                  <a:lnTo>
                    <a:pt x="51420" y="156152"/>
                  </a:lnTo>
                  <a:lnTo>
                    <a:pt x="57132" y="172180"/>
                  </a:lnTo>
                  <a:lnTo>
                    <a:pt x="68557" y="181342"/>
                  </a:lnTo>
                  <a:lnTo>
                    <a:pt x="101565" y="187460"/>
                  </a:lnTo>
                  <a:lnTo>
                    <a:pt x="133501" y="181038"/>
                  </a:lnTo>
                  <a:lnTo>
                    <a:pt x="162929" y="166504"/>
                  </a:lnTo>
                  <a:lnTo>
                    <a:pt x="203669" y="131103"/>
                  </a:lnTo>
                  <a:lnTo>
                    <a:pt x="234191" y="82696"/>
                  </a:lnTo>
                  <a:lnTo>
                    <a:pt x="247798" y="47639"/>
                  </a:lnTo>
                  <a:lnTo>
                    <a:pt x="247466" y="38900"/>
                  </a:lnTo>
                  <a:lnTo>
                    <a:pt x="242674" y="36121"/>
                  </a:lnTo>
                  <a:lnTo>
                    <a:pt x="234909" y="37315"/>
                  </a:lnTo>
                  <a:lnTo>
                    <a:pt x="218156" y="58954"/>
                  </a:lnTo>
                  <a:lnTo>
                    <a:pt x="195657" y="109900"/>
                  </a:lnTo>
                  <a:lnTo>
                    <a:pt x="189853" y="127635"/>
                  </a:lnTo>
                  <a:lnTo>
                    <a:pt x="189031" y="142504"/>
                  </a:lnTo>
                  <a:lnTo>
                    <a:pt x="196242" y="167152"/>
                  </a:lnTo>
                  <a:lnTo>
                    <a:pt x="202431" y="171895"/>
                  </a:lnTo>
                  <a:lnTo>
                    <a:pt x="209604" y="172012"/>
                  </a:lnTo>
                  <a:lnTo>
                    <a:pt x="217433" y="169042"/>
                  </a:lnTo>
                  <a:lnTo>
                    <a:pt x="234256" y="149493"/>
                  </a:lnTo>
                  <a:lnTo>
                    <a:pt x="262605" y="94568"/>
                  </a:lnTo>
                  <a:lnTo>
                    <a:pt x="269525" y="88467"/>
                  </a:lnTo>
                  <a:lnTo>
                    <a:pt x="277185" y="87447"/>
                  </a:lnTo>
                  <a:lnTo>
                    <a:pt x="285339" y="89814"/>
                  </a:lnTo>
                  <a:lnTo>
                    <a:pt x="318651" y="114981"/>
                  </a:lnTo>
                  <a:lnTo>
                    <a:pt x="359906" y="173854"/>
                  </a:lnTo>
                  <a:lnTo>
                    <a:pt x="393334" y="235137"/>
                  </a:lnTo>
                  <a:lnTo>
                    <a:pt x="406002" y="287534"/>
                  </a:lnTo>
                  <a:lnTo>
                    <a:pt x="405918" y="322002"/>
                  </a:lnTo>
                  <a:lnTo>
                    <a:pt x="388741" y="365577"/>
                  </a:lnTo>
                  <a:lnTo>
                    <a:pt x="372855" y="388173"/>
                  </a:lnTo>
                  <a:lnTo>
                    <a:pt x="364354" y="392370"/>
                  </a:lnTo>
                  <a:lnTo>
                    <a:pt x="355639" y="392121"/>
                  </a:lnTo>
                  <a:lnTo>
                    <a:pt x="346782" y="388909"/>
                  </a:lnTo>
                  <a:lnTo>
                    <a:pt x="340878" y="379149"/>
                  </a:lnTo>
                  <a:lnTo>
                    <a:pt x="332568" y="329020"/>
                  </a:lnTo>
                  <a:lnTo>
                    <a:pt x="330105" y="270494"/>
                  </a:lnTo>
                  <a:lnTo>
                    <a:pt x="329069" y="217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2317193" y="9411036"/>
              <a:ext cx="268129" cy="243729"/>
            </a:xfrm>
            <a:custGeom>
              <a:avLst/>
              <a:gdLst/>
              <a:ahLst/>
              <a:cxnLst/>
              <a:rect l="0" t="0" r="0" b="0"/>
              <a:pathLst>
                <a:path w="268129" h="243729">
                  <a:moveTo>
                    <a:pt x="0" y="106012"/>
                  </a:moveTo>
                  <a:lnTo>
                    <a:pt x="0" y="151321"/>
                  </a:lnTo>
                  <a:lnTo>
                    <a:pt x="1524" y="207459"/>
                  </a:lnTo>
                  <a:lnTo>
                    <a:pt x="7279" y="239460"/>
                  </a:lnTo>
                  <a:lnTo>
                    <a:pt x="10946" y="243728"/>
                  </a:lnTo>
                  <a:lnTo>
                    <a:pt x="14915" y="240480"/>
                  </a:lnTo>
                  <a:lnTo>
                    <a:pt x="19084" y="232220"/>
                  </a:lnTo>
                  <a:lnTo>
                    <a:pt x="24952" y="184202"/>
                  </a:lnTo>
                  <a:lnTo>
                    <a:pt x="33969" y="129010"/>
                  </a:lnTo>
                  <a:lnTo>
                    <a:pt x="53568" y="88619"/>
                  </a:lnTo>
                  <a:lnTo>
                    <a:pt x="63135" y="83753"/>
                  </a:lnTo>
                  <a:lnTo>
                    <a:pt x="74083" y="83555"/>
                  </a:lnTo>
                  <a:lnTo>
                    <a:pt x="85952" y="86470"/>
                  </a:lnTo>
                  <a:lnTo>
                    <a:pt x="107264" y="101897"/>
                  </a:lnTo>
                  <a:lnTo>
                    <a:pt x="125370" y="125511"/>
                  </a:lnTo>
                  <a:lnTo>
                    <a:pt x="142604" y="173067"/>
                  </a:lnTo>
                  <a:lnTo>
                    <a:pt x="147171" y="207925"/>
                  </a:lnTo>
                  <a:lnTo>
                    <a:pt x="146865" y="212040"/>
                  </a:lnTo>
                  <a:lnTo>
                    <a:pt x="142462" y="196301"/>
                  </a:lnTo>
                  <a:lnTo>
                    <a:pt x="153255" y="144613"/>
                  </a:lnTo>
                  <a:lnTo>
                    <a:pt x="163584" y="98793"/>
                  </a:lnTo>
                  <a:lnTo>
                    <a:pt x="174776" y="52529"/>
                  </a:lnTo>
                  <a:lnTo>
                    <a:pt x="189907" y="16733"/>
                  </a:lnTo>
                  <a:lnTo>
                    <a:pt x="201255" y="6882"/>
                  </a:lnTo>
                  <a:lnTo>
                    <a:pt x="214914" y="1838"/>
                  </a:lnTo>
                  <a:lnTo>
                    <a:pt x="230113" y="0"/>
                  </a:lnTo>
                  <a:lnTo>
                    <a:pt x="241770" y="6391"/>
                  </a:lnTo>
                  <a:lnTo>
                    <a:pt x="258784" y="33805"/>
                  </a:lnTo>
                  <a:lnTo>
                    <a:pt x="267362" y="75443"/>
                  </a:lnTo>
                  <a:lnTo>
                    <a:pt x="268128" y="138088"/>
                  </a:lnTo>
                  <a:lnTo>
                    <a:pt x="262769" y="185595"/>
                  </a:lnTo>
                  <a:lnTo>
                    <a:pt x="260513" y="2294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2687395" y="9412332"/>
              <a:ext cx="425049" cy="186984"/>
            </a:xfrm>
            <a:custGeom>
              <a:avLst/>
              <a:gdLst/>
              <a:ahLst/>
              <a:cxnLst/>
              <a:rect l="0" t="0" r="0" b="0"/>
              <a:pathLst>
                <a:path w="425049" h="186984">
                  <a:moveTo>
                    <a:pt x="0" y="186983"/>
                  </a:moveTo>
                  <a:lnTo>
                    <a:pt x="20370" y="163567"/>
                  </a:lnTo>
                  <a:lnTo>
                    <a:pt x="45378" y="103438"/>
                  </a:lnTo>
                  <a:lnTo>
                    <a:pt x="59319" y="63204"/>
                  </a:lnTo>
                  <a:lnTo>
                    <a:pt x="60388" y="35991"/>
                  </a:lnTo>
                  <a:lnTo>
                    <a:pt x="58541" y="22336"/>
                  </a:lnTo>
                  <a:lnTo>
                    <a:pt x="54262" y="17803"/>
                  </a:lnTo>
                  <a:lnTo>
                    <a:pt x="48363" y="19351"/>
                  </a:lnTo>
                  <a:lnTo>
                    <a:pt x="41383" y="24954"/>
                  </a:lnTo>
                  <a:lnTo>
                    <a:pt x="24280" y="76513"/>
                  </a:lnTo>
                  <a:lnTo>
                    <a:pt x="16843" y="135123"/>
                  </a:lnTo>
                  <a:lnTo>
                    <a:pt x="23229" y="164442"/>
                  </a:lnTo>
                  <a:lnTo>
                    <a:pt x="29197" y="176526"/>
                  </a:lnTo>
                  <a:lnTo>
                    <a:pt x="37746" y="183058"/>
                  </a:lnTo>
                  <a:lnTo>
                    <a:pt x="48017" y="185890"/>
                  </a:lnTo>
                  <a:lnTo>
                    <a:pt x="59434" y="186254"/>
                  </a:lnTo>
                  <a:lnTo>
                    <a:pt x="84307" y="178534"/>
                  </a:lnTo>
                  <a:lnTo>
                    <a:pt x="109073" y="163423"/>
                  </a:lnTo>
                  <a:lnTo>
                    <a:pt x="138622" y="129220"/>
                  </a:lnTo>
                  <a:lnTo>
                    <a:pt x="163027" y="76717"/>
                  </a:lnTo>
                  <a:lnTo>
                    <a:pt x="168100" y="63198"/>
                  </a:lnTo>
                  <a:lnTo>
                    <a:pt x="173006" y="60279"/>
                  </a:lnTo>
                  <a:lnTo>
                    <a:pt x="177799" y="64426"/>
                  </a:lnTo>
                  <a:lnTo>
                    <a:pt x="196439" y="114869"/>
                  </a:lnTo>
                  <a:lnTo>
                    <a:pt x="210213" y="158506"/>
                  </a:lnTo>
                  <a:lnTo>
                    <a:pt x="214792" y="161905"/>
                  </a:lnTo>
                  <a:lnTo>
                    <a:pt x="219368" y="158076"/>
                  </a:lnTo>
                  <a:lnTo>
                    <a:pt x="223942" y="149430"/>
                  </a:lnTo>
                  <a:lnTo>
                    <a:pt x="230380" y="100868"/>
                  </a:lnTo>
                  <a:lnTo>
                    <a:pt x="239566" y="45514"/>
                  </a:lnTo>
                  <a:lnTo>
                    <a:pt x="259216" y="5076"/>
                  </a:lnTo>
                  <a:lnTo>
                    <a:pt x="268789" y="203"/>
                  </a:lnTo>
                  <a:lnTo>
                    <a:pt x="279742" y="0"/>
                  </a:lnTo>
                  <a:lnTo>
                    <a:pt x="291614" y="2913"/>
                  </a:lnTo>
                  <a:lnTo>
                    <a:pt x="312930" y="18336"/>
                  </a:lnTo>
                  <a:lnTo>
                    <a:pt x="322880" y="28848"/>
                  </a:lnTo>
                  <a:lnTo>
                    <a:pt x="344163" y="80036"/>
                  </a:lnTo>
                  <a:lnTo>
                    <a:pt x="366526" y="142159"/>
                  </a:lnTo>
                  <a:lnTo>
                    <a:pt x="381772" y="165030"/>
                  </a:lnTo>
                  <a:lnTo>
                    <a:pt x="390104" y="170824"/>
                  </a:lnTo>
                  <a:lnTo>
                    <a:pt x="398705" y="173164"/>
                  </a:lnTo>
                  <a:lnTo>
                    <a:pt x="425048" y="1732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3180999" y="9229113"/>
              <a:ext cx="95979" cy="383914"/>
            </a:xfrm>
            <a:custGeom>
              <a:avLst/>
              <a:gdLst/>
              <a:ahLst/>
              <a:cxnLst/>
              <a:rect l="0" t="0" r="0" b="0"/>
              <a:pathLst>
                <a:path w="95979" h="383914">
                  <a:moveTo>
                    <a:pt x="0" y="0"/>
                  </a:moveTo>
                  <a:lnTo>
                    <a:pt x="1523" y="61108"/>
                  </a:lnTo>
                  <a:lnTo>
                    <a:pt x="12469" y="110529"/>
                  </a:lnTo>
                  <a:lnTo>
                    <a:pt x="32810" y="169014"/>
                  </a:lnTo>
                  <a:lnTo>
                    <a:pt x="49162" y="218167"/>
                  </a:lnTo>
                  <a:lnTo>
                    <a:pt x="63656" y="270648"/>
                  </a:lnTo>
                  <a:lnTo>
                    <a:pt x="77599" y="323270"/>
                  </a:lnTo>
                  <a:lnTo>
                    <a:pt x="95978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3126154" y="9352513"/>
              <a:ext cx="260514" cy="137113"/>
            </a:xfrm>
            <a:custGeom>
              <a:avLst/>
              <a:gdLst/>
              <a:ahLst/>
              <a:cxnLst/>
              <a:rect l="0" t="0" r="0" b="0"/>
              <a:pathLst>
                <a:path w="260514" h="137113">
                  <a:moveTo>
                    <a:pt x="0" y="137112"/>
                  </a:moveTo>
                  <a:lnTo>
                    <a:pt x="14558" y="107997"/>
                  </a:lnTo>
                  <a:lnTo>
                    <a:pt x="37955" y="85578"/>
                  </a:lnTo>
                  <a:lnTo>
                    <a:pt x="85388" y="55826"/>
                  </a:lnTo>
                  <a:lnTo>
                    <a:pt x="148731" y="25755"/>
                  </a:lnTo>
                  <a:lnTo>
                    <a:pt x="205255" y="6668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1130231" y="10175185"/>
              <a:ext cx="236452" cy="411337"/>
            </a:xfrm>
            <a:custGeom>
              <a:avLst/>
              <a:gdLst/>
              <a:ahLst/>
              <a:cxnLst/>
              <a:rect l="0" t="0" r="0" b="0"/>
              <a:pathLst>
                <a:path w="236452" h="411337">
                  <a:moveTo>
                    <a:pt x="172333" y="0"/>
                  </a:moveTo>
                  <a:lnTo>
                    <a:pt x="135939" y="7279"/>
                  </a:lnTo>
                  <a:lnTo>
                    <a:pt x="109946" y="23041"/>
                  </a:lnTo>
                  <a:lnTo>
                    <a:pt x="57362" y="75597"/>
                  </a:lnTo>
                  <a:lnTo>
                    <a:pt x="10818" y="131281"/>
                  </a:lnTo>
                  <a:lnTo>
                    <a:pt x="671" y="142366"/>
                  </a:lnTo>
                  <a:lnTo>
                    <a:pt x="0" y="149755"/>
                  </a:lnTo>
                  <a:lnTo>
                    <a:pt x="5646" y="154681"/>
                  </a:lnTo>
                  <a:lnTo>
                    <a:pt x="42709" y="161615"/>
                  </a:lnTo>
                  <a:lnTo>
                    <a:pt x="92284" y="163670"/>
                  </a:lnTo>
                  <a:lnTo>
                    <a:pt x="141506" y="168341"/>
                  </a:lnTo>
                  <a:lnTo>
                    <a:pt x="185035" y="183436"/>
                  </a:lnTo>
                  <a:lnTo>
                    <a:pt x="199083" y="190847"/>
                  </a:lnTo>
                  <a:lnTo>
                    <a:pt x="218754" y="211269"/>
                  </a:lnTo>
                  <a:lnTo>
                    <a:pt x="231051" y="237103"/>
                  </a:lnTo>
                  <a:lnTo>
                    <a:pt x="236451" y="284385"/>
                  </a:lnTo>
                  <a:lnTo>
                    <a:pt x="232315" y="313780"/>
                  </a:lnTo>
                  <a:lnTo>
                    <a:pt x="221336" y="338017"/>
                  </a:lnTo>
                  <a:lnTo>
                    <a:pt x="204776" y="358945"/>
                  </a:lnTo>
                  <a:lnTo>
                    <a:pt x="169758" y="386334"/>
                  </a:lnTo>
                  <a:lnTo>
                    <a:pt x="131960" y="403251"/>
                  </a:lnTo>
                  <a:lnTo>
                    <a:pt x="90066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1343698" y="10264657"/>
              <a:ext cx="185704" cy="266544"/>
            </a:xfrm>
            <a:custGeom>
              <a:avLst/>
              <a:gdLst/>
              <a:ahLst/>
              <a:cxnLst/>
              <a:rect l="0" t="0" r="0" b="0"/>
              <a:pathLst>
                <a:path w="185704" h="266544">
                  <a:moveTo>
                    <a:pt x="0" y="6507"/>
                  </a:moveTo>
                  <a:lnTo>
                    <a:pt x="14915" y="59377"/>
                  </a:lnTo>
                  <a:lnTo>
                    <a:pt x="27779" y="115612"/>
                  </a:lnTo>
                  <a:lnTo>
                    <a:pt x="41239" y="166805"/>
                  </a:lnTo>
                  <a:lnTo>
                    <a:pt x="54876" y="214982"/>
                  </a:lnTo>
                  <a:lnTo>
                    <a:pt x="59436" y="232328"/>
                  </a:lnTo>
                  <a:lnTo>
                    <a:pt x="68570" y="245415"/>
                  </a:lnTo>
                  <a:lnTo>
                    <a:pt x="94969" y="264019"/>
                  </a:lnTo>
                  <a:lnTo>
                    <a:pt x="107493" y="266543"/>
                  </a:lnTo>
                  <a:lnTo>
                    <a:pt x="118889" y="265178"/>
                  </a:lnTo>
                  <a:lnTo>
                    <a:pt x="129534" y="261221"/>
                  </a:lnTo>
                  <a:lnTo>
                    <a:pt x="145424" y="244638"/>
                  </a:lnTo>
                  <a:lnTo>
                    <a:pt x="175317" y="182193"/>
                  </a:lnTo>
                  <a:lnTo>
                    <a:pt x="184561" y="140450"/>
                  </a:lnTo>
                  <a:lnTo>
                    <a:pt x="185703" y="78186"/>
                  </a:lnTo>
                  <a:lnTo>
                    <a:pt x="178513" y="42934"/>
                  </a:lnTo>
                  <a:lnTo>
                    <a:pt x="165161" y="17111"/>
                  </a:lnTo>
                  <a:lnTo>
                    <a:pt x="154288" y="9006"/>
                  </a:lnTo>
                  <a:lnTo>
                    <a:pt x="125956" y="0"/>
                  </a:lnTo>
                  <a:lnTo>
                    <a:pt x="93051" y="4122"/>
                  </a:lnTo>
                  <a:lnTo>
                    <a:pt x="41133" y="202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1768745" y="9969517"/>
              <a:ext cx="82268" cy="466182"/>
            </a:xfrm>
            <a:custGeom>
              <a:avLst/>
              <a:gdLst/>
              <a:ahLst/>
              <a:cxnLst/>
              <a:rect l="0" t="0" r="0" b="0"/>
              <a:pathLst>
                <a:path w="82268" h="466182">
                  <a:moveTo>
                    <a:pt x="0" y="0"/>
                  </a:moveTo>
                  <a:lnTo>
                    <a:pt x="1523" y="46833"/>
                  </a:lnTo>
                  <a:lnTo>
                    <a:pt x="7279" y="90895"/>
                  </a:lnTo>
                  <a:lnTo>
                    <a:pt x="11805" y="152533"/>
                  </a:lnTo>
                  <a:lnTo>
                    <a:pt x="20425" y="202113"/>
                  </a:lnTo>
                  <a:lnTo>
                    <a:pt x="36987" y="264381"/>
                  </a:lnTo>
                  <a:lnTo>
                    <a:pt x="45892" y="309459"/>
                  </a:lnTo>
                  <a:lnTo>
                    <a:pt x="59471" y="371671"/>
                  </a:lnTo>
                  <a:lnTo>
                    <a:pt x="76184" y="433294"/>
                  </a:lnTo>
                  <a:lnTo>
                    <a:pt x="82267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1700189" y="10055866"/>
              <a:ext cx="370203" cy="310494"/>
            </a:xfrm>
            <a:custGeom>
              <a:avLst/>
              <a:gdLst/>
              <a:ahLst/>
              <a:cxnLst/>
              <a:rect l="0" t="0" r="0" b="0"/>
              <a:pathLst>
                <a:path w="370203" h="310494">
                  <a:moveTo>
                    <a:pt x="0" y="215298"/>
                  </a:moveTo>
                  <a:lnTo>
                    <a:pt x="55597" y="211235"/>
                  </a:lnTo>
                  <a:lnTo>
                    <a:pt x="96201" y="196320"/>
                  </a:lnTo>
                  <a:lnTo>
                    <a:pt x="109838" y="188934"/>
                  </a:lnTo>
                  <a:lnTo>
                    <a:pt x="133116" y="164478"/>
                  </a:lnTo>
                  <a:lnTo>
                    <a:pt x="172886" y="106403"/>
                  </a:lnTo>
                  <a:lnTo>
                    <a:pt x="200864" y="57431"/>
                  </a:lnTo>
                  <a:lnTo>
                    <a:pt x="223621" y="0"/>
                  </a:lnTo>
                  <a:lnTo>
                    <a:pt x="227518" y="52505"/>
                  </a:lnTo>
                  <a:lnTo>
                    <a:pt x="238718" y="114249"/>
                  </a:lnTo>
                  <a:lnTo>
                    <a:pt x="247271" y="164294"/>
                  </a:lnTo>
                  <a:lnTo>
                    <a:pt x="256151" y="212434"/>
                  </a:lnTo>
                  <a:lnTo>
                    <a:pt x="268192" y="266755"/>
                  </a:lnTo>
                  <a:lnTo>
                    <a:pt x="270913" y="310103"/>
                  </a:lnTo>
                  <a:lnTo>
                    <a:pt x="268970" y="310493"/>
                  </a:lnTo>
                  <a:lnTo>
                    <a:pt x="266151" y="306184"/>
                  </a:lnTo>
                  <a:lnTo>
                    <a:pt x="261627" y="253958"/>
                  </a:lnTo>
                  <a:lnTo>
                    <a:pt x="262366" y="193575"/>
                  </a:lnTo>
                  <a:lnTo>
                    <a:pt x="267938" y="149783"/>
                  </a:lnTo>
                  <a:lnTo>
                    <a:pt x="279640" y="89582"/>
                  </a:lnTo>
                  <a:lnTo>
                    <a:pt x="286976" y="81213"/>
                  </a:lnTo>
                  <a:lnTo>
                    <a:pt x="296436" y="80204"/>
                  </a:lnTo>
                  <a:lnTo>
                    <a:pt x="307314" y="84102"/>
                  </a:lnTo>
                  <a:lnTo>
                    <a:pt x="316089" y="94318"/>
                  </a:lnTo>
                  <a:lnTo>
                    <a:pt x="329902" y="125982"/>
                  </a:lnTo>
                  <a:lnTo>
                    <a:pt x="338964" y="186633"/>
                  </a:lnTo>
                  <a:lnTo>
                    <a:pt x="348928" y="238289"/>
                  </a:lnTo>
                  <a:lnTo>
                    <a:pt x="370202" y="2975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2147499" y="10106971"/>
              <a:ext cx="114850" cy="148598"/>
            </a:xfrm>
            <a:custGeom>
              <a:avLst/>
              <a:gdLst/>
              <a:ahLst/>
              <a:cxnLst/>
              <a:rect l="0" t="0" r="0" b="0"/>
              <a:pathLst>
                <a:path w="114850" h="148598">
                  <a:moveTo>
                    <a:pt x="5160" y="123059"/>
                  </a:moveTo>
                  <a:lnTo>
                    <a:pt x="25529" y="88696"/>
                  </a:lnTo>
                  <a:lnTo>
                    <a:pt x="36049" y="58528"/>
                  </a:lnTo>
                  <a:lnTo>
                    <a:pt x="35979" y="7283"/>
                  </a:lnTo>
                  <a:lnTo>
                    <a:pt x="31800" y="171"/>
                  </a:lnTo>
                  <a:lnTo>
                    <a:pt x="25967" y="0"/>
                  </a:lnTo>
                  <a:lnTo>
                    <a:pt x="19031" y="4456"/>
                  </a:lnTo>
                  <a:lnTo>
                    <a:pt x="7262" y="29721"/>
                  </a:lnTo>
                  <a:lnTo>
                    <a:pt x="0" y="63293"/>
                  </a:lnTo>
                  <a:lnTo>
                    <a:pt x="1851" y="93449"/>
                  </a:lnTo>
                  <a:lnTo>
                    <a:pt x="18737" y="136122"/>
                  </a:lnTo>
                  <a:lnTo>
                    <a:pt x="29446" y="143955"/>
                  </a:lnTo>
                  <a:lnTo>
                    <a:pt x="57595" y="148597"/>
                  </a:lnTo>
                  <a:lnTo>
                    <a:pt x="82293" y="141518"/>
                  </a:lnTo>
                  <a:lnTo>
                    <a:pt x="114849" y="123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2303482" y="10064631"/>
              <a:ext cx="187636" cy="556536"/>
            </a:xfrm>
            <a:custGeom>
              <a:avLst/>
              <a:gdLst/>
              <a:ahLst/>
              <a:cxnLst/>
              <a:rect l="0" t="0" r="0" b="0"/>
              <a:pathLst>
                <a:path w="187636" h="556536">
                  <a:moveTo>
                    <a:pt x="0" y="14575"/>
                  </a:moveTo>
                  <a:lnTo>
                    <a:pt x="1523" y="66261"/>
                  </a:lnTo>
                  <a:lnTo>
                    <a:pt x="7279" y="95438"/>
                  </a:lnTo>
                  <a:lnTo>
                    <a:pt x="13993" y="106571"/>
                  </a:lnTo>
                  <a:lnTo>
                    <a:pt x="33641" y="123003"/>
                  </a:lnTo>
                  <a:lnTo>
                    <a:pt x="42233" y="121900"/>
                  </a:lnTo>
                  <a:lnTo>
                    <a:pt x="49484" y="115072"/>
                  </a:lnTo>
                  <a:lnTo>
                    <a:pt x="55841" y="104425"/>
                  </a:lnTo>
                  <a:lnTo>
                    <a:pt x="64789" y="53047"/>
                  </a:lnTo>
                  <a:lnTo>
                    <a:pt x="58756" y="19486"/>
                  </a:lnTo>
                  <a:lnTo>
                    <a:pt x="52882" y="4138"/>
                  </a:lnTo>
                  <a:lnTo>
                    <a:pt x="48966" y="0"/>
                  </a:lnTo>
                  <a:lnTo>
                    <a:pt x="46355" y="3335"/>
                  </a:lnTo>
                  <a:lnTo>
                    <a:pt x="44614" y="11652"/>
                  </a:lnTo>
                  <a:lnTo>
                    <a:pt x="49444" y="59753"/>
                  </a:lnTo>
                  <a:lnTo>
                    <a:pt x="67802" y="107690"/>
                  </a:lnTo>
                  <a:lnTo>
                    <a:pt x="92539" y="165397"/>
                  </a:lnTo>
                  <a:lnTo>
                    <a:pt x="111887" y="216181"/>
                  </a:lnTo>
                  <a:lnTo>
                    <a:pt x="122346" y="258048"/>
                  </a:lnTo>
                  <a:lnTo>
                    <a:pt x="140862" y="320822"/>
                  </a:lnTo>
                  <a:lnTo>
                    <a:pt x="161583" y="380555"/>
                  </a:lnTo>
                  <a:lnTo>
                    <a:pt x="177371" y="443959"/>
                  </a:lnTo>
                  <a:lnTo>
                    <a:pt x="187635" y="495752"/>
                  </a:lnTo>
                  <a:lnTo>
                    <a:pt x="186989" y="528555"/>
                  </a:lnTo>
                  <a:lnTo>
                    <a:pt x="176545" y="553291"/>
                  </a:lnTo>
                  <a:lnTo>
                    <a:pt x="171018" y="556535"/>
                  </a:lnTo>
                  <a:lnTo>
                    <a:pt x="165810" y="554128"/>
                  </a:lnTo>
                  <a:lnTo>
                    <a:pt x="154437" y="536218"/>
                  </a:lnTo>
                  <a:lnTo>
                    <a:pt x="132427" y="486356"/>
                  </a:lnTo>
                  <a:lnTo>
                    <a:pt x="110570" y="427018"/>
                  </a:lnTo>
                  <a:lnTo>
                    <a:pt x="102463" y="394410"/>
                  </a:lnTo>
                  <a:lnTo>
                    <a:pt x="98861" y="349450"/>
                  </a:lnTo>
                  <a:lnTo>
                    <a:pt x="101322" y="298997"/>
                  </a:lnTo>
                  <a:lnTo>
                    <a:pt x="109017" y="249151"/>
                  </a:lnTo>
                  <a:lnTo>
                    <a:pt x="130480" y="189876"/>
                  </a:lnTo>
                  <a:lnTo>
                    <a:pt x="160967" y="145068"/>
                  </a:lnTo>
                  <a:lnTo>
                    <a:pt x="178245" y="1242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2595905" y="9973242"/>
              <a:ext cx="146336" cy="278705"/>
            </a:xfrm>
            <a:custGeom>
              <a:avLst/>
              <a:gdLst/>
              <a:ahLst/>
              <a:cxnLst/>
              <a:rect l="0" t="0" r="0" b="0"/>
              <a:pathLst>
                <a:path w="146336" h="278705">
                  <a:moveTo>
                    <a:pt x="91490" y="23698"/>
                  </a:moveTo>
                  <a:lnTo>
                    <a:pt x="76933" y="1862"/>
                  </a:lnTo>
                  <a:lnTo>
                    <a:pt x="69598" y="0"/>
                  </a:lnTo>
                  <a:lnTo>
                    <a:pt x="61661" y="3329"/>
                  </a:lnTo>
                  <a:lnTo>
                    <a:pt x="53322" y="10118"/>
                  </a:lnTo>
                  <a:lnTo>
                    <a:pt x="34308" y="41511"/>
                  </a:lnTo>
                  <a:lnTo>
                    <a:pt x="15758" y="94587"/>
                  </a:lnTo>
                  <a:lnTo>
                    <a:pt x="9636" y="143051"/>
                  </a:lnTo>
                  <a:lnTo>
                    <a:pt x="374" y="190080"/>
                  </a:lnTo>
                  <a:lnTo>
                    <a:pt x="0" y="246333"/>
                  </a:lnTo>
                  <a:lnTo>
                    <a:pt x="10710" y="272962"/>
                  </a:lnTo>
                  <a:lnTo>
                    <a:pt x="17832" y="278235"/>
                  </a:lnTo>
                  <a:lnTo>
                    <a:pt x="25626" y="278704"/>
                  </a:lnTo>
                  <a:lnTo>
                    <a:pt x="33870" y="275969"/>
                  </a:lnTo>
                  <a:lnTo>
                    <a:pt x="51155" y="260742"/>
                  </a:lnTo>
                  <a:lnTo>
                    <a:pt x="67470" y="237217"/>
                  </a:lnTo>
                  <a:lnTo>
                    <a:pt x="90357" y="176523"/>
                  </a:lnTo>
                  <a:lnTo>
                    <a:pt x="100803" y="129918"/>
                  </a:lnTo>
                  <a:lnTo>
                    <a:pt x="103898" y="77515"/>
                  </a:lnTo>
                  <a:lnTo>
                    <a:pt x="104622" y="53710"/>
                  </a:lnTo>
                  <a:lnTo>
                    <a:pt x="104944" y="63444"/>
                  </a:lnTo>
                  <a:lnTo>
                    <a:pt x="98378" y="125362"/>
                  </a:lnTo>
                  <a:lnTo>
                    <a:pt x="105216" y="155720"/>
                  </a:lnTo>
                  <a:lnTo>
                    <a:pt x="146335" y="2156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2845992" y="9900962"/>
              <a:ext cx="33361" cy="236472"/>
            </a:xfrm>
            <a:custGeom>
              <a:avLst/>
              <a:gdLst/>
              <a:ahLst/>
              <a:cxnLst/>
              <a:rect l="0" t="0" r="0" b="0"/>
              <a:pathLst>
                <a:path w="33361" h="236472">
                  <a:moveTo>
                    <a:pt x="5938" y="164534"/>
                  </a:moveTo>
                  <a:lnTo>
                    <a:pt x="10000" y="220130"/>
                  </a:lnTo>
                  <a:lnTo>
                    <a:pt x="13837" y="236471"/>
                  </a:lnTo>
                  <a:lnTo>
                    <a:pt x="0" y="174534"/>
                  </a:lnTo>
                  <a:lnTo>
                    <a:pt x="1809" y="119085"/>
                  </a:lnTo>
                  <a:lnTo>
                    <a:pt x="11993" y="64060"/>
                  </a:lnTo>
                  <a:lnTo>
                    <a:pt x="20309" y="35580"/>
                  </a:lnTo>
                  <a:lnTo>
                    <a:pt x="333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2951661" y="9952086"/>
              <a:ext cx="201916" cy="147619"/>
            </a:xfrm>
            <a:custGeom>
              <a:avLst/>
              <a:gdLst/>
              <a:ahLst/>
              <a:cxnLst/>
              <a:rect l="0" t="0" r="0" b="0"/>
              <a:pathLst>
                <a:path w="201916" h="147619">
                  <a:moveTo>
                    <a:pt x="51092" y="127120"/>
                  </a:moveTo>
                  <a:lnTo>
                    <a:pt x="61945" y="78313"/>
                  </a:lnTo>
                  <a:lnTo>
                    <a:pt x="59894" y="28869"/>
                  </a:lnTo>
                  <a:lnTo>
                    <a:pt x="56960" y="11345"/>
                  </a:lnTo>
                  <a:lnTo>
                    <a:pt x="50433" y="2709"/>
                  </a:lnTo>
                  <a:lnTo>
                    <a:pt x="41512" y="0"/>
                  </a:lnTo>
                  <a:lnTo>
                    <a:pt x="30994" y="1240"/>
                  </a:lnTo>
                  <a:lnTo>
                    <a:pt x="22459" y="9684"/>
                  </a:lnTo>
                  <a:lnTo>
                    <a:pt x="8913" y="39379"/>
                  </a:lnTo>
                  <a:lnTo>
                    <a:pt x="0" y="91644"/>
                  </a:lnTo>
                  <a:lnTo>
                    <a:pt x="6040" y="119478"/>
                  </a:lnTo>
                  <a:lnTo>
                    <a:pt x="11917" y="131167"/>
                  </a:lnTo>
                  <a:lnTo>
                    <a:pt x="21928" y="138959"/>
                  </a:lnTo>
                  <a:lnTo>
                    <a:pt x="49303" y="147618"/>
                  </a:lnTo>
                  <a:lnTo>
                    <a:pt x="81782" y="143340"/>
                  </a:lnTo>
                  <a:lnTo>
                    <a:pt x="145008" y="115767"/>
                  </a:lnTo>
                  <a:lnTo>
                    <a:pt x="201915" y="859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3263266" y="9654160"/>
              <a:ext cx="274225" cy="137113"/>
            </a:xfrm>
            <a:custGeom>
              <a:avLst/>
              <a:gdLst/>
              <a:ahLst/>
              <a:cxnLst/>
              <a:rect l="0" t="0" r="0" b="0"/>
              <a:pathLst>
                <a:path w="274225" h="137113">
                  <a:moveTo>
                    <a:pt x="0" y="137112"/>
                  </a:moveTo>
                  <a:lnTo>
                    <a:pt x="56197" y="90337"/>
                  </a:lnTo>
                  <a:lnTo>
                    <a:pt x="119253" y="45562"/>
                  </a:lnTo>
                  <a:lnTo>
                    <a:pt x="177426" y="20059"/>
                  </a:lnTo>
                  <a:lnTo>
                    <a:pt x="232928" y="4413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3318111" y="9709004"/>
              <a:ext cx="260513" cy="164535"/>
            </a:xfrm>
            <a:custGeom>
              <a:avLst/>
              <a:gdLst/>
              <a:ahLst/>
              <a:cxnLst/>
              <a:rect l="0" t="0" r="0" b="0"/>
              <a:pathLst>
                <a:path w="260513" h="164535">
                  <a:moveTo>
                    <a:pt x="0" y="164534"/>
                  </a:moveTo>
                  <a:lnTo>
                    <a:pt x="49820" y="108338"/>
                  </a:lnTo>
                  <a:lnTo>
                    <a:pt x="108246" y="69193"/>
                  </a:lnTo>
                  <a:lnTo>
                    <a:pt x="171528" y="32118"/>
                  </a:lnTo>
                  <a:lnTo>
                    <a:pt x="228716" y="7925"/>
                  </a:lnTo>
                  <a:lnTo>
                    <a:pt x="2605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3825425" y="9667870"/>
              <a:ext cx="13712" cy="13713"/>
            </a:xfrm>
            <a:custGeom>
              <a:avLst/>
              <a:gdLst/>
              <a:ahLst/>
              <a:cxnLst/>
              <a:rect l="0" t="0" r="0" b="0"/>
              <a:pathLst>
                <a:path w="13712" h="13713">
                  <a:moveTo>
                    <a:pt x="13711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5039637" y="8584686"/>
            <a:ext cx="2501525" cy="438760"/>
            <a:chOff x="5039637" y="8584686"/>
            <a:chExt cx="2501525" cy="438760"/>
          </a:xfrm>
        </p:grpSpPr>
        <p:sp>
          <p:nvSpPr>
            <p:cNvPr id="284" name="Freeform 283"/>
            <p:cNvSpPr/>
            <p:nvPr/>
          </p:nvSpPr>
          <p:spPr>
            <a:xfrm>
              <a:off x="5039637" y="8584686"/>
              <a:ext cx="239557" cy="438760"/>
            </a:xfrm>
            <a:custGeom>
              <a:avLst/>
              <a:gdLst/>
              <a:ahLst/>
              <a:cxnLst/>
              <a:rect l="0" t="0" r="0" b="0"/>
              <a:pathLst>
                <a:path w="239557" h="438760">
                  <a:moveTo>
                    <a:pt x="102063" y="0"/>
                  </a:moveTo>
                  <a:lnTo>
                    <a:pt x="83086" y="48806"/>
                  </a:lnTo>
                  <a:lnTo>
                    <a:pt x="58027" y="108497"/>
                  </a:lnTo>
                  <a:lnTo>
                    <a:pt x="38407" y="164299"/>
                  </a:lnTo>
                  <a:lnTo>
                    <a:pt x="19862" y="223395"/>
                  </a:lnTo>
                  <a:lnTo>
                    <a:pt x="6105" y="279477"/>
                  </a:lnTo>
                  <a:lnTo>
                    <a:pt x="0" y="320739"/>
                  </a:lnTo>
                  <a:lnTo>
                    <a:pt x="5129" y="376706"/>
                  </a:lnTo>
                  <a:lnTo>
                    <a:pt x="12262" y="408133"/>
                  </a:lnTo>
                  <a:lnTo>
                    <a:pt x="20867" y="418341"/>
                  </a:lnTo>
                  <a:lnTo>
                    <a:pt x="46679" y="429684"/>
                  </a:lnTo>
                  <a:lnTo>
                    <a:pt x="60570" y="428138"/>
                  </a:lnTo>
                  <a:lnTo>
                    <a:pt x="115703" y="400944"/>
                  </a:lnTo>
                  <a:lnTo>
                    <a:pt x="152824" y="380835"/>
                  </a:lnTo>
                  <a:lnTo>
                    <a:pt x="211498" y="326858"/>
                  </a:lnTo>
                  <a:lnTo>
                    <a:pt x="232460" y="300663"/>
                  </a:lnTo>
                  <a:lnTo>
                    <a:pt x="237746" y="287279"/>
                  </a:lnTo>
                  <a:lnTo>
                    <a:pt x="239556" y="260221"/>
                  </a:lnTo>
                  <a:lnTo>
                    <a:pt x="234858" y="249655"/>
                  </a:lnTo>
                  <a:lnTo>
                    <a:pt x="217452" y="233850"/>
                  </a:lnTo>
                  <a:lnTo>
                    <a:pt x="207935" y="232074"/>
                  </a:lnTo>
                  <a:lnTo>
                    <a:pt x="198543" y="233935"/>
                  </a:lnTo>
                  <a:lnTo>
                    <a:pt x="189235" y="238224"/>
                  </a:lnTo>
                  <a:lnTo>
                    <a:pt x="161578" y="266096"/>
                  </a:lnTo>
                  <a:lnTo>
                    <a:pt x="134086" y="310580"/>
                  </a:lnTo>
                  <a:lnTo>
                    <a:pt x="127975" y="340657"/>
                  </a:lnTo>
                  <a:lnTo>
                    <a:pt x="136466" y="397205"/>
                  </a:lnTo>
                  <a:lnTo>
                    <a:pt x="143197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5429636" y="8708087"/>
              <a:ext cx="82268" cy="246802"/>
            </a:xfrm>
            <a:custGeom>
              <a:avLst/>
              <a:gdLst/>
              <a:ahLst/>
              <a:cxnLst/>
              <a:rect l="0" t="0" r="0" b="0"/>
              <a:pathLst>
                <a:path w="82268" h="246802">
                  <a:moveTo>
                    <a:pt x="0" y="0"/>
                  </a:moveTo>
                  <a:lnTo>
                    <a:pt x="3046" y="45309"/>
                  </a:lnTo>
                  <a:lnTo>
                    <a:pt x="20369" y="101447"/>
                  </a:lnTo>
                  <a:lnTo>
                    <a:pt x="35827" y="149905"/>
                  </a:lnTo>
                  <a:lnTo>
                    <a:pt x="51580" y="199133"/>
                  </a:lnTo>
                  <a:lnTo>
                    <a:pt x="82267" y="246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5388502" y="8708087"/>
              <a:ext cx="191958" cy="274225"/>
            </a:xfrm>
            <a:custGeom>
              <a:avLst/>
              <a:gdLst/>
              <a:ahLst/>
              <a:cxnLst/>
              <a:rect l="0" t="0" r="0" b="0"/>
              <a:pathLst>
                <a:path w="191958" h="274225">
                  <a:moveTo>
                    <a:pt x="191957" y="0"/>
                  </a:moveTo>
                  <a:lnTo>
                    <a:pt x="158064" y="48807"/>
                  </a:lnTo>
                  <a:lnTo>
                    <a:pt x="115691" y="108497"/>
                  </a:lnTo>
                  <a:lnTo>
                    <a:pt x="76456" y="165822"/>
                  </a:lnTo>
                  <a:lnTo>
                    <a:pt x="40935" y="215021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5594170" y="8776643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45309" y="4288"/>
                  </a:lnTo>
                  <a:lnTo>
                    <a:pt x="102971" y="1270"/>
                  </a:lnTo>
                  <a:lnTo>
                    <a:pt x="161571" y="25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5950662" y="8656948"/>
              <a:ext cx="183681" cy="297941"/>
            </a:xfrm>
            <a:custGeom>
              <a:avLst/>
              <a:gdLst/>
              <a:ahLst/>
              <a:cxnLst/>
              <a:rect l="0" t="0" r="0" b="0"/>
              <a:pathLst>
                <a:path w="183681" h="297941">
                  <a:moveTo>
                    <a:pt x="0" y="23716"/>
                  </a:moveTo>
                  <a:lnTo>
                    <a:pt x="55597" y="8801"/>
                  </a:lnTo>
                  <a:lnTo>
                    <a:pt x="104326" y="0"/>
                  </a:lnTo>
                  <a:lnTo>
                    <a:pt x="158882" y="1455"/>
                  </a:lnTo>
                  <a:lnTo>
                    <a:pt x="174477" y="4305"/>
                  </a:lnTo>
                  <a:lnTo>
                    <a:pt x="181827" y="10776"/>
                  </a:lnTo>
                  <a:lnTo>
                    <a:pt x="183680" y="19660"/>
                  </a:lnTo>
                  <a:lnTo>
                    <a:pt x="168015" y="79833"/>
                  </a:lnTo>
                  <a:lnTo>
                    <a:pt x="146545" y="133657"/>
                  </a:lnTo>
                  <a:lnTo>
                    <a:pt x="113414" y="195578"/>
                  </a:lnTo>
                  <a:lnTo>
                    <a:pt x="88476" y="254022"/>
                  </a:lnTo>
                  <a:lnTo>
                    <a:pt x="68555" y="297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6320864" y="8762932"/>
              <a:ext cx="150824" cy="27423"/>
            </a:xfrm>
            <a:custGeom>
              <a:avLst/>
              <a:gdLst/>
              <a:ahLst/>
              <a:cxnLst/>
              <a:rect l="0" t="0" r="0" b="0"/>
              <a:pathLst>
                <a:path w="150824" h="27423">
                  <a:moveTo>
                    <a:pt x="0" y="27422"/>
                  </a:moveTo>
                  <a:lnTo>
                    <a:pt x="57252" y="8338"/>
                  </a:lnTo>
                  <a:lnTo>
                    <a:pt x="116541" y="16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6403131" y="8817777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3209" y="0"/>
                  </a:lnTo>
                  <a:lnTo>
                    <a:pt x="115856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6691066" y="8586592"/>
              <a:ext cx="178247" cy="397340"/>
            </a:xfrm>
            <a:custGeom>
              <a:avLst/>
              <a:gdLst/>
              <a:ahLst/>
              <a:cxnLst/>
              <a:rect l="0" t="0" r="0" b="0"/>
              <a:pathLst>
                <a:path w="178247" h="397340">
                  <a:moveTo>
                    <a:pt x="178246" y="11805"/>
                  </a:moveTo>
                  <a:lnTo>
                    <a:pt x="129439" y="953"/>
                  </a:lnTo>
                  <a:lnTo>
                    <a:pt x="113716" y="0"/>
                  </a:lnTo>
                  <a:lnTo>
                    <a:pt x="100186" y="3935"/>
                  </a:lnTo>
                  <a:lnTo>
                    <a:pt x="77028" y="20495"/>
                  </a:lnTo>
                  <a:lnTo>
                    <a:pt x="46860" y="55514"/>
                  </a:lnTo>
                  <a:lnTo>
                    <a:pt x="25903" y="109393"/>
                  </a:lnTo>
                  <a:lnTo>
                    <a:pt x="10045" y="166321"/>
                  </a:lnTo>
                  <a:lnTo>
                    <a:pt x="11267" y="175755"/>
                  </a:lnTo>
                  <a:lnTo>
                    <a:pt x="16652" y="178997"/>
                  </a:lnTo>
                  <a:lnTo>
                    <a:pt x="72273" y="167267"/>
                  </a:lnTo>
                  <a:lnTo>
                    <a:pt x="104232" y="164690"/>
                  </a:lnTo>
                  <a:lnTo>
                    <a:pt x="130624" y="171670"/>
                  </a:lnTo>
                  <a:lnTo>
                    <a:pt x="141928" y="177796"/>
                  </a:lnTo>
                  <a:lnTo>
                    <a:pt x="158549" y="200855"/>
                  </a:lnTo>
                  <a:lnTo>
                    <a:pt x="165115" y="215534"/>
                  </a:lnTo>
                  <a:lnTo>
                    <a:pt x="168347" y="252159"/>
                  </a:lnTo>
                  <a:lnTo>
                    <a:pt x="157539" y="311541"/>
                  </a:lnTo>
                  <a:lnTo>
                    <a:pt x="141621" y="346119"/>
                  </a:lnTo>
                  <a:lnTo>
                    <a:pt x="119311" y="371643"/>
                  </a:lnTo>
                  <a:lnTo>
                    <a:pt x="81055" y="395864"/>
                  </a:lnTo>
                  <a:lnTo>
                    <a:pt x="67748" y="397339"/>
                  </a:lnTo>
                  <a:lnTo>
                    <a:pt x="21677" y="385939"/>
                  </a:lnTo>
                  <a:lnTo>
                    <a:pt x="0" y="3820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6910446" y="8776643"/>
              <a:ext cx="178246" cy="164535"/>
            </a:xfrm>
            <a:custGeom>
              <a:avLst/>
              <a:gdLst/>
              <a:ahLst/>
              <a:cxnLst/>
              <a:rect l="0" t="0" r="0" b="0"/>
              <a:pathLst>
                <a:path w="178246" h="164535">
                  <a:moveTo>
                    <a:pt x="0" y="0"/>
                  </a:moveTo>
                  <a:lnTo>
                    <a:pt x="38168" y="49973"/>
                  </a:lnTo>
                  <a:lnTo>
                    <a:pt x="97394" y="100002"/>
                  </a:lnTo>
                  <a:lnTo>
                    <a:pt x="160150" y="151070"/>
                  </a:lnTo>
                  <a:lnTo>
                    <a:pt x="178245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6924156" y="8749220"/>
              <a:ext cx="178247" cy="219381"/>
            </a:xfrm>
            <a:custGeom>
              <a:avLst/>
              <a:gdLst/>
              <a:ahLst/>
              <a:cxnLst/>
              <a:rect l="0" t="0" r="0" b="0"/>
              <a:pathLst>
                <a:path w="178247" h="219381">
                  <a:moveTo>
                    <a:pt x="178246" y="0"/>
                  </a:moveTo>
                  <a:lnTo>
                    <a:pt x="122688" y="59621"/>
                  </a:lnTo>
                  <a:lnTo>
                    <a:pt x="86697" y="110633"/>
                  </a:lnTo>
                  <a:lnTo>
                    <a:pt x="50248" y="163197"/>
                  </a:lnTo>
                  <a:lnTo>
                    <a:pt x="0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7280648" y="8735509"/>
              <a:ext cx="10854" cy="164536"/>
            </a:xfrm>
            <a:custGeom>
              <a:avLst/>
              <a:gdLst/>
              <a:ahLst/>
              <a:cxnLst/>
              <a:rect l="0" t="0" r="0" b="0"/>
              <a:pathLst>
                <a:path w="10854" h="164536">
                  <a:moveTo>
                    <a:pt x="0" y="0"/>
                  </a:moveTo>
                  <a:lnTo>
                    <a:pt x="10853" y="48808"/>
                  </a:lnTo>
                  <a:lnTo>
                    <a:pt x="8802" y="94189"/>
                  </a:lnTo>
                  <a:lnTo>
                    <a:pt x="2607" y="132519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7170958" y="8804065"/>
              <a:ext cx="191958" cy="47010"/>
            </a:xfrm>
            <a:custGeom>
              <a:avLst/>
              <a:gdLst/>
              <a:ahLst/>
              <a:cxnLst/>
              <a:rect l="0" t="0" r="0" b="0"/>
              <a:pathLst>
                <a:path w="191958" h="47010">
                  <a:moveTo>
                    <a:pt x="0" y="0"/>
                  </a:moveTo>
                  <a:lnTo>
                    <a:pt x="14558" y="14557"/>
                  </a:lnTo>
                  <a:lnTo>
                    <a:pt x="68667" y="35827"/>
                  </a:lnTo>
                  <a:lnTo>
                    <a:pt x="118694" y="47009"/>
                  </a:lnTo>
                  <a:lnTo>
                    <a:pt x="169191" y="42746"/>
                  </a:lnTo>
                  <a:lnTo>
                    <a:pt x="191957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7472605" y="8625819"/>
              <a:ext cx="68557" cy="356493"/>
            </a:xfrm>
            <a:custGeom>
              <a:avLst/>
              <a:gdLst/>
              <a:ahLst/>
              <a:cxnLst/>
              <a:rect l="0" t="0" r="0" b="0"/>
              <a:pathLst>
                <a:path w="68557" h="356493">
                  <a:moveTo>
                    <a:pt x="68556" y="0"/>
                  </a:moveTo>
                  <a:lnTo>
                    <a:pt x="49472" y="57253"/>
                  </a:lnTo>
                  <a:lnTo>
                    <a:pt x="43604" y="103971"/>
                  </a:lnTo>
                  <a:lnTo>
                    <a:pt x="34586" y="156408"/>
                  </a:lnTo>
                  <a:lnTo>
                    <a:pt x="29545" y="210539"/>
                  </a:lnTo>
                  <a:lnTo>
                    <a:pt x="16895" y="274002"/>
                  </a:lnTo>
                  <a:lnTo>
                    <a:pt x="3789" y="331452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6238597" y="9078289"/>
            <a:ext cx="767828" cy="356493"/>
            <a:chOff x="6238597" y="9078289"/>
            <a:chExt cx="767828" cy="356493"/>
          </a:xfrm>
        </p:grpSpPr>
        <p:sp>
          <p:nvSpPr>
            <p:cNvPr id="298" name="Freeform 297"/>
            <p:cNvSpPr/>
            <p:nvPr/>
          </p:nvSpPr>
          <p:spPr>
            <a:xfrm>
              <a:off x="6238597" y="9187979"/>
              <a:ext cx="164535" cy="54845"/>
            </a:xfrm>
            <a:custGeom>
              <a:avLst/>
              <a:gdLst/>
              <a:ahLst/>
              <a:cxnLst/>
              <a:rect l="0" t="0" r="0" b="0"/>
              <a:pathLst>
                <a:path w="164535" h="54845">
                  <a:moveTo>
                    <a:pt x="0" y="0"/>
                  </a:moveTo>
                  <a:lnTo>
                    <a:pt x="23416" y="20369"/>
                  </a:lnTo>
                  <a:lnTo>
                    <a:pt x="83545" y="45377"/>
                  </a:lnTo>
                  <a:lnTo>
                    <a:pt x="142217" y="52974"/>
                  </a:lnTo>
                  <a:lnTo>
                    <a:pt x="164534" y="548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6593253" y="9078289"/>
              <a:ext cx="208608" cy="318907"/>
            </a:xfrm>
            <a:custGeom>
              <a:avLst/>
              <a:gdLst/>
              <a:ahLst/>
              <a:cxnLst/>
              <a:rect l="0" t="0" r="0" b="0"/>
              <a:pathLst>
                <a:path w="208608" h="318907">
                  <a:moveTo>
                    <a:pt x="97813" y="0"/>
                  </a:moveTo>
                  <a:lnTo>
                    <a:pt x="66498" y="23417"/>
                  </a:lnTo>
                  <a:lnTo>
                    <a:pt x="20206" y="76267"/>
                  </a:lnTo>
                  <a:lnTo>
                    <a:pt x="0" y="111974"/>
                  </a:lnTo>
                  <a:lnTo>
                    <a:pt x="611" y="117306"/>
                  </a:lnTo>
                  <a:lnTo>
                    <a:pt x="5590" y="117815"/>
                  </a:lnTo>
                  <a:lnTo>
                    <a:pt x="60503" y="93437"/>
                  </a:lnTo>
                  <a:lnTo>
                    <a:pt x="107918" y="96072"/>
                  </a:lnTo>
                  <a:lnTo>
                    <a:pt x="150066" y="108025"/>
                  </a:lnTo>
                  <a:lnTo>
                    <a:pt x="172327" y="122153"/>
                  </a:lnTo>
                  <a:lnTo>
                    <a:pt x="201990" y="154516"/>
                  </a:lnTo>
                  <a:lnTo>
                    <a:pt x="208607" y="188012"/>
                  </a:lnTo>
                  <a:lnTo>
                    <a:pt x="204947" y="225244"/>
                  </a:lnTo>
                  <a:lnTo>
                    <a:pt x="193164" y="257026"/>
                  </a:lnTo>
                  <a:lnTo>
                    <a:pt x="169645" y="282323"/>
                  </a:lnTo>
                  <a:lnTo>
                    <a:pt x="122143" y="309632"/>
                  </a:lnTo>
                  <a:lnTo>
                    <a:pt x="88821" y="318906"/>
                  </a:lnTo>
                  <a:lnTo>
                    <a:pt x="29257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6841889" y="9119423"/>
              <a:ext cx="109691" cy="233091"/>
            </a:xfrm>
            <a:custGeom>
              <a:avLst/>
              <a:gdLst/>
              <a:ahLst/>
              <a:cxnLst/>
              <a:rect l="0" t="0" r="0" b="0"/>
              <a:pathLst>
                <a:path w="109691" h="233091">
                  <a:moveTo>
                    <a:pt x="0" y="0"/>
                  </a:moveTo>
                  <a:lnTo>
                    <a:pt x="19084" y="57252"/>
                  </a:lnTo>
                  <a:lnTo>
                    <a:pt x="39510" y="111248"/>
                  </a:lnTo>
                  <a:lnTo>
                    <a:pt x="64858" y="160934"/>
                  </a:lnTo>
                  <a:lnTo>
                    <a:pt x="101679" y="220428"/>
                  </a:lnTo>
                  <a:lnTo>
                    <a:pt x="109690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6773334" y="9078289"/>
              <a:ext cx="233091" cy="356493"/>
            </a:xfrm>
            <a:custGeom>
              <a:avLst/>
              <a:gdLst/>
              <a:ahLst/>
              <a:cxnLst/>
              <a:rect l="0" t="0" r="0" b="0"/>
              <a:pathLst>
                <a:path w="233091" h="356493">
                  <a:moveTo>
                    <a:pt x="233090" y="0"/>
                  </a:moveTo>
                  <a:lnTo>
                    <a:pt x="194921" y="49974"/>
                  </a:lnTo>
                  <a:lnTo>
                    <a:pt x="168628" y="99445"/>
                  </a:lnTo>
                  <a:lnTo>
                    <a:pt x="133970" y="153088"/>
                  </a:lnTo>
                  <a:lnTo>
                    <a:pt x="106812" y="206116"/>
                  </a:lnTo>
                  <a:lnTo>
                    <a:pt x="77352" y="255060"/>
                  </a:lnTo>
                  <a:lnTo>
                    <a:pt x="39677" y="309680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4456140" y="9158469"/>
            <a:ext cx="3510069" cy="1304476"/>
            <a:chOff x="4456140" y="9158469"/>
            <a:chExt cx="3510069" cy="1304476"/>
          </a:xfrm>
        </p:grpSpPr>
        <p:sp>
          <p:nvSpPr>
            <p:cNvPr id="303" name="Freeform 302"/>
            <p:cNvSpPr/>
            <p:nvPr/>
          </p:nvSpPr>
          <p:spPr>
            <a:xfrm>
              <a:off x="4702942" y="9298515"/>
              <a:ext cx="219380" cy="12866"/>
            </a:xfrm>
            <a:custGeom>
              <a:avLst/>
              <a:gdLst/>
              <a:ahLst/>
              <a:cxnLst/>
              <a:rect l="0" t="0" r="0" b="0"/>
              <a:pathLst>
                <a:path w="219380" h="12866">
                  <a:moveTo>
                    <a:pt x="0" y="12865"/>
                  </a:moveTo>
                  <a:lnTo>
                    <a:pt x="59660" y="2012"/>
                  </a:lnTo>
                  <a:lnTo>
                    <a:pt x="111116" y="0"/>
                  </a:lnTo>
                  <a:lnTo>
                    <a:pt x="160894" y="3467"/>
                  </a:lnTo>
                  <a:lnTo>
                    <a:pt x="219379" y="128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5030275" y="9158469"/>
              <a:ext cx="197657" cy="331157"/>
            </a:xfrm>
            <a:custGeom>
              <a:avLst/>
              <a:gdLst/>
              <a:ahLst/>
              <a:cxnLst/>
              <a:rect l="0" t="0" r="0" b="0"/>
              <a:pathLst>
                <a:path w="197657" h="331157">
                  <a:moveTo>
                    <a:pt x="125137" y="15799"/>
                  </a:moveTo>
                  <a:lnTo>
                    <a:pt x="110579" y="1241"/>
                  </a:lnTo>
                  <a:lnTo>
                    <a:pt x="101721" y="0"/>
                  </a:lnTo>
                  <a:lnTo>
                    <a:pt x="79690" y="6746"/>
                  </a:lnTo>
                  <a:lnTo>
                    <a:pt x="58726" y="23963"/>
                  </a:lnTo>
                  <a:lnTo>
                    <a:pt x="20442" y="79535"/>
                  </a:lnTo>
                  <a:lnTo>
                    <a:pt x="0" y="124061"/>
                  </a:lnTo>
                  <a:lnTo>
                    <a:pt x="578" y="130631"/>
                  </a:lnTo>
                  <a:lnTo>
                    <a:pt x="5535" y="131963"/>
                  </a:lnTo>
                  <a:lnTo>
                    <a:pt x="60410" y="116918"/>
                  </a:lnTo>
                  <a:lnTo>
                    <a:pt x="92307" y="114062"/>
                  </a:lnTo>
                  <a:lnTo>
                    <a:pt x="122733" y="120917"/>
                  </a:lnTo>
                  <a:lnTo>
                    <a:pt x="161496" y="141908"/>
                  </a:lnTo>
                  <a:lnTo>
                    <a:pt x="180906" y="160208"/>
                  </a:lnTo>
                  <a:lnTo>
                    <a:pt x="194611" y="183576"/>
                  </a:lnTo>
                  <a:lnTo>
                    <a:pt x="197656" y="209197"/>
                  </a:lnTo>
                  <a:lnTo>
                    <a:pt x="192407" y="235818"/>
                  </a:lnTo>
                  <a:lnTo>
                    <a:pt x="179918" y="262885"/>
                  </a:lnTo>
                  <a:lnTo>
                    <a:pt x="160148" y="282024"/>
                  </a:lnTo>
                  <a:lnTo>
                    <a:pt x="96908" y="311821"/>
                  </a:lnTo>
                  <a:lnTo>
                    <a:pt x="42870" y="331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5251390" y="9242823"/>
              <a:ext cx="123402" cy="219380"/>
            </a:xfrm>
            <a:custGeom>
              <a:avLst/>
              <a:gdLst/>
              <a:ahLst/>
              <a:cxnLst/>
              <a:rect l="0" t="0" r="0" b="0"/>
              <a:pathLst>
                <a:path w="123402" h="219380">
                  <a:moveTo>
                    <a:pt x="0" y="0"/>
                  </a:moveTo>
                  <a:lnTo>
                    <a:pt x="25768" y="59660"/>
                  </a:lnTo>
                  <a:lnTo>
                    <a:pt x="52656" y="121644"/>
                  </a:lnTo>
                  <a:lnTo>
                    <a:pt x="87308" y="176376"/>
                  </a:lnTo>
                  <a:lnTo>
                    <a:pt x="123401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5210256" y="9201690"/>
              <a:ext cx="191958" cy="356492"/>
            </a:xfrm>
            <a:custGeom>
              <a:avLst/>
              <a:gdLst/>
              <a:ahLst/>
              <a:cxnLst/>
              <a:rect l="0" t="0" r="0" b="0"/>
              <a:pathLst>
                <a:path w="191958" h="356492">
                  <a:moveTo>
                    <a:pt x="191957" y="0"/>
                  </a:moveTo>
                  <a:lnTo>
                    <a:pt x="168917" y="52870"/>
                  </a:lnTo>
                  <a:lnTo>
                    <a:pt x="138411" y="113168"/>
                  </a:lnTo>
                  <a:lnTo>
                    <a:pt x="110075" y="167089"/>
                  </a:lnTo>
                  <a:lnTo>
                    <a:pt x="73203" y="219884"/>
                  </a:lnTo>
                  <a:lnTo>
                    <a:pt x="46002" y="272801"/>
                  </a:lnTo>
                  <a:lnTo>
                    <a:pt x="11287" y="330988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4456140" y="9379936"/>
              <a:ext cx="3510069" cy="219380"/>
            </a:xfrm>
            <a:custGeom>
              <a:avLst/>
              <a:gdLst/>
              <a:ahLst/>
              <a:cxnLst/>
              <a:rect l="0" t="0" r="0" b="0"/>
              <a:pathLst>
                <a:path w="3510069" h="219380">
                  <a:moveTo>
                    <a:pt x="0" y="219379"/>
                  </a:moveTo>
                  <a:lnTo>
                    <a:pt x="54732" y="217856"/>
                  </a:lnTo>
                  <a:lnTo>
                    <a:pt x="95421" y="212100"/>
                  </a:lnTo>
                  <a:lnTo>
                    <a:pt x="142958" y="208527"/>
                  </a:lnTo>
                  <a:lnTo>
                    <a:pt x="191508" y="205415"/>
                  </a:lnTo>
                  <a:lnTo>
                    <a:pt x="253102" y="196621"/>
                  </a:lnTo>
                  <a:lnTo>
                    <a:pt x="309946" y="191815"/>
                  </a:lnTo>
                  <a:lnTo>
                    <a:pt x="366907" y="182943"/>
                  </a:lnTo>
                  <a:lnTo>
                    <a:pt x="409363" y="180333"/>
                  </a:lnTo>
                  <a:lnTo>
                    <a:pt x="453624" y="175111"/>
                  </a:lnTo>
                  <a:lnTo>
                    <a:pt x="498687" y="169235"/>
                  </a:lnTo>
                  <a:lnTo>
                    <a:pt x="544106" y="166623"/>
                  </a:lnTo>
                  <a:lnTo>
                    <a:pt x="593746" y="161401"/>
                  </a:lnTo>
                  <a:lnTo>
                    <a:pt x="646278" y="155525"/>
                  </a:lnTo>
                  <a:lnTo>
                    <a:pt x="700094" y="152912"/>
                  </a:lnTo>
                  <a:lnTo>
                    <a:pt x="754482" y="147689"/>
                  </a:lnTo>
                  <a:lnTo>
                    <a:pt x="809124" y="140289"/>
                  </a:lnTo>
                  <a:lnTo>
                    <a:pt x="863878" y="131922"/>
                  </a:lnTo>
                  <a:lnTo>
                    <a:pt x="922746" y="123125"/>
                  </a:lnTo>
                  <a:lnTo>
                    <a:pt x="982933" y="114137"/>
                  </a:lnTo>
                  <a:lnTo>
                    <a:pt x="1040152" y="105064"/>
                  </a:lnTo>
                  <a:lnTo>
                    <a:pt x="1100115" y="100016"/>
                  </a:lnTo>
                  <a:lnTo>
                    <a:pt x="1162312" y="96249"/>
                  </a:lnTo>
                  <a:lnTo>
                    <a:pt x="1225504" y="89496"/>
                  </a:lnTo>
                  <a:lnTo>
                    <a:pt x="1258808" y="87086"/>
                  </a:lnTo>
                  <a:lnTo>
                    <a:pt x="1293199" y="85480"/>
                  </a:lnTo>
                  <a:lnTo>
                    <a:pt x="1328314" y="84409"/>
                  </a:lnTo>
                  <a:lnTo>
                    <a:pt x="1362387" y="82171"/>
                  </a:lnTo>
                  <a:lnTo>
                    <a:pt x="1395768" y="79156"/>
                  </a:lnTo>
                  <a:lnTo>
                    <a:pt x="1428686" y="75623"/>
                  </a:lnTo>
                  <a:lnTo>
                    <a:pt x="1462819" y="73267"/>
                  </a:lnTo>
                  <a:lnTo>
                    <a:pt x="1497762" y="71696"/>
                  </a:lnTo>
                  <a:lnTo>
                    <a:pt x="1533245" y="70649"/>
                  </a:lnTo>
                  <a:lnTo>
                    <a:pt x="1569088" y="68428"/>
                  </a:lnTo>
                  <a:lnTo>
                    <a:pt x="1605171" y="65424"/>
                  </a:lnTo>
                  <a:lnTo>
                    <a:pt x="1641415" y="61897"/>
                  </a:lnTo>
                  <a:lnTo>
                    <a:pt x="1676241" y="59547"/>
                  </a:lnTo>
                  <a:lnTo>
                    <a:pt x="1710123" y="57979"/>
                  </a:lnTo>
                  <a:lnTo>
                    <a:pt x="1743375" y="56934"/>
                  </a:lnTo>
                  <a:lnTo>
                    <a:pt x="1777731" y="54714"/>
                  </a:lnTo>
                  <a:lnTo>
                    <a:pt x="1812822" y="51711"/>
                  </a:lnTo>
                  <a:lnTo>
                    <a:pt x="1848405" y="48185"/>
                  </a:lnTo>
                  <a:lnTo>
                    <a:pt x="1884314" y="45834"/>
                  </a:lnTo>
                  <a:lnTo>
                    <a:pt x="1920441" y="44267"/>
                  </a:lnTo>
                  <a:lnTo>
                    <a:pt x="1956714" y="43223"/>
                  </a:lnTo>
                  <a:lnTo>
                    <a:pt x="1993083" y="41003"/>
                  </a:lnTo>
                  <a:lnTo>
                    <a:pt x="2029517" y="37999"/>
                  </a:lnTo>
                  <a:lnTo>
                    <a:pt x="2065994" y="34473"/>
                  </a:lnTo>
                  <a:lnTo>
                    <a:pt x="2102500" y="32123"/>
                  </a:lnTo>
                  <a:lnTo>
                    <a:pt x="2139025" y="30556"/>
                  </a:lnTo>
                  <a:lnTo>
                    <a:pt x="2175562" y="29511"/>
                  </a:lnTo>
                  <a:lnTo>
                    <a:pt x="2212108" y="28815"/>
                  </a:lnTo>
                  <a:lnTo>
                    <a:pt x="2248660" y="28350"/>
                  </a:lnTo>
                  <a:lnTo>
                    <a:pt x="2285216" y="28041"/>
                  </a:lnTo>
                  <a:lnTo>
                    <a:pt x="2320250" y="26311"/>
                  </a:lnTo>
                  <a:lnTo>
                    <a:pt x="2354271" y="23634"/>
                  </a:lnTo>
                  <a:lnTo>
                    <a:pt x="2387616" y="20327"/>
                  </a:lnTo>
                  <a:lnTo>
                    <a:pt x="2422033" y="18121"/>
                  </a:lnTo>
                  <a:lnTo>
                    <a:pt x="2457166" y="16651"/>
                  </a:lnTo>
                  <a:lnTo>
                    <a:pt x="2492776" y="15671"/>
                  </a:lnTo>
                  <a:lnTo>
                    <a:pt x="2527179" y="13494"/>
                  </a:lnTo>
                  <a:lnTo>
                    <a:pt x="2560781" y="10519"/>
                  </a:lnTo>
                  <a:lnTo>
                    <a:pt x="2593844" y="7013"/>
                  </a:lnTo>
                  <a:lnTo>
                    <a:pt x="2626552" y="4675"/>
                  </a:lnTo>
                  <a:lnTo>
                    <a:pt x="2659020" y="3117"/>
                  </a:lnTo>
                  <a:lnTo>
                    <a:pt x="2691331" y="2078"/>
                  </a:lnTo>
                  <a:lnTo>
                    <a:pt x="2723536" y="1385"/>
                  </a:lnTo>
                  <a:lnTo>
                    <a:pt x="2755669" y="923"/>
                  </a:lnTo>
                  <a:lnTo>
                    <a:pt x="2818288" y="410"/>
                  </a:lnTo>
                  <a:lnTo>
                    <a:pt x="2876588" y="182"/>
                  </a:lnTo>
                  <a:lnTo>
                    <a:pt x="2932969" y="81"/>
                  </a:lnTo>
                  <a:lnTo>
                    <a:pt x="2986973" y="36"/>
                  </a:lnTo>
                  <a:lnTo>
                    <a:pt x="3036365" y="16"/>
                  </a:lnTo>
                  <a:lnTo>
                    <a:pt x="3083709" y="7"/>
                  </a:lnTo>
                  <a:lnTo>
                    <a:pt x="3130142" y="3"/>
                  </a:lnTo>
                  <a:lnTo>
                    <a:pt x="3176170" y="2"/>
                  </a:lnTo>
                  <a:lnTo>
                    <a:pt x="3237629" y="1"/>
                  </a:lnTo>
                  <a:lnTo>
                    <a:pt x="3283865" y="0"/>
                  </a:lnTo>
                  <a:lnTo>
                    <a:pt x="3333361" y="0"/>
                  </a:lnTo>
                  <a:lnTo>
                    <a:pt x="3380749" y="0"/>
                  </a:lnTo>
                  <a:lnTo>
                    <a:pt x="3442975" y="0"/>
                  </a:lnTo>
                  <a:lnTo>
                    <a:pt x="3473140" y="0"/>
                  </a:lnTo>
                  <a:lnTo>
                    <a:pt x="35100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5045722" y="9709004"/>
              <a:ext cx="123402" cy="315359"/>
            </a:xfrm>
            <a:custGeom>
              <a:avLst/>
              <a:gdLst/>
              <a:ahLst/>
              <a:cxnLst/>
              <a:rect l="0" t="0" r="0" b="0"/>
              <a:pathLst>
                <a:path w="123402" h="315359">
                  <a:moveTo>
                    <a:pt x="0" y="0"/>
                  </a:moveTo>
                  <a:lnTo>
                    <a:pt x="30889" y="57253"/>
                  </a:lnTo>
                  <a:lnTo>
                    <a:pt x="59480" y="111690"/>
                  </a:lnTo>
                  <a:lnTo>
                    <a:pt x="76362" y="160387"/>
                  </a:lnTo>
                  <a:lnTo>
                    <a:pt x="95715" y="222622"/>
                  </a:lnTo>
                  <a:lnTo>
                    <a:pt x="114208" y="285868"/>
                  </a:lnTo>
                  <a:lnTo>
                    <a:pt x="123401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5032011" y="9667870"/>
              <a:ext cx="246803" cy="342782"/>
            </a:xfrm>
            <a:custGeom>
              <a:avLst/>
              <a:gdLst/>
              <a:ahLst/>
              <a:cxnLst/>
              <a:rect l="0" t="0" r="0" b="0"/>
              <a:pathLst>
                <a:path w="246803" h="342782">
                  <a:moveTo>
                    <a:pt x="246802" y="0"/>
                  </a:moveTo>
                  <a:lnTo>
                    <a:pt x="208633" y="61780"/>
                  </a:lnTo>
                  <a:lnTo>
                    <a:pt x="168386" y="124315"/>
                  </a:lnTo>
                  <a:lnTo>
                    <a:pt x="154058" y="149707"/>
                  </a:lnTo>
                  <a:lnTo>
                    <a:pt x="115745" y="194897"/>
                  </a:lnTo>
                  <a:lnTo>
                    <a:pt x="89647" y="233962"/>
                  </a:lnTo>
                  <a:lnTo>
                    <a:pt x="37535" y="292339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5333657" y="9777561"/>
              <a:ext cx="82268" cy="54845"/>
            </a:xfrm>
            <a:custGeom>
              <a:avLst/>
              <a:gdLst/>
              <a:ahLst/>
              <a:cxnLst/>
              <a:rect l="0" t="0" r="0" b="0"/>
              <a:pathLst>
                <a:path w="82268" h="54845">
                  <a:moveTo>
                    <a:pt x="0" y="0"/>
                  </a:moveTo>
                  <a:lnTo>
                    <a:pt x="23417" y="20369"/>
                  </a:lnTo>
                  <a:lnTo>
                    <a:pt x="82267" y="548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649015" y="9613026"/>
              <a:ext cx="164762" cy="370204"/>
            </a:xfrm>
            <a:custGeom>
              <a:avLst/>
              <a:gdLst/>
              <a:ahLst/>
              <a:cxnLst/>
              <a:rect l="0" t="0" r="0" b="0"/>
              <a:pathLst>
                <a:path w="164762" h="370204">
                  <a:moveTo>
                    <a:pt x="13711" y="0"/>
                  </a:moveTo>
                  <a:lnTo>
                    <a:pt x="69308" y="4062"/>
                  </a:lnTo>
                  <a:lnTo>
                    <a:pt x="123550" y="19084"/>
                  </a:lnTo>
                  <a:lnTo>
                    <a:pt x="157300" y="39509"/>
                  </a:lnTo>
                  <a:lnTo>
                    <a:pt x="162758" y="49191"/>
                  </a:lnTo>
                  <a:lnTo>
                    <a:pt x="164761" y="72137"/>
                  </a:lnTo>
                  <a:lnTo>
                    <a:pt x="150044" y="118030"/>
                  </a:lnTo>
                  <a:lnTo>
                    <a:pt x="117774" y="175661"/>
                  </a:lnTo>
                  <a:lnTo>
                    <a:pt x="80266" y="234857"/>
                  </a:lnTo>
                  <a:lnTo>
                    <a:pt x="44331" y="291027"/>
                  </a:lnTo>
                  <a:lnTo>
                    <a:pt x="10803" y="352328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6005506" y="9722715"/>
              <a:ext cx="137113" cy="13713"/>
            </a:xfrm>
            <a:custGeom>
              <a:avLst/>
              <a:gdLst/>
              <a:ahLst/>
              <a:cxnLst/>
              <a:rect l="0" t="0" r="0" b="0"/>
              <a:pathLst>
                <a:path w="137113" h="13713">
                  <a:moveTo>
                    <a:pt x="0" y="0"/>
                  </a:moveTo>
                  <a:lnTo>
                    <a:pt x="45309" y="0"/>
                  </a:lnTo>
                  <a:lnTo>
                    <a:pt x="98400" y="1524"/>
                  </a:lnTo>
                  <a:lnTo>
                    <a:pt x="137112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6060351" y="9832405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0"/>
                  </a:moveTo>
                  <a:lnTo>
                    <a:pt x="51685" y="1523"/>
                  </a:lnTo>
                  <a:lnTo>
                    <a:pt x="109065" y="14916"/>
                  </a:lnTo>
                  <a:lnTo>
                    <a:pt x="150823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6512820" y="9530759"/>
              <a:ext cx="95980" cy="370204"/>
            </a:xfrm>
            <a:custGeom>
              <a:avLst/>
              <a:gdLst/>
              <a:ahLst/>
              <a:cxnLst/>
              <a:rect l="0" t="0" r="0" b="0"/>
              <a:pathLst>
                <a:path w="95980" h="370204">
                  <a:moveTo>
                    <a:pt x="95979" y="0"/>
                  </a:moveTo>
                  <a:lnTo>
                    <a:pt x="81064" y="52870"/>
                  </a:lnTo>
                  <a:lnTo>
                    <a:pt x="68201" y="105041"/>
                  </a:lnTo>
                  <a:lnTo>
                    <a:pt x="50678" y="157571"/>
                  </a:lnTo>
                  <a:lnTo>
                    <a:pt x="34314" y="217316"/>
                  </a:lnTo>
                  <a:lnTo>
                    <a:pt x="25403" y="269551"/>
                  </a:lnTo>
                  <a:lnTo>
                    <a:pt x="13113" y="318036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5292524" y="10147763"/>
              <a:ext cx="54846" cy="233091"/>
            </a:xfrm>
            <a:custGeom>
              <a:avLst/>
              <a:gdLst/>
              <a:ahLst/>
              <a:cxnLst/>
              <a:rect l="0" t="0" r="0" b="0"/>
              <a:pathLst>
                <a:path w="54846" h="233091">
                  <a:moveTo>
                    <a:pt x="54845" y="0"/>
                  </a:moveTo>
                  <a:lnTo>
                    <a:pt x="43898" y="45309"/>
                  </a:lnTo>
                  <a:lnTo>
                    <a:pt x="31458" y="102970"/>
                  </a:lnTo>
                  <a:lnTo>
                    <a:pt x="18123" y="157803"/>
                  </a:lnTo>
                  <a:lnTo>
                    <a:pt x="4031" y="209925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5237679" y="10257453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13711"/>
                  </a:moveTo>
                  <a:lnTo>
                    <a:pt x="55597" y="9648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5470769" y="10114398"/>
              <a:ext cx="144668" cy="293879"/>
            </a:xfrm>
            <a:custGeom>
              <a:avLst/>
              <a:gdLst/>
              <a:ahLst/>
              <a:cxnLst/>
              <a:rect l="0" t="0" r="0" b="0"/>
              <a:pathLst>
                <a:path w="144668" h="293879">
                  <a:moveTo>
                    <a:pt x="0" y="19653"/>
                  </a:moveTo>
                  <a:lnTo>
                    <a:pt x="57253" y="570"/>
                  </a:lnTo>
                  <a:lnTo>
                    <a:pt x="83337" y="0"/>
                  </a:lnTo>
                  <a:lnTo>
                    <a:pt x="108642" y="6348"/>
                  </a:lnTo>
                  <a:lnTo>
                    <a:pt x="130045" y="19326"/>
                  </a:lnTo>
                  <a:lnTo>
                    <a:pt x="136971" y="30100"/>
                  </a:lnTo>
                  <a:lnTo>
                    <a:pt x="144667" y="58321"/>
                  </a:lnTo>
                  <a:lnTo>
                    <a:pt x="139962" y="91176"/>
                  </a:lnTo>
                  <a:lnTo>
                    <a:pt x="120183" y="143934"/>
                  </a:lnTo>
                  <a:lnTo>
                    <a:pt x="95025" y="202223"/>
                  </a:lnTo>
                  <a:lnTo>
                    <a:pt x="72336" y="255549"/>
                  </a:lnTo>
                  <a:lnTo>
                    <a:pt x="54845" y="2938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6032929" y="10065496"/>
              <a:ext cx="41134" cy="164535"/>
            </a:xfrm>
            <a:custGeom>
              <a:avLst/>
              <a:gdLst/>
              <a:ahLst/>
              <a:cxnLst/>
              <a:rect l="0" t="0" r="0" b="0"/>
              <a:pathLst>
                <a:path w="41134" h="164535">
                  <a:moveTo>
                    <a:pt x="41133" y="0"/>
                  </a:moveTo>
                  <a:lnTo>
                    <a:pt x="22049" y="57253"/>
                  </a:lnTo>
                  <a:lnTo>
                    <a:pt x="5935" y="118065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5978084" y="10120340"/>
              <a:ext cx="137113" cy="41135"/>
            </a:xfrm>
            <a:custGeom>
              <a:avLst/>
              <a:gdLst/>
              <a:ahLst/>
              <a:cxnLst/>
              <a:rect l="0" t="0" r="0" b="0"/>
              <a:pathLst>
                <a:path w="137113" h="41135">
                  <a:moveTo>
                    <a:pt x="0" y="41134"/>
                  </a:moveTo>
                  <a:lnTo>
                    <a:pt x="57252" y="22050"/>
                  </a:lnTo>
                  <a:lnTo>
                    <a:pt x="115592" y="395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6238597" y="10004502"/>
              <a:ext cx="164594" cy="266663"/>
            </a:xfrm>
            <a:custGeom>
              <a:avLst/>
              <a:gdLst/>
              <a:ahLst/>
              <a:cxnLst/>
              <a:rect l="0" t="0" r="0" b="0"/>
              <a:pathLst>
                <a:path w="164594" h="266663">
                  <a:moveTo>
                    <a:pt x="0" y="33571"/>
                  </a:moveTo>
                  <a:lnTo>
                    <a:pt x="43785" y="14725"/>
                  </a:lnTo>
                  <a:lnTo>
                    <a:pt x="107053" y="3781"/>
                  </a:lnTo>
                  <a:lnTo>
                    <a:pt x="121643" y="0"/>
                  </a:lnTo>
                  <a:lnTo>
                    <a:pt x="134416" y="526"/>
                  </a:lnTo>
                  <a:lnTo>
                    <a:pt x="156734" y="9236"/>
                  </a:lnTo>
                  <a:lnTo>
                    <a:pt x="162381" y="18871"/>
                  </a:lnTo>
                  <a:lnTo>
                    <a:pt x="164593" y="45827"/>
                  </a:lnTo>
                  <a:lnTo>
                    <a:pt x="153599" y="103363"/>
                  </a:lnTo>
                  <a:lnTo>
                    <a:pt x="139627" y="152598"/>
                  </a:lnTo>
                  <a:lnTo>
                    <a:pt x="112443" y="210953"/>
                  </a:lnTo>
                  <a:lnTo>
                    <a:pt x="82267" y="2666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4785209" y="10408326"/>
              <a:ext cx="1576789" cy="54619"/>
            </a:xfrm>
            <a:custGeom>
              <a:avLst/>
              <a:gdLst/>
              <a:ahLst/>
              <a:cxnLst/>
              <a:rect l="0" t="0" r="0" b="0"/>
              <a:pathLst>
                <a:path w="1576789" h="54619">
                  <a:moveTo>
                    <a:pt x="0" y="13661"/>
                  </a:moveTo>
                  <a:lnTo>
                    <a:pt x="14558" y="28218"/>
                  </a:lnTo>
                  <a:lnTo>
                    <a:pt x="52726" y="44551"/>
                  </a:lnTo>
                  <a:lnTo>
                    <a:pt x="93513" y="50242"/>
                  </a:lnTo>
                  <a:lnTo>
                    <a:pt x="139064" y="52771"/>
                  </a:lnTo>
                  <a:lnTo>
                    <a:pt x="198967" y="54195"/>
                  </a:lnTo>
                  <a:lnTo>
                    <a:pt x="255312" y="54618"/>
                  </a:lnTo>
                  <a:lnTo>
                    <a:pt x="312124" y="53218"/>
                  </a:lnTo>
                  <a:lnTo>
                    <a:pt x="354546" y="47492"/>
                  </a:lnTo>
                  <a:lnTo>
                    <a:pt x="398792" y="43932"/>
                  </a:lnTo>
                  <a:lnTo>
                    <a:pt x="443848" y="42349"/>
                  </a:lnTo>
                  <a:lnTo>
                    <a:pt x="489264" y="41646"/>
                  </a:lnTo>
                  <a:lnTo>
                    <a:pt x="534840" y="37271"/>
                  </a:lnTo>
                  <a:lnTo>
                    <a:pt x="582010" y="30248"/>
                  </a:lnTo>
                  <a:lnTo>
                    <a:pt x="633444" y="22049"/>
                  </a:lnTo>
                  <a:lnTo>
                    <a:pt x="686773" y="17389"/>
                  </a:lnTo>
                  <a:lnTo>
                    <a:pt x="740944" y="15318"/>
                  </a:lnTo>
                  <a:lnTo>
                    <a:pt x="795490" y="14397"/>
                  </a:lnTo>
                  <a:lnTo>
                    <a:pt x="850201" y="13988"/>
                  </a:lnTo>
                  <a:lnTo>
                    <a:pt x="904987" y="12283"/>
                  </a:lnTo>
                  <a:lnTo>
                    <a:pt x="959805" y="6447"/>
                  </a:lnTo>
                  <a:lnTo>
                    <a:pt x="1014638" y="2837"/>
                  </a:lnTo>
                  <a:lnTo>
                    <a:pt x="1067954" y="1233"/>
                  </a:lnTo>
                  <a:lnTo>
                    <a:pt x="1117042" y="520"/>
                  </a:lnTo>
                  <a:lnTo>
                    <a:pt x="1168312" y="203"/>
                  </a:lnTo>
                  <a:lnTo>
                    <a:pt x="1220045" y="62"/>
                  </a:lnTo>
                  <a:lnTo>
                    <a:pt x="1268428" y="0"/>
                  </a:lnTo>
                  <a:lnTo>
                    <a:pt x="1315323" y="4035"/>
                  </a:lnTo>
                  <a:lnTo>
                    <a:pt x="1360033" y="9383"/>
                  </a:lnTo>
                  <a:lnTo>
                    <a:pt x="1419464" y="12393"/>
                  </a:lnTo>
                  <a:lnTo>
                    <a:pt x="1474144" y="14809"/>
                  </a:lnTo>
                  <a:lnTo>
                    <a:pt x="1534339" y="24439"/>
                  </a:lnTo>
                  <a:lnTo>
                    <a:pt x="1576788" y="273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4922321" y="10553726"/>
            <a:ext cx="726695" cy="444132"/>
            <a:chOff x="4922321" y="10553726"/>
            <a:chExt cx="726695" cy="444132"/>
          </a:xfrm>
        </p:grpSpPr>
        <p:sp>
          <p:nvSpPr>
            <p:cNvPr id="323" name="Freeform 322"/>
            <p:cNvSpPr/>
            <p:nvPr/>
          </p:nvSpPr>
          <p:spPr>
            <a:xfrm>
              <a:off x="4990877" y="10751055"/>
              <a:ext cx="95980" cy="219381"/>
            </a:xfrm>
            <a:custGeom>
              <a:avLst/>
              <a:gdLst/>
              <a:ahLst/>
              <a:cxnLst/>
              <a:rect l="0" t="0" r="0" b="0"/>
              <a:pathLst>
                <a:path w="95980" h="219381">
                  <a:moveTo>
                    <a:pt x="0" y="0"/>
                  </a:moveTo>
                  <a:lnTo>
                    <a:pt x="12470" y="40739"/>
                  </a:lnTo>
                  <a:lnTo>
                    <a:pt x="44037" y="98033"/>
                  </a:lnTo>
                  <a:lnTo>
                    <a:pt x="73079" y="151230"/>
                  </a:lnTo>
                  <a:lnTo>
                    <a:pt x="91004" y="197624"/>
                  </a:lnTo>
                  <a:lnTo>
                    <a:pt x="95979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4922321" y="10723634"/>
              <a:ext cx="205669" cy="274224"/>
            </a:xfrm>
            <a:custGeom>
              <a:avLst/>
              <a:gdLst/>
              <a:ahLst/>
              <a:cxnLst/>
              <a:rect l="0" t="0" r="0" b="0"/>
              <a:pathLst>
                <a:path w="205669" h="274224">
                  <a:moveTo>
                    <a:pt x="205668" y="0"/>
                  </a:moveTo>
                  <a:lnTo>
                    <a:pt x="167500" y="49973"/>
                  </a:lnTo>
                  <a:lnTo>
                    <a:pt x="133929" y="99443"/>
                  </a:lnTo>
                  <a:lnTo>
                    <a:pt x="92585" y="153087"/>
                  </a:lnTo>
                  <a:lnTo>
                    <a:pt x="45859" y="212398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5169123" y="10764767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27422"/>
                  </a:moveTo>
                  <a:lnTo>
                    <a:pt x="57252" y="8339"/>
                  </a:lnTo>
                  <a:lnTo>
                    <a:pt x="83337" y="370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5223968" y="10792189"/>
              <a:ext cx="82268" cy="41135"/>
            </a:xfrm>
            <a:custGeom>
              <a:avLst/>
              <a:gdLst/>
              <a:ahLst/>
              <a:cxnLst/>
              <a:rect l="0" t="0" r="0" b="0"/>
              <a:pathLst>
                <a:path w="82268" h="41135">
                  <a:moveTo>
                    <a:pt x="0" y="41134"/>
                  </a:moveTo>
                  <a:lnTo>
                    <a:pt x="23416" y="20764"/>
                  </a:lnTo>
                  <a:lnTo>
                    <a:pt x="62348" y="4554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5441216" y="10553726"/>
              <a:ext cx="207800" cy="374683"/>
            </a:xfrm>
            <a:custGeom>
              <a:avLst/>
              <a:gdLst/>
              <a:ahLst/>
              <a:cxnLst/>
              <a:rect l="0" t="0" r="0" b="0"/>
              <a:pathLst>
                <a:path w="207800" h="374683">
                  <a:moveTo>
                    <a:pt x="207799" y="19084"/>
                  </a:moveTo>
                  <a:lnTo>
                    <a:pt x="150547" y="0"/>
                  </a:lnTo>
                  <a:lnTo>
                    <a:pt x="103828" y="1411"/>
                  </a:lnTo>
                  <a:lnTo>
                    <a:pt x="58670" y="18757"/>
                  </a:lnTo>
                  <a:lnTo>
                    <a:pt x="23623" y="43193"/>
                  </a:lnTo>
                  <a:lnTo>
                    <a:pt x="1220" y="77010"/>
                  </a:lnTo>
                  <a:lnTo>
                    <a:pt x="0" y="89693"/>
                  </a:lnTo>
                  <a:lnTo>
                    <a:pt x="6770" y="115975"/>
                  </a:lnTo>
                  <a:lnTo>
                    <a:pt x="23998" y="134766"/>
                  </a:lnTo>
                  <a:lnTo>
                    <a:pt x="83949" y="175266"/>
                  </a:lnTo>
                  <a:lnTo>
                    <a:pt x="141290" y="220286"/>
                  </a:lnTo>
                  <a:lnTo>
                    <a:pt x="159450" y="242572"/>
                  </a:lnTo>
                  <a:lnTo>
                    <a:pt x="183522" y="301399"/>
                  </a:lnTo>
                  <a:lnTo>
                    <a:pt x="181267" y="331944"/>
                  </a:lnTo>
                  <a:lnTo>
                    <a:pt x="176400" y="346489"/>
                  </a:lnTo>
                  <a:lnTo>
                    <a:pt x="158804" y="366711"/>
                  </a:lnTo>
                  <a:lnTo>
                    <a:pt x="147713" y="374236"/>
                  </a:lnTo>
                  <a:lnTo>
                    <a:pt x="137273" y="374682"/>
                  </a:lnTo>
                  <a:lnTo>
                    <a:pt x="127265" y="370410"/>
                  </a:lnTo>
                  <a:lnTo>
                    <a:pt x="117547" y="362991"/>
                  </a:lnTo>
                  <a:lnTo>
                    <a:pt x="106748" y="338497"/>
                  </a:lnTo>
                  <a:lnTo>
                    <a:pt x="103472" y="307298"/>
                  </a:lnTo>
                  <a:lnTo>
                    <a:pt x="110194" y="255473"/>
                  </a:lnTo>
                  <a:lnTo>
                    <a:pt x="121834" y="201523"/>
                  </a:lnTo>
                  <a:lnTo>
                    <a:pt x="134931" y="148467"/>
                  </a:lnTo>
                  <a:lnTo>
                    <a:pt x="153005" y="88821"/>
                  </a:lnTo>
                  <a:lnTo>
                    <a:pt x="162118" y="65313"/>
                  </a:lnTo>
                  <a:lnTo>
                    <a:pt x="180377" y="465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8801845" y="8804065"/>
            <a:ext cx="1139034" cy="562160"/>
            <a:chOff x="8801845" y="8804065"/>
            <a:chExt cx="1139034" cy="562160"/>
          </a:xfrm>
        </p:grpSpPr>
        <p:sp>
          <p:nvSpPr>
            <p:cNvPr id="329" name="Freeform 328"/>
            <p:cNvSpPr/>
            <p:nvPr/>
          </p:nvSpPr>
          <p:spPr>
            <a:xfrm>
              <a:off x="8801845" y="9057695"/>
              <a:ext cx="96726" cy="6884"/>
            </a:xfrm>
            <a:custGeom>
              <a:avLst/>
              <a:gdLst/>
              <a:ahLst/>
              <a:cxnLst/>
              <a:rect l="0" t="0" r="0" b="0"/>
              <a:pathLst>
                <a:path w="96726" h="6884">
                  <a:moveTo>
                    <a:pt x="0" y="0"/>
                  </a:moveTo>
                  <a:lnTo>
                    <a:pt x="4357" y="93"/>
                  </a:lnTo>
                  <a:lnTo>
                    <a:pt x="63583" y="5542"/>
                  </a:lnTo>
                  <a:lnTo>
                    <a:pt x="96725" y="68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8813614" y="9133134"/>
              <a:ext cx="84957" cy="1"/>
            </a:xfrm>
            <a:custGeom>
              <a:avLst/>
              <a:gdLst/>
              <a:ahLst/>
              <a:cxnLst/>
              <a:rect l="0" t="0" r="0" b="0"/>
              <a:pathLst>
                <a:path w="84957" h="1">
                  <a:moveTo>
                    <a:pt x="0" y="0"/>
                  </a:moveTo>
                  <a:lnTo>
                    <a:pt x="44575" y="0"/>
                  </a:lnTo>
                  <a:lnTo>
                    <a:pt x="849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9024876" y="8927466"/>
              <a:ext cx="147354" cy="315358"/>
            </a:xfrm>
            <a:custGeom>
              <a:avLst/>
              <a:gdLst/>
              <a:ahLst/>
              <a:cxnLst/>
              <a:rect l="0" t="0" r="0" b="0"/>
              <a:pathLst>
                <a:path w="147354" h="315358">
                  <a:moveTo>
                    <a:pt x="24517" y="0"/>
                  </a:moveTo>
                  <a:lnTo>
                    <a:pt x="15094" y="45309"/>
                  </a:lnTo>
                  <a:lnTo>
                    <a:pt x="10553" y="101447"/>
                  </a:lnTo>
                  <a:lnTo>
                    <a:pt x="1759" y="149904"/>
                  </a:lnTo>
                  <a:lnTo>
                    <a:pt x="0" y="202179"/>
                  </a:lnTo>
                  <a:lnTo>
                    <a:pt x="4988" y="238141"/>
                  </a:lnTo>
                  <a:lnTo>
                    <a:pt x="13021" y="251692"/>
                  </a:lnTo>
                  <a:lnTo>
                    <a:pt x="38197" y="270811"/>
                  </a:lnTo>
                  <a:lnTo>
                    <a:pt x="51919" y="273472"/>
                  </a:lnTo>
                  <a:lnTo>
                    <a:pt x="79353" y="268304"/>
                  </a:lnTo>
                  <a:lnTo>
                    <a:pt x="120493" y="248264"/>
                  </a:lnTo>
                  <a:lnTo>
                    <a:pt x="139791" y="227647"/>
                  </a:lnTo>
                  <a:lnTo>
                    <a:pt x="147070" y="215750"/>
                  </a:lnTo>
                  <a:lnTo>
                    <a:pt x="147353" y="204772"/>
                  </a:lnTo>
                  <a:lnTo>
                    <a:pt x="142971" y="194406"/>
                  </a:lnTo>
                  <a:lnTo>
                    <a:pt x="135479" y="184448"/>
                  </a:lnTo>
                  <a:lnTo>
                    <a:pt x="127437" y="180857"/>
                  </a:lnTo>
                  <a:lnTo>
                    <a:pt x="119029" y="181511"/>
                  </a:lnTo>
                  <a:lnTo>
                    <a:pt x="76364" y="204451"/>
                  </a:lnTo>
                  <a:lnTo>
                    <a:pt x="44618" y="236792"/>
                  </a:lnTo>
                  <a:lnTo>
                    <a:pt x="33451" y="266221"/>
                  </a:lnTo>
                  <a:lnTo>
                    <a:pt x="24517" y="315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9242545" y="8831487"/>
              <a:ext cx="94785" cy="534738"/>
            </a:xfrm>
            <a:custGeom>
              <a:avLst/>
              <a:gdLst/>
              <a:ahLst/>
              <a:cxnLst/>
              <a:rect l="0" t="0" r="0" b="0"/>
              <a:pathLst>
                <a:path w="94785" h="534738">
                  <a:moveTo>
                    <a:pt x="53650" y="0"/>
                  </a:moveTo>
                  <a:lnTo>
                    <a:pt x="38734" y="55597"/>
                  </a:lnTo>
                  <a:lnTo>
                    <a:pt x="21419" y="109839"/>
                  </a:lnTo>
                  <a:lnTo>
                    <a:pt x="12410" y="153429"/>
                  </a:lnTo>
                  <a:lnTo>
                    <a:pt x="4852" y="206826"/>
                  </a:lnTo>
                  <a:lnTo>
                    <a:pt x="1493" y="261028"/>
                  </a:lnTo>
                  <a:lnTo>
                    <a:pt x="0" y="315586"/>
                  </a:lnTo>
                  <a:lnTo>
                    <a:pt x="2383" y="367258"/>
                  </a:lnTo>
                  <a:lnTo>
                    <a:pt x="20855" y="429084"/>
                  </a:lnTo>
                  <a:lnTo>
                    <a:pt x="54394" y="487631"/>
                  </a:lnTo>
                  <a:lnTo>
                    <a:pt x="94784" y="5347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9349198" y="8955303"/>
              <a:ext cx="115645" cy="272119"/>
            </a:xfrm>
            <a:custGeom>
              <a:avLst/>
              <a:gdLst/>
              <a:ahLst/>
              <a:cxnLst/>
              <a:rect l="0" t="0" r="0" b="0"/>
              <a:pathLst>
                <a:path w="115645" h="272119">
                  <a:moveTo>
                    <a:pt x="111531" y="54430"/>
                  </a:moveTo>
                  <a:lnTo>
                    <a:pt x="73363" y="8983"/>
                  </a:lnTo>
                  <a:lnTo>
                    <a:pt x="61710" y="2804"/>
                  </a:lnTo>
                  <a:lnTo>
                    <a:pt x="32512" y="0"/>
                  </a:lnTo>
                  <a:lnTo>
                    <a:pt x="20765" y="4432"/>
                  </a:lnTo>
                  <a:lnTo>
                    <a:pt x="3650" y="21544"/>
                  </a:lnTo>
                  <a:lnTo>
                    <a:pt x="0" y="32507"/>
                  </a:lnTo>
                  <a:lnTo>
                    <a:pt x="7" y="56874"/>
                  </a:lnTo>
                  <a:lnTo>
                    <a:pt x="13214" y="82939"/>
                  </a:lnTo>
                  <a:lnTo>
                    <a:pt x="58933" y="136913"/>
                  </a:lnTo>
                  <a:lnTo>
                    <a:pt x="99505" y="191584"/>
                  </a:lnTo>
                  <a:lnTo>
                    <a:pt x="112788" y="218984"/>
                  </a:lnTo>
                  <a:lnTo>
                    <a:pt x="115644" y="246395"/>
                  </a:lnTo>
                  <a:lnTo>
                    <a:pt x="114273" y="260103"/>
                  </a:lnTo>
                  <a:lnTo>
                    <a:pt x="108789" y="267719"/>
                  </a:lnTo>
                  <a:lnTo>
                    <a:pt x="100562" y="271273"/>
                  </a:lnTo>
                  <a:lnTo>
                    <a:pt x="90507" y="272118"/>
                  </a:lnTo>
                  <a:lnTo>
                    <a:pt x="82281" y="268112"/>
                  </a:lnTo>
                  <a:lnTo>
                    <a:pt x="69077" y="251471"/>
                  </a:lnTo>
                  <a:lnTo>
                    <a:pt x="66255" y="220717"/>
                  </a:lnTo>
                  <a:lnTo>
                    <a:pt x="73232" y="164640"/>
                  </a:lnTo>
                  <a:lnTo>
                    <a:pt x="80886" y="117554"/>
                  </a:lnTo>
                  <a:lnTo>
                    <a:pt x="84108" y="818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9474440" y="8804065"/>
              <a:ext cx="115000" cy="548449"/>
            </a:xfrm>
            <a:custGeom>
              <a:avLst/>
              <a:gdLst/>
              <a:ahLst/>
              <a:cxnLst/>
              <a:rect l="0" t="0" r="0" b="0"/>
              <a:pathLst>
                <a:path w="115000" h="548449">
                  <a:moveTo>
                    <a:pt x="0" y="0"/>
                  </a:moveTo>
                  <a:lnTo>
                    <a:pt x="21893" y="54732"/>
                  </a:lnTo>
                  <a:lnTo>
                    <a:pt x="45251" y="113888"/>
                  </a:lnTo>
                  <a:lnTo>
                    <a:pt x="71626" y="176367"/>
                  </a:lnTo>
                  <a:lnTo>
                    <a:pt x="98447" y="232720"/>
                  </a:lnTo>
                  <a:lnTo>
                    <a:pt x="113638" y="288672"/>
                  </a:lnTo>
                  <a:lnTo>
                    <a:pt x="114999" y="331428"/>
                  </a:lnTo>
                  <a:lnTo>
                    <a:pt x="110526" y="375821"/>
                  </a:lnTo>
                  <a:lnTo>
                    <a:pt x="103460" y="420942"/>
                  </a:lnTo>
                  <a:lnTo>
                    <a:pt x="90916" y="474614"/>
                  </a:lnTo>
                  <a:lnTo>
                    <a:pt x="61701" y="535566"/>
                  </a:lnTo>
                  <a:lnTo>
                    <a:pt x="54845" y="5484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9638974" y="9050867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21837" y="6432"/>
                  </a:lnTo>
                  <a:lnTo>
                    <a:pt x="44746" y="6921"/>
                  </a:lnTo>
                  <a:lnTo>
                    <a:pt x="70161" y="9170"/>
                  </a:lnTo>
                  <a:lnTo>
                    <a:pt x="115593" y="2263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9830932" y="8886332"/>
              <a:ext cx="109947" cy="370203"/>
            </a:xfrm>
            <a:custGeom>
              <a:avLst/>
              <a:gdLst/>
              <a:ahLst/>
              <a:cxnLst/>
              <a:rect l="0" t="0" r="0" b="0"/>
              <a:pathLst>
                <a:path w="109947" h="370203">
                  <a:moveTo>
                    <a:pt x="0" y="0"/>
                  </a:moveTo>
                  <a:lnTo>
                    <a:pt x="55597" y="4063"/>
                  </a:lnTo>
                  <a:lnTo>
                    <a:pt x="81078" y="12471"/>
                  </a:lnTo>
                  <a:lnTo>
                    <a:pt x="102559" y="26364"/>
                  </a:lnTo>
                  <a:lnTo>
                    <a:pt x="107982" y="35858"/>
                  </a:lnTo>
                  <a:lnTo>
                    <a:pt x="109946" y="58594"/>
                  </a:lnTo>
                  <a:lnTo>
                    <a:pt x="102486" y="111647"/>
                  </a:lnTo>
                  <a:lnTo>
                    <a:pt x="90628" y="161052"/>
                  </a:lnTo>
                  <a:lnTo>
                    <a:pt x="77466" y="211915"/>
                  </a:lnTo>
                  <a:lnTo>
                    <a:pt x="56638" y="265580"/>
                  </a:lnTo>
                  <a:lnTo>
                    <a:pt x="38449" y="320075"/>
                  </a:lnTo>
                  <a:lnTo>
                    <a:pt x="27422" y="3702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8048475" y="8949683"/>
            <a:ext cx="531752" cy="454180"/>
            <a:chOff x="8048475" y="8949683"/>
            <a:chExt cx="531752" cy="454180"/>
          </a:xfrm>
        </p:grpSpPr>
        <p:sp>
          <p:nvSpPr>
            <p:cNvPr id="338" name="Freeform 337"/>
            <p:cNvSpPr/>
            <p:nvPr/>
          </p:nvSpPr>
          <p:spPr>
            <a:xfrm>
              <a:off x="8048475" y="8949683"/>
              <a:ext cx="281294" cy="454180"/>
            </a:xfrm>
            <a:custGeom>
              <a:avLst/>
              <a:gdLst/>
              <a:ahLst/>
              <a:cxnLst/>
              <a:rect l="0" t="0" r="0" b="0"/>
              <a:pathLst>
                <a:path w="281294" h="454180">
                  <a:moveTo>
                    <a:pt x="260513" y="5205"/>
                  </a:moveTo>
                  <a:lnTo>
                    <a:pt x="222345" y="50652"/>
                  </a:lnTo>
                  <a:lnTo>
                    <a:pt x="203331" y="110587"/>
                  </a:lnTo>
                  <a:lnTo>
                    <a:pt x="188049" y="164401"/>
                  </a:lnTo>
                  <a:lnTo>
                    <a:pt x="169236" y="226576"/>
                  </a:lnTo>
                  <a:lnTo>
                    <a:pt x="155433" y="287298"/>
                  </a:lnTo>
                  <a:lnTo>
                    <a:pt x="146271" y="331170"/>
                  </a:lnTo>
                  <a:lnTo>
                    <a:pt x="132547" y="391416"/>
                  </a:lnTo>
                  <a:lnTo>
                    <a:pt x="115785" y="454179"/>
                  </a:lnTo>
                  <a:lnTo>
                    <a:pt x="113752" y="452297"/>
                  </a:lnTo>
                  <a:lnTo>
                    <a:pt x="110492" y="405492"/>
                  </a:lnTo>
                  <a:lnTo>
                    <a:pt x="109928" y="347928"/>
                  </a:lnTo>
                  <a:lnTo>
                    <a:pt x="117039" y="297186"/>
                  </a:lnTo>
                  <a:lnTo>
                    <a:pt x="120574" y="255328"/>
                  </a:lnTo>
                  <a:lnTo>
                    <a:pt x="126626" y="192560"/>
                  </a:lnTo>
                  <a:lnTo>
                    <a:pt x="138068" y="136891"/>
                  </a:lnTo>
                  <a:lnTo>
                    <a:pt x="151107" y="80279"/>
                  </a:lnTo>
                  <a:lnTo>
                    <a:pt x="163138" y="49235"/>
                  </a:lnTo>
                  <a:lnTo>
                    <a:pt x="183719" y="20204"/>
                  </a:lnTo>
                  <a:lnTo>
                    <a:pt x="212163" y="4254"/>
                  </a:lnTo>
                  <a:lnTo>
                    <a:pt x="228279" y="0"/>
                  </a:lnTo>
                  <a:lnTo>
                    <a:pt x="242071" y="1736"/>
                  </a:lnTo>
                  <a:lnTo>
                    <a:pt x="265520" y="15851"/>
                  </a:lnTo>
                  <a:lnTo>
                    <a:pt x="272992" y="27537"/>
                  </a:lnTo>
                  <a:lnTo>
                    <a:pt x="281293" y="56772"/>
                  </a:lnTo>
                  <a:lnTo>
                    <a:pt x="276859" y="90078"/>
                  </a:lnTo>
                  <a:lnTo>
                    <a:pt x="271410" y="107491"/>
                  </a:lnTo>
                  <a:lnTo>
                    <a:pt x="249105" y="139027"/>
                  </a:lnTo>
                  <a:lnTo>
                    <a:pt x="192413" y="189234"/>
                  </a:lnTo>
                  <a:lnTo>
                    <a:pt x="143679" y="211741"/>
                  </a:lnTo>
                  <a:lnTo>
                    <a:pt x="90645" y="220779"/>
                  </a:lnTo>
                  <a:lnTo>
                    <a:pt x="58568" y="214768"/>
                  </a:lnTo>
                  <a:lnTo>
                    <a:pt x="0" y="1834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8371291" y="8984794"/>
              <a:ext cx="208936" cy="337543"/>
            </a:xfrm>
            <a:custGeom>
              <a:avLst/>
              <a:gdLst/>
              <a:ahLst/>
              <a:cxnLst/>
              <a:rect l="0" t="0" r="0" b="0"/>
              <a:pathLst>
                <a:path w="208936" h="337543">
                  <a:moveTo>
                    <a:pt x="33676" y="79784"/>
                  </a:moveTo>
                  <a:lnTo>
                    <a:pt x="29613" y="135382"/>
                  </a:lnTo>
                  <a:lnTo>
                    <a:pt x="18760" y="188173"/>
                  </a:lnTo>
                  <a:lnTo>
                    <a:pt x="10288" y="233076"/>
                  </a:lnTo>
                  <a:lnTo>
                    <a:pt x="0" y="291093"/>
                  </a:lnTo>
                  <a:lnTo>
                    <a:pt x="2458" y="322998"/>
                  </a:lnTo>
                  <a:lnTo>
                    <a:pt x="11341" y="331812"/>
                  </a:lnTo>
                  <a:lnTo>
                    <a:pt x="24879" y="336164"/>
                  </a:lnTo>
                  <a:lnTo>
                    <a:pt x="41523" y="337542"/>
                  </a:lnTo>
                  <a:lnTo>
                    <a:pt x="76265" y="326885"/>
                  </a:lnTo>
                  <a:lnTo>
                    <a:pt x="133665" y="290081"/>
                  </a:lnTo>
                  <a:lnTo>
                    <a:pt x="164697" y="262618"/>
                  </a:lnTo>
                  <a:lnTo>
                    <a:pt x="185910" y="220626"/>
                  </a:lnTo>
                  <a:lnTo>
                    <a:pt x="201844" y="169589"/>
                  </a:lnTo>
                  <a:lnTo>
                    <a:pt x="208935" y="115872"/>
                  </a:lnTo>
                  <a:lnTo>
                    <a:pt x="203757" y="61362"/>
                  </a:lnTo>
                  <a:lnTo>
                    <a:pt x="185296" y="13895"/>
                  </a:lnTo>
                  <a:lnTo>
                    <a:pt x="172843" y="5388"/>
                  </a:lnTo>
                  <a:lnTo>
                    <a:pt x="138693" y="0"/>
                  </a:lnTo>
                  <a:lnTo>
                    <a:pt x="121968" y="5266"/>
                  </a:lnTo>
                  <a:lnTo>
                    <a:pt x="91199" y="27368"/>
                  </a:lnTo>
                  <a:lnTo>
                    <a:pt x="55460" y="74071"/>
                  </a:lnTo>
                  <a:lnTo>
                    <a:pt x="32851" y="119225"/>
                  </a:lnTo>
                  <a:lnTo>
                    <a:pt x="23783" y="176107"/>
                  </a:lnTo>
                  <a:lnTo>
                    <a:pt x="21095" y="233925"/>
                  </a:lnTo>
                  <a:lnTo>
                    <a:pt x="24529" y="263059"/>
                  </a:lnTo>
                  <a:lnTo>
                    <a:pt x="33676" y="2991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8418678" y="9133134"/>
              <a:ext cx="123402" cy="205669"/>
            </a:xfrm>
            <a:custGeom>
              <a:avLst/>
              <a:gdLst/>
              <a:ahLst/>
              <a:cxnLst/>
              <a:rect l="0" t="0" r="0" b="0"/>
              <a:pathLst>
                <a:path w="123402" h="205669">
                  <a:moveTo>
                    <a:pt x="0" y="0"/>
                  </a:moveTo>
                  <a:lnTo>
                    <a:pt x="7279" y="29115"/>
                  </a:lnTo>
                  <a:lnTo>
                    <a:pt x="33642" y="69058"/>
                  </a:lnTo>
                  <a:lnTo>
                    <a:pt x="91151" y="131783"/>
                  </a:lnTo>
                  <a:lnTo>
                    <a:pt x="111475" y="167018"/>
                  </a:lnTo>
                  <a:lnTo>
                    <a:pt x="123401" y="205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4" name="Group 353"/>
          <p:cNvGrpSpPr/>
          <p:nvPr/>
        </p:nvGrpSpPr>
        <p:grpSpPr>
          <a:xfrm>
            <a:off x="8542079" y="9368131"/>
            <a:ext cx="1112295" cy="711076"/>
            <a:chOff x="8542079" y="9368131"/>
            <a:chExt cx="1112295" cy="711076"/>
          </a:xfrm>
        </p:grpSpPr>
        <p:sp>
          <p:nvSpPr>
            <p:cNvPr id="342" name="Freeform 341"/>
            <p:cNvSpPr/>
            <p:nvPr/>
          </p:nvSpPr>
          <p:spPr>
            <a:xfrm>
              <a:off x="8555789" y="9489625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0"/>
                  </a:moveTo>
                  <a:lnTo>
                    <a:pt x="53209" y="9423"/>
                  </a:lnTo>
                  <a:lnTo>
                    <a:pt x="107731" y="12864"/>
                  </a:lnTo>
                  <a:lnTo>
                    <a:pt x="123401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8583212" y="9585604"/>
              <a:ext cx="95979" cy="27423"/>
            </a:xfrm>
            <a:custGeom>
              <a:avLst/>
              <a:gdLst/>
              <a:ahLst/>
              <a:cxnLst/>
              <a:rect l="0" t="0" r="0" b="0"/>
              <a:pathLst>
                <a:path w="95979" h="27423">
                  <a:moveTo>
                    <a:pt x="0" y="0"/>
                  </a:moveTo>
                  <a:lnTo>
                    <a:pt x="55597" y="14915"/>
                  </a:lnTo>
                  <a:lnTo>
                    <a:pt x="95978" y="27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8770000" y="9503336"/>
              <a:ext cx="169704" cy="74838"/>
            </a:xfrm>
            <a:custGeom>
              <a:avLst/>
              <a:gdLst/>
              <a:ahLst/>
              <a:cxnLst/>
              <a:rect l="0" t="0" r="0" b="0"/>
              <a:pathLst>
                <a:path w="169704" h="74838">
                  <a:moveTo>
                    <a:pt x="73725" y="0"/>
                  </a:moveTo>
                  <a:lnTo>
                    <a:pt x="25427" y="45251"/>
                  </a:lnTo>
                  <a:lnTo>
                    <a:pt x="1985" y="57183"/>
                  </a:lnTo>
                  <a:lnTo>
                    <a:pt x="0" y="60974"/>
                  </a:lnTo>
                  <a:lnTo>
                    <a:pt x="4769" y="63501"/>
                  </a:lnTo>
                  <a:lnTo>
                    <a:pt x="56211" y="74837"/>
                  </a:lnTo>
                  <a:lnTo>
                    <a:pt x="114107" y="71377"/>
                  </a:lnTo>
                  <a:lnTo>
                    <a:pt x="169703" y="685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8898570" y="9407358"/>
              <a:ext cx="109690" cy="329070"/>
            </a:xfrm>
            <a:custGeom>
              <a:avLst/>
              <a:gdLst/>
              <a:ahLst/>
              <a:cxnLst/>
              <a:rect l="0" t="0" r="0" b="0"/>
              <a:pathLst>
                <a:path w="109690" h="329070">
                  <a:moveTo>
                    <a:pt x="109689" y="0"/>
                  </a:moveTo>
                  <a:lnTo>
                    <a:pt x="89320" y="34363"/>
                  </a:lnTo>
                  <a:lnTo>
                    <a:pt x="69046" y="94189"/>
                  </a:lnTo>
                  <a:lnTo>
                    <a:pt x="54990" y="144707"/>
                  </a:lnTo>
                  <a:lnTo>
                    <a:pt x="41177" y="203855"/>
                  </a:lnTo>
                  <a:lnTo>
                    <a:pt x="27435" y="255913"/>
                  </a:lnTo>
                  <a:lnTo>
                    <a:pt x="13715" y="296220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9109681" y="9427502"/>
              <a:ext cx="105751" cy="284537"/>
            </a:xfrm>
            <a:custGeom>
              <a:avLst/>
              <a:gdLst/>
              <a:ahLst/>
              <a:cxnLst/>
              <a:rect l="0" t="0" r="0" b="0"/>
              <a:pathLst>
                <a:path w="105751" h="284537">
                  <a:moveTo>
                    <a:pt x="90535" y="7279"/>
                  </a:moveTo>
                  <a:lnTo>
                    <a:pt x="68699" y="0"/>
                  </a:lnTo>
                  <a:lnTo>
                    <a:pt x="59220" y="902"/>
                  </a:lnTo>
                  <a:lnTo>
                    <a:pt x="40562" y="10030"/>
                  </a:lnTo>
                  <a:lnTo>
                    <a:pt x="12928" y="32300"/>
                  </a:lnTo>
                  <a:lnTo>
                    <a:pt x="2722" y="61565"/>
                  </a:lnTo>
                  <a:lnTo>
                    <a:pt x="0" y="80032"/>
                  </a:lnTo>
                  <a:lnTo>
                    <a:pt x="2757" y="93868"/>
                  </a:lnTo>
                  <a:lnTo>
                    <a:pt x="9164" y="104615"/>
                  </a:lnTo>
                  <a:lnTo>
                    <a:pt x="67253" y="158221"/>
                  </a:lnTo>
                  <a:lnTo>
                    <a:pt x="79584" y="167322"/>
                  </a:lnTo>
                  <a:lnTo>
                    <a:pt x="97348" y="193684"/>
                  </a:lnTo>
                  <a:lnTo>
                    <a:pt x="104218" y="209245"/>
                  </a:lnTo>
                  <a:lnTo>
                    <a:pt x="105750" y="224190"/>
                  </a:lnTo>
                  <a:lnTo>
                    <a:pt x="99329" y="252983"/>
                  </a:lnTo>
                  <a:lnTo>
                    <a:pt x="91827" y="264013"/>
                  </a:lnTo>
                  <a:lnTo>
                    <a:pt x="71304" y="280330"/>
                  </a:lnTo>
                  <a:lnTo>
                    <a:pt x="46948" y="284536"/>
                  </a:lnTo>
                  <a:lnTo>
                    <a:pt x="34055" y="283525"/>
                  </a:lnTo>
                  <a:lnTo>
                    <a:pt x="25459" y="276757"/>
                  </a:lnTo>
                  <a:lnTo>
                    <a:pt x="15908" y="252986"/>
                  </a:lnTo>
                  <a:lnTo>
                    <a:pt x="17811" y="205343"/>
                  </a:lnTo>
                  <a:lnTo>
                    <a:pt x="35302" y="152633"/>
                  </a:lnTo>
                  <a:lnTo>
                    <a:pt x="66985" y="100597"/>
                  </a:lnTo>
                  <a:lnTo>
                    <a:pt x="90535" y="484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9323617" y="9489625"/>
              <a:ext cx="150824" cy="10853"/>
            </a:xfrm>
            <a:custGeom>
              <a:avLst/>
              <a:gdLst/>
              <a:ahLst/>
              <a:cxnLst/>
              <a:rect l="0" t="0" r="0" b="0"/>
              <a:pathLst>
                <a:path w="150824" h="10853">
                  <a:moveTo>
                    <a:pt x="0" y="0"/>
                  </a:moveTo>
                  <a:lnTo>
                    <a:pt x="48807" y="10852"/>
                  </a:lnTo>
                  <a:lnTo>
                    <a:pt x="94190" y="8801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9529285" y="9368131"/>
              <a:ext cx="125089" cy="327163"/>
            </a:xfrm>
            <a:custGeom>
              <a:avLst/>
              <a:gdLst/>
              <a:ahLst/>
              <a:cxnLst/>
              <a:rect l="0" t="0" r="0" b="0"/>
              <a:pathLst>
                <a:path w="125089" h="327163">
                  <a:moveTo>
                    <a:pt x="27422" y="11805"/>
                  </a:moveTo>
                  <a:lnTo>
                    <a:pt x="76229" y="952"/>
                  </a:lnTo>
                  <a:lnTo>
                    <a:pt x="91953" y="0"/>
                  </a:lnTo>
                  <a:lnTo>
                    <a:pt x="103960" y="3934"/>
                  </a:lnTo>
                  <a:lnTo>
                    <a:pt x="113487" y="11128"/>
                  </a:lnTo>
                  <a:lnTo>
                    <a:pt x="121362" y="20494"/>
                  </a:lnTo>
                  <a:lnTo>
                    <a:pt x="125088" y="32832"/>
                  </a:lnTo>
                  <a:lnTo>
                    <a:pt x="123055" y="77789"/>
                  </a:lnTo>
                  <a:lnTo>
                    <a:pt x="104656" y="138759"/>
                  </a:lnTo>
                  <a:lnTo>
                    <a:pt x="72132" y="201755"/>
                  </a:lnTo>
                  <a:lnTo>
                    <a:pt x="37890" y="258210"/>
                  </a:lnTo>
                  <a:lnTo>
                    <a:pt x="14876" y="305248"/>
                  </a:lnTo>
                  <a:lnTo>
                    <a:pt x="0" y="327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8542079" y="9832405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3208" y="0"/>
                  </a:lnTo>
                  <a:lnTo>
                    <a:pt x="107729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8555789" y="9932195"/>
              <a:ext cx="123402" cy="23612"/>
            </a:xfrm>
            <a:custGeom>
              <a:avLst/>
              <a:gdLst/>
              <a:ahLst/>
              <a:cxnLst/>
              <a:rect l="0" t="0" r="0" b="0"/>
              <a:pathLst>
                <a:path w="123402" h="23612">
                  <a:moveTo>
                    <a:pt x="0" y="23611"/>
                  </a:moveTo>
                  <a:lnTo>
                    <a:pt x="21837" y="9053"/>
                  </a:lnTo>
                  <a:lnTo>
                    <a:pt x="64531" y="0"/>
                  </a:lnTo>
                  <a:lnTo>
                    <a:pt x="123401" y="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8812656" y="9832405"/>
              <a:ext cx="154471" cy="109691"/>
            </a:xfrm>
            <a:custGeom>
              <a:avLst/>
              <a:gdLst/>
              <a:ahLst/>
              <a:cxnLst/>
              <a:rect l="0" t="0" r="0" b="0"/>
              <a:pathLst>
                <a:path w="154471" h="109691">
                  <a:moveTo>
                    <a:pt x="72202" y="0"/>
                  </a:moveTo>
                  <a:lnTo>
                    <a:pt x="34034" y="57252"/>
                  </a:lnTo>
                  <a:lnTo>
                    <a:pt x="12582" y="75212"/>
                  </a:lnTo>
                  <a:lnTo>
                    <a:pt x="463" y="82134"/>
                  </a:lnTo>
                  <a:lnTo>
                    <a:pt x="0" y="86749"/>
                  </a:lnTo>
                  <a:lnTo>
                    <a:pt x="7310" y="89826"/>
                  </a:lnTo>
                  <a:lnTo>
                    <a:pt x="66493" y="102042"/>
                  </a:lnTo>
                  <a:lnTo>
                    <a:pt x="118924" y="107424"/>
                  </a:lnTo>
                  <a:lnTo>
                    <a:pt x="154470" y="109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8898570" y="9763849"/>
              <a:ext cx="164535" cy="315358"/>
            </a:xfrm>
            <a:custGeom>
              <a:avLst/>
              <a:gdLst/>
              <a:ahLst/>
              <a:cxnLst/>
              <a:rect l="0" t="0" r="0" b="0"/>
              <a:pathLst>
                <a:path w="164535" h="315358">
                  <a:moveTo>
                    <a:pt x="164534" y="0"/>
                  </a:moveTo>
                  <a:lnTo>
                    <a:pt x="126366" y="57252"/>
                  </a:lnTo>
                  <a:lnTo>
                    <a:pt x="100073" y="103971"/>
                  </a:lnTo>
                  <a:lnTo>
                    <a:pt x="72985" y="156408"/>
                  </a:lnTo>
                  <a:lnTo>
                    <a:pt x="45662" y="210539"/>
                  </a:lnTo>
                  <a:lnTo>
                    <a:pt x="18269" y="272451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9063104" y="9763849"/>
              <a:ext cx="137113" cy="287937"/>
            </a:xfrm>
            <a:custGeom>
              <a:avLst/>
              <a:gdLst/>
              <a:ahLst/>
              <a:cxnLst/>
              <a:rect l="0" t="0" r="0" b="0"/>
              <a:pathLst>
                <a:path w="137113" h="287937">
                  <a:moveTo>
                    <a:pt x="137112" y="0"/>
                  </a:moveTo>
                  <a:lnTo>
                    <a:pt x="118135" y="59660"/>
                  </a:lnTo>
                  <a:lnTo>
                    <a:pt x="90356" y="115179"/>
                  </a:lnTo>
                  <a:lnTo>
                    <a:pt x="61304" y="171747"/>
                  </a:lnTo>
                  <a:lnTo>
                    <a:pt x="38985" y="221517"/>
                  </a:lnTo>
                  <a:lnTo>
                    <a:pt x="17137" y="262670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7810760" y="10092918"/>
            <a:ext cx="1375746" cy="507315"/>
            <a:chOff x="7810760" y="10092918"/>
            <a:chExt cx="1375746" cy="507315"/>
          </a:xfrm>
        </p:grpSpPr>
        <p:sp>
          <p:nvSpPr>
            <p:cNvPr id="355" name="Freeform 354"/>
            <p:cNvSpPr/>
            <p:nvPr/>
          </p:nvSpPr>
          <p:spPr>
            <a:xfrm>
              <a:off x="7810760" y="10134051"/>
              <a:ext cx="253511" cy="438760"/>
            </a:xfrm>
            <a:custGeom>
              <a:avLst/>
              <a:gdLst/>
              <a:ahLst/>
              <a:cxnLst/>
              <a:rect l="0" t="0" r="0" b="0"/>
              <a:pathLst>
                <a:path w="253511" h="438760">
                  <a:moveTo>
                    <a:pt x="196581" y="0"/>
                  </a:moveTo>
                  <a:lnTo>
                    <a:pt x="140984" y="33893"/>
                  </a:lnTo>
                  <a:lnTo>
                    <a:pt x="84028" y="87408"/>
                  </a:lnTo>
                  <a:lnTo>
                    <a:pt x="50158" y="138128"/>
                  </a:lnTo>
                  <a:lnTo>
                    <a:pt x="21067" y="192158"/>
                  </a:lnTo>
                  <a:lnTo>
                    <a:pt x="2218" y="254987"/>
                  </a:lnTo>
                  <a:lnTo>
                    <a:pt x="0" y="301222"/>
                  </a:lnTo>
                  <a:lnTo>
                    <a:pt x="4093" y="345639"/>
                  </a:lnTo>
                  <a:lnTo>
                    <a:pt x="10990" y="385692"/>
                  </a:lnTo>
                  <a:lnTo>
                    <a:pt x="18009" y="400335"/>
                  </a:lnTo>
                  <a:lnTo>
                    <a:pt x="37996" y="420666"/>
                  </a:lnTo>
                  <a:lnTo>
                    <a:pt x="66176" y="430718"/>
                  </a:lnTo>
                  <a:lnTo>
                    <a:pt x="82222" y="433399"/>
                  </a:lnTo>
                  <a:lnTo>
                    <a:pt x="112239" y="428252"/>
                  </a:lnTo>
                  <a:lnTo>
                    <a:pt x="150771" y="408223"/>
                  </a:lnTo>
                  <a:lnTo>
                    <a:pt x="198366" y="366880"/>
                  </a:lnTo>
                  <a:lnTo>
                    <a:pt x="223687" y="320806"/>
                  </a:lnTo>
                  <a:lnTo>
                    <a:pt x="248116" y="261281"/>
                  </a:lnTo>
                  <a:lnTo>
                    <a:pt x="253510" y="221753"/>
                  </a:lnTo>
                  <a:lnTo>
                    <a:pt x="247981" y="165237"/>
                  </a:lnTo>
                  <a:lnTo>
                    <a:pt x="232632" y="113961"/>
                  </a:lnTo>
                  <a:lnTo>
                    <a:pt x="215651" y="85690"/>
                  </a:lnTo>
                  <a:lnTo>
                    <a:pt x="192869" y="62968"/>
                  </a:lnTo>
                  <a:lnTo>
                    <a:pt x="180395" y="57214"/>
                  </a:lnTo>
                  <a:lnTo>
                    <a:pt x="154348" y="54882"/>
                  </a:lnTo>
                  <a:lnTo>
                    <a:pt x="123474" y="67050"/>
                  </a:lnTo>
                  <a:lnTo>
                    <a:pt x="92486" y="89215"/>
                  </a:lnTo>
                  <a:lnTo>
                    <a:pt x="59434" y="134431"/>
                  </a:lnTo>
                  <a:lnTo>
                    <a:pt x="45235" y="163343"/>
                  </a:lnTo>
                  <a:lnTo>
                    <a:pt x="35955" y="219873"/>
                  </a:lnTo>
                  <a:lnTo>
                    <a:pt x="37846" y="266827"/>
                  </a:lnTo>
                  <a:lnTo>
                    <a:pt x="43765" y="315117"/>
                  </a:lnTo>
                  <a:lnTo>
                    <a:pt x="57186" y="373517"/>
                  </a:lnTo>
                  <a:lnTo>
                    <a:pt x="71658" y="400114"/>
                  </a:lnTo>
                  <a:lnTo>
                    <a:pt x="114314" y="4387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7944597" y="10380853"/>
              <a:ext cx="62745" cy="219380"/>
            </a:xfrm>
            <a:custGeom>
              <a:avLst/>
              <a:gdLst/>
              <a:ahLst/>
              <a:cxnLst/>
              <a:rect l="0" t="0" r="0" b="0"/>
              <a:pathLst>
                <a:path w="62745" h="219380">
                  <a:moveTo>
                    <a:pt x="7900" y="0"/>
                  </a:moveTo>
                  <a:lnTo>
                    <a:pt x="0" y="43786"/>
                  </a:lnTo>
                  <a:lnTo>
                    <a:pt x="9951" y="107054"/>
                  </a:lnTo>
                  <a:lnTo>
                    <a:pt x="26282" y="150042"/>
                  </a:lnTo>
                  <a:lnTo>
                    <a:pt x="46355" y="187663"/>
                  </a:lnTo>
                  <a:lnTo>
                    <a:pt x="62744" y="2193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8131361" y="10190421"/>
              <a:ext cx="163917" cy="354967"/>
            </a:xfrm>
            <a:custGeom>
              <a:avLst/>
              <a:gdLst/>
              <a:ahLst/>
              <a:cxnLst/>
              <a:rect l="0" t="0" r="0" b="0"/>
              <a:pathLst>
                <a:path w="163917" h="354967">
                  <a:moveTo>
                    <a:pt x="40515" y="108165"/>
                  </a:moveTo>
                  <a:lnTo>
                    <a:pt x="31092" y="153474"/>
                  </a:lnTo>
                  <a:lnTo>
                    <a:pt x="26550" y="209612"/>
                  </a:lnTo>
                  <a:lnTo>
                    <a:pt x="17757" y="258070"/>
                  </a:lnTo>
                  <a:lnTo>
                    <a:pt x="12950" y="310345"/>
                  </a:lnTo>
                  <a:lnTo>
                    <a:pt x="4079" y="352241"/>
                  </a:lnTo>
                  <a:lnTo>
                    <a:pt x="2513" y="350103"/>
                  </a:lnTo>
                  <a:lnTo>
                    <a:pt x="0" y="295606"/>
                  </a:lnTo>
                  <a:lnTo>
                    <a:pt x="6843" y="248002"/>
                  </a:lnTo>
                  <a:lnTo>
                    <a:pt x="14377" y="202815"/>
                  </a:lnTo>
                  <a:lnTo>
                    <a:pt x="22804" y="150232"/>
                  </a:lnTo>
                  <a:lnTo>
                    <a:pt x="31628" y="101470"/>
                  </a:lnTo>
                  <a:lnTo>
                    <a:pt x="52440" y="38472"/>
                  </a:lnTo>
                  <a:lnTo>
                    <a:pt x="73238" y="12189"/>
                  </a:lnTo>
                  <a:lnTo>
                    <a:pt x="85182" y="3047"/>
                  </a:lnTo>
                  <a:lnTo>
                    <a:pt x="96192" y="0"/>
                  </a:lnTo>
                  <a:lnTo>
                    <a:pt x="106579" y="1015"/>
                  </a:lnTo>
                  <a:lnTo>
                    <a:pt x="116550" y="4739"/>
                  </a:lnTo>
                  <a:lnTo>
                    <a:pt x="123198" y="13315"/>
                  </a:lnTo>
                  <a:lnTo>
                    <a:pt x="130584" y="39095"/>
                  </a:lnTo>
                  <a:lnTo>
                    <a:pt x="127464" y="80590"/>
                  </a:lnTo>
                  <a:lnTo>
                    <a:pt x="109612" y="129110"/>
                  </a:lnTo>
                  <a:lnTo>
                    <a:pt x="74759" y="189152"/>
                  </a:lnTo>
                  <a:lnTo>
                    <a:pt x="38474" y="228140"/>
                  </a:lnTo>
                  <a:lnTo>
                    <a:pt x="12185" y="244262"/>
                  </a:lnTo>
                  <a:lnTo>
                    <a:pt x="4870" y="244600"/>
                  </a:lnTo>
                  <a:lnTo>
                    <a:pt x="1517" y="240256"/>
                  </a:lnTo>
                  <a:lnTo>
                    <a:pt x="805" y="232789"/>
                  </a:lnTo>
                  <a:lnTo>
                    <a:pt x="4901" y="226287"/>
                  </a:lnTo>
                  <a:lnTo>
                    <a:pt x="21640" y="215000"/>
                  </a:lnTo>
                  <a:lnTo>
                    <a:pt x="44314" y="213032"/>
                  </a:lnTo>
                  <a:lnTo>
                    <a:pt x="103389" y="224181"/>
                  </a:lnTo>
                  <a:lnTo>
                    <a:pt x="129905" y="240472"/>
                  </a:lnTo>
                  <a:lnTo>
                    <a:pt x="141243" y="251215"/>
                  </a:lnTo>
                  <a:lnTo>
                    <a:pt x="153839" y="279401"/>
                  </a:lnTo>
                  <a:lnTo>
                    <a:pt x="160930" y="321406"/>
                  </a:lnTo>
                  <a:lnTo>
                    <a:pt x="163916" y="3549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8404967" y="10326008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45309" y="0"/>
                  </a:lnTo>
                  <a:lnTo>
                    <a:pt x="101447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8432389" y="10408276"/>
              <a:ext cx="123401" cy="13712"/>
            </a:xfrm>
            <a:custGeom>
              <a:avLst/>
              <a:gdLst/>
              <a:ahLst/>
              <a:cxnLst/>
              <a:rect l="0" t="0" r="0" b="0"/>
              <a:pathLst>
                <a:path w="123401" h="13712">
                  <a:moveTo>
                    <a:pt x="0" y="0"/>
                  </a:moveTo>
                  <a:lnTo>
                    <a:pt x="48807" y="10852"/>
                  </a:lnTo>
                  <a:lnTo>
                    <a:pt x="90126" y="12865"/>
                  </a:lnTo>
                  <a:lnTo>
                    <a:pt x="123400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8682297" y="10271164"/>
              <a:ext cx="202562" cy="88917"/>
            </a:xfrm>
            <a:custGeom>
              <a:avLst/>
              <a:gdLst/>
              <a:ahLst/>
              <a:cxnLst/>
              <a:rect l="0" t="0" r="0" b="0"/>
              <a:pathLst>
                <a:path w="202562" h="88917">
                  <a:moveTo>
                    <a:pt x="79160" y="0"/>
                  </a:moveTo>
                  <a:lnTo>
                    <a:pt x="19946" y="46774"/>
                  </a:lnTo>
                  <a:lnTo>
                    <a:pt x="1554" y="64461"/>
                  </a:lnTo>
                  <a:lnTo>
                    <a:pt x="0" y="68873"/>
                  </a:lnTo>
                  <a:lnTo>
                    <a:pt x="3535" y="70291"/>
                  </a:lnTo>
                  <a:lnTo>
                    <a:pt x="63841" y="70308"/>
                  </a:lnTo>
                  <a:lnTo>
                    <a:pt x="124039" y="83516"/>
                  </a:lnTo>
                  <a:lnTo>
                    <a:pt x="155475" y="88916"/>
                  </a:lnTo>
                  <a:lnTo>
                    <a:pt x="202561" y="822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8788880" y="10147763"/>
              <a:ext cx="178247" cy="383915"/>
            </a:xfrm>
            <a:custGeom>
              <a:avLst/>
              <a:gdLst/>
              <a:ahLst/>
              <a:cxnLst/>
              <a:rect l="0" t="0" r="0" b="0"/>
              <a:pathLst>
                <a:path w="178247" h="383915">
                  <a:moveTo>
                    <a:pt x="178246" y="0"/>
                  </a:moveTo>
                  <a:lnTo>
                    <a:pt x="148416" y="52870"/>
                  </a:lnTo>
                  <a:lnTo>
                    <a:pt x="122688" y="113167"/>
                  </a:lnTo>
                  <a:lnTo>
                    <a:pt x="99830" y="171151"/>
                  </a:lnTo>
                  <a:lnTo>
                    <a:pt x="78458" y="231689"/>
                  </a:lnTo>
                  <a:lnTo>
                    <a:pt x="49653" y="288367"/>
                  </a:lnTo>
                  <a:lnTo>
                    <a:pt x="19451" y="346124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9021970" y="10092918"/>
              <a:ext cx="164536" cy="329070"/>
            </a:xfrm>
            <a:custGeom>
              <a:avLst/>
              <a:gdLst/>
              <a:ahLst/>
              <a:cxnLst/>
              <a:rect l="0" t="0" r="0" b="0"/>
              <a:pathLst>
                <a:path w="164536" h="329070">
                  <a:moveTo>
                    <a:pt x="164535" y="0"/>
                  </a:moveTo>
                  <a:lnTo>
                    <a:pt x="144166" y="34362"/>
                  </a:lnTo>
                  <a:lnTo>
                    <a:pt x="119829" y="94190"/>
                  </a:lnTo>
                  <a:lnTo>
                    <a:pt x="94921" y="144707"/>
                  </a:lnTo>
                  <a:lnTo>
                    <a:pt x="68243" y="199793"/>
                  </a:lnTo>
                  <a:lnTo>
                    <a:pt x="39210" y="259352"/>
                  </a:lnTo>
                  <a:lnTo>
                    <a:pt x="7270" y="316729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7486316" y="10570328"/>
            <a:ext cx="2262349" cy="696485"/>
            <a:chOff x="7486316" y="10570328"/>
            <a:chExt cx="2262349" cy="696485"/>
          </a:xfrm>
        </p:grpSpPr>
        <p:sp>
          <p:nvSpPr>
            <p:cNvPr id="364" name="Freeform 363"/>
            <p:cNvSpPr/>
            <p:nvPr/>
          </p:nvSpPr>
          <p:spPr>
            <a:xfrm>
              <a:off x="7486316" y="10820343"/>
              <a:ext cx="263830" cy="446470"/>
            </a:xfrm>
            <a:custGeom>
              <a:avLst/>
              <a:gdLst/>
              <a:ahLst/>
              <a:cxnLst/>
              <a:rect l="0" t="0" r="0" b="0"/>
              <a:pathLst>
                <a:path w="263830" h="446470">
                  <a:moveTo>
                    <a:pt x="137112" y="67825"/>
                  </a:moveTo>
                  <a:lnTo>
                    <a:pt x="118135" y="116633"/>
                  </a:lnTo>
                  <a:lnTo>
                    <a:pt x="105826" y="151980"/>
                  </a:lnTo>
                  <a:lnTo>
                    <a:pt x="100356" y="198158"/>
                  </a:lnTo>
                  <a:lnTo>
                    <a:pt x="89997" y="253711"/>
                  </a:lnTo>
                  <a:lnTo>
                    <a:pt x="81640" y="296693"/>
                  </a:lnTo>
                  <a:lnTo>
                    <a:pt x="74371" y="343220"/>
                  </a:lnTo>
                  <a:lnTo>
                    <a:pt x="70279" y="403673"/>
                  </a:lnTo>
                  <a:lnTo>
                    <a:pt x="69322" y="441549"/>
                  </a:lnTo>
                  <a:lnTo>
                    <a:pt x="70590" y="446469"/>
                  </a:lnTo>
                  <a:lnTo>
                    <a:pt x="76062" y="431622"/>
                  </a:lnTo>
                  <a:lnTo>
                    <a:pt x="80428" y="380438"/>
                  </a:lnTo>
                  <a:lnTo>
                    <a:pt x="89001" y="331587"/>
                  </a:lnTo>
                  <a:lnTo>
                    <a:pt x="105547" y="269564"/>
                  </a:lnTo>
                  <a:lnTo>
                    <a:pt x="114450" y="224519"/>
                  </a:lnTo>
                  <a:lnTo>
                    <a:pt x="128028" y="169606"/>
                  </a:lnTo>
                  <a:lnTo>
                    <a:pt x="141699" y="109831"/>
                  </a:lnTo>
                  <a:lnTo>
                    <a:pt x="162678" y="51156"/>
                  </a:lnTo>
                  <a:lnTo>
                    <a:pt x="183514" y="21822"/>
                  </a:lnTo>
                  <a:lnTo>
                    <a:pt x="195469" y="9734"/>
                  </a:lnTo>
                  <a:lnTo>
                    <a:pt x="208010" y="3199"/>
                  </a:lnTo>
                  <a:lnTo>
                    <a:pt x="234131" y="0"/>
                  </a:lnTo>
                  <a:lnTo>
                    <a:pt x="244449" y="5850"/>
                  </a:lnTo>
                  <a:lnTo>
                    <a:pt x="259975" y="28600"/>
                  </a:lnTo>
                  <a:lnTo>
                    <a:pt x="263829" y="59025"/>
                  </a:lnTo>
                  <a:lnTo>
                    <a:pt x="258939" y="89813"/>
                  </a:lnTo>
                  <a:lnTo>
                    <a:pt x="226911" y="146592"/>
                  </a:lnTo>
                  <a:lnTo>
                    <a:pt x="186063" y="199837"/>
                  </a:lnTo>
                  <a:lnTo>
                    <a:pt x="135365" y="240497"/>
                  </a:lnTo>
                  <a:lnTo>
                    <a:pt x="85812" y="267779"/>
                  </a:lnTo>
                  <a:lnTo>
                    <a:pt x="42183" y="281448"/>
                  </a:lnTo>
                  <a:lnTo>
                    <a:pt x="0" y="2872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7740721" y="10833991"/>
              <a:ext cx="198066" cy="371869"/>
            </a:xfrm>
            <a:custGeom>
              <a:avLst/>
              <a:gdLst/>
              <a:ahLst/>
              <a:cxnLst/>
              <a:rect l="0" t="0" r="0" b="0"/>
              <a:pathLst>
                <a:path w="198066" h="371869">
                  <a:moveTo>
                    <a:pt x="60952" y="109022"/>
                  </a:moveTo>
                  <a:lnTo>
                    <a:pt x="59429" y="154331"/>
                  </a:lnTo>
                  <a:lnTo>
                    <a:pt x="50007" y="213515"/>
                  </a:lnTo>
                  <a:lnTo>
                    <a:pt x="41868" y="257027"/>
                  </a:lnTo>
                  <a:lnTo>
                    <a:pt x="28722" y="317072"/>
                  </a:lnTo>
                  <a:lnTo>
                    <a:pt x="15178" y="366178"/>
                  </a:lnTo>
                  <a:lnTo>
                    <a:pt x="10631" y="371868"/>
                  </a:lnTo>
                  <a:lnTo>
                    <a:pt x="6077" y="371089"/>
                  </a:lnTo>
                  <a:lnTo>
                    <a:pt x="1517" y="366001"/>
                  </a:lnTo>
                  <a:lnTo>
                    <a:pt x="0" y="358038"/>
                  </a:lnTo>
                  <a:lnTo>
                    <a:pt x="4450" y="304293"/>
                  </a:lnTo>
                  <a:lnTo>
                    <a:pt x="9680" y="251178"/>
                  </a:lnTo>
                  <a:lnTo>
                    <a:pt x="20877" y="194307"/>
                  </a:lnTo>
                  <a:lnTo>
                    <a:pt x="33844" y="131752"/>
                  </a:lnTo>
                  <a:lnTo>
                    <a:pt x="51874" y="69670"/>
                  </a:lnTo>
                  <a:lnTo>
                    <a:pt x="72820" y="27282"/>
                  </a:lnTo>
                  <a:lnTo>
                    <a:pt x="93650" y="7692"/>
                  </a:lnTo>
                  <a:lnTo>
                    <a:pt x="105602" y="335"/>
                  </a:lnTo>
                  <a:lnTo>
                    <a:pt x="116618" y="0"/>
                  </a:lnTo>
                  <a:lnTo>
                    <a:pt x="127009" y="4348"/>
                  </a:lnTo>
                  <a:lnTo>
                    <a:pt x="136983" y="11817"/>
                  </a:lnTo>
                  <a:lnTo>
                    <a:pt x="148066" y="36366"/>
                  </a:lnTo>
                  <a:lnTo>
                    <a:pt x="151467" y="69112"/>
                  </a:lnTo>
                  <a:lnTo>
                    <a:pt x="143293" y="128851"/>
                  </a:lnTo>
                  <a:lnTo>
                    <a:pt x="120728" y="185823"/>
                  </a:lnTo>
                  <a:lnTo>
                    <a:pt x="85773" y="238251"/>
                  </a:lnTo>
                  <a:lnTo>
                    <a:pt x="59796" y="263451"/>
                  </a:lnTo>
                  <a:lnTo>
                    <a:pt x="46470" y="268342"/>
                  </a:lnTo>
                  <a:lnTo>
                    <a:pt x="33016" y="268557"/>
                  </a:lnTo>
                  <a:lnTo>
                    <a:pt x="19477" y="265653"/>
                  </a:lnTo>
                  <a:lnTo>
                    <a:pt x="11973" y="259147"/>
                  </a:lnTo>
                  <a:lnTo>
                    <a:pt x="8495" y="250239"/>
                  </a:lnTo>
                  <a:lnTo>
                    <a:pt x="7699" y="239729"/>
                  </a:lnTo>
                  <a:lnTo>
                    <a:pt x="14940" y="219927"/>
                  </a:lnTo>
                  <a:lnTo>
                    <a:pt x="21136" y="210381"/>
                  </a:lnTo>
                  <a:lnTo>
                    <a:pt x="32885" y="204017"/>
                  </a:lnTo>
                  <a:lnTo>
                    <a:pt x="66252" y="196946"/>
                  </a:lnTo>
                  <a:lnTo>
                    <a:pt x="98348" y="201928"/>
                  </a:lnTo>
                  <a:lnTo>
                    <a:pt x="113305" y="207523"/>
                  </a:lnTo>
                  <a:lnTo>
                    <a:pt x="138049" y="229988"/>
                  </a:lnTo>
                  <a:lnTo>
                    <a:pt x="157680" y="260286"/>
                  </a:lnTo>
                  <a:lnTo>
                    <a:pt x="177296" y="310081"/>
                  </a:lnTo>
                  <a:lnTo>
                    <a:pt x="198065" y="3695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8007341" y="10956723"/>
              <a:ext cx="95980" cy="27425"/>
            </a:xfrm>
            <a:custGeom>
              <a:avLst/>
              <a:gdLst/>
              <a:ahLst/>
              <a:cxnLst/>
              <a:rect l="0" t="0" r="0" b="0"/>
              <a:pathLst>
                <a:path w="95980" h="27425">
                  <a:moveTo>
                    <a:pt x="0" y="27424"/>
                  </a:moveTo>
                  <a:lnTo>
                    <a:pt x="21837" y="12866"/>
                  </a:lnTo>
                  <a:lnTo>
                    <a:pt x="82002" y="1695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8007341" y="11080124"/>
              <a:ext cx="95980" cy="1"/>
            </a:xfrm>
            <a:custGeom>
              <a:avLst/>
              <a:gdLst/>
              <a:ahLst/>
              <a:cxnLst/>
              <a:rect l="0" t="0" r="0" b="0"/>
              <a:pathLst>
                <a:path w="95980" h="1">
                  <a:moveTo>
                    <a:pt x="0" y="0"/>
                  </a:moveTo>
                  <a:lnTo>
                    <a:pt x="55598" y="0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8169228" y="10860745"/>
              <a:ext cx="173059" cy="315672"/>
            </a:xfrm>
            <a:custGeom>
              <a:avLst/>
              <a:gdLst/>
              <a:ahLst/>
              <a:cxnLst/>
              <a:rect l="0" t="0" r="0" b="0"/>
              <a:pathLst>
                <a:path w="173059" h="315672">
                  <a:moveTo>
                    <a:pt x="126049" y="0"/>
                  </a:moveTo>
                  <a:lnTo>
                    <a:pt x="146418" y="23417"/>
                  </a:lnTo>
                  <a:lnTo>
                    <a:pt x="166692" y="74536"/>
                  </a:lnTo>
                  <a:lnTo>
                    <a:pt x="173058" y="107778"/>
                  </a:lnTo>
                  <a:lnTo>
                    <a:pt x="166553" y="160752"/>
                  </a:lnTo>
                  <a:lnTo>
                    <a:pt x="146006" y="211995"/>
                  </a:lnTo>
                  <a:lnTo>
                    <a:pt x="102816" y="275358"/>
                  </a:lnTo>
                  <a:lnTo>
                    <a:pt x="68383" y="308416"/>
                  </a:lnTo>
                  <a:lnTo>
                    <a:pt x="55613" y="313777"/>
                  </a:lnTo>
                  <a:lnTo>
                    <a:pt x="29235" y="315671"/>
                  </a:lnTo>
                  <a:lnTo>
                    <a:pt x="18849" y="310996"/>
                  </a:lnTo>
                  <a:lnTo>
                    <a:pt x="3247" y="293614"/>
                  </a:lnTo>
                  <a:lnTo>
                    <a:pt x="0" y="282580"/>
                  </a:lnTo>
                  <a:lnTo>
                    <a:pt x="456" y="258133"/>
                  </a:lnTo>
                  <a:lnTo>
                    <a:pt x="16557" y="218675"/>
                  </a:lnTo>
                  <a:lnTo>
                    <a:pt x="36253" y="199769"/>
                  </a:lnTo>
                  <a:lnTo>
                    <a:pt x="47903" y="192595"/>
                  </a:lnTo>
                  <a:lnTo>
                    <a:pt x="77098" y="188686"/>
                  </a:lnTo>
                  <a:lnTo>
                    <a:pt x="93415" y="189776"/>
                  </a:lnTo>
                  <a:lnTo>
                    <a:pt x="119670" y="203176"/>
                  </a:lnTo>
                  <a:lnTo>
                    <a:pt x="139972" y="224365"/>
                  </a:lnTo>
                  <a:lnTo>
                    <a:pt x="158443" y="260467"/>
                  </a:lnTo>
                  <a:lnTo>
                    <a:pt x="167183" y="3016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8405778" y="10764767"/>
              <a:ext cx="67745" cy="425049"/>
            </a:xfrm>
            <a:custGeom>
              <a:avLst/>
              <a:gdLst/>
              <a:ahLst/>
              <a:cxnLst/>
              <a:rect l="0" t="0" r="0" b="0"/>
              <a:pathLst>
                <a:path w="67745" h="425049">
                  <a:moveTo>
                    <a:pt x="67744" y="0"/>
                  </a:moveTo>
                  <a:lnTo>
                    <a:pt x="47375" y="45309"/>
                  </a:lnTo>
                  <a:lnTo>
                    <a:pt x="31917" y="101447"/>
                  </a:lnTo>
                  <a:lnTo>
                    <a:pt x="13045" y="162906"/>
                  </a:lnTo>
                  <a:lnTo>
                    <a:pt x="3295" y="217374"/>
                  </a:lnTo>
                  <a:lnTo>
                    <a:pt x="1014" y="264192"/>
                  </a:lnTo>
                  <a:lnTo>
                    <a:pt x="0" y="310390"/>
                  </a:lnTo>
                  <a:lnTo>
                    <a:pt x="6708" y="364668"/>
                  </a:lnTo>
                  <a:lnTo>
                    <a:pt x="26611" y="4250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8488693" y="10929302"/>
              <a:ext cx="135654" cy="95979"/>
            </a:xfrm>
            <a:custGeom>
              <a:avLst/>
              <a:gdLst/>
              <a:ahLst/>
              <a:cxnLst/>
              <a:rect l="0" t="0" r="0" b="0"/>
              <a:pathLst>
                <a:path w="135654" h="95979">
                  <a:moveTo>
                    <a:pt x="53386" y="0"/>
                  </a:moveTo>
                  <a:lnTo>
                    <a:pt x="33016" y="23416"/>
                  </a:lnTo>
                  <a:lnTo>
                    <a:pt x="730" y="76266"/>
                  </a:lnTo>
                  <a:lnTo>
                    <a:pt x="0" y="81313"/>
                  </a:lnTo>
                  <a:lnTo>
                    <a:pt x="4084" y="83154"/>
                  </a:lnTo>
                  <a:lnTo>
                    <a:pt x="65344" y="83907"/>
                  </a:lnTo>
                  <a:lnTo>
                    <a:pt x="113470" y="93141"/>
                  </a:lnTo>
                  <a:lnTo>
                    <a:pt x="135653" y="95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8583212" y="10792189"/>
              <a:ext cx="109691" cy="370204"/>
            </a:xfrm>
            <a:custGeom>
              <a:avLst/>
              <a:gdLst/>
              <a:ahLst/>
              <a:cxnLst/>
              <a:rect l="0" t="0" r="0" b="0"/>
              <a:pathLst>
                <a:path w="109691" h="370204">
                  <a:moveTo>
                    <a:pt x="109690" y="0"/>
                  </a:moveTo>
                  <a:lnTo>
                    <a:pt x="79860" y="59660"/>
                  </a:lnTo>
                  <a:lnTo>
                    <a:pt x="58195" y="115179"/>
                  </a:lnTo>
                  <a:lnTo>
                    <a:pt x="42126" y="171747"/>
                  </a:lnTo>
                  <a:lnTo>
                    <a:pt x="27717" y="221517"/>
                  </a:lnTo>
                  <a:lnTo>
                    <a:pt x="13798" y="278920"/>
                  </a:lnTo>
                  <a:lnTo>
                    <a:pt x="4088" y="331984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8706613" y="10792189"/>
              <a:ext cx="68557" cy="260514"/>
            </a:xfrm>
            <a:custGeom>
              <a:avLst/>
              <a:gdLst/>
              <a:ahLst/>
              <a:cxnLst/>
              <a:rect l="0" t="0" r="0" b="0"/>
              <a:pathLst>
                <a:path w="68557" h="260514">
                  <a:moveTo>
                    <a:pt x="68556" y="0"/>
                  </a:moveTo>
                  <a:lnTo>
                    <a:pt x="53641" y="52870"/>
                  </a:lnTo>
                  <a:lnTo>
                    <a:pt x="40776" y="105042"/>
                  </a:lnTo>
                  <a:lnTo>
                    <a:pt x="27317" y="157571"/>
                  </a:lnTo>
                  <a:lnTo>
                    <a:pt x="13680" y="213254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8761457" y="10600232"/>
              <a:ext cx="129432" cy="644428"/>
            </a:xfrm>
            <a:custGeom>
              <a:avLst/>
              <a:gdLst/>
              <a:ahLst/>
              <a:cxnLst/>
              <a:rect l="0" t="0" r="0" b="0"/>
              <a:pathLst>
                <a:path w="129432" h="644428">
                  <a:moveTo>
                    <a:pt x="68557" y="0"/>
                  </a:moveTo>
                  <a:lnTo>
                    <a:pt x="88926" y="23417"/>
                  </a:lnTo>
                  <a:lnTo>
                    <a:pt x="109200" y="78598"/>
                  </a:lnTo>
                  <a:lnTo>
                    <a:pt x="123257" y="131963"/>
                  </a:lnTo>
                  <a:lnTo>
                    <a:pt x="129431" y="168340"/>
                  </a:lnTo>
                  <a:lnTo>
                    <a:pt x="127097" y="220056"/>
                  </a:lnTo>
                  <a:lnTo>
                    <a:pt x="120981" y="278587"/>
                  </a:lnTo>
                  <a:lnTo>
                    <a:pt x="111662" y="335579"/>
                  </a:lnTo>
                  <a:lnTo>
                    <a:pt x="97364" y="381221"/>
                  </a:lnTo>
                  <a:lnTo>
                    <a:pt x="79461" y="441177"/>
                  </a:lnTo>
                  <a:lnTo>
                    <a:pt x="64509" y="490258"/>
                  </a:lnTo>
                  <a:lnTo>
                    <a:pt x="36385" y="547788"/>
                  </a:lnTo>
                  <a:lnTo>
                    <a:pt x="14579" y="603162"/>
                  </a:lnTo>
                  <a:lnTo>
                    <a:pt x="0" y="6444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8994548" y="10833323"/>
              <a:ext cx="95980" cy="13712"/>
            </a:xfrm>
            <a:custGeom>
              <a:avLst/>
              <a:gdLst/>
              <a:ahLst/>
              <a:cxnLst/>
              <a:rect l="0" t="0" r="0" b="0"/>
              <a:pathLst>
                <a:path w="95980" h="13712">
                  <a:moveTo>
                    <a:pt x="0" y="0"/>
                  </a:moveTo>
                  <a:lnTo>
                    <a:pt x="55597" y="4063"/>
                  </a:lnTo>
                  <a:lnTo>
                    <a:pt x="95979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8980837" y="10948730"/>
              <a:ext cx="164535" cy="21706"/>
            </a:xfrm>
            <a:custGeom>
              <a:avLst/>
              <a:gdLst/>
              <a:ahLst/>
              <a:cxnLst/>
              <a:rect l="0" t="0" r="0" b="0"/>
              <a:pathLst>
                <a:path w="164535" h="21706">
                  <a:moveTo>
                    <a:pt x="0" y="21705"/>
                  </a:moveTo>
                  <a:lnTo>
                    <a:pt x="14557" y="7147"/>
                  </a:lnTo>
                  <a:lnTo>
                    <a:pt x="42018" y="0"/>
                  </a:lnTo>
                  <a:lnTo>
                    <a:pt x="96240" y="39"/>
                  </a:lnTo>
                  <a:lnTo>
                    <a:pt x="138713" y="9700"/>
                  </a:lnTo>
                  <a:lnTo>
                    <a:pt x="164534" y="217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9317855" y="10575011"/>
              <a:ext cx="123680" cy="477521"/>
            </a:xfrm>
            <a:custGeom>
              <a:avLst/>
              <a:gdLst/>
              <a:ahLst/>
              <a:cxnLst/>
              <a:rect l="0" t="0" r="0" b="0"/>
              <a:pathLst>
                <a:path w="123680" h="477521">
                  <a:moveTo>
                    <a:pt x="115451" y="25221"/>
                  </a:moveTo>
                  <a:lnTo>
                    <a:pt x="100893" y="3385"/>
                  </a:lnTo>
                  <a:lnTo>
                    <a:pt x="92035" y="0"/>
                  </a:lnTo>
                  <a:lnTo>
                    <a:pt x="81559" y="790"/>
                  </a:lnTo>
                  <a:lnTo>
                    <a:pt x="59255" y="9793"/>
                  </a:lnTo>
                  <a:lnTo>
                    <a:pt x="29567" y="33514"/>
                  </a:lnTo>
                  <a:lnTo>
                    <a:pt x="10756" y="56329"/>
                  </a:lnTo>
                  <a:lnTo>
                    <a:pt x="4426" y="85767"/>
                  </a:lnTo>
                  <a:lnTo>
                    <a:pt x="8215" y="117639"/>
                  </a:lnTo>
                  <a:lnTo>
                    <a:pt x="35475" y="175341"/>
                  </a:lnTo>
                  <a:lnTo>
                    <a:pt x="77478" y="230750"/>
                  </a:lnTo>
                  <a:lnTo>
                    <a:pt x="109110" y="271982"/>
                  </a:lnTo>
                  <a:lnTo>
                    <a:pt x="120251" y="303490"/>
                  </a:lnTo>
                  <a:lnTo>
                    <a:pt x="123679" y="339330"/>
                  </a:lnTo>
                  <a:lnTo>
                    <a:pt x="120124" y="380650"/>
                  </a:lnTo>
                  <a:lnTo>
                    <a:pt x="105340" y="416280"/>
                  </a:lnTo>
                  <a:lnTo>
                    <a:pt x="71322" y="457972"/>
                  </a:lnTo>
                  <a:lnTo>
                    <a:pt x="58609" y="469116"/>
                  </a:lnTo>
                  <a:lnTo>
                    <a:pt x="45564" y="475021"/>
                  </a:lnTo>
                  <a:lnTo>
                    <a:pt x="18881" y="477520"/>
                  </a:lnTo>
                  <a:lnTo>
                    <a:pt x="9938" y="469960"/>
                  </a:lnTo>
                  <a:lnTo>
                    <a:pt x="0" y="441247"/>
                  </a:lnTo>
                  <a:lnTo>
                    <a:pt x="1685" y="382256"/>
                  </a:lnTo>
                  <a:lnTo>
                    <a:pt x="11833" y="331092"/>
                  </a:lnTo>
                  <a:lnTo>
                    <a:pt x="31767" y="272428"/>
                  </a:lnTo>
                  <a:lnTo>
                    <a:pt x="56970" y="214082"/>
                  </a:lnTo>
                  <a:lnTo>
                    <a:pt x="97801" y="155287"/>
                  </a:lnTo>
                  <a:lnTo>
                    <a:pt x="115451" y="134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9558091" y="10570328"/>
              <a:ext cx="190574" cy="441241"/>
            </a:xfrm>
            <a:custGeom>
              <a:avLst/>
              <a:gdLst/>
              <a:ahLst/>
              <a:cxnLst/>
              <a:rect l="0" t="0" r="0" b="0"/>
              <a:pathLst>
                <a:path w="190574" h="441241">
                  <a:moveTo>
                    <a:pt x="39750" y="98460"/>
                  </a:moveTo>
                  <a:lnTo>
                    <a:pt x="25193" y="83903"/>
                  </a:lnTo>
                  <a:lnTo>
                    <a:pt x="22428" y="75044"/>
                  </a:lnTo>
                  <a:lnTo>
                    <a:pt x="23418" y="53013"/>
                  </a:lnTo>
                  <a:lnTo>
                    <a:pt x="32999" y="32050"/>
                  </a:lnTo>
                  <a:lnTo>
                    <a:pt x="39819" y="22194"/>
                  </a:lnTo>
                  <a:lnTo>
                    <a:pt x="59586" y="7181"/>
                  </a:lnTo>
                  <a:lnTo>
                    <a:pt x="71256" y="1044"/>
                  </a:lnTo>
                  <a:lnTo>
                    <a:pt x="82083" y="0"/>
                  </a:lnTo>
                  <a:lnTo>
                    <a:pt x="102237" y="6965"/>
                  </a:lnTo>
                  <a:lnTo>
                    <a:pt x="121352" y="28342"/>
                  </a:lnTo>
                  <a:lnTo>
                    <a:pt x="130714" y="42574"/>
                  </a:lnTo>
                  <a:lnTo>
                    <a:pt x="143891" y="98998"/>
                  </a:lnTo>
                  <a:lnTo>
                    <a:pt x="142911" y="145926"/>
                  </a:lnTo>
                  <a:lnTo>
                    <a:pt x="137397" y="192683"/>
                  </a:lnTo>
                  <a:lnTo>
                    <a:pt x="125728" y="244701"/>
                  </a:lnTo>
                  <a:lnTo>
                    <a:pt x="108137" y="303224"/>
                  </a:lnTo>
                  <a:lnTo>
                    <a:pt x="82713" y="358795"/>
                  </a:lnTo>
                  <a:lnTo>
                    <a:pt x="49940" y="400054"/>
                  </a:lnTo>
                  <a:lnTo>
                    <a:pt x="37402" y="407690"/>
                  </a:lnTo>
                  <a:lnTo>
                    <a:pt x="11284" y="412110"/>
                  </a:lnTo>
                  <a:lnTo>
                    <a:pt x="4014" y="406586"/>
                  </a:lnTo>
                  <a:lnTo>
                    <a:pt x="691" y="396809"/>
                  </a:lnTo>
                  <a:lnTo>
                    <a:pt x="0" y="384197"/>
                  </a:lnTo>
                  <a:lnTo>
                    <a:pt x="7356" y="357996"/>
                  </a:lnTo>
                  <a:lnTo>
                    <a:pt x="13584" y="344611"/>
                  </a:lnTo>
                  <a:lnTo>
                    <a:pt x="32691" y="325675"/>
                  </a:lnTo>
                  <a:lnTo>
                    <a:pt x="44185" y="318493"/>
                  </a:lnTo>
                  <a:lnTo>
                    <a:pt x="54894" y="316752"/>
                  </a:lnTo>
                  <a:lnTo>
                    <a:pt x="65081" y="318638"/>
                  </a:lnTo>
                  <a:lnTo>
                    <a:pt x="84525" y="328859"/>
                  </a:lnTo>
                  <a:lnTo>
                    <a:pt x="140217" y="377822"/>
                  </a:lnTo>
                  <a:lnTo>
                    <a:pt x="190573" y="441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6449786" y="12098181"/>
            <a:ext cx="1159932" cy="504614"/>
            <a:chOff x="6449786" y="12098181"/>
            <a:chExt cx="1159932" cy="504614"/>
          </a:xfrm>
        </p:grpSpPr>
        <p:sp>
          <p:nvSpPr>
            <p:cNvPr id="379" name="Freeform 378"/>
            <p:cNvSpPr/>
            <p:nvPr/>
          </p:nvSpPr>
          <p:spPr>
            <a:xfrm>
              <a:off x="6449786" y="12106016"/>
              <a:ext cx="501794" cy="496779"/>
            </a:xfrm>
            <a:custGeom>
              <a:avLst/>
              <a:gdLst/>
              <a:ahLst/>
              <a:cxnLst/>
              <a:rect l="0" t="0" r="0" b="0"/>
              <a:pathLst>
                <a:path w="501794" h="496779">
                  <a:moveTo>
                    <a:pt x="501793" y="47010"/>
                  </a:moveTo>
                  <a:lnTo>
                    <a:pt x="467431" y="26641"/>
                  </a:lnTo>
                  <a:lnTo>
                    <a:pt x="407603" y="6366"/>
                  </a:lnTo>
                  <a:lnTo>
                    <a:pt x="377664" y="0"/>
                  </a:lnTo>
                  <a:lnTo>
                    <a:pt x="326548" y="4981"/>
                  </a:lnTo>
                  <a:lnTo>
                    <a:pt x="271284" y="17629"/>
                  </a:lnTo>
                  <a:lnTo>
                    <a:pt x="211914" y="39998"/>
                  </a:lnTo>
                  <a:lnTo>
                    <a:pt x="152024" y="83854"/>
                  </a:lnTo>
                  <a:lnTo>
                    <a:pt x="94888" y="131139"/>
                  </a:lnTo>
                  <a:lnTo>
                    <a:pt x="61131" y="174010"/>
                  </a:lnTo>
                  <a:lnTo>
                    <a:pt x="31832" y="233601"/>
                  </a:lnTo>
                  <a:lnTo>
                    <a:pt x="13112" y="277208"/>
                  </a:lnTo>
                  <a:lnTo>
                    <a:pt x="0" y="337304"/>
                  </a:lnTo>
                  <a:lnTo>
                    <a:pt x="995" y="379159"/>
                  </a:lnTo>
                  <a:lnTo>
                    <a:pt x="8039" y="418582"/>
                  </a:lnTo>
                  <a:lnTo>
                    <a:pt x="21326" y="446259"/>
                  </a:lnTo>
                  <a:lnTo>
                    <a:pt x="53216" y="478971"/>
                  </a:lnTo>
                  <a:lnTo>
                    <a:pt x="86601" y="490364"/>
                  </a:lnTo>
                  <a:lnTo>
                    <a:pt x="148222" y="496778"/>
                  </a:lnTo>
                  <a:lnTo>
                    <a:pt x="206598" y="494616"/>
                  </a:lnTo>
                  <a:lnTo>
                    <a:pt x="256903" y="480265"/>
                  </a:lnTo>
                  <a:lnTo>
                    <a:pt x="306340" y="460779"/>
                  </a:lnTo>
                  <a:lnTo>
                    <a:pt x="363990" y="433266"/>
                  </a:lnTo>
                  <a:lnTo>
                    <a:pt x="398331" y="407412"/>
                  </a:lnTo>
                  <a:lnTo>
                    <a:pt x="420525" y="373175"/>
                  </a:lnTo>
                  <a:lnTo>
                    <a:pt x="429471" y="326807"/>
                  </a:lnTo>
                  <a:lnTo>
                    <a:pt x="426156" y="312761"/>
                  </a:lnTo>
                  <a:lnTo>
                    <a:pt x="410284" y="289030"/>
                  </a:lnTo>
                  <a:lnTo>
                    <a:pt x="383933" y="276452"/>
                  </a:lnTo>
                  <a:lnTo>
                    <a:pt x="351910" y="272386"/>
                  </a:lnTo>
                  <a:lnTo>
                    <a:pt x="301143" y="280185"/>
                  </a:lnTo>
                  <a:lnTo>
                    <a:pt x="242271" y="309346"/>
                  </a:lnTo>
                  <a:lnTo>
                    <a:pt x="204502" y="331423"/>
                  </a:lnTo>
                  <a:lnTo>
                    <a:pt x="172724" y="3486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7280648" y="12111892"/>
              <a:ext cx="95979" cy="397626"/>
            </a:xfrm>
            <a:custGeom>
              <a:avLst/>
              <a:gdLst/>
              <a:ahLst/>
              <a:cxnLst/>
              <a:rect l="0" t="0" r="0" b="0"/>
              <a:pathLst>
                <a:path w="95979" h="397626">
                  <a:moveTo>
                    <a:pt x="95978" y="0"/>
                  </a:moveTo>
                  <a:lnTo>
                    <a:pt x="75609" y="45310"/>
                  </a:lnTo>
                  <a:lnTo>
                    <a:pt x="58627" y="104495"/>
                  </a:lnTo>
                  <a:lnTo>
                    <a:pt x="43322" y="148006"/>
                  </a:lnTo>
                  <a:lnTo>
                    <a:pt x="30426" y="192737"/>
                  </a:lnTo>
                  <a:lnTo>
                    <a:pt x="21140" y="238008"/>
                  </a:lnTo>
                  <a:lnTo>
                    <a:pt x="17013" y="283520"/>
                  </a:lnTo>
                  <a:lnTo>
                    <a:pt x="7410" y="344688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7143536" y="12098181"/>
              <a:ext cx="466182" cy="27424"/>
            </a:xfrm>
            <a:custGeom>
              <a:avLst/>
              <a:gdLst/>
              <a:ahLst/>
              <a:cxnLst/>
              <a:rect l="0" t="0" r="0" b="0"/>
              <a:pathLst>
                <a:path w="466182" h="27424">
                  <a:moveTo>
                    <a:pt x="0" y="27423"/>
                  </a:moveTo>
                  <a:lnTo>
                    <a:pt x="59660" y="16570"/>
                  </a:lnTo>
                  <a:lnTo>
                    <a:pt x="115179" y="14559"/>
                  </a:lnTo>
                  <a:lnTo>
                    <a:pt x="159357" y="14087"/>
                  </a:lnTo>
                  <a:lnTo>
                    <a:pt x="209461" y="13878"/>
                  </a:lnTo>
                  <a:lnTo>
                    <a:pt x="258136" y="9723"/>
                  </a:lnTo>
                  <a:lnTo>
                    <a:pt x="305161" y="4321"/>
                  </a:lnTo>
                  <a:lnTo>
                    <a:pt x="351451" y="1921"/>
                  </a:lnTo>
                  <a:lnTo>
                    <a:pt x="413059" y="569"/>
                  </a:lnTo>
                  <a:lnTo>
                    <a:pt x="4661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7061269" y="12495806"/>
              <a:ext cx="438759" cy="41135"/>
            </a:xfrm>
            <a:custGeom>
              <a:avLst/>
              <a:gdLst/>
              <a:ahLst/>
              <a:cxnLst/>
              <a:rect l="0" t="0" r="0" b="0"/>
              <a:pathLst>
                <a:path w="438759" h="41135">
                  <a:moveTo>
                    <a:pt x="0" y="0"/>
                  </a:moveTo>
                  <a:lnTo>
                    <a:pt x="14557" y="14558"/>
                  </a:lnTo>
                  <a:lnTo>
                    <a:pt x="42017" y="21704"/>
                  </a:lnTo>
                  <a:lnTo>
                    <a:pt x="96239" y="25728"/>
                  </a:lnTo>
                  <a:lnTo>
                    <a:pt x="154963" y="26920"/>
                  </a:lnTo>
                  <a:lnTo>
                    <a:pt x="198367" y="27199"/>
                  </a:lnTo>
                  <a:lnTo>
                    <a:pt x="243049" y="27323"/>
                  </a:lnTo>
                  <a:lnTo>
                    <a:pt x="303750" y="34672"/>
                  </a:lnTo>
                  <a:lnTo>
                    <a:pt x="360331" y="39219"/>
                  </a:lnTo>
                  <a:lnTo>
                    <a:pt x="393237" y="40283"/>
                  </a:lnTo>
                  <a:lnTo>
                    <a:pt x="438758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198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1300"/>
            <a:ext cx="9670161" cy="142608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2228850"/>
            <a:ext cx="4279900" cy="482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304800" y="22987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2127250"/>
            <a:ext cx="1625600" cy="177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4102100"/>
            <a:ext cx="8356600" cy="419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419100" y="41148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6070600"/>
            <a:ext cx="632732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3c. Do practice problems 1, 2, &amp; 3 on 1-4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6819900"/>
            <a:ext cx="9287891" cy="429755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TextBox 9"/>
          <p:cNvSpPr txBox="1"/>
          <p:nvPr/>
        </p:nvSpPr>
        <p:spPr>
          <a:xfrm>
            <a:off x="190500" y="68580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0050311" y="397625"/>
            <a:ext cx="55320" cy="42870"/>
          </a:xfrm>
          <a:custGeom>
            <a:avLst/>
            <a:gdLst/>
            <a:ahLst/>
            <a:cxnLst/>
            <a:rect l="0" t="0" r="0" b="0"/>
            <a:pathLst>
              <a:path w="55320" h="42870">
                <a:moveTo>
                  <a:pt x="13711" y="0"/>
                </a:moveTo>
                <a:lnTo>
                  <a:pt x="6433" y="21836"/>
                </a:lnTo>
                <a:lnTo>
                  <a:pt x="8859" y="29792"/>
                </a:lnTo>
                <a:lnTo>
                  <a:pt x="15047" y="36619"/>
                </a:lnTo>
                <a:lnTo>
                  <a:pt x="23742" y="42695"/>
                </a:lnTo>
                <a:lnTo>
                  <a:pt x="31063" y="42174"/>
                </a:lnTo>
                <a:lnTo>
                  <a:pt x="37467" y="37257"/>
                </a:lnTo>
                <a:lnTo>
                  <a:pt x="43259" y="29408"/>
                </a:lnTo>
                <a:lnTo>
                  <a:pt x="42550" y="25699"/>
                </a:lnTo>
                <a:lnTo>
                  <a:pt x="37508" y="24750"/>
                </a:lnTo>
                <a:lnTo>
                  <a:pt x="29576" y="25641"/>
                </a:lnTo>
                <a:lnTo>
                  <a:pt x="27334" y="29282"/>
                </a:lnTo>
                <a:lnTo>
                  <a:pt x="28887" y="34756"/>
                </a:lnTo>
                <a:lnTo>
                  <a:pt x="32969" y="41452"/>
                </a:lnTo>
                <a:lnTo>
                  <a:pt x="38738" y="42869"/>
                </a:lnTo>
                <a:lnTo>
                  <a:pt x="45630" y="40767"/>
                </a:lnTo>
                <a:lnTo>
                  <a:pt x="53272" y="36319"/>
                </a:lnTo>
                <a:lnTo>
                  <a:pt x="55319" y="30306"/>
                </a:lnTo>
                <a:lnTo>
                  <a:pt x="53638" y="23251"/>
                </a:lnTo>
                <a:lnTo>
                  <a:pt x="49470" y="15501"/>
                </a:lnTo>
                <a:lnTo>
                  <a:pt x="43644" y="13381"/>
                </a:lnTo>
                <a:lnTo>
                  <a:pt x="36714" y="15014"/>
                </a:lnTo>
                <a:lnTo>
                  <a:pt x="29046" y="19150"/>
                </a:lnTo>
                <a:lnTo>
                  <a:pt x="28505" y="20384"/>
                </a:lnTo>
                <a:lnTo>
                  <a:pt x="40091" y="17693"/>
                </a:lnTo>
                <a:lnTo>
                  <a:pt x="21358" y="22170"/>
                </a:lnTo>
                <a:lnTo>
                  <a:pt x="14239" y="25444"/>
                </a:lnTo>
                <a:lnTo>
                  <a:pt x="9493" y="29150"/>
                </a:lnTo>
                <a:lnTo>
                  <a:pt x="0" y="41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157567" y="2851930"/>
            <a:ext cx="1680653" cy="534738"/>
            <a:chOff x="1157567" y="2851930"/>
            <a:chExt cx="1680653" cy="534738"/>
          </a:xfrm>
        </p:grpSpPr>
        <p:sp>
          <p:nvSpPr>
            <p:cNvPr id="12" name="Freeform 11"/>
            <p:cNvSpPr/>
            <p:nvPr/>
          </p:nvSpPr>
          <p:spPr>
            <a:xfrm>
              <a:off x="1157567" y="3057598"/>
              <a:ext cx="282110" cy="329070"/>
            </a:xfrm>
            <a:custGeom>
              <a:avLst/>
              <a:gdLst/>
              <a:ahLst/>
              <a:cxnLst/>
              <a:rect l="0" t="0" r="0" b="0"/>
              <a:pathLst>
                <a:path w="282110" h="329070">
                  <a:moveTo>
                    <a:pt x="158708" y="0"/>
                  </a:moveTo>
                  <a:lnTo>
                    <a:pt x="143793" y="48807"/>
                  </a:lnTo>
                  <a:lnTo>
                    <a:pt x="126867" y="102315"/>
                  </a:lnTo>
                  <a:lnTo>
                    <a:pt x="111040" y="144498"/>
                  </a:lnTo>
                  <a:lnTo>
                    <a:pt x="85000" y="206502"/>
                  </a:lnTo>
                  <a:lnTo>
                    <a:pt x="44841" y="261128"/>
                  </a:lnTo>
                  <a:lnTo>
                    <a:pt x="628" y="308200"/>
                  </a:lnTo>
                  <a:lnTo>
                    <a:pt x="0" y="315157"/>
                  </a:lnTo>
                  <a:lnTo>
                    <a:pt x="5675" y="319794"/>
                  </a:lnTo>
                  <a:lnTo>
                    <a:pt x="42778" y="326321"/>
                  </a:lnTo>
                  <a:lnTo>
                    <a:pt x="92366" y="324192"/>
                  </a:lnTo>
                  <a:lnTo>
                    <a:pt x="145653" y="317975"/>
                  </a:lnTo>
                  <a:lnTo>
                    <a:pt x="195974" y="320195"/>
                  </a:lnTo>
                  <a:lnTo>
                    <a:pt x="239829" y="326440"/>
                  </a:lnTo>
                  <a:lnTo>
                    <a:pt x="282109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76788" y="2851930"/>
              <a:ext cx="243103" cy="528869"/>
            </a:xfrm>
            <a:custGeom>
              <a:avLst/>
              <a:gdLst/>
              <a:ahLst/>
              <a:cxnLst/>
              <a:rect l="0" t="0" r="0" b="0"/>
              <a:pathLst>
                <a:path w="243103" h="528869">
                  <a:moveTo>
                    <a:pt x="233091" y="0"/>
                  </a:moveTo>
                  <a:lnTo>
                    <a:pt x="222238" y="48807"/>
                  </a:lnTo>
                  <a:lnTo>
                    <a:pt x="220227" y="102314"/>
                  </a:lnTo>
                  <a:lnTo>
                    <a:pt x="219756" y="144498"/>
                  </a:lnTo>
                  <a:lnTo>
                    <a:pt x="219547" y="188638"/>
                  </a:lnTo>
                  <a:lnTo>
                    <a:pt x="226708" y="241756"/>
                  </a:lnTo>
                  <a:lnTo>
                    <a:pt x="238478" y="300998"/>
                  </a:lnTo>
                  <a:lnTo>
                    <a:pt x="243102" y="344523"/>
                  </a:lnTo>
                  <a:lnTo>
                    <a:pt x="241643" y="407790"/>
                  </a:lnTo>
                  <a:lnTo>
                    <a:pt x="231562" y="461067"/>
                  </a:lnTo>
                  <a:lnTo>
                    <a:pt x="227501" y="476483"/>
                  </a:lnTo>
                  <a:lnTo>
                    <a:pt x="210801" y="501737"/>
                  </a:lnTo>
                  <a:lnTo>
                    <a:pt x="199949" y="512737"/>
                  </a:lnTo>
                  <a:lnTo>
                    <a:pt x="167579" y="524959"/>
                  </a:lnTo>
                  <a:lnTo>
                    <a:pt x="129324" y="528868"/>
                  </a:lnTo>
                  <a:lnTo>
                    <a:pt x="75051" y="522503"/>
                  </a:lnTo>
                  <a:lnTo>
                    <a:pt x="23119" y="506703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17457" y="2975420"/>
              <a:ext cx="382004" cy="370114"/>
            </a:xfrm>
            <a:custGeom>
              <a:avLst/>
              <a:gdLst/>
              <a:ahLst/>
              <a:cxnLst/>
              <a:rect l="0" t="0" r="0" b="0"/>
              <a:pathLst>
                <a:path w="382004" h="370114">
                  <a:moveTo>
                    <a:pt x="25512" y="68467"/>
                  </a:moveTo>
                  <a:lnTo>
                    <a:pt x="21450" y="128126"/>
                  </a:lnTo>
                  <a:lnTo>
                    <a:pt x="14660" y="183645"/>
                  </a:lnTo>
                  <a:lnTo>
                    <a:pt x="13071" y="226300"/>
                  </a:lnTo>
                  <a:lnTo>
                    <a:pt x="12365" y="270649"/>
                  </a:lnTo>
                  <a:lnTo>
                    <a:pt x="11968" y="331163"/>
                  </a:lnTo>
                  <a:lnTo>
                    <a:pt x="11912" y="338052"/>
                  </a:lnTo>
                  <a:lnTo>
                    <a:pt x="4537" y="283078"/>
                  </a:lnTo>
                  <a:lnTo>
                    <a:pt x="0" y="221093"/>
                  </a:lnTo>
                  <a:lnTo>
                    <a:pt x="3001" y="176927"/>
                  </a:lnTo>
                  <a:lnTo>
                    <a:pt x="9413" y="133429"/>
                  </a:lnTo>
                  <a:lnTo>
                    <a:pt x="21589" y="76204"/>
                  </a:lnTo>
                  <a:lnTo>
                    <a:pt x="36368" y="31149"/>
                  </a:lnTo>
                  <a:lnTo>
                    <a:pt x="51158" y="8208"/>
                  </a:lnTo>
                  <a:lnTo>
                    <a:pt x="60891" y="2396"/>
                  </a:lnTo>
                  <a:lnTo>
                    <a:pt x="83893" y="0"/>
                  </a:lnTo>
                  <a:lnTo>
                    <a:pt x="94902" y="4540"/>
                  </a:lnTo>
                  <a:lnTo>
                    <a:pt x="115259" y="21773"/>
                  </a:lnTo>
                  <a:lnTo>
                    <a:pt x="153155" y="82547"/>
                  </a:lnTo>
                  <a:lnTo>
                    <a:pt x="179285" y="144411"/>
                  </a:lnTo>
                  <a:lnTo>
                    <a:pt x="191865" y="188549"/>
                  </a:lnTo>
                  <a:lnTo>
                    <a:pt x="200234" y="248945"/>
                  </a:lnTo>
                  <a:lnTo>
                    <a:pt x="209992" y="298156"/>
                  </a:lnTo>
                  <a:lnTo>
                    <a:pt x="212484" y="302337"/>
                  </a:lnTo>
                  <a:lnTo>
                    <a:pt x="214146" y="299030"/>
                  </a:lnTo>
                  <a:lnTo>
                    <a:pt x="216812" y="249937"/>
                  </a:lnTo>
                  <a:lnTo>
                    <a:pt x="224553" y="191977"/>
                  </a:lnTo>
                  <a:lnTo>
                    <a:pt x="232297" y="148751"/>
                  </a:lnTo>
                  <a:lnTo>
                    <a:pt x="245222" y="85653"/>
                  </a:lnTo>
                  <a:lnTo>
                    <a:pt x="262763" y="32425"/>
                  </a:lnTo>
                  <a:lnTo>
                    <a:pt x="270517" y="17017"/>
                  </a:lnTo>
                  <a:lnTo>
                    <a:pt x="280257" y="9791"/>
                  </a:lnTo>
                  <a:lnTo>
                    <a:pt x="291320" y="8021"/>
                  </a:lnTo>
                  <a:lnTo>
                    <a:pt x="303266" y="9888"/>
                  </a:lnTo>
                  <a:lnTo>
                    <a:pt x="311230" y="17227"/>
                  </a:lnTo>
                  <a:lnTo>
                    <a:pt x="323962" y="58193"/>
                  </a:lnTo>
                  <a:lnTo>
                    <a:pt x="336706" y="117898"/>
                  </a:lnTo>
                  <a:lnTo>
                    <a:pt x="345621" y="161531"/>
                  </a:lnTo>
                  <a:lnTo>
                    <a:pt x="350599" y="206315"/>
                  </a:lnTo>
                  <a:lnTo>
                    <a:pt x="354334" y="250086"/>
                  </a:lnTo>
                  <a:lnTo>
                    <a:pt x="365003" y="307466"/>
                  </a:lnTo>
                  <a:lnTo>
                    <a:pt x="382003" y="3701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522861" y="2947908"/>
              <a:ext cx="13148" cy="425048"/>
            </a:xfrm>
            <a:custGeom>
              <a:avLst/>
              <a:gdLst/>
              <a:ahLst/>
              <a:cxnLst/>
              <a:rect l="0" t="0" r="0" b="0"/>
              <a:pathLst>
                <a:path w="13148" h="425048">
                  <a:moveTo>
                    <a:pt x="0" y="0"/>
                  </a:moveTo>
                  <a:lnTo>
                    <a:pt x="0" y="54732"/>
                  </a:lnTo>
                  <a:lnTo>
                    <a:pt x="1524" y="113888"/>
                  </a:lnTo>
                  <a:lnTo>
                    <a:pt x="9423" y="164763"/>
                  </a:lnTo>
                  <a:lnTo>
                    <a:pt x="12441" y="226726"/>
                  </a:lnTo>
                  <a:lnTo>
                    <a:pt x="13147" y="270888"/>
                  </a:lnTo>
                  <a:lnTo>
                    <a:pt x="9398" y="315906"/>
                  </a:lnTo>
                  <a:lnTo>
                    <a:pt x="2785" y="375951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558168" y="2920486"/>
              <a:ext cx="280052" cy="452470"/>
            </a:xfrm>
            <a:custGeom>
              <a:avLst/>
              <a:gdLst/>
              <a:ahLst/>
              <a:cxnLst/>
              <a:rect l="0" t="0" r="0" b="0"/>
              <a:pathLst>
                <a:path w="280052" h="452470">
                  <a:moveTo>
                    <a:pt x="197784" y="0"/>
                  </a:moveTo>
                  <a:lnTo>
                    <a:pt x="185314" y="54732"/>
                  </a:lnTo>
                  <a:lnTo>
                    <a:pt x="163450" y="112365"/>
                  </a:lnTo>
                  <a:lnTo>
                    <a:pt x="119778" y="171620"/>
                  </a:lnTo>
                  <a:lnTo>
                    <a:pt x="70280" y="234023"/>
                  </a:lnTo>
                  <a:lnTo>
                    <a:pt x="18727" y="280840"/>
                  </a:lnTo>
                  <a:lnTo>
                    <a:pt x="9857" y="281682"/>
                  </a:lnTo>
                  <a:lnTo>
                    <a:pt x="3943" y="276149"/>
                  </a:lnTo>
                  <a:lnTo>
                    <a:pt x="0" y="266366"/>
                  </a:lnTo>
                  <a:lnTo>
                    <a:pt x="1943" y="256798"/>
                  </a:lnTo>
                  <a:lnTo>
                    <a:pt x="16288" y="238041"/>
                  </a:lnTo>
                  <a:lnTo>
                    <a:pt x="46024" y="227673"/>
                  </a:lnTo>
                  <a:lnTo>
                    <a:pt x="101528" y="225899"/>
                  </a:lnTo>
                  <a:lnTo>
                    <a:pt x="136721" y="232941"/>
                  </a:lnTo>
                  <a:lnTo>
                    <a:pt x="182230" y="255559"/>
                  </a:lnTo>
                  <a:lnTo>
                    <a:pt x="234491" y="303377"/>
                  </a:lnTo>
                  <a:lnTo>
                    <a:pt x="260965" y="343293"/>
                  </a:lnTo>
                  <a:lnTo>
                    <a:pt x="271568" y="371954"/>
                  </a:lnTo>
                  <a:lnTo>
                    <a:pt x="278375" y="427819"/>
                  </a:lnTo>
                  <a:lnTo>
                    <a:pt x="280051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799364" y="2865641"/>
            <a:ext cx="1572224" cy="466182"/>
            <a:chOff x="3799364" y="2865641"/>
            <a:chExt cx="1572224" cy="466182"/>
          </a:xfrm>
        </p:grpSpPr>
        <p:sp>
          <p:nvSpPr>
            <p:cNvPr id="18" name="Freeform 17"/>
            <p:cNvSpPr/>
            <p:nvPr/>
          </p:nvSpPr>
          <p:spPr>
            <a:xfrm>
              <a:off x="3799364" y="2961619"/>
              <a:ext cx="259152" cy="336654"/>
            </a:xfrm>
            <a:custGeom>
              <a:avLst/>
              <a:gdLst/>
              <a:ahLst/>
              <a:cxnLst/>
              <a:rect l="0" t="0" r="0" b="0"/>
              <a:pathLst>
                <a:path w="259152" h="336654">
                  <a:moveTo>
                    <a:pt x="122040" y="0"/>
                  </a:moveTo>
                  <a:lnTo>
                    <a:pt x="112617" y="35887"/>
                  </a:lnTo>
                  <a:lnTo>
                    <a:pt x="108076" y="89007"/>
                  </a:lnTo>
                  <a:lnTo>
                    <a:pt x="93665" y="149447"/>
                  </a:lnTo>
                  <a:lnTo>
                    <a:pt x="76148" y="205396"/>
                  </a:lnTo>
                  <a:lnTo>
                    <a:pt x="47070" y="261983"/>
                  </a:lnTo>
                  <a:lnTo>
                    <a:pt x="11986" y="322137"/>
                  </a:lnTo>
                  <a:lnTo>
                    <a:pt x="0" y="336653"/>
                  </a:lnTo>
                  <a:lnTo>
                    <a:pt x="4830" y="327869"/>
                  </a:lnTo>
                  <a:lnTo>
                    <a:pt x="21195" y="316856"/>
                  </a:lnTo>
                  <a:lnTo>
                    <a:pt x="76221" y="297372"/>
                  </a:lnTo>
                  <a:lnTo>
                    <a:pt x="135209" y="290732"/>
                  </a:lnTo>
                  <a:lnTo>
                    <a:pt x="193651" y="296043"/>
                  </a:lnTo>
                  <a:lnTo>
                    <a:pt x="222931" y="299156"/>
                  </a:lnTo>
                  <a:lnTo>
                    <a:pt x="259151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223050" y="2920486"/>
              <a:ext cx="54846" cy="411337"/>
            </a:xfrm>
            <a:custGeom>
              <a:avLst/>
              <a:gdLst/>
              <a:ahLst/>
              <a:cxnLst/>
              <a:rect l="0" t="0" r="0" b="0"/>
              <a:pathLst>
                <a:path w="54846" h="411337">
                  <a:moveTo>
                    <a:pt x="54845" y="0"/>
                  </a:moveTo>
                  <a:lnTo>
                    <a:pt x="39930" y="48807"/>
                  </a:lnTo>
                  <a:lnTo>
                    <a:pt x="27066" y="102315"/>
                  </a:lnTo>
                  <a:lnTo>
                    <a:pt x="19646" y="144498"/>
                  </a:lnTo>
                  <a:lnTo>
                    <a:pt x="16349" y="188638"/>
                  </a:lnTo>
                  <a:lnTo>
                    <a:pt x="10821" y="233647"/>
                  </a:lnTo>
                  <a:lnTo>
                    <a:pt x="4809" y="277518"/>
                  </a:lnTo>
                  <a:lnTo>
                    <a:pt x="1425" y="336477"/>
                  </a:lnTo>
                  <a:lnTo>
                    <a:pt x="281" y="394743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244644" y="2879352"/>
              <a:ext cx="266342" cy="411337"/>
            </a:xfrm>
            <a:custGeom>
              <a:avLst/>
              <a:gdLst/>
              <a:ahLst/>
              <a:cxnLst/>
              <a:rect l="0" t="0" r="0" b="0"/>
              <a:pathLst>
                <a:path w="266342" h="411337">
                  <a:moveTo>
                    <a:pt x="211496" y="0"/>
                  </a:moveTo>
                  <a:lnTo>
                    <a:pt x="207434" y="59660"/>
                  </a:lnTo>
                  <a:lnTo>
                    <a:pt x="199027" y="90501"/>
                  </a:lnTo>
                  <a:lnTo>
                    <a:pt x="167461" y="152209"/>
                  </a:lnTo>
                  <a:lnTo>
                    <a:pt x="128245" y="208710"/>
                  </a:lnTo>
                  <a:lnTo>
                    <a:pt x="81873" y="263678"/>
                  </a:lnTo>
                  <a:lnTo>
                    <a:pt x="18720" y="310602"/>
                  </a:lnTo>
                  <a:lnTo>
                    <a:pt x="9853" y="310664"/>
                  </a:lnTo>
                  <a:lnTo>
                    <a:pt x="3941" y="304611"/>
                  </a:lnTo>
                  <a:lnTo>
                    <a:pt x="0" y="294482"/>
                  </a:lnTo>
                  <a:lnTo>
                    <a:pt x="1943" y="286206"/>
                  </a:lnTo>
                  <a:lnTo>
                    <a:pt x="7808" y="279165"/>
                  </a:lnTo>
                  <a:lnTo>
                    <a:pt x="28037" y="267280"/>
                  </a:lnTo>
                  <a:lnTo>
                    <a:pt x="73686" y="253547"/>
                  </a:lnTo>
                  <a:lnTo>
                    <a:pt x="124283" y="250324"/>
                  </a:lnTo>
                  <a:lnTo>
                    <a:pt x="168897" y="259864"/>
                  </a:lnTo>
                  <a:lnTo>
                    <a:pt x="197134" y="273428"/>
                  </a:lnTo>
                  <a:lnTo>
                    <a:pt x="216793" y="297738"/>
                  </a:lnTo>
                  <a:lnTo>
                    <a:pt x="249106" y="355720"/>
                  </a:lnTo>
                  <a:lnTo>
                    <a:pt x="266341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623480" y="2987357"/>
              <a:ext cx="422243" cy="327358"/>
            </a:xfrm>
            <a:custGeom>
              <a:avLst/>
              <a:gdLst/>
              <a:ahLst/>
              <a:cxnLst/>
              <a:rect l="0" t="0" r="0" b="0"/>
              <a:pathLst>
                <a:path w="422243" h="327358">
                  <a:moveTo>
                    <a:pt x="38328" y="29107"/>
                  </a:moveTo>
                  <a:lnTo>
                    <a:pt x="27476" y="77915"/>
                  </a:lnTo>
                  <a:lnTo>
                    <a:pt x="21402" y="127359"/>
                  </a:lnTo>
                  <a:lnTo>
                    <a:pt x="14016" y="184667"/>
                  </a:lnTo>
                  <a:lnTo>
                    <a:pt x="11828" y="245827"/>
                  </a:lnTo>
                  <a:lnTo>
                    <a:pt x="11179" y="302543"/>
                  </a:lnTo>
                  <a:lnTo>
                    <a:pt x="11088" y="321088"/>
                  </a:lnTo>
                  <a:lnTo>
                    <a:pt x="9504" y="327357"/>
                  </a:lnTo>
                  <a:lnTo>
                    <a:pt x="6925" y="325442"/>
                  </a:lnTo>
                  <a:lnTo>
                    <a:pt x="1519" y="307064"/>
                  </a:lnTo>
                  <a:lnTo>
                    <a:pt x="0" y="263981"/>
                  </a:lnTo>
                  <a:lnTo>
                    <a:pt x="8521" y="218546"/>
                  </a:lnTo>
                  <a:lnTo>
                    <a:pt x="20695" y="159718"/>
                  </a:lnTo>
                  <a:lnTo>
                    <a:pt x="35473" y="103016"/>
                  </a:lnTo>
                  <a:lnTo>
                    <a:pt x="50263" y="66018"/>
                  </a:lnTo>
                  <a:lnTo>
                    <a:pt x="71055" y="41449"/>
                  </a:lnTo>
                  <a:lnTo>
                    <a:pt x="82998" y="32765"/>
                  </a:lnTo>
                  <a:lnTo>
                    <a:pt x="112519" y="27178"/>
                  </a:lnTo>
                  <a:lnTo>
                    <a:pt x="128922" y="27821"/>
                  </a:lnTo>
                  <a:lnTo>
                    <a:pt x="142905" y="32820"/>
                  </a:lnTo>
                  <a:lnTo>
                    <a:pt x="204296" y="86247"/>
                  </a:lnTo>
                  <a:lnTo>
                    <a:pt x="229864" y="133044"/>
                  </a:lnTo>
                  <a:lnTo>
                    <a:pt x="247088" y="185505"/>
                  </a:lnTo>
                  <a:lnTo>
                    <a:pt x="255610" y="244115"/>
                  </a:lnTo>
                  <a:lnTo>
                    <a:pt x="261356" y="196559"/>
                  </a:lnTo>
                  <a:lnTo>
                    <a:pt x="272500" y="139661"/>
                  </a:lnTo>
                  <a:lnTo>
                    <a:pt x="285450" y="84208"/>
                  </a:lnTo>
                  <a:lnTo>
                    <a:pt x="295937" y="50550"/>
                  </a:lnTo>
                  <a:lnTo>
                    <a:pt x="310754" y="25434"/>
                  </a:lnTo>
                  <a:lnTo>
                    <a:pt x="331558" y="8178"/>
                  </a:lnTo>
                  <a:lnTo>
                    <a:pt x="343504" y="1443"/>
                  </a:lnTo>
                  <a:lnTo>
                    <a:pt x="354516" y="0"/>
                  </a:lnTo>
                  <a:lnTo>
                    <a:pt x="374875" y="6522"/>
                  </a:lnTo>
                  <a:lnTo>
                    <a:pt x="390018" y="23640"/>
                  </a:lnTo>
                  <a:lnTo>
                    <a:pt x="412153" y="79148"/>
                  </a:lnTo>
                  <a:lnTo>
                    <a:pt x="419253" y="138220"/>
                  </a:lnTo>
                  <a:lnTo>
                    <a:pt x="421357" y="196687"/>
                  </a:lnTo>
                  <a:lnTo>
                    <a:pt x="421980" y="259884"/>
                  </a:lnTo>
                  <a:lnTo>
                    <a:pt x="422242" y="3170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127989" y="2865641"/>
              <a:ext cx="243599" cy="434477"/>
            </a:xfrm>
            <a:custGeom>
              <a:avLst/>
              <a:gdLst/>
              <a:ahLst/>
              <a:cxnLst/>
              <a:rect l="0" t="0" r="0" b="0"/>
              <a:pathLst>
                <a:path w="243599" h="434477">
                  <a:moveTo>
                    <a:pt x="205668" y="0"/>
                  </a:moveTo>
                  <a:lnTo>
                    <a:pt x="207192" y="45309"/>
                  </a:lnTo>
                  <a:lnTo>
                    <a:pt x="215091" y="102971"/>
                  </a:lnTo>
                  <a:lnTo>
                    <a:pt x="219633" y="159327"/>
                  </a:lnTo>
                  <a:lnTo>
                    <a:pt x="229949" y="213097"/>
                  </a:lnTo>
                  <a:lnTo>
                    <a:pt x="241132" y="260175"/>
                  </a:lnTo>
                  <a:lnTo>
                    <a:pt x="243598" y="313565"/>
                  </a:lnTo>
                  <a:lnTo>
                    <a:pt x="233834" y="372380"/>
                  </a:lnTo>
                  <a:lnTo>
                    <a:pt x="220218" y="399608"/>
                  </a:lnTo>
                  <a:lnTo>
                    <a:pt x="195884" y="417804"/>
                  </a:lnTo>
                  <a:lnTo>
                    <a:pt x="164757" y="429445"/>
                  </a:lnTo>
                  <a:lnTo>
                    <a:pt x="114495" y="434476"/>
                  </a:lnTo>
                  <a:lnTo>
                    <a:pt x="55795" y="423299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01763" y="3167287"/>
            <a:ext cx="1607955" cy="562161"/>
            <a:chOff x="6001763" y="3167287"/>
            <a:chExt cx="1607955" cy="562161"/>
          </a:xfrm>
        </p:grpSpPr>
        <p:sp>
          <p:nvSpPr>
            <p:cNvPr id="24" name="Freeform 23"/>
            <p:cNvSpPr/>
            <p:nvPr/>
          </p:nvSpPr>
          <p:spPr>
            <a:xfrm>
              <a:off x="6001763" y="3345533"/>
              <a:ext cx="319102" cy="287937"/>
            </a:xfrm>
            <a:custGeom>
              <a:avLst/>
              <a:gdLst/>
              <a:ahLst/>
              <a:cxnLst/>
              <a:rect l="0" t="0" r="0" b="0"/>
              <a:pathLst>
                <a:path w="319102" h="287937">
                  <a:moveTo>
                    <a:pt x="140855" y="0"/>
                  </a:moveTo>
                  <a:lnTo>
                    <a:pt x="121878" y="52870"/>
                  </a:lnTo>
                  <a:lnTo>
                    <a:pt x="102223" y="105042"/>
                  </a:lnTo>
                  <a:lnTo>
                    <a:pt x="82689" y="145384"/>
                  </a:lnTo>
                  <a:lnTo>
                    <a:pt x="49292" y="208281"/>
                  </a:lnTo>
                  <a:lnTo>
                    <a:pt x="23672" y="255024"/>
                  </a:lnTo>
                  <a:lnTo>
                    <a:pt x="413" y="278894"/>
                  </a:lnTo>
                  <a:lnTo>
                    <a:pt x="0" y="284955"/>
                  </a:lnTo>
                  <a:lnTo>
                    <a:pt x="7342" y="287472"/>
                  </a:lnTo>
                  <a:lnTo>
                    <a:pt x="66577" y="287844"/>
                  </a:lnTo>
                  <a:lnTo>
                    <a:pt x="119016" y="287908"/>
                  </a:lnTo>
                  <a:lnTo>
                    <a:pt x="173148" y="287927"/>
                  </a:lnTo>
                  <a:lnTo>
                    <a:pt x="227782" y="287933"/>
                  </a:lnTo>
                  <a:lnTo>
                    <a:pt x="282564" y="287935"/>
                  </a:lnTo>
                  <a:lnTo>
                    <a:pt x="319101" y="287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491331" y="3254692"/>
              <a:ext cx="432826" cy="379737"/>
            </a:xfrm>
            <a:custGeom>
              <a:avLst/>
              <a:gdLst/>
              <a:ahLst/>
              <a:cxnLst/>
              <a:rect l="0" t="0" r="0" b="0"/>
              <a:pathLst>
                <a:path w="432826" h="379737">
                  <a:moveTo>
                    <a:pt x="35201" y="77130"/>
                  </a:moveTo>
                  <a:lnTo>
                    <a:pt x="25777" y="122439"/>
                  </a:lnTo>
                  <a:lnTo>
                    <a:pt x="21236" y="178578"/>
                  </a:lnTo>
                  <a:lnTo>
                    <a:pt x="12443" y="228558"/>
                  </a:lnTo>
                  <a:lnTo>
                    <a:pt x="9160" y="288732"/>
                  </a:lnTo>
                  <a:lnTo>
                    <a:pt x="6664" y="344310"/>
                  </a:lnTo>
                  <a:lnTo>
                    <a:pt x="0" y="379736"/>
                  </a:lnTo>
                  <a:lnTo>
                    <a:pt x="4797" y="356378"/>
                  </a:lnTo>
                  <a:lnTo>
                    <a:pt x="6895" y="309339"/>
                  </a:lnTo>
                  <a:lnTo>
                    <a:pt x="7517" y="246313"/>
                  </a:lnTo>
                  <a:lnTo>
                    <a:pt x="7662" y="196503"/>
                  </a:lnTo>
                  <a:lnTo>
                    <a:pt x="15022" y="138906"/>
                  </a:lnTo>
                  <a:lnTo>
                    <a:pt x="34131" y="85616"/>
                  </a:lnTo>
                  <a:lnTo>
                    <a:pt x="66370" y="38511"/>
                  </a:lnTo>
                  <a:lnTo>
                    <a:pt x="104867" y="10165"/>
                  </a:lnTo>
                  <a:lnTo>
                    <a:pt x="118208" y="9635"/>
                  </a:lnTo>
                  <a:lnTo>
                    <a:pt x="145220" y="21233"/>
                  </a:lnTo>
                  <a:lnTo>
                    <a:pt x="178842" y="53458"/>
                  </a:lnTo>
                  <a:lnTo>
                    <a:pt x="206555" y="105293"/>
                  </a:lnTo>
                  <a:lnTo>
                    <a:pt x="220376" y="148952"/>
                  </a:lnTo>
                  <a:lnTo>
                    <a:pt x="225148" y="207254"/>
                  </a:lnTo>
                  <a:lnTo>
                    <a:pt x="226562" y="263800"/>
                  </a:lnTo>
                  <a:lnTo>
                    <a:pt x="228505" y="308485"/>
                  </a:lnTo>
                  <a:lnTo>
                    <a:pt x="231102" y="309063"/>
                  </a:lnTo>
                  <a:lnTo>
                    <a:pt x="234358" y="304878"/>
                  </a:lnTo>
                  <a:lnTo>
                    <a:pt x="239583" y="252853"/>
                  </a:lnTo>
                  <a:lnTo>
                    <a:pt x="242011" y="195552"/>
                  </a:lnTo>
                  <a:lnTo>
                    <a:pt x="251702" y="145226"/>
                  </a:lnTo>
                  <a:lnTo>
                    <a:pt x="267270" y="84950"/>
                  </a:lnTo>
                  <a:lnTo>
                    <a:pt x="297951" y="30865"/>
                  </a:lnTo>
                  <a:lnTo>
                    <a:pt x="317529" y="5278"/>
                  </a:lnTo>
                  <a:lnTo>
                    <a:pt x="327016" y="283"/>
                  </a:lnTo>
                  <a:lnTo>
                    <a:pt x="336386" y="0"/>
                  </a:lnTo>
                  <a:lnTo>
                    <a:pt x="345681" y="2858"/>
                  </a:lnTo>
                  <a:lnTo>
                    <a:pt x="364133" y="22284"/>
                  </a:lnTo>
                  <a:lnTo>
                    <a:pt x="380967" y="52754"/>
                  </a:lnTo>
                  <a:lnTo>
                    <a:pt x="399009" y="112734"/>
                  </a:lnTo>
                  <a:lnTo>
                    <a:pt x="409163" y="156432"/>
                  </a:lnTo>
                  <a:lnTo>
                    <a:pt x="414692" y="201244"/>
                  </a:lnTo>
                  <a:lnTo>
                    <a:pt x="421866" y="261173"/>
                  </a:lnTo>
                  <a:lnTo>
                    <a:pt x="429578" y="303813"/>
                  </a:lnTo>
                  <a:lnTo>
                    <a:pt x="432825" y="3376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924156" y="3167287"/>
              <a:ext cx="243888" cy="446994"/>
            </a:xfrm>
            <a:custGeom>
              <a:avLst/>
              <a:gdLst/>
              <a:ahLst/>
              <a:cxnLst/>
              <a:rect l="0" t="0" r="0" b="0"/>
              <a:pathLst>
                <a:path w="243888" h="446994">
                  <a:moveTo>
                    <a:pt x="205668" y="0"/>
                  </a:moveTo>
                  <a:lnTo>
                    <a:pt x="215092" y="45310"/>
                  </a:lnTo>
                  <a:lnTo>
                    <a:pt x="219634" y="101448"/>
                  </a:lnTo>
                  <a:lnTo>
                    <a:pt x="228426" y="151428"/>
                  </a:lnTo>
                  <a:lnTo>
                    <a:pt x="233232" y="210080"/>
                  </a:lnTo>
                  <a:lnTo>
                    <a:pt x="242104" y="260805"/>
                  </a:lnTo>
                  <a:lnTo>
                    <a:pt x="243887" y="321200"/>
                  </a:lnTo>
                  <a:lnTo>
                    <a:pt x="233919" y="375319"/>
                  </a:lnTo>
                  <a:lnTo>
                    <a:pt x="220256" y="400915"/>
                  </a:lnTo>
                  <a:lnTo>
                    <a:pt x="188154" y="432455"/>
                  </a:lnTo>
                  <a:lnTo>
                    <a:pt x="158782" y="443575"/>
                  </a:lnTo>
                  <a:lnTo>
                    <a:pt x="125415" y="446993"/>
                  </a:lnTo>
                  <a:lnTo>
                    <a:pt x="73893" y="438829"/>
                  </a:lnTo>
                  <a:lnTo>
                    <a:pt x="22891" y="413607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349204" y="3235844"/>
              <a:ext cx="13712" cy="452470"/>
            </a:xfrm>
            <a:custGeom>
              <a:avLst/>
              <a:gdLst/>
              <a:ahLst/>
              <a:cxnLst/>
              <a:rect l="0" t="0" r="0" b="0"/>
              <a:pathLst>
                <a:path w="13712" h="452470">
                  <a:moveTo>
                    <a:pt x="13711" y="0"/>
                  </a:moveTo>
                  <a:lnTo>
                    <a:pt x="13711" y="57779"/>
                  </a:lnTo>
                  <a:lnTo>
                    <a:pt x="13711" y="109978"/>
                  </a:lnTo>
                  <a:lnTo>
                    <a:pt x="13711" y="156537"/>
                  </a:lnTo>
                  <a:lnTo>
                    <a:pt x="13711" y="200590"/>
                  </a:lnTo>
                  <a:lnTo>
                    <a:pt x="13711" y="250638"/>
                  </a:lnTo>
                  <a:lnTo>
                    <a:pt x="6432" y="308369"/>
                  </a:lnTo>
                  <a:lnTo>
                    <a:pt x="1906" y="361699"/>
                  </a:lnTo>
                  <a:lnTo>
                    <a:pt x="565" y="416095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364323" y="3167287"/>
              <a:ext cx="245395" cy="562161"/>
            </a:xfrm>
            <a:custGeom>
              <a:avLst/>
              <a:gdLst/>
              <a:ahLst/>
              <a:cxnLst/>
              <a:rect l="0" t="0" r="0" b="0"/>
              <a:pathLst>
                <a:path w="245395" h="562161">
                  <a:moveTo>
                    <a:pt x="163127" y="0"/>
                  </a:moveTo>
                  <a:lnTo>
                    <a:pt x="148211" y="55598"/>
                  </a:lnTo>
                  <a:lnTo>
                    <a:pt x="131285" y="104327"/>
                  </a:lnTo>
                  <a:lnTo>
                    <a:pt x="106972" y="154821"/>
                  </a:lnTo>
                  <a:lnTo>
                    <a:pt x="78738" y="206458"/>
                  </a:lnTo>
                  <a:lnTo>
                    <a:pt x="38844" y="267539"/>
                  </a:lnTo>
                  <a:lnTo>
                    <a:pt x="0" y="324860"/>
                  </a:lnTo>
                  <a:lnTo>
                    <a:pt x="1054" y="324740"/>
                  </a:lnTo>
                  <a:lnTo>
                    <a:pt x="4804" y="321612"/>
                  </a:lnTo>
                  <a:lnTo>
                    <a:pt x="39196" y="309933"/>
                  </a:lnTo>
                  <a:lnTo>
                    <a:pt x="95260" y="304102"/>
                  </a:lnTo>
                  <a:lnTo>
                    <a:pt x="129916" y="310863"/>
                  </a:lnTo>
                  <a:lnTo>
                    <a:pt x="159031" y="325548"/>
                  </a:lnTo>
                  <a:lnTo>
                    <a:pt x="192551" y="361034"/>
                  </a:lnTo>
                  <a:lnTo>
                    <a:pt x="218734" y="409466"/>
                  </a:lnTo>
                  <a:lnTo>
                    <a:pt x="229369" y="460888"/>
                  </a:lnTo>
                  <a:lnTo>
                    <a:pt x="241777" y="519981"/>
                  </a:lnTo>
                  <a:lnTo>
                    <a:pt x="245394" y="562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Freeform 29"/>
          <p:cNvSpPr/>
          <p:nvPr/>
        </p:nvSpPr>
        <p:spPr>
          <a:xfrm>
            <a:off x="6183752" y="2879352"/>
            <a:ext cx="1645345" cy="1014630"/>
          </a:xfrm>
          <a:custGeom>
            <a:avLst/>
            <a:gdLst/>
            <a:ahLst/>
            <a:cxnLst/>
            <a:rect l="0" t="0" r="0" b="0"/>
            <a:pathLst>
              <a:path w="1645345" h="1014630">
                <a:moveTo>
                  <a:pt x="1645344" y="0"/>
                </a:moveTo>
                <a:lnTo>
                  <a:pt x="1599898" y="38169"/>
                </a:lnTo>
                <a:lnTo>
                  <a:pt x="1539091" y="64021"/>
                </a:lnTo>
                <a:lnTo>
                  <a:pt x="1481489" y="96888"/>
                </a:lnTo>
                <a:lnTo>
                  <a:pt x="1426099" y="132722"/>
                </a:lnTo>
                <a:lnTo>
                  <a:pt x="1377592" y="160018"/>
                </a:lnTo>
                <a:lnTo>
                  <a:pt x="1316031" y="195014"/>
                </a:lnTo>
                <a:lnTo>
                  <a:pt x="1266097" y="214530"/>
                </a:lnTo>
                <a:lnTo>
                  <a:pt x="1207508" y="247650"/>
                </a:lnTo>
                <a:lnTo>
                  <a:pt x="1144644" y="283532"/>
                </a:lnTo>
                <a:lnTo>
                  <a:pt x="1082968" y="319961"/>
                </a:lnTo>
                <a:lnTo>
                  <a:pt x="1031492" y="347360"/>
                </a:lnTo>
                <a:lnTo>
                  <a:pt x="977646" y="374776"/>
                </a:lnTo>
                <a:lnTo>
                  <a:pt x="923096" y="402197"/>
                </a:lnTo>
                <a:lnTo>
                  <a:pt x="868339" y="431142"/>
                </a:lnTo>
                <a:lnTo>
                  <a:pt x="813520" y="466463"/>
                </a:lnTo>
                <a:lnTo>
                  <a:pt x="757159" y="498427"/>
                </a:lnTo>
                <a:lnTo>
                  <a:pt x="694417" y="536166"/>
                </a:lnTo>
                <a:lnTo>
                  <a:pt x="635033" y="576294"/>
                </a:lnTo>
                <a:lnTo>
                  <a:pt x="592009" y="603482"/>
                </a:lnTo>
                <a:lnTo>
                  <a:pt x="532240" y="644483"/>
                </a:lnTo>
                <a:lnTo>
                  <a:pt x="490462" y="671874"/>
                </a:lnTo>
                <a:lnTo>
                  <a:pt x="428179" y="708927"/>
                </a:lnTo>
                <a:lnTo>
                  <a:pt x="371130" y="743266"/>
                </a:lnTo>
                <a:lnTo>
                  <a:pt x="319694" y="782387"/>
                </a:lnTo>
                <a:lnTo>
                  <a:pt x="271447" y="818861"/>
                </a:lnTo>
                <a:lnTo>
                  <a:pt x="222619" y="853028"/>
                </a:lnTo>
                <a:lnTo>
                  <a:pt x="165174" y="898240"/>
                </a:lnTo>
                <a:lnTo>
                  <a:pt x="111339" y="936512"/>
                </a:lnTo>
                <a:lnTo>
                  <a:pt x="61660" y="977475"/>
                </a:lnTo>
                <a:lnTo>
                  <a:pt x="23855" y="1003621"/>
                </a:lnTo>
                <a:lnTo>
                  <a:pt x="0" y="10146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93539" y="4640933"/>
            <a:ext cx="8357501" cy="852880"/>
            <a:chOff x="993539" y="4640933"/>
            <a:chExt cx="8357501" cy="852880"/>
          </a:xfrm>
        </p:grpSpPr>
        <p:sp>
          <p:nvSpPr>
            <p:cNvPr id="31" name="Freeform 30"/>
            <p:cNvSpPr/>
            <p:nvPr/>
          </p:nvSpPr>
          <p:spPr>
            <a:xfrm>
              <a:off x="993539" y="4678640"/>
              <a:ext cx="293043" cy="505210"/>
            </a:xfrm>
            <a:custGeom>
              <a:avLst/>
              <a:gdLst/>
              <a:ahLst/>
              <a:cxnLst/>
              <a:rect l="0" t="0" r="0" b="0"/>
              <a:pathLst>
                <a:path w="293043" h="505210">
                  <a:moveTo>
                    <a:pt x="48512" y="58272"/>
                  </a:moveTo>
                  <a:lnTo>
                    <a:pt x="48512" y="103581"/>
                  </a:lnTo>
                  <a:lnTo>
                    <a:pt x="48512" y="161242"/>
                  </a:lnTo>
                  <a:lnTo>
                    <a:pt x="48512" y="220646"/>
                  </a:lnTo>
                  <a:lnTo>
                    <a:pt x="48512" y="269074"/>
                  </a:lnTo>
                  <a:lnTo>
                    <a:pt x="48512" y="312941"/>
                  </a:lnTo>
                  <a:lnTo>
                    <a:pt x="44450" y="367835"/>
                  </a:lnTo>
                  <a:lnTo>
                    <a:pt x="33597" y="421171"/>
                  </a:lnTo>
                  <a:lnTo>
                    <a:pt x="20733" y="481155"/>
                  </a:lnTo>
                  <a:lnTo>
                    <a:pt x="16282" y="500158"/>
                  </a:lnTo>
                  <a:lnTo>
                    <a:pt x="13314" y="505209"/>
                  </a:lnTo>
                  <a:lnTo>
                    <a:pt x="11336" y="500959"/>
                  </a:lnTo>
                  <a:lnTo>
                    <a:pt x="4489" y="454521"/>
                  </a:lnTo>
                  <a:lnTo>
                    <a:pt x="0" y="409581"/>
                  </a:lnTo>
                  <a:lnTo>
                    <a:pt x="3084" y="364217"/>
                  </a:lnTo>
                  <a:lnTo>
                    <a:pt x="9532" y="314601"/>
                  </a:lnTo>
                  <a:lnTo>
                    <a:pt x="17477" y="266651"/>
                  </a:lnTo>
                  <a:lnTo>
                    <a:pt x="30514" y="213961"/>
                  </a:lnTo>
                  <a:lnTo>
                    <a:pt x="48568" y="155211"/>
                  </a:lnTo>
                  <a:lnTo>
                    <a:pt x="74084" y="99595"/>
                  </a:lnTo>
                  <a:lnTo>
                    <a:pt x="121489" y="41727"/>
                  </a:lnTo>
                  <a:lnTo>
                    <a:pt x="147979" y="18926"/>
                  </a:lnTo>
                  <a:lnTo>
                    <a:pt x="180065" y="3713"/>
                  </a:lnTo>
                  <a:lnTo>
                    <a:pt x="210576" y="0"/>
                  </a:lnTo>
                  <a:lnTo>
                    <a:pt x="225111" y="1142"/>
                  </a:lnTo>
                  <a:lnTo>
                    <a:pt x="237848" y="7998"/>
                  </a:lnTo>
                  <a:lnTo>
                    <a:pt x="260125" y="31865"/>
                  </a:lnTo>
                  <a:lnTo>
                    <a:pt x="282518" y="72284"/>
                  </a:lnTo>
                  <a:lnTo>
                    <a:pt x="289627" y="115789"/>
                  </a:lnTo>
                  <a:lnTo>
                    <a:pt x="292786" y="166102"/>
                  </a:lnTo>
                  <a:lnTo>
                    <a:pt x="293042" y="228688"/>
                  </a:lnTo>
                  <a:lnTo>
                    <a:pt x="284146" y="284302"/>
                  </a:lnTo>
                  <a:lnTo>
                    <a:pt x="271861" y="333451"/>
                  </a:lnTo>
                  <a:lnTo>
                    <a:pt x="260096" y="390332"/>
                  </a:lnTo>
                  <a:lnTo>
                    <a:pt x="254180" y="4421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386973" y="4791756"/>
              <a:ext cx="130803" cy="395659"/>
            </a:xfrm>
            <a:custGeom>
              <a:avLst/>
              <a:gdLst/>
              <a:ahLst/>
              <a:cxnLst/>
              <a:rect l="0" t="0" r="0" b="0"/>
              <a:pathLst>
                <a:path w="130803" h="395659">
                  <a:moveTo>
                    <a:pt x="66414" y="0"/>
                  </a:moveTo>
                  <a:lnTo>
                    <a:pt x="55468" y="48356"/>
                  </a:lnTo>
                  <a:lnTo>
                    <a:pt x="47330" y="98173"/>
                  </a:lnTo>
                  <a:lnTo>
                    <a:pt x="38635" y="143674"/>
                  </a:lnTo>
                  <a:lnTo>
                    <a:pt x="25175" y="199487"/>
                  </a:lnTo>
                  <a:lnTo>
                    <a:pt x="15601" y="249033"/>
                  </a:lnTo>
                  <a:lnTo>
                    <a:pt x="8701" y="298245"/>
                  </a:lnTo>
                  <a:lnTo>
                    <a:pt x="1071" y="345835"/>
                  </a:lnTo>
                  <a:lnTo>
                    <a:pt x="0" y="363098"/>
                  </a:lnTo>
                  <a:lnTo>
                    <a:pt x="3857" y="376131"/>
                  </a:lnTo>
                  <a:lnTo>
                    <a:pt x="10998" y="386343"/>
                  </a:lnTo>
                  <a:lnTo>
                    <a:pt x="20329" y="394674"/>
                  </a:lnTo>
                  <a:lnTo>
                    <a:pt x="29597" y="395658"/>
                  </a:lnTo>
                  <a:lnTo>
                    <a:pt x="38823" y="391743"/>
                  </a:lnTo>
                  <a:lnTo>
                    <a:pt x="57198" y="373683"/>
                  </a:lnTo>
                  <a:lnTo>
                    <a:pt x="89759" y="316497"/>
                  </a:lnTo>
                  <a:lnTo>
                    <a:pt x="106340" y="266436"/>
                  </a:lnTo>
                  <a:lnTo>
                    <a:pt x="120901" y="211486"/>
                  </a:lnTo>
                  <a:lnTo>
                    <a:pt x="130802" y="162196"/>
                  </a:lnTo>
                  <a:lnTo>
                    <a:pt x="129673" y="108997"/>
                  </a:lnTo>
                  <a:lnTo>
                    <a:pt x="119689" y="54640"/>
                  </a:lnTo>
                  <a:lnTo>
                    <a:pt x="115642" y="36426"/>
                  </a:lnTo>
                  <a:lnTo>
                    <a:pt x="108374" y="22761"/>
                  </a:lnTo>
                  <a:lnTo>
                    <a:pt x="88110" y="3514"/>
                  </a:lnTo>
                  <a:lnTo>
                    <a:pt x="77831" y="2343"/>
                  </a:lnTo>
                  <a:lnTo>
                    <a:pt x="67932" y="6133"/>
                  </a:lnTo>
                  <a:lnTo>
                    <a:pt x="58285" y="13229"/>
                  </a:lnTo>
                  <a:lnTo>
                    <a:pt x="30151" y="59611"/>
                  </a:lnTo>
                  <a:lnTo>
                    <a:pt x="17075" y="121597"/>
                  </a:lnTo>
                  <a:lnTo>
                    <a:pt x="14016" y="165764"/>
                  </a:lnTo>
                  <a:lnTo>
                    <a:pt x="15704" y="209262"/>
                  </a:lnTo>
                  <a:lnTo>
                    <a:pt x="32261" y="264963"/>
                  </a:lnTo>
                  <a:lnTo>
                    <a:pt x="52703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549366" y="4723200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590499" y="4928869"/>
              <a:ext cx="147455" cy="452470"/>
            </a:xfrm>
            <a:custGeom>
              <a:avLst/>
              <a:gdLst/>
              <a:ahLst/>
              <a:cxnLst/>
              <a:rect l="0" t="0" r="0" b="0"/>
              <a:pathLst>
                <a:path w="147455" h="452470">
                  <a:moveTo>
                    <a:pt x="82268" y="0"/>
                  </a:moveTo>
                  <a:lnTo>
                    <a:pt x="112097" y="48807"/>
                  </a:lnTo>
                  <a:lnTo>
                    <a:pt x="139450" y="108496"/>
                  </a:lnTo>
                  <a:lnTo>
                    <a:pt x="147454" y="165027"/>
                  </a:lnTo>
                  <a:lnTo>
                    <a:pt x="142546" y="215462"/>
                  </a:lnTo>
                  <a:lnTo>
                    <a:pt x="127239" y="273450"/>
                  </a:lnTo>
                  <a:lnTo>
                    <a:pt x="110997" y="318175"/>
                  </a:lnTo>
                  <a:lnTo>
                    <a:pt x="78592" y="375268"/>
                  </a:lnTo>
                  <a:lnTo>
                    <a:pt x="30759" y="428925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936493" y="4640933"/>
              <a:ext cx="1751821" cy="562503"/>
            </a:xfrm>
            <a:custGeom>
              <a:avLst/>
              <a:gdLst/>
              <a:ahLst/>
              <a:cxnLst/>
              <a:rect l="0" t="0" r="0" b="0"/>
              <a:pathLst>
                <a:path w="1751821" h="562503">
                  <a:moveTo>
                    <a:pt x="51631" y="0"/>
                  </a:moveTo>
                  <a:lnTo>
                    <a:pt x="40685" y="62631"/>
                  </a:lnTo>
                  <a:lnTo>
                    <a:pt x="29768" y="119953"/>
                  </a:lnTo>
                  <a:lnTo>
                    <a:pt x="26679" y="162494"/>
                  </a:lnTo>
                  <a:lnTo>
                    <a:pt x="21244" y="206792"/>
                  </a:lnTo>
                  <a:lnTo>
                    <a:pt x="13751" y="250349"/>
                  </a:lnTo>
                  <a:lnTo>
                    <a:pt x="2490" y="309130"/>
                  </a:lnTo>
                  <a:lnTo>
                    <a:pt x="0" y="368188"/>
                  </a:lnTo>
                  <a:lnTo>
                    <a:pt x="4816" y="416535"/>
                  </a:lnTo>
                  <a:lnTo>
                    <a:pt x="16098" y="464429"/>
                  </a:lnTo>
                  <a:lnTo>
                    <a:pt x="39579" y="522031"/>
                  </a:lnTo>
                  <a:lnTo>
                    <a:pt x="48167" y="535407"/>
                  </a:lnTo>
                  <a:lnTo>
                    <a:pt x="61509" y="542801"/>
                  </a:lnTo>
                  <a:lnTo>
                    <a:pt x="96647" y="546954"/>
                  </a:lnTo>
                  <a:lnTo>
                    <a:pt x="112111" y="542882"/>
                  </a:lnTo>
                  <a:lnTo>
                    <a:pt x="137419" y="526169"/>
                  </a:lnTo>
                  <a:lnTo>
                    <a:pt x="168796" y="483786"/>
                  </a:lnTo>
                  <a:lnTo>
                    <a:pt x="190112" y="432634"/>
                  </a:lnTo>
                  <a:lnTo>
                    <a:pt x="192906" y="400996"/>
                  </a:lnTo>
                  <a:lnTo>
                    <a:pt x="191518" y="386162"/>
                  </a:lnTo>
                  <a:lnTo>
                    <a:pt x="195164" y="373225"/>
                  </a:lnTo>
                  <a:lnTo>
                    <a:pt x="211402" y="350725"/>
                  </a:lnTo>
                  <a:lnTo>
                    <a:pt x="272189" y="308881"/>
                  </a:lnTo>
                  <a:lnTo>
                    <a:pt x="326088" y="266512"/>
                  </a:lnTo>
                  <a:lnTo>
                    <a:pt x="359779" y="238084"/>
                  </a:lnTo>
                  <a:lnTo>
                    <a:pt x="363706" y="236420"/>
                  </a:lnTo>
                  <a:lnTo>
                    <a:pt x="363277" y="239880"/>
                  </a:lnTo>
                  <a:lnTo>
                    <a:pt x="342125" y="293682"/>
                  </a:lnTo>
                  <a:lnTo>
                    <a:pt x="322381" y="351762"/>
                  </a:lnTo>
                  <a:lnTo>
                    <a:pt x="316694" y="395015"/>
                  </a:lnTo>
                  <a:lnTo>
                    <a:pt x="320771" y="454913"/>
                  </a:lnTo>
                  <a:lnTo>
                    <a:pt x="327036" y="469333"/>
                  </a:lnTo>
                  <a:lnTo>
                    <a:pt x="346185" y="489418"/>
                  </a:lnTo>
                  <a:lnTo>
                    <a:pt x="357690" y="493860"/>
                  </a:lnTo>
                  <a:lnTo>
                    <a:pt x="382661" y="494733"/>
                  </a:lnTo>
                  <a:lnTo>
                    <a:pt x="394195" y="489786"/>
                  </a:lnTo>
                  <a:lnTo>
                    <a:pt x="426509" y="459464"/>
                  </a:lnTo>
                  <a:lnTo>
                    <a:pt x="462829" y="412562"/>
                  </a:lnTo>
                  <a:lnTo>
                    <a:pt x="493565" y="361594"/>
                  </a:lnTo>
                  <a:lnTo>
                    <a:pt x="535310" y="302655"/>
                  </a:lnTo>
                  <a:lnTo>
                    <a:pt x="587116" y="247001"/>
                  </a:lnTo>
                  <a:lnTo>
                    <a:pt x="600578" y="239317"/>
                  </a:lnTo>
                  <a:lnTo>
                    <a:pt x="627723" y="234842"/>
                  </a:lnTo>
                  <a:lnTo>
                    <a:pt x="650960" y="241994"/>
                  </a:lnTo>
                  <a:lnTo>
                    <a:pt x="661422" y="248167"/>
                  </a:lnTo>
                  <a:lnTo>
                    <a:pt x="677109" y="267214"/>
                  </a:lnTo>
                  <a:lnTo>
                    <a:pt x="683425" y="278691"/>
                  </a:lnTo>
                  <a:lnTo>
                    <a:pt x="683066" y="284819"/>
                  </a:lnTo>
                  <a:lnTo>
                    <a:pt x="678256" y="287382"/>
                  </a:lnTo>
                  <a:lnTo>
                    <a:pt x="670478" y="287566"/>
                  </a:lnTo>
                  <a:lnTo>
                    <a:pt x="653712" y="279646"/>
                  </a:lnTo>
                  <a:lnTo>
                    <a:pt x="644975" y="273269"/>
                  </a:lnTo>
                  <a:lnTo>
                    <a:pt x="634580" y="270540"/>
                  </a:lnTo>
                  <a:lnTo>
                    <a:pt x="610843" y="271571"/>
                  </a:lnTo>
                  <a:lnTo>
                    <a:pt x="571784" y="287996"/>
                  </a:lnTo>
                  <a:lnTo>
                    <a:pt x="548909" y="315892"/>
                  </a:lnTo>
                  <a:lnTo>
                    <a:pt x="518901" y="374424"/>
                  </a:lnTo>
                  <a:lnTo>
                    <a:pt x="498837" y="435946"/>
                  </a:lnTo>
                  <a:lnTo>
                    <a:pt x="496022" y="455165"/>
                  </a:lnTo>
                  <a:lnTo>
                    <a:pt x="498715" y="471025"/>
                  </a:lnTo>
                  <a:lnTo>
                    <a:pt x="513895" y="496772"/>
                  </a:lnTo>
                  <a:lnTo>
                    <a:pt x="539939" y="514309"/>
                  </a:lnTo>
                  <a:lnTo>
                    <a:pt x="555415" y="521118"/>
                  </a:lnTo>
                  <a:lnTo>
                    <a:pt x="592924" y="520559"/>
                  </a:lnTo>
                  <a:lnTo>
                    <a:pt x="634986" y="510154"/>
                  </a:lnTo>
                  <a:lnTo>
                    <a:pt x="696921" y="487166"/>
                  </a:lnTo>
                  <a:lnTo>
                    <a:pt x="751524" y="452101"/>
                  </a:lnTo>
                  <a:lnTo>
                    <a:pt x="808594" y="406717"/>
                  </a:lnTo>
                  <a:lnTo>
                    <a:pt x="855795" y="353777"/>
                  </a:lnTo>
                  <a:lnTo>
                    <a:pt x="876098" y="314553"/>
                  </a:lnTo>
                  <a:lnTo>
                    <a:pt x="878656" y="283515"/>
                  </a:lnTo>
                  <a:lnTo>
                    <a:pt x="877205" y="266707"/>
                  </a:lnTo>
                  <a:lnTo>
                    <a:pt x="868620" y="258548"/>
                  </a:lnTo>
                  <a:lnTo>
                    <a:pt x="855280" y="256156"/>
                  </a:lnTo>
                  <a:lnTo>
                    <a:pt x="838769" y="257608"/>
                  </a:lnTo>
                  <a:lnTo>
                    <a:pt x="826238" y="263147"/>
                  </a:lnTo>
                  <a:lnTo>
                    <a:pt x="808253" y="281489"/>
                  </a:lnTo>
                  <a:lnTo>
                    <a:pt x="764342" y="343737"/>
                  </a:lnTo>
                  <a:lnTo>
                    <a:pt x="735276" y="397814"/>
                  </a:lnTo>
                  <a:lnTo>
                    <a:pt x="719696" y="438814"/>
                  </a:lnTo>
                  <a:lnTo>
                    <a:pt x="719989" y="494466"/>
                  </a:lnTo>
                  <a:lnTo>
                    <a:pt x="728770" y="504843"/>
                  </a:lnTo>
                  <a:lnTo>
                    <a:pt x="742241" y="508714"/>
                  </a:lnTo>
                  <a:lnTo>
                    <a:pt x="758840" y="508248"/>
                  </a:lnTo>
                  <a:lnTo>
                    <a:pt x="789470" y="495541"/>
                  </a:lnTo>
                  <a:lnTo>
                    <a:pt x="832409" y="458630"/>
                  </a:lnTo>
                  <a:lnTo>
                    <a:pt x="870016" y="409099"/>
                  </a:lnTo>
                  <a:lnTo>
                    <a:pt x="896393" y="355829"/>
                  </a:lnTo>
                  <a:lnTo>
                    <a:pt x="903926" y="333345"/>
                  </a:lnTo>
                  <a:lnTo>
                    <a:pt x="897117" y="348743"/>
                  </a:lnTo>
                  <a:lnTo>
                    <a:pt x="890712" y="400238"/>
                  </a:lnTo>
                  <a:lnTo>
                    <a:pt x="889213" y="441951"/>
                  </a:lnTo>
                  <a:lnTo>
                    <a:pt x="888813" y="463739"/>
                  </a:lnTo>
                  <a:lnTo>
                    <a:pt x="893118" y="481311"/>
                  </a:lnTo>
                  <a:lnTo>
                    <a:pt x="910088" y="508961"/>
                  </a:lnTo>
                  <a:lnTo>
                    <a:pt x="921011" y="516030"/>
                  </a:lnTo>
                  <a:lnTo>
                    <a:pt x="945337" y="519821"/>
                  </a:lnTo>
                  <a:lnTo>
                    <a:pt x="958222" y="514129"/>
                  </a:lnTo>
                  <a:lnTo>
                    <a:pt x="984727" y="491554"/>
                  </a:lnTo>
                  <a:lnTo>
                    <a:pt x="1018065" y="437305"/>
                  </a:lnTo>
                  <a:lnTo>
                    <a:pt x="1047240" y="380267"/>
                  </a:lnTo>
                  <a:lnTo>
                    <a:pt x="1067903" y="324772"/>
                  </a:lnTo>
                  <a:lnTo>
                    <a:pt x="1068879" y="315540"/>
                  </a:lnTo>
                  <a:lnTo>
                    <a:pt x="1066483" y="312432"/>
                  </a:lnTo>
                  <a:lnTo>
                    <a:pt x="1061838" y="313408"/>
                  </a:lnTo>
                  <a:lnTo>
                    <a:pt x="1052615" y="334804"/>
                  </a:lnTo>
                  <a:lnTo>
                    <a:pt x="1034280" y="396049"/>
                  </a:lnTo>
                  <a:lnTo>
                    <a:pt x="1027839" y="445570"/>
                  </a:lnTo>
                  <a:lnTo>
                    <a:pt x="1034457" y="476826"/>
                  </a:lnTo>
                  <a:lnTo>
                    <a:pt x="1040488" y="491559"/>
                  </a:lnTo>
                  <a:lnTo>
                    <a:pt x="1050602" y="499858"/>
                  </a:lnTo>
                  <a:lnTo>
                    <a:pt x="1063439" y="503867"/>
                  </a:lnTo>
                  <a:lnTo>
                    <a:pt x="1078090" y="505016"/>
                  </a:lnTo>
                  <a:lnTo>
                    <a:pt x="1106558" y="494105"/>
                  </a:lnTo>
                  <a:lnTo>
                    <a:pt x="1120548" y="484797"/>
                  </a:lnTo>
                  <a:lnTo>
                    <a:pt x="1154795" y="435303"/>
                  </a:lnTo>
                  <a:lnTo>
                    <a:pt x="1184239" y="379674"/>
                  </a:lnTo>
                  <a:lnTo>
                    <a:pt x="1204982" y="324596"/>
                  </a:lnTo>
                  <a:lnTo>
                    <a:pt x="1205969" y="318470"/>
                  </a:lnTo>
                  <a:lnTo>
                    <a:pt x="1203580" y="320480"/>
                  </a:lnTo>
                  <a:lnTo>
                    <a:pt x="1180548" y="372683"/>
                  </a:lnTo>
                  <a:lnTo>
                    <a:pt x="1171392" y="398727"/>
                  </a:lnTo>
                  <a:lnTo>
                    <a:pt x="1172229" y="446364"/>
                  </a:lnTo>
                  <a:lnTo>
                    <a:pt x="1189405" y="491794"/>
                  </a:lnTo>
                  <a:lnTo>
                    <a:pt x="1200155" y="501538"/>
                  </a:lnTo>
                  <a:lnTo>
                    <a:pt x="1228349" y="512364"/>
                  </a:lnTo>
                  <a:lnTo>
                    <a:pt x="1257130" y="513114"/>
                  </a:lnTo>
                  <a:lnTo>
                    <a:pt x="1283633" y="506845"/>
                  </a:lnTo>
                  <a:lnTo>
                    <a:pt x="1325474" y="477994"/>
                  </a:lnTo>
                  <a:lnTo>
                    <a:pt x="1344477" y="457720"/>
                  </a:lnTo>
                  <a:lnTo>
                    <a:pt x="1381504" y="395051"/>
                  </a:lnTo>
                  <a:lnTo>
                    <a:pt x="1396802" y="359918"/>
                  </a:lnTo>
                  <a:lnTo>
                    <a:pt x="1403600" y="323990"/>
                  </a:lnTo>
                  <a:lnTo>
                    <a:pt x="1398497" y="295835"/>
                  </a:lnTo>
                  <a:lnTo>
                    <a:pt x="1392871" y="284061"/>
                  </a:lnTo>
                  <a:lnTo>
                    <a:pt x="1383026" y="276211"/>
                  </a:lnTo>
                  <a:lnTo>
                    <a:pt x="1355837" y="267490"/>
                  </a:lnTo>
                  <a:lnTo>
                    <a:pt x="1346149" y="271258"/>
                  </a:lnTo>
                  <a:lnTo>
                    <a:pt x="1339690" y="279864"/>
                  </a:lnTo>
                  <a:lnTo>
                    <a:pt x="1335385" y="291695"/>
                  </a:lnTo>
                  <a:lnTo>
                    <a:pt x="1337085" y="304153"/>
                  </a:lnTo>
                  <a:lnTo>
                    <a:pt x="1351161" y="330183"/>
                  </a:lnTo>
                  <a:lnTo>
                    <a:pt x="1405337" y="382610"/>
                  </a:lnTo>
                  <a:lnTo>
                    <a:pt x="1458225" y="440693"/>
                  </a:lnTo>
                  <a:lnTo>
                    <a:pt x="1479135" y="480466"/>
                  </a:lnTo>
                  <a:lnTo>
                    <a:pt x="1481835" y="507570"/>
                  </a:lnTo>
                  <a:lnTo>
                    <a:pt x="1480422" y="521196"/>
                  </a:lnTo>
                  <a:lnTo>
                    <a:pt x="1473386" y="533327"/>
                  </a:lnTo>
                  <a:lnTo>
                    <a:pt x="1449318" y="554931"/>
                  </a:lnTo>
                  <a:lnTo>
                    <a:pt x="1418308" y="562502"/>
                  </a:lnTo>
                  <a:lnTo>
                    <a:pt x="1401508" y="562388"/>
                  </a:lnTo>
                  <a:lnTo>
                    <a:pt x="1387261" y="557741"/>
                  </a:lnTo>
                  <a:lnTo>
                    <a:pt x="1363305" y="540391"/>
                  </a:lnTo>
                  <a:lnTo>
                    <a:pt x="1350627" y="513382"/>
                  </a:lnTo>
                  <a:lnTo>
                    <a:pt x="1346516" y="482589"/>
                  </a:lnTo>
                  <a:lnTo>
                    <a:pt x="1349766" y="453668"/>
                  </a:lnTo>
                  <a:lnTo>
                    <a:pt x="1355813" y="442604"/>
                  </a:lnTo>
                  <a:lnTo>
                    <a:pt x="1374719" y="426249"/>
                  </a:lnTo>
                  <a:lnTo>
                    <a:pt x="1386160" y="422801"/>
                  </a:lnTo>
                  <a:lnTo>
                    <a:pt x="1411058" y="423033"/>
                  </a:lnTo>
                  <a:lnTo>
                    <a:pt x="1433297" y="432277"/>
                  </a:lnTo>
                  <a:lnTo>
                    <a:pt x="1479679" y="455760"/>
                  </a:lnTo>
                  <a:lnTo>
                    <a:pt x="1505944" y="457487"/>
                  </a:lnTo>
                  <a:lnTo>
                    <a:pt x="1531329" y="451653"/>
                  </a:lnTo>
                  <a:lnTo>
                    <a:pt x="1552768" y="438903"/>
                  </a:lnTo>
                  <a:lnTo>
                    <a:pt x="1581967" y="407316"/>
                  </a:lnTo>
                  <a:lnTo>
                    <a:pt x="1592539" y="374002"/>
                  </a:lnTo>
                  <a:lnTo>
                    <a:pt x="1594428" y="320546"/>
                  </a:lnTo>
                  <a:lnTo>
                    <a:pt x="1592047" y="305105"/>
                  </a:lnTo>
                  <a:lnTo>
                    <a:pt x="1587413" y="299382"/>
                  </a:lnTo>
                  <a:lnTo>
                    <a:pt x="1581277" y="300137"/>
                  </a:lnTo>
                  <a:lnTo>
                    <a:pt x="1574139" y="305210"/>
                  </a:lnTo>
                  <a:lnTo>
                    <a:pt x="1549536" y="341466"/>
                  </a:lnTo>
                  <a:lnTo>
                    <a:pt x="1530227" y="398082"/>
                  </a:lnTo>
                  <a:lnTo>
                    <a:pt x="1531965" y="436930"/>
                  </a:lnTo>
                  <a:lnTo>
                    <a:pt x="1542894" y="471462"/>
                  </a:lnTo>
                  <a:lnTo>
                    <a:pt x="1557907" y="496966"/>
                  </a:lnTo>
                  <a:lnTo>
                    <a:pt x="1569224" y="504986"/>
                  </a:lnTo>
                  <a:lnTo>
                    <a:pt x="1598047" y="513897"/>
                  </a:lnTo>
                  <a:lnTo>
                    <a:pt x="1648535" y="511635"/>
                  </a:lnTo>
                  <a:lnTo>
                    <a:pt x="1707720" y="487799"/>
                  </a:lnTo>
                  <a:lnTo>
                    <a:pt x="175182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811714" y="4755157"/>
              <a:ext cx="543067" cy="369769"/>
            </a:xfrm>
            <a:custGeom>
              <a:avLst/>
              <a:gdLst/>
              <a:ahLst/>
              <a:cxnLst/>
              <a:rect l="0" t="0" r="0" b="0"/>
              <a:pathLst>
                <a:path w="543067" h="369769">
                  <a:moveTo>
                    <a:pt x="0" y="173712"/>
                  </a:moveTo>
                  <a:lnTo>
                    <a:pt x="0" y="219020"/>
                  </a:lnTo>
                  <a:lnTo>
                    <a:pt x="1523" y="276682"/>
                  </a:lnTo>
                  <a:lnTo>
                    <a:pt x="12470" y="331515"/>
                  </a:lnTo>
                  <a:lnTo>
                    <a:pt x="26363" y="362677"/>
                  </a:lnTo>
                  <a:lnTo>
                    <a:pt x="38904" y="369768"/>
                  </a:lnTo>
                  <a:lnTo>
                    <a:pt x="73151" y="369522"/>
                  </a:lnTo>
                  <a:lnTo>
                    <a:pt x="127978" y="344974"/>
                  </a:lnTo>
                  <a:lnTo>
                    <a:pt x="152349" y="321431"/>
                  </a:lnTo>
                  <a:lnTo>
                    <a:pt x="187688" y="269077"/>
                  </a:lnTo>
                  <a:lnTo>
                    <a:pt x="222485" y="214724"/>
                  </a:lnTo>
                  <a:lnTo>
                    <a:pt x="249672" y="151851"/>
                  </a:lnTo>
                  <a:lnTo>
                    <a:pt x="271012" y="89029"/>
                  </a:lnTo>
                  <a:lnTo>
                    <a:pt x="282921" y="26236"/>
                  </a:lnTo>
                  <a:lnTo>
                    <a:pt x="284183" y="0"/>
                  </a:lnTo>
                  <a:lnTo>
                    <a:pt x="282387" y="1536"/>
                  </a:lnTo>
                  <a:lnTo>
                    <a:pt x="272580" y="45000"/>
                  </a:lnTo>
                  <a:lnTo>
                    <a:pt x="265876" y="92130"/>
                  </a:lnTo>
                  <a:lnTo>
                    <a:pt x="262896" y="133391"/>
                  </a:lnTo>
                  <a:lnTo>
                    <a:pt x="261572" y="180167"/>
                  </a:lnTo>
                  <a:lnTo>
                    <a:pt x="262507" y="226855"/>
                  </a:lnTo>
                  <a:lnTo>
                    <a:pt x="273122" y="278834"/>
                  </a:lnTo>
                  <a:lnTo>
                    <a:pt x="286938" y="308794"/>
                  </a:lnTo>
                  <a:lnTo>
                    <a:pt x="311360" y="333281"/>
                  </a:lnTo>
                  <a:lnTo>
                    <a:pt x="326404" y="344077"/>
                  </a:lnTo>
                  <a:lnTo>
                    <a:pt x="359369" y="352009"/>
                  </a:lnTo>
                  <a:lnTo>
                    <a:pt x="391286" y="348933"/>
                  </a:lnTo>
                  <a:lnTo>
                    <a:pt x="444729" y="318069"/>
                  </a:lnTo>
                  <a:lnTo>
                    <a:pt x="474928" y="291192"/>
                  </a:lnTo>
                  <a:lnTo>
                    <a:pt x="509060" y="234758"/>
                  </a:lnTo>
                  <a:lnTo>
                    <a:pt x="535423" y="178765"/>
                  </a:lnTo>
                  <a:lnTo>
                    <a:pt x="543066" y="125104"/>
                  </a:lnTo>
                  <a:lnTo>
                    <a:pt x="536358" y="82628"/>
                  </a:lnTo>
                  <a:lnTo>
                    <a:pt x="521026" y="503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277895" y="4928869"/>
              <a:ext cx="130338" cy="246802"/>
            </a:xfrm>
            <a:custGeom>
              <a:avLst/>
              <a:gdLst/>
              <a:ahLst/>
              <a:cxnLst/>
              <a:rect l="0" t="0" r="0" b="0"/>
              <a:pathLst>
                <a:path w="130338" h="246802">
                  <a:moveTo>
                    <a:pt x="0" y="0"/>
                  </a:moveTo>
                  <a:lnTo>
                    <a:pt x="57252" y="45446"/>
                  </a:lnTo>
                  <a:lnTo>
                    <a:pt x="108803" y="99405"/>
                  </a:lnTo>
                  <a:lnTo>
                    <a:pt x="118239" y="111973"/>
                  </a:lnTo>
                  <a:lnTo>
                    <a:pt x="128724" y="146252"/>
                  </a:lnTo>
                  <a:lnTo>
                    <a:pt x="130337" y="182307"/>
                  </a:lnTo>
                  <a:lnTo>
                    <a:pt x="120897" y="208488"/>
                  </a:lnTo>
                  <a:lnTo>
                    <a:pt x="102483" y="226219"/>
                  </a:lnTo>
                  <a:lnTo>
                    <a:pt x="77541" y="237653"/>
                  </a:lnTo>
                  <a:lnTo>
                    <a:pt x="28125" y="244994"/>
                  </a:lnTo>
                  <a:lnTo>
                    <a:pt x="13711" y="246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976248" y="4901446"/>
              <a:ext cx="260514" cy="54846"/>
            </a:xfrm>
            <a:custGeom>
              <a:avLst/>
              <a:gdLst/>
              <a:ahLst/>
              <a:cxnLst/>
              <a:rect l="0" t="0" r="0" b="0"/>
              <a:pathLst>
                <a:path w="260514" h="54846">
                  <a:moveTo>
                    <a:pt x="0" y="54845"/>
                  </a:moveTo>
                  <a:lnTo>
                    <a:pt x="55597" y="39930"/>
                  </a:lnTo>
                  <a:lnTo>
                    <a:pt x="109839" y="22614"/>
                  </a:lnTo>
                  <a:lnTo>
                    <a:pt x="165425" y="16350"/>
                  </a:lnTo>
                  <a:lnTo>
                    <a:pt x="222860" y="7214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223050" y="4695778"/>
              <a:ext cx="13712" cy="41135"/>
            </a:xfrm>
            <a:custGeom>
              <a:avLst/>
              <a:gdLst/>
              <a:ahLst/>
              <a:cxnLst/>
              <a:rect l="0" t="0" r="0" b="0"/>
              <a:pathLst>
                <a:path w="13712" h="41135">
                  <a:moveTo>
                    <a:pt x="13711" y="0"/>
                  </a:moveTo>
                  <a:lnTo>
                    <a:pt x="0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798003" y="4750623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627757" y="4874023"/>
              <a:ext cx="385653" cy="315359"/>
            </a:xfrm>
            <a:custGeom>
              <a:avLst/>
              <a:gdLst/>
              <a:ahLst/>
              <a:cxnLst/>
              <a:rect l="0" t="0" r="0" b="0"/>
              <a:pathLst>
                <a:path w="385653" h="315359">
                  <a:moveTo>
                    <a:pt x="20340" y="0"/>
                  </a:moveTo>
                  <a:lnTo>
                    <a:pt x="5425" y="56933"/>
                  </a:lnTo>
                  <a:lnTo>
                    <a:pt x="0" y="103001"/>
                  </a:lnTo>
                  <a:lnTo>
                    <a:pt x="2667" y="153945"/>
                  </a:lnTo>
                  <a:lnTo>
                    <a:pt x="8931" y="198931"/>
                  </a:lnTo>
                  <a:lnTo>
                    <a:pt x="15269" y="227049"/>
                  </a:lnTo>
                  <a:lnTo>
                    <a:pt x="16959" y="226016"/>
                  </a:lnTo>
                  <a:lnTo>
                    <a:pt x="26952" y="173294"/>
                  </a:lnTo>
                  <a:lnTo>
                    <a:pt x="39227" y="118718"/>
                  </a:lnTo>
                  <a:lnTo>
                    <a:pt x="59791" y="71232"/>
                  </a:lnTo>
                  <a:lnTo>
                    <a:pt x="80531" y="50448"/>
                  </a:lnTo>
                  <a:lnTo>
                    <a:pt x="92460" y="42773"/>
                  </a:lnTo>
                  <a:lnTo>
                    <a:pt x="103460" y="42227"/>
                  </a:lnTo>
                  <a:lnTo>
                    <a:pt x="113840" y="46433"/>
                  </a:lnTo>
                  <a:lnTo>
                    <a:pt x="152392" y="78744"/>
                  </a:lnTo>
                  <a:lnTo>
                    <a:pt x="187825" y="134837"/>
                  </a:lnTo>
                  <a:lnTo>
                    <a:pt x="215137" y="191508"/>
                  </a:lnTo>
                  <a:lnTo>
                    <a:pt x="223331" y="205369"/>
                  </a:lnTo>
                  <a:lnTo>
                    <a:pt x="230317" y="210039"/>
                  </a:lnTo>
                  <a:lnTo>
                    <a:pt x="236498" y="208582"/>
                  </a:lnTo>
                  <a:lnTo>
                    <a:pt x="242143" y="203040"/>
                  </a:lnTo>
                  <a:lnTo>
                    <a:pt x="257365" y="166126"/>
                  </a:lnTo>
                  <a:lnTo>
                    <a:pt x="271524" y="109315"/>
                  </a:lnTo>
                  <a:lnTo>
                    <a:pt x="292646" y="58797"/>
                  </a:lnTo>
                  <a:lnTo>
                    <a:pt x="303950" y="49862"/>
                  </a:lnTo>
                  <a:lnTo>
                    <a:pt x="332760" y="43998"/>
                  </a:lnTo>
                  <a:lnTo>
                    <a:pt x="344403" y="50661"/>
                  </a:lnTo>
                  <a:lnTo>
                    <a:pt x="361403" y="78377"/>
                  </a:lnTo>
                  <a:lnTo>
                    <a:pt x="379539" y="136806"/>
                  </a:lnTo>
                  <a:lnTo>
                    <a:pt x="385652" y="180141"/>
                  </a:lnTo>
                  <a:lnTo>
                    <a:pt x="385031" y="243301"/>
                  </a:lnTo>
                  <a:lnTo>
                    <a:pt x="379261" y="288422"/>
                  </a:lnTo>
                  <a:lnTo>
                    <a:pt x="376831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078956" y="4846601"/>
              <a:ext cx="391814" cy="367910"/>
            </a:xfrm>
            <a:custGeom>
              <a:avLst/>
              <a:gdLst/>
              <a:ahLst/>
              <a:cxnLst/>
              <a:rect l="0" t="0" r="0" b="0"/>
              <a:pathLst>
                <a:path w="391814" h="367910">
                  <a:moveTo>
                    <a:pt x="7900" y="178246"/>
                  </a:moveTo>
                  <a:lnTo>
                    <a:pt x="6376" y="229931"/>
                  </a:lnTo>
                  <a:lnTo>
                    <a:pt x="0" y="274811"/>
                  </a:lnTo>
                  <a:lnTo>
                    <a:pt x="7929" y="324504"/>
                  </a:lnTo>
                  <a:lnTo>
                    <a:pt x="21116" y="354462"/>
                  </a:lnTo>
                  <a:lnTo>
                    <a:pt x="33469" y="362756"/>
                  </a:lnTo>
                  <a:lnTo>
                    <a:pt x="67507" y="367909"/>
                  </a:lnTo>
                  <a:lnTo>
                    <a:pt x="82677" y="364103"/>
                  </a:lnTo>
                  <a:lnTo>
                    <a:pt x="107659" y="347687"/>
                  </a:lnTo>
                  <a:lnTo>
                    <a:pt x="124855" y="321093"/>
                  </a:lnTo>
                  <a:lnTo>
                    <a:pt x="143102" y="271861"/>
                  </a:lnTo>
                  <a:lnTo>
                    <a:pt x="154094" y="214616"/>
                  </a:lnTo>
                  <a:lnTo>
                    <a:pt x="153289" y="153475"/>
                  </a:lnTo>
                  <a:lnTo>
                    <a:pt x="145643" y="118485"/>
                  </a:lnTo>
                  <a:lnTo>
                    <a:pt x="132089" y="92779"/>
                  </a:lnTo>
                  <a:lnTo>
                    <a:pt x="122685" y="87751"/>
                  </a:lnTo>
                  <a:lnTo>
                    <a:pt x="111846" y="87447"/>
                  </a:lnTo>
                  <a:lnTo>
                    <a:pt x="100049" y="90291"/>
                  </a:lnTo>
                  <a:lnTo>
                    <a:pt x="90661" y="96757"/>
                  </a:lnTo>
                  <a:lnTo>
                    <a:pt x="76168" y="116130"/>
                  </a:lnTo>
                  <a:lnTo>
                    <a:pt x="54450" y="175230"/>
                  </a:lnTo>
                  <a:lnTo>
                    <a:pt x="35489" y="232495"/>
                  </a:lnTo>
                  <a:lnTo>
                    <a:pt x="30863" y="246404"/>
                  </a:lnTo>
                  <a:lnTo>
                    <a:pt x="31631" y="302375"/>
                  </a:lnTo>
                  <a:lnTo>
                    <a:pt x="40479" y="315844"/>
                  </a:lnTo>
                  <a:lnTo>
                    <a:pt x="53994" y="324822"/>
                  </a:lnTo>
                  <a:lnTo>
                    <a:pt x="70622" y="330809"/>
                  </a:lnTo>
                  <a:lnTo>
                    <a:pt x="86278" y="330229"/>
                  </a:lnTo>
                  <a:lnTo>
                    <a:pt x="115861" y="317397"/>
                  </a:lnTo>
                  <a:lnTo>
                    <a:pt x="140181" y="288334"/>
                  </a:lnTo>
                  <a:lnTo>
                    <a:pt x="171003" y="233208"/>
                  </a:lnTo>
                  <a:lnTo>
                    <a:pt x="199433" y="182343"/>
                  </a:lnTo>
                  <a:lnTo>
                    <a:pt x="208715" y="167266"/>
                  </a:lnTo>
                  <a:lnTo>
                    <a:pt x="217950" y="160262"/>
                  </a:lnTo>
                  <a:lnTo>
                    <a:pt x="227153" y="158639"/>
                  </a:lnTo>
                  <a:lnTo>
                    <a:pt x="236336" y="160605"/>
                  </a:lnTo>
                  <a:lnTo>
                    <a:pt x="243981" y="171056"/>
                  </a:lnTo>
                  <a:lnTo>
                    <a:pt x="260497" y="226390"/>
                  </a:lnTo>
                  <a:lnTo>
                    <a:pt x="267591" y="281210"/>
                  </a:lnTo>
                  <a:lnTo>
                    <a:pt x="274649" y="312369"/>
                  </a:lnTo>
                  <a:lnTo>
                    <a:pt x="274094" y="316412"/>
                  </a:lnTo>
                  <a:lnTo>
                    <a:pt x="265352" y="304654"/>
                  </a:lnTo>
                  <a:lnTo>
                    <a:pt x="257857" y="263774"/>
                  </a:lnTo>
                  <a:lnTo>
                    <a:pt x="266271" y="204789"/>
                  </a:lnTo>
                  <a:lnTo>
                    <a:pt x="278273" y="155303"/>
                  </a:lnTo>
                  <a:lnTo>
                    <a:pt x="294525" y="109493"/>
                  </a:lnTo>
                  <a:lnTo>
                    <a:pt x="326931" y="61050"/>
                  </a:lnTo>
                  <a:lnTo>
                    <a:pt x="370703" y="19902"/>
                  </a:lnTo>
                  <a:lnTo>
                    <a:pt x="3918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484481" y="4878531"/>
              <a:ext cx="329069" cy="297140"/>
            </a:xfrm>
            <a:custGeom>
              <a:avLst/>
              <a:gdLst/>
              <a:ahLst/>
              <a:cxnLst/>
              <a:rect l="0" t="0" r="0" b="0"/>
              <a:pathLst>
                <a:path w="329069" h="297140">
                  <a:moveTo>
                    <a:pt x="0" y="297139"/>
                  </a:moveTo>
                  <a:lnTo>
                    <a:pt x="55597" y="248332"/>
                  </a:lnTo>
                  <a:lnTo>
                    <a:pt x="88076" y="202950"/>
                  </a:lnTo>
                  <a:lnTo>
                    <a:pt x="111410" y="152432"/>
                  </a:lnTo>
                  <a:lnTo>
                    <a:pt x="137621" y="93283"/>
                  </a:lnTo>
                  <a:lnTo>
                    <a:pt x="152573" y="55713"/>
                  </a:lnTo>
                  <a:lnTo>
                    <a:pt x="159218" y="18702"/>
                  </a:lnTo>
                  <a:lnTo>
                    <a:pt x="156419" y="7919"/>
                  </a:lnTo>
                  <a:lnTo>
                    <a:pt x="149983" y="2253"/>
                  </a:lnTo>
                  <a:lnTo>
                    <a:pt x="141123" y="0"/>
                  </a:lnTo>
                  <a:lnTo>
                    <a:pt x="130644" y="6115"/>
                  </a:lnTo>
                  <a:lnTo>
                    <a:pt x="97109" y="48068"/>
                  </a:lnTo>
                  <a:lnTo>
                    <a:pt x="70585" y="104734"/>
                  </a:lnTo>
                  <a:lnTo>
                    <a:pt x="50675" y="167217"/>
                  </a:lnTo>
                  <a:lnTo>
                    <a:pt x="53499" y="198262"/>
                  </a:lnTo>
                  <a:lnTo>
                    <a:pt x="58518" y="212940"/>
                  </a:lnTo>
                  <a:lnTo>
                    <a:pt x="69481" y="221201"/>
                  </a:lnTo>
                  <a:lnTo>
                    <a:pt x="101975" y="226317"/>
                  </a:lnTo>
                  <a:lnTo>
                    <a:pt x="148537" y="220633"/>
                  </a:lnTo>
                  <a:lnTo>
                    <a:pt x="198558" y="202021"/>
                  </a:lnTo>
                  <a:lnTo>
                    <a:pt x="257585" y="177858"/>
                  </a:lnTo>
                  <a:lnTo>
                    <a:pt x="300165" y="149387"/>
                  </a:lnTo>
                  <a:lnTo>
                    <a:pt x="329068" y="1326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950662" y="4750623"/>
              <a:ext cx="1" cy="123401"/>
            </a:xfrm>
            <a:custGeom>
              <a:avLst/>
              <a:gdLst/>
              <a:ahLst/>
              <a:cxnLst/>
              <a:rect l="0" t="0" r="0" b="0"/>
              <a:pathLst>
                <a:path w="1" h="123401">
                  <a:moveTo>
                    <a:pt x="0" y="0"/>
                  </a:moveTo>
                  <a:lnTo>
                    <a:pt x="0" y="53208"/>
                  </a:lnTo>
                  <a:lnTo>
                    <a:pt x="0" y="107730"/>
                  </a:lnTo>
                  <a:lnTo>
                    <a:pt x="0" y="123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991795" y="4728748"/>
              <a:ext cx="355054" cy="392078"/>
            </a:xfrm>
            <a:custGeom>
              <a:avLst/>
              <a:gdLst/>
              <a:ahLst/>
              <a:cxnLst/>
              <a:rect l="0" t="0" r="0" b="0"/>
              <a:pathLst>
                <a:path w="355054" h="392078">
                  <a:moveTo>
                    <a:pt x="0" y="337232"/>
                  </a:moveTo>
                  <a:lnTo>
                    <a:pt x="14558" y="351790"/>
                  </a:lnTo>
                  <a:lnTo>
                    <a:pt x="24940" y="353031"/>
                  </a:lnTo>
                  <a:lnTo>
                    <a:pt x="52726" y="346285"/>
                  </a:lnTo>
                  <a:lnTo>
                    <a:pt x="88072" y="325357"/>
                  </a:lnTo>
                  <a:lnTo>
                    <a:pt x="145959" y="273007"/>
                  </a:lnTo>
                  <a:lnTo>
                    <a:pt x="173335" y="213220"/>
                  </a:lnTo>
                  <a:lnTo>
                    <a:pt x="196257" y="154573"/>
                  </a:lnTo>
                  <a:lnTo>
                    <a:pt x="213375" y="103850"/>
                  </a:lnTo>
                  <a:lnTo>
                    <a:pt x="225048" y="43455"/>
                  </a:lnTo>
                  <a:lnTo>
                    <a:pt x="222914" y="5060"/>
                  </a:lnTo>
                  <a:lnTo>
                    <a:pt x="220213" y="0"/>
                  </a:lnTo>
                  <a:lnTo>
                    <a:pt x="216888" y="4245"/>
                  </a:lnTo>
                  <a:lnTo>
                    <a:pt x="197723" y="65821"/>
                  </a:lnTo>
                  <a:lnTo>
                    <a:pt x="192141" y="115470"/>
                  </a:lnTo>
                  <a:lnTo>
                    <a:pt x="183040" y="168776"/>
                  </a:lnTo>
                  <a:lnTo>
                    <a:pt x="179666" y="223164"/>
                  </a:lnTo>
                  <a:lnTo>
                    <a:pt x="177143" y="276351"/>
                  </a:lnTo>
                  <a:lnTo>
                    <a:pt x="168947" y="323256"/>
                  </a:lnTo>
                  <a:lnTo>
                    <a:pt x="165842" y="361360"/>
                  </a:lnTo>
                  <a:lnTo>
                    <a:pt x="168855" y="308877"/>
                  </a:lnTo>
                  <a:lnTo>
                    <a:pt x="179526" y="249103"/>
                  </a:lnTo>
                  <a:lnTo>
                    <a:pt x="196399" y="202446"/>
                  </a:lnTo>
                  <a:lnTo>
                    <a:pt x="222119" y="145735"/>
                  </a:lnTo>
                  <a:lnTo>
                    <a:pt x="252816" y="92045"/>
                  </a:lnTo>
                  <a:lnTo>
                    <a:pt x="270296" y="70328"/>
                  </a:lnTo>
                  <a:lnTo>
                    <a:pt x="304545" y="48250"/>
                  </a:lnTo>
                  <a:lnTo>
                    <a:pt x="317290" y="50122"/>
                  </a:lnTo>
                  <a:lnTo>
                    <a:pt x="343639" y="68453"/>
                  </a:lnTo>
                  <a:lnTo>
                    <a:pt x="350970" y="86443"/>
                  </a:lnTo>
                  <a:lnTo>
                    <a:pt x="355053" y="134871"/>
                  </a:lnTo>
                  <a:lnTo>
                    <a:pt x="351790" y="191941"/>
                  </a:lnTo>
                  <a:lnTo>
                    <a:pt x="345261" y="246760"/>
                  </a:lnTo>
                  <a:lnTo>
                    <a:pt x="334544" y="304839"/>
                  </a:lnTo>
                  <a:lnTo>
                    <a:pt x="330150" y="366099"/>
                  </a:lnTo>
                  <a:lnTo>
                    <a:pt x="329069" y="3920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385425" y="4817091"/>
              <a:ext cx="415332" cy="386002"/>
            </a:xfrm>
            <a:custGeom>
              <a:avLst/>
              <a:gdLst/>
              <a:ahLst/>
              <a:cxnLst/>
              <a:rect l="0" t="0" r="0" b="0"/>
              <a:pathLst>
                <a:path w="415332" h="386002">
                  <a:moveTo>
                    <a:pt x="182241" y="15799"/>
                  </a:moveTo>
                  <a:lnTo>
                    <a:pt x="167684" y="1241"/>
                  </a:lnTo>
                  <a:lnTo>
                    <a:pt x="158825" y="0"/>
                  </a:lnTo>
                  <a:lnTo>
                    <a:pt x="136793" y="6746"/>
                  </a:lnTo>
                  <a:lnTo>
                    <a:pt x="98695" y="49510"/>
                  </a:lnTo>
                  <a:lnTo>
                    <a:pt x="65740" y="103145"/>
                  </a:lnTo>
                  <a:lnTo>
                    <a:pt x="36678" y="157632"/>
                  </a:lnTo>
                  <a:lnTo>
                    <a:pt x="16049" y="212371"/>
                  </a:lnTo>
                  <a:lnTo>
                    <a:pt x="287" y="267184"/>
                  </a:lnTo>
                  <a:lnTo>
                    <a:pt x="0" y="282414"/>
                  </a:lnTo>
                  <a:lnTo>
                    <a:pt x="7805" y="307462"/>
                  </a:lnTo>
                  <a:lnTo>
                    <a:pt x="15676" y="312313"/>
                  </a:lnTo>
                  <a:lnTo>
                    <a:pt x="25493" y="312501"/>
                  </a:lnTo>
                  <a:lnTo>
                    <a:pt x="36609" y="309578"/>
                  </a:lnTo>
                  <a:lnTo>
                    <a:pt x="74089" y="276350"/>
                  </a:lnTo>
                  <a:lnTo>
                    <a:pt x="107330" y="218428"/>
                  </a:lnTo>
                  <a:lnTo>
                    <a:pt x="132792" y="158443"/>
                  </a:lnTo>
                  <a:lnTo>
                    <a:pt x="150615" y="114744"/>
                  </a:lnTo>
                  <a:lnTo>
                    <a:pt x="158110" y="106138"/>
                  </a:lnTo>
                  <a:lnTo>
                    <a:pt x="164630" y="106494"/>
                  </a:lnTo>
                  <a:lnTo>
                    <a:pt x="170500" y="112826"/>
                  </a:lnTo>
                  <a:lnTo>
                    <a:pt x="177023" y="136111"/>
                  </a:lnTo>
                  <a:lnTo>
                    <a:pt x="178398" y="165249"/>
                  </a:lnTo>
                  <a:lnTo>
                    <a:pt x="170930" y="225258"/>
                  </a:lnTo>
                  <a:lnTo>
                    <a:pt x="173303" y="273372"/>
                  </a:lnTo>
                  <a:lnTo>
                    <a:pt x="176283" y="288063"/>
                  </a:lnTo>
                  <a:lnTo>
                    <a:pt x="182839" y="296334"/>
                  </a:lnTo>
                  <a:lnTo>
                    <a:pt x="191781" y="300324"/>
                  </a:lnTo>
                  <a:lnTo>
                    <a:pt x="202312" y="301461"/>
                  </a:lnTo>
                  <a:lnTo>
                    <a:pt x="210856" y="297648"/>
                  </a:lnTo>
                  <a:lnTo>
                    <a:pt x="224412" y="281224"/>
                  </a:lnTo>
                  <a:lnTo>
                    <a:pt x="240609" y="231725"/>
                  </a:lnTo>
                  <a:lnTo>
                    <a:pt x="255056" y="176094"/>
                  </a:lnTo>
                  <a:lnTo>
                    <a:pt x="276265" y="121016"/>
                  </a:lnTo>
                  <a:lnTo>
                    <a:pt x="279964" y="117936"/>
                  </a:lnTo>
                  <a:lnTo>
                    <a:pt x="280009" y="138890"/>
                  </a:lnTo>
                  <a:lnTo>
                    <a:pt x="271470" y="202078"/>
                  </a:lnTo>
                  <a:lnTo>
                    <a:pt x="259292" y="264134"/>
                  </a:lnTo>
                  <a:lnTo>
                    <a:pt x="257983" y="271240"/>
                  </a:lnTo>
                  <a:lnTo>
                    <a:pt x="274680" y="215768"/>
                  </a:lnTo>
                  <a:lnTo>
                    <a:pt x="290712" y="159178"/>
                  </a:lnTo>
                  <a:lnTo>
                    <a:pt x="321531" y="106186"/>
                  </a:lnTo>
                  <a:lnTo>
                    <a:pt x="341141" y="80854"/>
                  </a:lnTo>
                  <a:lnTo>
                    <a:pt x="347589" y="80498"/>
                  </a:lnTo>
                  <a:lnTo>
                    <a:pt x="351888" y="87877"/>
                  </a:lnTo>
                  <a:lnTo>
                    <a:pt x="355141" y="113343"/>
                  </a:lnTo>
                  <a:lnTo>
                    <a:pt x="348879" y="170994"/>
                  </a:lnTo>
                  <a:lnTo>
                    <a:pt x="351461" y="230888"/>
                  </a:lnTo>
                  <a:lnTo>
                    <a:pt x="357998" y="277452"/>
                  </a:lnTo>
                  <a:lnTo>
                    <a:pt x="371767" y="334880"/>
                  </a:lnTo>
                  <a:lnTo>
                    <a:pt x="392944" y="369500"/>
                  </a:lnTo>
                  <a:lnTo>
                    <a:pt x="415331" y="3860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868394" y="4805468"/>
              <a:ext cx="260514" cy="41134"/>
            </a:xfrm>
            <a:custGeom>
              <a:avLst/>
              <a:gdLst/>
              <a:ahLst/>
              <a:cxnLst/>
              <a:rect l="0" t="0" r="0" b="0"/>
              <a:pathLst>
                <a:path w="260514" h="41134">
                  <a:moveTo>
                    <a:pt x="0" y="41133"/>
                  </a:moveTo>
                  <a:lnTo>
                    <a:pt x="54732" y="39610"/>
                  </a:lnTo>
                  <a:lnTo>
                    <a:pt x="113888" y="30187"/>
                  </a:lnTo>
                  <a:lnTo>
                    <a:pt x="163240" y="17746"/>
                  </a:lnTo>
                  <a:lnTo>
                    <a:pt x="225613" y="3957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000548" y="4890430"/>
              <a:ext cx="633623" cy="353797"/>
            </a:xfrm>
            <a:custGeom>
              <a:avLst/>
              <a:gdLst/>
              <a:ahLst/>
              <a:cxnLst/>
              <a:rect l="0" t="0" r="0" b="0"/>
              <a:pathLst>
                <a:path w="633623" h="353797">
                  <a:moveTo>
                    <a:pt x="47009" y="38439"/>
                  </a:moveTo>
                  <a:lnTo>
                    <a:pt x="26640" y="90123"/>
                  </a:lnTo>
                  <a:lnTo>
                    <a:pt x="11182" y="136528"/>
                  </a:lnTo>
                  <a:lnTo>
                    <a:pt x="0" y="195642"/>
                  </a:lnTo>
                  <a:lnTo>
                    <a:pt x="4982" y="250906"/>
                  </a:lnTo>
                  <a:lnTo>
                    <a:pt x="12080" y="282168"/>
                  </a:lnTo>
                  <a:lnTo>
                    <a:pt x="20676" y="290810"/>
                  </a:lnTo>
                  <a:lnTo>
                    <a:pt x="32501" y="295047"/>
                  </a:lnTo>
                  <a:lnTo>
                    <a:pt x="46478" y="296348"/>
                  </a:lnTo>
                  <a:lnTo>
                    <a:pt x="74195" y="289669"/>
                  </a:lnTo>
                  <a:lnTo>
                    <a:pt x="87985" y="283622"/>
                  </a:lnTo>
                  <a:lnTo>
                    <a:pt x="111433" y="260653"/>
                  </a:lnTo>
                  <a:lnTo>
                    <a:pt x="141764" y="209399"/>
                  </a:lnTo>
                  <a:lnTo>
                    <a:pt x="170048" y="145970"/>
                  </a:lnTo>
                  <a:lnTo>
                    <a:pt x="189601" y="82995"/>
                  </a:lnTo>
                  <a:lnTo>
                    <a:pt x="191127" y="46054"/>
                  </a:lnTo>
                  <a:lnTo>
                    <a:pt x="181649" y="14400"/>
                  </a:lnTo>
                  <a:lnTo>
                    <a:pt x="170286" y="5655"/>
                  </a:lnTo>
                  <a:lnTo>
                    <a:pt x="137347" y="0"/>
                  </a:lnTo>
                  <a:lnTo>
                    <a:pt x="109503" y="6628"/>
                  </a:lnTo>
                  <a:lnTo>
                    <a:pt x="66802" y="35710"/>
                  </a:lnTo>
                  <a:lnTo>
                    <a:pt x="30639" y="90667"/>
                  </a:lnTo>
                  <a:lnTo>
                    <a:pt x="22385" y="100680"/>
                  </a:lnTo>
                  <a:lnTo>
                    <a:pt x="3489" y="158445"/>
                  </a:lnTo>
                  <a:lnTo>
                    <a:pt x="2799" y="211616"/>
                  </a:lnTo>
                  <a:lnTo>
                    <a:pt x="16696" y="241854"/>
                  </a:lnTo>
                  <a:lnTo>
                    <a:pt x="26801" y="256316"/>
                  </a:lnTo>
                  <a:lnTo>
                    <a:pt x="54278" y="276448"/>
                  </a:lnTo>
                  <a:lnTo>
                    <a:pt x="70137" y="283949"/>
                  </a:lnTo>
                  <a:lnTo>
                    <a:pt x="104007" y="288221"/>
                  </a:lnTo>
                  <a:lnTo>
                    <a:pt x="136327" y="283518"/>
                  </a:lnTo>
                  <a:lnTo>
                    <a:pt x="190029" y="255672"/>
                  </a:lnTo>
                  <a:lnTo>
                    <a:pt x="206342" y="247246"/>
                  </a:lnTo>
                  <a:lnTo>
                    <a:pt x="251136" y="198994"/>
                  </a:lnTo>
                  <a:lnTo>
                    <a:pt x="286075" y="143733"/>
                  </a:lnTo>
                  <a:lnTo>
                    <a:pt x="314233" y="81412"/>
                  </a:lnTo>
                  <a:lnTo>
                    <a:pt x="326607" y="48124"/>
                  </a:lnTo>
                  <a:lnTo>
                    <a:pt x="322242" y="106295"/>
                  </a:lnTo>
                  <a:lnTo>
                    <a:pt x="314254" y="157569"/>
                  </a:lnTo>
                  <a:lnTo>
                    <a:pt x="309517" y="208986"/>
                  </a:lnTo>
                  <a:lnTo>
                    <a:pt x="308113" y="262816"/>
                  </a:lnTo>
                  <a:lnTo>
                    <a:pt x="306393" y="268767"/>
                  </a:lnTo>
                  <a:lnTo>
                    <a:pt x="303722" y="266640"/>
                  </a:lnTo>
                  <a:lnTo>
                    <a:pt x="300419" y="259129"/>
                  </a:lnTo>
                  <a:lnTo>
                    <a:pt x="303047" y="219442"/>
                  </a:lnTo>
                  <a:lnTo>
                    <a:pt x="317584" y="162384"/>
                  </a:lnTo>
                  <a:lnTo>
                    <a:pt x="343252" y="98977"/>
                  </a:lnTo>
                  <a:lnTo>
                    <a:pt x="374478" y="44188"/>
                  </a:lnTo>
                  <a:lnTo>
                    <a:pt x="384152" y="28560"/>
                  </a:lnTo>
                  <a:lnTo>
                    <a:pt x="395172" y="21189"/>
                  </a:lnTo>
                  <a:lnTo>
                    <a:pt x="407089" y="19321"/>
                  </a:lnTo>
                  <a:lnTo>
                    <a:pt x="419604" y="21123"/>
                  </a:lnTo>
                  <a:lnTo>
                    <a:pt x="427947" y="29942"/>
                  </a:lnTo>
                  <a:lnTo>
                    <a:pt x="437218" y="60053"/>
                  </a:lnTo>
                  <a:lnTo>
                    <a:pt x="435158" y="112553"/>
                  </a:lnTo>
                  <a:lnTo>
                    <a:pt x="432806" y="156692"/>
                  </a:lnTo>
                  <a:lnTo>
                    <a:pt x="431760" y="205255"/>
                  </a:lnTo>
                  <a:lnTo>
                    <a:pt x="431295" y="252231"/>
                  </a:lnTo>
                  <a:lnTo>
                    <a:pt x="445591" y="306944"/>
                  </a:lnTo>
                  <a:lnTo>
                    <a:pt x="455936" y="316468"/>
                  </a:lnTo>
                  <a:lnTo>
                    <a:pt x="468927" y="321293"/>
                  </a:lnTo>
                  <a:lnTo>
                    <a:pt x="483681" y="322987"/>
                  </a:lnTo>
                  <a:lnTo>
                    <a:pt x="512263" y="312681"/>
                  </a:lnTo>
                  <a:lnTo>
                    <a:pt x="538678" y="291342"/>
                  </a:lnTo>
                  <a:lnTo>
                    <a:pt x="580462" y="227989"/>
                  </a:lnTo>
                  <a:lnTo>
                    <a:pt x="604726" y="178900"/>
                  </a:lnTo>
                  <a:lnTo>
                    <a:pt x="621563" y="131347"/>
                  </a:lnTo>
                  <a:lnTo>
                    <a:pt x="632138" y="78662"/>
                  </a:lnTo>
                  <a:lnTo>
                    <a:pt x="633622" y="60684"/>
                  </a:lnTo>
                  <a:lnTo>
                    <a:pt x="630042" y="50222"/>
                  </a:lnTo>
                  <a:lnTo>
                    <a:pt x="623084" y="44771"/>
                  </a:lnTo>
                  <a:lnTo>
                    <a:pt x="613875" y="42660"/>
                  </a:lnTo>
                  <a:lnTo>
                    <a:pt x="603165" y="48870"/>
                  </a:lnTo>
                  <a:lnTo>
                    <a:pt x="569304" y="90957"/>
                  </a:lnTo>
                  <a:lnTo>
                    <a:pt x="548267" y="139821"/>
                  </a:lnTo>
                  <a:lnTo>
                    <a:pt x="537414" y="190648"/>
                  </a:lnTo>
                  <a:lnTo>
                    <a:pt x="535635" y="240660"/>
                  </a:lnTo>
                  <a:lnTo>
                    <a:pt x="542971" y="285232"/>
                  </a:lnTo>
                  <a:lnTo>
                    <a:pt x="561466" y="320276"/>
                  </a:lnTo>
                  <a:lnTo>
                    <a:pt x="580859" y="338898"/>
                  </a:lnTo>
                  <a:lnTo>
                    <a:pt x="609169" y="3537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861351" y="4904441"/>
              <a:ext cx="921335" cy="589372"/>
            </a:xfrm>
            <a:custGeom>
              <a:avLst/>
              <a:gdLst/>
              <a:ahLst/>
              <a:cxnLst/>
              <a:rect l="0" t="0" r="0" b="0"/>
              <a:pathLst>
                <a:path w="921335" h="589372">
                  <a:moveTo>
                    <a:pt x="200835" y="65561"/>
                  </a:moveTo>
                  <a:lnTo>
                    <a:pt x="188365" y="24822"/>
                  </a:lnTo>
                  <a:lnTo>
                    <a:pt x="174473" y="3782"/>
                  </a:lnTo>
                  <a:lnTo>
                    <a:pt x="164979" y="0"/>
                  </a:lnTo>
                  <a:lnTo>
                    <a:pt x="154079" y="525"/>
                  </a:lnTo>
                  <a:lnTo>
                    <a:pt x="142242" y="3922"/>
                  </a:lnTo>
                  <a:lnTo>
                    <a:pt x="96467" y="37818"/>
                  </a:lnTo>
                  <a:lnTo>
                    <a:pt x="58868" y="86456"/>
                  </a:lnTo>
                  <a:lnTo>
                    <a:pt x="28288" y="148062"/>
                  </a:lnTo>
                  <a:lnTo>
                    <a:pt x="6335" y="201049"/>
                  </a:lnTo>
                  <a:lnTo>
                    <a:pt x="0" y="262792"/>
                  </a:lnTo>
                  <a:lnTo>
                    <a:pt x="3917" y="301503"/>
                  </a:lnTo>
                  <a:lnTo>
                    <a:pt x="13189" y="312741"/>
                  </a:lnTo>
                  <a:lnTo>
                    <a:pt x="26986" y="318708"/>
                  </a:lnTo>
                  <a:lnTo>
                    <a:pt x="43802" y="321163"/>
                  </a:lnTo>
                  <a:lnTo>
                    <a:pt x="74675" y="315766"/>
                  </a:lnTo>
                  <a:lnTo>
                    <a:pt x="113688" y="295597"/>
                  </a:lnTo>
                  <a:lnTo>
                    <a:pt x="136204" y="274442"/>
                  </a:lnTo>
                  <a:lnTo>
                    <a:pt x="173052" y="219706"/>
                  </a:lnTo>
                  <a:lnTo>
                    <a:pt x="203945" y="156768"/>
                  </a:lnTo>
                  <a:lnTo>
                    <a:pt x="223038" y="117778"/>
                  </a:lnTo>
                  <a:lnTo>
                    <a:pt x="230872" y="109513"/>
                  </a:lnTo>
                  <a:lnTo>
                    <a:pt x="237618" y="108574"/>
                  </a:lnTo>
                  <a:lnTo>
                    <a:pt x="243639" y="112517"/>
                  </a:lnTo>
                  <a:lnTo>
                    <a:pt x="246129" y="119717"/>
                  </a:lnTo>
                  <a:lnTo>
                    <a:pt x="243243" y="172237"/>
                  </a:lnTo>
                  <a:lnTo>
                    <a:pt x="246409" y="225140"/>
                  </a:lnTo>
                  <a:lnTo>
                    <a:pt x="254606" y="253792"/>
                  </a:lnTo>
                  <a:lnTo>
                    <a:pt x="268406" y="276683"/>
                  </a:lnTo>
                  <a:lnTo>
                    <a:pt x="277875" y="280959"/>
                  </a:lnTo>
                  <a:lnTo>
                    <a:pt x="288759" y="280763"/>
                  </a:lnTo>
                  <a:lnTo>
                    <a:pt x="300584" y="277585"/>
                  </a:lnTo>
                  <a:lnTo>
                    <a:pt x="321849" y="257804"/>
                  </a:lnTo>
                  <a:lnTo>
                    <a:pt x="353049" y="202729"/>
                  </a:lnTo>
                  <a:lnTo>
                    <a:pt x="375406" y="144792"/>
                  </a:lnTo>
                  <a:lnTo>
                    <a:pt x="397459" y="87852"/>
                  </a:lnTo>
                  <a:lnTo>
                    <a:pt x="409748" y="52869"/>
                  </a:lnTo>
                  <a:lnTo>
                    <a:pt x="392982" y="111240"/>
                  </a:lnTo>
                  <a:lnTo>
                    <a:pt x="385260" y="163560"/>
                  </a:lnTo>
                  <a:lnTo>
                    <a:pt x="381827" y="217282"/>
                  </a:lnTo>
                  <a:lnTo>
                    <a:pt x="380301" y="263503"/>
                  </a:lnTo>
                  <a:lnTo>
                    <a:pt x="383505" y="319722"/>
                  </a:lnTo>
                  <a:lnTo>
                    <a:pt x="386601" y="335550"/>
                  </a:lnTo>
                  <a:lnTo>
                    <a:pt x="390188" y="341532"/>
                  </a:lnTo>
                  <a:lnTo>
                    <a:pt x="394103" y="340950"/>
                  </a:lnTo>
                  <a:lnTo>
                    <a:pt x="398236" y="335991"/>
                  </a:lnTo>
                  <a:lnTo>
                    <a:pt x="415817" y="282724"/>
                  </a:lnTo>
                  <a:lnTo>
                    <a:pt x="427883" y="223683"/>
                  </a:lnTo>
                  <a:lnTo>
                    <a:pt x="435182" y="166918"/>
                  </a:lnTo>
                  <a:lnTo>
                    <a:pt x="453765" y="113028"/>
                  </a:lnTo>
                  <a:lnTo>
                    <a:pt x="478527" y="57164"/>
                  </a:lnTo>
                  <a:lnTo>
                    <a:pt x="486512" y="46251"/>
                  </a:lnTo>
                  <a:lnTo>
                    <a:pt x="493358" y="43547"/>
                  </a:lnTo>
                  <a:lnTo>
                    <a:pt x="499446" y="46315"/>
                  </a:lnTo>
                  <a:lnTo>
                    <a:pt x="505028" y="52730"/>
                  </a:lnTo>
                  <a:lnTo>
                    <a:pt x="520164" y="98153"/>
                  </a:lnTo>
                  <a:lnTo>
                    <a:pt x="529638" y="142508"/>
                  </a:lnTo>
                  <a:lnTo>
                    <a:pt x="537404" y="191168"/>
                  </a:lnTo>
                  <a:lnTo>
                    <a:pt x="540855" y="238185"/>
                  </a:lnTo>
                  <a:lnTo>
                    <a:pt x="557355" y="292923"/>
                  </a:lnTo>
                  <a:lnTo>
                    <a:pt x="581207" y="315403"/>
                  </a:lnTo>
                  <a:lnTo>
                    <a:pt x="596099" y="323530"/>
                  </a:lnTo>
                  <a:lnTo>
                    <a:pt x="610598" y="325901"/>
                  </a:lnTo>
                  <a:lnTo>
                    <a:pt x="638894" y="320411"/>
                  </a:lnTo>
                  <a:lnTo>
                    <a:pt x="666705" y="299689"/>
                  </a:lnTo>
                  <a:lnTo>
                    <a:pt x="714521" y="236733"/>
                  </a:lnTo>
                  <a:lnTo>
                    <a:pt x="743883" y="175038"/>
                  </a:lnTo>
                  <a:lnTo>
                    <a:pt x="767150" y="125083"/>
                  </a:lnTo>
                  <a:lnTo>
                    <a:pt x="779061" y="95062"/>
                  </a:lnTo>
                  <a:lnTo>
                    <a:pt x="779799" y="82181"/>
                  </a:lnTo>
                  <a:lnTo>
                    <a:pt x="772495" y="59744"/>
                  </a:lnTo>
                  <a:lnTo>
                    <a:pt x="766281" y="57113"/>
                  </a:lnTo>
                  <a:lnTo>
                    <a:pt x="759092" y="59929"/>
                  </a:lnTo>
                  <a:lnTo>
                    <a:pt x="734416" y="85728"/>
                  </a:lnTo>
                  <a:lnTo>
                    <a:pt x="691239" y="148678"/>
                  </a:lnTo>
                  <a:lnTo>
                    <a:pt x="668190" y="202841"/>
                  </a:lnTo>
                  <a:lnTo>
                    <a:pt x="663229" y="216496"/>
                  </a:lnTo>
                  <a:lnTo>
                    <a:pt x="663524" y="264830"/>
                  </a:lnTo>
                  <a:lnTo>
                    <a:pt x="672306" y="274580"/>
                  </a:lnTo>
                  <a:lnTo>
                    <a:pt x="685777" y="279557"/>
                  </a:lnTo>
                  <a:lnTo>
                    <a:pt x="702375" y="281351"/>
                  </a:lnTo>
                  <a:lnTo>
                    <a:pt x="714964" y="277978"/>
                  </a:lnTo>
                  <a:lnTo>
                    <a:pt x="724881" y="271158"/>
                  </a:lnTo>
                  <a:lnTo>
                    <a:pt x="739961" y="249869"/>
                  </a:lnTo>
                  <a:lnTo>
                    <a:pt x="762057" y="190611"/>
                  </a:lnTo>
                  <a:lnTo>
                    <a:pt x="766940" y="176350"/>
                  </a:lnTo>
                  <a:lnTo>
                    <a:pt x="773242" y="171413"/>
                  </a:lnTo>
                  <a:lnTo>
                    <a:pt x="780491" y="172692"/>
                  </a:lnTo>
                  <a:lnTo>
                    <a:pt x="788370" y="178115"/>
                  </a:lnTo>
                  <a:lnTo>
                    <a:pt x="801187" y="208517"/>
                  </a:lnTo>
                  <a:lnTo>
                    <a:pt x="821031" y="264836"/>
                  </a:lnTo>
                  <a:lnTo>
                    <a:pt x="847754" y="324811"/>
                  </a:lnTo>
                  <a:lnTo>
                    <a:pt x="883263" y="383611"/>
                  </a:lnTo>
                  <a:lnTo>
                    <a:pt x="903240" y="430975"/>
                  </a:lnTo>
                  <a:lnTo>
                    <a:pt x="920332" y="489189"/>
                  </a:lnTo>
                  <a:lnTo>
                    <a:pt x="921334" y="540970"/>
                  </a:lnTo>
                  <a:lnTo>
                    <a:pt x="918829" y="556175"/>
                  </a:lnTo>
                  <a:lnTo>
                    <a:pt x="912588" y="567836"/>
                  </a:lnTo>
                  <a:lnTo>
                    <a:pt x="893466" y="584855"/>
                  </a:lnTo>
                  <a:lnTo>
                    <a:pt x="865670" y="589371"/>
                  </a:lnTo>
                  <a:lnTo>
                    <a:pt x="849727" y="588443"/>
                  </a:lnTo>
                  <a:lnTo>
                    <a:pt x="823886" y="575224"/>
                  </a:lnTo>
                  <a:lnTo>
                    <a:pt x="812730" y="565300"/>
                  </a:lnTo>
                  <a:lnTo>
                    <a:pt x="796272" y="533961"/>
                  </a:lnTo>
                  <a:lnTo>
                    <a:pt x="785402" y="493118"/>
                  </a:lnTo>
                  <a:lnTo>
                    <a:pt x="780571" y="444496"/>
                  </a:lnTo>
                  <a:lnTo>
                    <a:pt x="785130" y="387569"/>
                  </a:lnTo>
                  <a:lnTo>
                    <a:pt x="796130" y="327198"/>
                  </a:lnTo>
                  <a:lnTo>
                    <a:pt x="809037" y="275625"/>
                  </a:lnTo>
                  <a:lnTo>
                    <a:pt x="827047" y="217253"/>
                  </a:lnTo>
                  <a:lnTo>
                    <a:pt x="845262" y="1615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830861" y="4682067"/>
              <a:ext cx="53998" cy="575871"/>
            </a:xfrm>
            <a:custGeom>
              <a:avLst/>
              <a:gdLst/>
              <a:ahLst/>
              <a:cxnLst/>
              <a:rect l="0" t="0" r="0" b="0"/>
              <a:pathLst>
                <a:path w="53998" h="575871">
                  <a:moveTo>
                    <a:pt x="12864" y="0"/>
                  </a:moveTo>
                  <a:lnTo>
                    <a:pt x="3441" y="37409"/>
                  </a:lnTo>
                  <a:lnTo>
                    <a:pt x="1059" y="79089"/>
                  </a:lnTo>
                  <a:lnTo>
                    <a:pt x="0" y="132144"/>
                  </a:lnTo>
                  <a:lnTo>
                    <a:pt x="1053" y="186702"/>
                  </a:lnTo>
                  <a:lnTo>
                    <a:pt x="6599" y="231263"/>
                  </a:lnTo>
                  <a:lnTo>
                    <a:pt x="11008" y="290610"/>
                  </a:lnTo>
                  <a:lnTo>
                    <a:pt x="19593" y="339510"/>
                  </a:lnTo>
                  <a:lnTo>
                    <a:pt x="34619" y="401549"/>
                  </a:lnTo>
                  <a:lnTo>
                    <a:pt x="37767" y="446596"/>
                  </a:lnTo>
                  <a:lnTo>
                    <a:pt x="46819" y="508791"/>
                  </a:lnTo>
                  <a:lnTo>
                    <a:pt x="50807" y="538947"/>
                  </a:lnTo>
                  <a:lnTo>
                    <a:pt x="53997" y="575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925992" y="4958709"/>
              <a:ext cx="315359" cy="291655"/>
            </a:xfrm>
            <a:custGeom>
              <a:avLst/>
              <a:gdLst/>
              <a:ahLst/>
              <a:cxnLst/>
              <a:rect l="0" t="0" r="0" b="0"/>
              <a:pathLst>
                <a:path w="315359" h="291655">
                  <a:moveTo>
                    <a:pt x="0" y="285517"/>
                  </a:moveTo>
                  <a:lnTo>
                    <a:pt x="59660" y="266539"/>
                  </a:lnTo>
                  <a:lnTo>
                    <a:pt x="121643" y="234203"/>
                  </a:lnTo>
                  <a:lnTo>
                    <a:pt x="166952" y="187528"/>
                  </a:lnTo>
                  <a:lnTo>
                    <a:pt x="194366" y="146286"/>
                  </a:lnTo>
                  <a:lnTo>
                    <a:pt x="211291" y="96148"/>
                  </a:lnTo>
                  <a:lnTo>
                    <a:pt x="215459" y="44222"/>
                  </a:lnTo>
                  <a:lnTo>
                    <a:pt x="211036" y="13741"/>
                  </a:lnTo>
                  <a:lnTo>
                    <a:pt x="204676" y="5307"/>
                  </a:lnTo>
                  <a:lnTo>
                    <a:pt x="195866" y="1209"/>
                  </a:lnTo>
                  <a:lnTo>
                    <a:pt x="185422" y="0"/>
                  </a:lnTo>
                  <a:lnTo>
                    <a:pt x="176936" y="3764"/>
                  </a:lnTo>
                  <a:lnTo>
                    <a:pt x="163445" y="20135"/>
                  </a:lnTo>
                  <a:lnTo>
                    <a:pt x="132947" y="78831"/>
                  </a:lnTo>
                  <a:lnTo>
                    <a:pt x="115734" y="131176"/>
                  </a:lnTo>
                  <a:lnTo>
                    <a:pt x="102510" y="186804"/>
                  </a:lnTo>
                  <a:lnTo>
                    <a:pt x="98881" y="228949"/>
                  </a:lnTo>
                  <a:lnTo>
                    <a:pt x="105394" y="260884"/>
                  </a:lnTo>
                  <a:lnTo>
                    <a:pt x="111397" y="273665"/>
                  </a:lnTo>
                  <a:lnTo>
                    <a:pt x="121491" y="282186"/>
                  </a:lnTo>
                  <a:lnTo>
                    <a:pt x="148959" y="291654"/>
                  </a:lnTo>
                  <a:lnTo>
                    <a:pt x="198684" y="289705"/>
                  </a:lnTo>
                  <a:lnTo>
                    <a:pt x="252011" y="272200"/>
                  </a:lnTo>
                  <a:lnTo>
                    <a:pt x="315358" y="244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337329" y="5148248"/>
              <a:ext cx="13711" cy="13712"/>
            </a:xfrm>
            <a:custGeom>
              <a:avLst/>
              <a:gdLst/>
              <a:ahLst/>
              <a:cxnLst/>
              <a:rect l="0" t="0" r="0" b="0"/>
              <a:pathLst>
                <a:path w="13711" h="13712">
                  <a:moveTo>
                    <a:pt x="1371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89945" y="5326493"/>
            <a:ext cx="855400" cy="754117"/>
            <a:chOff x="789945" y="5326493"/>
            <a:chExt cx="855400" cy="754117"/>
          </a:xfrm>
        </p:grpSpPr>
        <p:sp>
          <p:nvSpPr>
            <p:cNvPr id="54" name="Freeform 53"/>
            <p:cNvSpPr/>
            <p:nvPr/>
          </p:nvSpPr>
          <p:spPr>
            <a:xfrm>
              <a:off x="1010678" y="5381338"/>
              <a:ext cx="566111" cy="586451"/>
            </a:xfrm>
            <a:custGeom>
              <a:avLst/>
              <a:gdLst/>
              <a:ahLst/>
              <a:cxnLst/>
              <a:rect l="0" t="0" r="0" b="0"/>
              <a:pathLst>
                <a:path w="566111" h="586451">
                  <a:moveTo>
                    <a:pt x="223330" y="0"/>
                  </a:moveTo>
                  <a:lnTo>
                    <a:pt x="208415" y="55597"/>
                  </a:lnTo>
                  <a:lnTo>
                    <a:pt x="191489" y="104326"/>
                  </a:lnTo>
                  <a:lnTo>
                    <a:pt x="167176" y="162945"/>
                  </a:lnTo>
                  <a:lnTo>
                    <a:pt x="144738" y="218908"/>
                  </a:lnTo>
                  <a:lnTo>
                    <a:pt x="124378" y="274085"/>
                  </a:lnTo>
                  <a:lnTo>
                    <a:pt x="103111" y="324965"/>
                  </a:lnTo>
                  <a:lnTo>
                    <a:pt x="83098" y="373049"/>
                  </a:lnTo>
                  <a:lnTo>
                    <a:pt x="61934" y="421828"/>
                  </a:lnTo>
                  <a:lnTo>
                    <a:pt x="33855" y="479257"/>
                  </a:lnTo>
                  <a:lnTo>
                    <a:pt x="9914" y="534611"/>
                  </a:lnTo>
                  <a:lnTo>
                    <a:pt x="0" y="562103"/>
                  </a:lnTo>
                  <a:lnTo>
                    <a:pt x="2840" y="571263"/>
                  </a:lnTo>
                  <a:lnTo>
                    <a:pt x="10828" y="577370"/>
                  </a:lnTo>
                  <a:lnTo>
                    <a:pt x="35953" y="584154"/>
                  </a:lnTo>
                  <a:lnTo>
                    <a:pt x="82835" y="586450"/>
                  </a:lnTo>
                  <a:lnTo>
                    <a:pt x="129396" y="579682"/>
                  </a:lnTo>
                  <a:lnTo>
                    <a:pt x="188558" y="575476"/>
                  </a:lnTo>
                  <a:lnTo>
                    <a:pt x="245359" y="565259"/>
                  </a:lnTo>
                  <a:lnTo>
                    <a:pt x="300783" y="554106"/>
                  </a:lnTo>
                  <a:lnTo>
                    <a:pt x="354276" y="548601"/>
                  </a:lnTo>
                  <a:lnTo>
                    <a:pt x="414069" y="533864"/>
                  </a:lnTo>
                  <a:lnTo>
                    <a:pt x="477170" y="523562"/>
                  </a:lnTo>
                  <a:lnTo>
                    <a:pt x="530278" y="521777"/>
                  </a:lnTo>
                  <a:lnTo>
                    <a:pt x="566110" y="521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480810" y="5847519"/>
              <a:ext cx="13712" cy="54846"/>
            </a:xfrm>
            <a:custGeom>
              <a:avLst/>
              <a:gdLst/>
              <a:ahLst/>
              <a:cxnLst/>
              <a:rect l="0" t="0" r="0" b="0"/>
              <a:pathLst>
                <a:path w="13712" h="54846">
                  <a:moveTo>
                    <a:pt x="13711" y="0"/>
                  </a:moveTo>
                  <a:lnTo>
                    <a:pt x="0" y="548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563077" y="5778963"/>
              <a:ext cx="82268" cy="260514"/>
            </a:xfrm>
            <a:custGeom>
              <a:avLst/>
              <a:gdLst/>
              <a:ahLst/>
              <a:cxnLst/>
              <a:rect l="0" t="0" r="0" b="0"/>
              <a:pathLst>
                <a:path w="82268" h="260514">
                  <a:moveTo>
                    <a:pt x="82267" y="0"/>
                  </a:moveTo>
                  <a:lnTo>
                    <a:pt x="74988" y="21836"/>
                  </a:lnTo>
                  <a:lnTo>
                    <a:pt x="75477" y="44744"/>
                  </a:lnTo>
                  <a:lnTo>
                    <a:pt x="80926" y="103971"/>
                  </a:lnTo>
                  <a:lnTo>
                    <a:pt x="73546" y="130508"/>
                  </a:lnTo>
                  <a:lnTo>
                    <a:pt x="36938" y="192893"/>
                  </a:lnTo>
                  <a:lnTo>
                    <a:pt x="14688" y="238861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097774" y="5326493"/>
              <a:ext cx="232214" cy="191958"/>
            </a:xfrm>
            <a:custGeom>
              <a:avLst/>
              <a:gdLst/>
              <a:ahLst/>
              <a:cxnLst/>
              <a:rect l="0" t="0" r="0" b="0"/>
              <a:pathLst>
                <a:path w="232214" h="191958">
                  <a:moveTo>
                    <a:pt x="136234" y="0"/>
                  </a:moveTo>
                  <a:lnTo>
                    <a:pt x="80676" y="55558"/>
                  </a:lnTo>
                  <a:lnTo>
                    <a:pt x="34068" y="99120"/>
                  </a:lnTo>
                  <a:lnTo>
                    <a:pt x="10083" y="111594"/>
                  </a:lnTo>
                  <a:lnTo>
                    <a:pt x="3383" y="110959"/>
                  </a:lnTo>
                  <a:lnTo>
                    <a:pt x="439" y="105966"/>
                  </a:lnTo>
                  <a:lnTo>
                    <a:pt x="0" y="98066"/>
                  </a:lnTo>
                  <a:lnTo>
                    <a:pt x="4278" y="89753"/>
                  </a:lnTo>
                  <a:lnTo>
                    <a:pt x="49173" y="45486"/>
                  </a:lnTo>
                  <a:lnTo>
                    <a:pt x="84031" y="25496"/>
                  </a:lnTo>
                  <a:lnTo>
                    <a:pt x="114049" y="23011"/>
                  </a:lnTo>
                  <a:lnTo>
                    <a:pt x="130585" y="24482"/>
                  </a:lnTo>
                  <a:lnTo>
                    <a:pt x="143132" y="31556"/>
                  </a:lnTo>
                  <a:lnTo>
                    <a:pt x="161136" y="55666"/>
                  </a:lnTo>
                  <a:lnTo>
                    <a:pt x="185108" y="109852"/>
                  </a:lnTo>
                  <a:lnTo>
                    <a:pt x="208576" y="160504"/>
                  </a:lnTo>
                  <a:lnTo>
                    <a:pt x="232213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123472" y="5559584"/>
              <a:ext cx="41981" cy="27423"/>
            </a:xfrm>
            <a:custGeom>
              <a:avLst/>
              <a:gdLst/>
              <a:ahLst/>
              <a:cxnLst/>
              <a:rect l="0" t="0" r="0" b="0"/>
              <a:pathLst>
                <a:path w="41981" h="27423">
                  <a:moveTo>
                    <a:pt x="14558" y="0"/>
                  </a:moveTo>
                  <a:lnTo>
                    <a:pt x="0" y="14557"/>
                  </a:lnTo>
                  <a:lnTo>
                    <a:pt x="282" y="17322"/>
                  </a:lnTo>
                  <a:lnTo>
                    <a:pt x="5041" y="17641"/>
                  </a:lnTo>
                  <a:lnTo>
                    <a:pt x="12783" y="16331"/>
                  </a:lnTo>
                  <a:lnTo>
                    <a:pt x="25449" y="18938"/>
                  </a:lnTo>
                  <a:lnTo>
                    <a:pt x="41980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014629" y="5902364"/>
              <a:ext cx="13712" cy="41134"/>
            </a:xfrm>
            <a:custGeom>
              <a:avLst/>
              <a:gdLst/>
              <a:ahLst/>
              <a:cxnLst/>
              <a:rect l="0" t="0" r="0" b="0"/>
              <a:pathLst>
                <a:path w="13712" h="41134">
                  <a:moveTo>
                    <a:pt x="13711" y="0"/>
                  </a:moveTo>
                  <a:lnTo>
                    <a:pt x="0" y="411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33048" y="5430262"/>
              <a:ext cx="95293" cy="214095"/>
            </a:xfrm>
            <a:custGeom>
              <a:avLst/>
              <a:gdLst/>
              <a:ahLst/>
              <a:cxnLst/>
              <a:rect l="0" t="0" r="0" b="0"/>
              <a:pathLst>
                <a:path w="95293" h="214095">
                  <a:moveTo>
                    <a:pt x="26736" y="88188"/>
                  </a:moveTo>
                  <a:lnTo>
                    <a:pt x="17313" y="124074"/>
                  </a:lnTo>
                  <a:lnTo>
                    <a:pt x="15819" y="177195"/>
                  </a:lnTo>
                  <a:lnTo>
                    <a:pt x="21301" y="214094"/>
                  </a:lnTo>
                  <a:lnTo>
                    <a:pt x="20066" y="213259"/>
                  </a:lnTo>
                  <a:lnTo>
                    <a:pt x="7137" y="164522"/>
                  </a:lnTo>
                  <a:lnTo>
                    <a:pt x="1632" y="110636"/>
                  </a:lnTo>
                  <a:lnTo>
                    <a:pt x="0" y="56076"/>
                  </a:lnTo>
                  <a:lnTo>
                    <a:pt x="6796" y="8594"/>
                  </a:lnTo>
                  <a:lnTo>
                    <a:pt x="11919" y="1609"/>
                  </a:lnTo>
                  <a:lnTo>
                    <a:pt x="18382" y="0"/>
                  </a:lnTo>
                  <a:lnTo>
                    <a:pt x="25737" y="1973"/>
                  </a:lnTo>
                  <a:lnTo>
                    <a:pt x="42035" y="16354"/>
                  </a:lnTo>
                  <a:lnTo>
                    <a:pt x="64277" y="50146"/>
                  </a:lnTo>
                  <a:lnTo>
                    <a:pt x="88725" y="111447"/>
                  </a:lnTo>
                  <a:lnTo>
                    <a:pt x="95292" y="1293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18651" y="5514201"/>
              <a:ext cx="95979" cy="45384"/>
            </a:xfrm>
            <a:custGeom>
              <a:avLst/>
              <a:gdLst/>
              <a:ahLst/>
              <a:cxnLst/>
              <a:rect l="0" t="0" r="0" b="0"/>
              <a:pathLst>
                <a:path w="95979" h="45384">
                  <a:moveTo>
                    <a:pt x="0" y="45383"/>
                  </a:moveTo>
                  <a:lnTo>
                    <a:pt x="14557" y="23546"/>
                  </a:lnTo>
                  <a:lnTo>
                    <a:pt x="33892" y="8763"/>
                  </a:lnTo>
                  <a:lnTo>
                    <a:pt x="45446" y="2688"/>
                  </a:lnTo>
                  <a:lnTo>
                    <a:pt x="66410" y="0"/>
                  </a:lnTo>
                  <a:lnTo>
                    <a:pt x="95978" y="42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89945" y="5877158"/>
              <a:ext cx="135217" cy="203452"/>
            </a:xfrm>
            <a:custGeom>
              <a:avLst/>
              <a:gdLst/>
              <a:ahLst/>
              <a:cxnLst/>
              <a:rect l="0" t="0" r="0" b="0"/>
              <a:pathLst>
                <a:path w="135217" h="203452">
                  <a:moveTo>
                    <a:pt x="46438" y="52628"/>
                  </a:moveTo>
                  <a:lnTo>
                    <a:pt x="46438" y="81743"/>
                  </a:lnTo>
                  <a:lnTo>
                    <a:pt x="65284" y="136753"/>
                  </a:lnTo>
                  <a:lnTo>
                    <a:pt x="70049" y="169745"/>
                  </a:lnTo>
                  <a:lnTo>
                    <a:pt x="68272" y="176410"/>
                  </a:lnTo>
                  <a:lnTo>
                    <a:pt x="64041" y="176283"/>
                  </a:lnTo>
                  <a:lnTo>
                    <a:pt x="51215" y="163954"/>
                  </a:lnTo>
                  <a:lnTo>
                    <a:pt x="22216" y="118798"/>
                  </a:lnTo>
                  <a:lnTo>
                    <a:pt x="1366" y="58589"/>
                  </a:lnTo>
                  <a:lnTo>
                    <a:pt x="0" y="27855"/>
                  </a:lnTo>
                  <a:lnTo>
                    <a:pt x="1768" y="13261"/>
                  </a:lnTo>
                  <a:lnTo>
                    <a:pt x="9041" y="5055"/>
                  </a:lnTo>
                  <a:lnTo>
                    <a:pt x="19983" y="1108"/>
                  </a:lnTo>
                  <a:lnTo>
                    <a:pt x="33372" y="0"/>
                  </a:lnTo>
                  <a:lnTo>
                    <a:pt x="43821" y="5355"/>
                  </a:lnTo>
                  <a:lnTo>
                    <a:pt x="59494" y="27555"/>
                  </a:lnTo>
                  <a:lnTo>
                    <a:pt x="63413" y="57735"/>
                  </a:lnTo>
                  <a:lnTo>
                    <a:pt x="58553" y="88414"/>
                  </a:lnTo>
                  <a:lnTo>
                    <a:pt x="46237" y="112206"/>
                  </a:lnTo>
                  <a:lnTo>
                    <a:pt x="43257" y="115199"/>
                  </a:lnTo>
                  <a:lnTo>
                    <a:pt x="42794" y="112624"/>
                  </a:lnTo>
                  <a:lnTo>
                    <a:pt x="44009" y="106336"/>
                  </a:lnTo>
                  <a:lnTo>
                    <a:pt x="60276" y="82930"/>
                  </a:lnTo>
                  <a:lnTo>
                    <a:pt x="84393" y="56697"/>
                  </a:lnTo>
                  <a:lnTo>
                    <a:pt x="94593" y="52294"/>
                  </a:lnTo>
                  <a:lnTo>
                    <a:pt x="118115" y="51464"/>
                  </a:lnTo>
                  <a:lnTo>
                    <a:pt x="126216" y="59469"/>
                  </a:lnTo>
                  <a:lnTo>
                    <a:pt x="135216" y="88677"/>
                  </a:lnTo>
                  <a:lnTo>
                    <a:pt x="131091" y="122986"/>
                  </a:lnTo>
                  <a:lnTo>
                    <a:pt x="117578" y="155501"/>
                  </a:lnTo>
                  <a:lnTo>
                    <a:pt x="96338" y="180109"/>
                  </a:lnTo>
                  <a:lnTo>
                    <a:pt x="75725" y="193077"/>
                  </a:lnTo>
                  <a:lnTo>
                    <a:pt x="46438" y="2034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443313" y="5638240"/>
              <a:ext cx="147187" cy="162760"/>
            </a:xfrm>
            <a:custGeom>
              <a:avLst/>
              <a:gdLst/>
              <a:ahLst/>
              <a:cxnLst/>
              <a:rect l="0" t="0" r="0" b="0"/>
              <a:pathLst>
                <a:path w="147187" h="162760">
                  <a:moveTo>
                    <a:pt x="106053" y="17322"/>
                  </a:moveTo>
                  <a:lnTo>
                    <a:pt x="91495" y="2765"/>
                  </a:lnTo>
                  <a:lnTo>
                    <a:pt x="82636" y="0"/>
                  </a:lnTo>
                  <a:lnTo>
                    <a:pt x="60606" y="991"/>
                  </a:lnTo>
                  <a:lnTo>
                    <a:pt x="39642" y="14634"/>
                  </a:lnTo>
                  <a:lnTo>
                    <a:pt x="21692" y="35932"/>
                  </a:lnTo>
                  <a:lnTo>
                    <a:pt x="8636" y="60633"/>
                  </a:lnTo>
                  <a:lnTo>
                    <a:pt x="0" y="114792"/>
                  </a:lnTo>
                  <a:lnTo>
                    <a:pt x="3358" y="129529"/>
                  </a:lnTo>
                  <a:lnTo>
                    <a:pt x="10167" y="140878"/>
                  </a:lnTo>
                  <a:lnTo>
                    <a:pt x="19277" y="149967"/>
                  </a:lnTo>
                  <a:lnTo>
                    <a:pt x="45649" y="160066"/>
                  </a:lnTo>
                  <a:lnTo>
                    <a:pt x="61213" y="162759"/>
                  </a:lnTo>
                  <a:lnTo>
                    <a:pt x="90695" y="157626"/>
                  </a:lnTo>
                  <a:lnTo>
                    <a:pt x="147186" y="1407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201925" y="5568658"/>
            <a:ext cx="2421173" cy="645117"/>
            <a:chOff x="2201925" y="5568658"/>
            <a:chExt cx="2421173" cy="645117"/>
          </a:xfrm>
        </p:grpSpPr>
        <p:sp>
          <p:nvSpPr>
            <p:cNvPr id="65" name="Freeform 64"/>
            <p:cNvSpPr/>
            <p:nvPr/>
          </p:nvSpPr>
          <p:spPr>
            <a:xfrm>
              <a:off x="2201925" y="5682058"/>
              <a:ext cx="636295" cy="328972"/>
            </a:xfrm>
            <a:custGeom>
              <a:avLst/>
              <a:gdLst/>
              <a:ahLst/>
              <a:cxnLst/>
              <a:rect l="0" t="0" r="0" b="0"/>
              <a:pathLst>
                <a:path w="636295" h="328972">
                  <a:moveTo>
                    <a:pt x="170113" y="55771"/>
                  </a:moveTo>
                  <a:lnTo>
                    <a:pt x="131945" y="5798"/>
                  </a:lnTo>
                  <a:lnTo>
                    <a:pt x="120292" y="1127"/>
                  </a:lnTo>
                  <a:lnTo>
                    <a:pt x="91094" y="0"/>
                  </a:lnTo>
                  <a:lnTo>
                    <a:pt x="65930" y="8640"/>
                  </a:lnTo>
                  <a:lnTo>
                    <a:pt x="54953" y="15210"/>
                  </a:lnTo>
                  <a:lnTo>
                    <a:pt x="24948" y="60850"/>
                  </a:lnTo>
                  <a:lnTo>
                    <a:pt x="11318" y="122616"/>
                  </a:lnTo>
                  <a:lnTo>
                    <a:pt x="0" y="181881"/>
                  </a:lnTo>
                  <a:lnTo>
                    <a:pt x="3607" y="219478"/>
                  </a:lnTo>
                  <a:lnTo>
                    <a:pt x="15367" y="253454"/>
                  </a:lnTo>
                  <a:lnTo>
                    <a:pt x="30749" y="278711"/>
                  </a:lnTo>
                  <a:lnTo>
                    <a:pt x="42164" y="286665"/>
                  </a:lnTo>
                  <a:lnTo>
                    <a:pt x="71097" y="295503"/>
                  </a:lnTo>
                  <a:lnTo>
                    <a:pt x="104270" y="291306"/>
                  </a:lnTo>
                  <a:lnTo>
                    <a:pt x="136279" y="279284"/>
                  </a:lnTo>
                  <a:lnTo>
                    <a:pt x="191519" y="237928"/>
                  </a:lnTo>
                  <a:lnTo>
                    <a:pt x="254961" y="176406"/>
                  </a:lnTo>
                  <a:lnTo>
                    <a:pt x="296788" y="114358"/>
                  </a:lnTo>
                  <a:lnTo>
                    <a:pt x="330329" y="56510"/>
                  </a:lnTo>
                  <a:lnTo>
                    <a:pt x="336339" y="42553"/>
                  </a:lnTo>
                  <a:lnTo>
                    <a:pt x="334251" y="36295"/>
                  </a:lnTo>
                  <a:lnTo>
                    <a:pt x="326766" y="35170"/>
                  </a:lnTo>
                  <a:lnTo>
                    <a:pt x="305245" y="42045"/>
                  </a:lnTo>
                  <a:lnTo>
                    <a:pt x="285524" y="55257"/>
                  </a:lnTo>
                  <a:lnTo>
                    <a:pt x="270666" y="75347"/>
                  </a:lnTo>
                  <a:lnTo>
                    <a:pt x="243842" y="138811"/>
                  </a:lnTo>
                  <a:lnTo>
                    <a:pt x="231230" y="182448"/>
                  </a:lnTo>
                  <a:lnTo>
                    <a:pt x="227745" y="221254"/>
                  </a:lnTo>
                  <a:lnTo>
                    <a:pt x="234322" y="255767"/>
                  </a:lnTo>
                  <a:lnTo>
                    <a:pt x="240341" y="271369"/>
                  </a:lnTo>
                  <a:lnTo>
                    <a:pt x="248924" y="280247"/>
                  </a:lnTo>
                  <a:lnTo>
                    <a:pt x="259217" y="284642"/>
                  </a:lnTo>
                  <a:lnTo>
                    <a:pt x="270649" y="286049"/>
                  </a:lnTo>
                  <a:lnTo>
                    <a:pt x="291477" y="279486"/>
                  </a:lnTo>
                  <a:lnTo>
                    <a:pt x="301297" y="273470"/>
                  </a:lnTo>
                  <a:lnTo>
                    <a:pt x="329675" y="235889"/>
                  </a:lnTo>
                  <a:lnTo>
                    <a:pt x="357380" y="186159"/>
                  </a:lnTo>
                  <a:lnTo>
                    <a:pt x="384886" y="132830"/>
                  </a:lnTo>
                  <a:lnTo>
                    <a:pt x="405961" y="81826"/>
                  </a:lnTo>
                  <a:lnTo>
                    <a:pt x="398843" y="93758"/>
                  </a:lnTo>
                  <a:lnTo>
                    <a:pt x="392263" y="149294"/>
                  </a:lnTo>
                  <a:lnTo>
                    <a:pt x="383034" y="201805"/>
                  </a:lnTo>
                  <a:lnTo>
                    <a:pt x="385209" y="253587"/>
                  </a:lnTo>
                  <a:lnTo>
                    <a:pt x="395502" y="300246"/>
                  </a:lnTo>
                  <a:lnTo>
                    <a:pt x="402639" y="311686"/>
                  </a:lnTo>
                  <a:lnTo>
                    <a:pt x="422758" y="328460"/>
                  </a:lnTo>
                  <a:lnTo>
                    <a:pt x="432998" y="328971"/>
                  </a:lnTo>
                  <a:lnTo>
                    <a:pt x="442871" y="324742"/>
                  </a:lnTo>
                  <a:lnTo>
                    <a:pt x="452501" y="317353"/>
                  </a:lnTo>
                  <a:lnTo>
                    <a:pt x="467262" y="292891"/>
                  </a:lnTo>
                  <a:lnTo>
                    <a:pt x="484138" y="240797"/>
                  </a:lnTo>
                  <a:lnTo>
                    <a:pt x="498787" y="185244"/>
                  </a:lnTo>
                  <a:lnTo>
                    <a:pt x="508713" y="135774"/>
                  </a:lnTo>
                  <a:lnTo>
                    <a:pt x="510106" y="118248"/>
                  </a:lnTo>
                  <a:lnTo>
                    <a:pt x="511035" y="115704"/>
                  </a:lnTo>
                  <a:lnTo>
                    <a:pt x="512526" y="169174"/>
                  </a:lnTo>
                  <a:lnTo>
                    <a:pt x="512784" y="225468"/>
                  </a:lnTo>
                  <a:lnTo>
                    <a:pt x="512860" y="286329"/>
                  </a:lnTo>
                  <a:lnTo>
                    <a:pt x="512878" y="312111"/>
                  </a:lnTo>
                  <a:lnTo>
                    <a:pt x="512891" y="256733"/>
                  </a:lnTo>
                  <a:lnTo>
                    <a:pt x="520171" y="201984"/>
                  </a:lnTo>
                  <a:lnTo>
                    <a:pt x="531977" y="139889"/>
                  </a:lnTo>
                  <a:lnTo>
                    <a:pt x="552402" y="95084"/>
                  </a:lnTo>
                  <a:lnTo>
                    <a:pt x="577751" y="62510"/>
                  </a:lnTo>
                  <a:lnTo>
                    <a:pt x="588125" y="57217"/>
                  </a:lnTo>
                  <a:lnTo>
                    <a:pt x="611838" y="55398"/>
                  </a:lnTo>
                  <a:lnTo>
                    <a:pt x="619990" y="63140"/>
                  </a:lnTo>
                  <a:lnTo>
                    <a:pt x="629048" y="92055"/>
                  </a:lnTo>
                  <a:lnTo>
                    <a:pt x="634147" y="151159"/>
                  </a:lnTo>
                  <a:lnTo>
                    <a:pt x="635657" y="209635"/>
                  </a:lnTo>
                  <a:lnTo>
                    <a:pt x="636294" y="2614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014653" y="5724118"/>
              <a:ext cx="119137" cy="342781"/>
            </a:xfrm>
            <a:custGeom>
              <a:avLst/>
              <a:gdLst/>
              <a:ahLst/>
              <a:cxnLst/>
              <a:rect l="0" t="0" r="0" b="0"/>
              <a:pathLst>
                <a:path w="119137" h="342781">
                  <a:moveTo>
                    <a:pt x="70367" y="0"/>
                  </a:moveTo>
                  <a:lnTo>
                    <a:pt x="15694" y="57720"/>
                  </a:lnTo>
                  <a:lnTo>
                    <a:pt x="1380" y="83545"/>
                  </a:lnTo>
                  <a:lnTo>
                    <a:pt x="0" y="96830"/>
                  </a:lnTo>
                  <a:lnTo>
                    <a:pt x="6592" y="123779"/>
                  </a:lnTo>
                  <a:lnTo>
                    <a:pt x="23741" y="142867"/>
                  </a:lnTo>
                  <a:lnTo>
                    <a:pt x="83638" y="183574"/>
                  </a:lnTo>
                  <a:lnTo>
                    <a:pt x="104703" y="201435"/>
                  </a:lnTo>
                  <a:lnTo>
                    <a:pt x="116097" y="227654"/>
                  </a:lnTo>
                  <a:lnTo>
                    <a:pt x="119136" y="243177"/>
                  </a:lnTo>
                  <a:lnTo>
                    <a:pt x="114386" y="272613"/>
                  </a:lnTo>
                  <a:lnTo>
                    <a:pt x="94582" y="310818"/>
                  </a:lnTo>
                  <a:lnTo>
                    <a:pt x="78083" y="328575"/>
                  </a:lnTo>
                  <a:lnTo>
                    <a:pt x="42945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188891" y="5792674"/>
              <a:ext cx="540557" cy="421101"/>
            </a:xfrm>
            <a:custGeom>
              <a:avLst/>
              <a:gdLst/>
              <a:ahLst/>
              <a:cxnLst/>
              <a:rect l="0" t="0" r="0" b="0"/>
              <a:pathLst>
                <a:path w="540557" h="421101">
                  <a:moveTo>
                    <a:pt x="115508" y="0"/>
                  </a:moveTo>
                  <a:lnTo>
                    <a:pt x="93672" y="7279"/>
                  </a:lnTo>
                  <a:lnTo>
                    <a:pt x="58256" y="40921"/>
                  </a:lnTo>
                  <a:lnTo>
                    <a:pt x="27236" y="95936"/>
                  </a:lnTo>
                  <a:lnTo>
                    <a:pt x="6438" y="154878"/>
                  </a:lnTo>
                  <a:lnTo>
                    <a:pt x="0" y="187665"/>
                  </a:lnTo>
                  <a:lnTo>
                    <a:pt x="2217" y="217472"/>
                  </a:lnTo>
                  <a:lnTo>
                    <a:pt x="9511" y="225725"/>
                  </a:lnTo>
                  <a:lnTo>
                    <a:pt x="20468" y="229704"/>
                  </a:lnTo>
                  <a:lnTo>
                    <a:pt x="33867" y="230832"/>
                  </a:lnTo>
                  <a:lnTo>
                    <a:pt x="45846" y="227015"/>
                  </a:lnTo>
                  <a:lnTo>
                    <a:pt x="67282" y="210585"/>
                  </a:lnTo>
                  <a:lnTo>
                    <a:pt x="105870" y="154898"/>
                  </a:lnTo>
                  <a:lnTo>
                    <a:pt x="142832" y="103272"/>
                  </a:lnTo>
                  <a:lnTo>
                    <a:pt x="172196" y="42574"/>
                  </a:lnTo>
                  <a:lnTo>
                    <a:pt x="174629" y="39047"/>
                  </a:lnTo>
                  <a:lnTo>
                    <a:pt x="171217" y="92582"/>
                  </a:lnTo>
                  <a:lnTo>
                    <a:pt x="170609" y="143385"/>
                  </a:lnTo>
                  <a:lnTo>
                    <a:pt x="178592" y="170877"/>
                  </a:lnTo>
                  <a:lnTo>
                    <a:pt x="184987" y="182474"/>
                  </a:lnTo>
                  <a:lnTo>
                    <a:pt x="193820" y="187158"/>
                  </a:lnTo>
                  <a:lnTo>
                    <a:pt x="204280" y="187235"/>
                  </a:lnTo>
                  <a:lnTo>
                    <a:pt x="215823" y="184238"/>
                  </a:lnTo>
                  <a:lnTo>
                    <a:pt x="225042" y="177670"/>
                  </a:lnTo>
                  <a:lnTo>
                    <a:pt x="254847" y="130227"/>
                  </a:lnTo>
                  <a:lnTo>
                    <a:pt x="289623" y="69904"/>
                  </a:lnTo>
                  <a:lnTo>
                    <a:pt x="311841" y="24642"/>
                  </a:lnTo>
                  <a:lnTo>
                    <a:pt x="308342" y="86057"/>
                  </a:lnTo>
                  <a:lnTo>
                    <a:pt x="307725" y="141451"/>
                  </a:lnTo>
                  <a:lnTo>
                    <a:pt x="315706" y="170018"/>
                  </a:lnTo>
                  <a:lnTo>
                    <a:pt x="322100" y="181901"/>
                  </a:lnTo>
                  <a:lnTo>
                    <a:pt x="341392" y="199168"/>
                  </a:lnTo>
                  <a:lnTo>
                    <a:pt x="352935" y="205905"/>
                  </a:lnTo>
                  <a:lnTo>
                    <a:pt x="377948" y="209328"/>
                  </a:lnTo>
                  <a:lnTo>
                    <a:pt x="391017" y="208108"/>
                  </a:lnTo>
                  <a:lnTo>
                    <a:pt x="413663" y="194564"/>
                  </a:lnTo>
                  <a:lnTo>
                    <a:pt x="432361" y="173311"/>
                  </a:lnTo>
                  <a:lnTo>
                    <a:pt x="456778" y="118364"/>
                  </a:lnTo>
                  <a:lnTo>
                    <a:pt x="463711" y="84599"/>
                  </a:lnTo>
                  <a:lnTo>
                    <a:pt x="461714" y="49279"/>
                  </a:lnTo>
                  <a:lnTo>
                    <a:pt x="451686" y="21394"/>
                  </a:lnTo>
                  <a:lnTo>
                    <a:pt x="444746" y="9692"/>
                  </a:lnTo>
                  <a:lnTo>
                    <a:pt x="440120" y="9508"/>
                  </a:lnTo>
                  <a:lnTo>
                    <a:pt x="437035" y="17004"/>
                  </a:lnTo>
                  <a:lnTo>
                    <a:pt x="435132" y="42597"/>
                  </a:lnTo>
                  <a:lnTo>
                    <a:pt x="446323" y="104393"/>
                  </a:lnTo>
                  <a:lnTo>
                    <a:pt x="458806" y="167028"/>
                  </a:lnTo>
                  <a:lnTo>
                    <a:pt x="466136" y="212870"/>
                  </a:lnTo>
                  <a:lnTo>
                    <a:pt x="469393" y="263714"/>
                  </a:lnTo>
                  <a:lnTo>
                    <a:pt x="470841" y="308655"/>
                  </a:lnTo>
                  <a:lnTo>
                    <a:pt x="467594" y="368217"/>
                  </a:lnTo>
                  <a:lnTo>
                    <a:pt x="464492" y="387160"/>
                  </a:lnTo>
                  <a:lnTo>
                    <a:pt x="457854" y="401313"/>
                  </a:lnTo>
                  <a:lnTo>
                    <a:pt x="438290" y="421100"/>
                  </a:lnTo>
                  <a:lnTo>
                    <a:pt x="428198" y="420892"/>
                  </a:lnTo>
                  <a:lnTo>
                    <a:pt x="418423" y="414660"/>
                  </a:lnTo>
                  <a:lnTo>
                    <a:pt x="400960" y="391485"/>
                  </a:lnTo>
                  <a:lnTo>
                    <a:pt x="388121" y="360872"/>
                  </a:lnTo>
                  <a:lnTo>
                    <a:pt x="386885" y="302098"/>
                  </a:lnTo>
                  <a:lnTo>
                    <a:pt x="410725" y="243719"/>
                  </a:lnTo>
                  <a:lnTo>
                    <a:pt x="439456" y="195106"/>
                  </a:lnTo>
                  <a:lnTo>
                    <a:pt x="462106" y="174059"/>
                  </a:lnTo>
                  <a:lnTo>
                    <a:pt x="474545" y="166314"/>
                  </a:lnTo>
                  <a:lnTo>
                    <a:pt x="485884" y="164197"/>
                  </a:lnTo>
                  <a:lnTo>
                    <a:pt x="496491" y="165833"/>
                  </a:lnTo>
                  <a:lnTo>
                    <a:pt x="514877" y="175776"/>
                  </a:lnTo>
                  <a:lnTo>
                    <a:pt x="540556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005321" y="5600717"/>
              <a:ext cx="190308" cy="383915"/>
            </a:xfrm>
            <a:custGeom>
              <a:avLst/>
              <a:gdLst/>
              <a:ahLst/>
              <a:cxnLst/>
              <a:rect l="0" t="0" r="0" b="0"/>
              <a:pathLst>
                <a:path w="190308" h="383915">
                  <a:moveTo>
                    <a:pt x="149173" y="0"/>
                  </a:moveTo>
                  <a:lnTo>
                    <a:pt x="134258" y="52870"/>
                  </a:lnTo>
                  <a:lnTo>
                    <a:pt x="121394" y="105042"/>
                  </a:lnTo>
                  <a:lnTo>
                    <a:pt x="107934" y="153509"/>
                  </a:lnTo>
                  <a:lnTo>
                    <a:pt x="90234" y="202402"/>
                  </a:lnTo>
                  <a:lnTo>
                    <a:pt x="64235" y="259868"/>
                  </a:lnTo>
                  <a:lnTo>
                    <a:pt x="28881" y="318131"/>
                  </a:lnTo>
                  <a:lnTo>
                    <a:pt x="826" y="370750"/>
                  </a:lnTo>
                  <a:lnTo>
                    <a:pt x="0" y="378185"/>
                  </a:lnTo>
                  <a:lnTo>
                    <a:pt x="4020" y="381618"/>
                  </a:lnTo>
                  <a:lnTo>
                    <a:pt x="11271" y="382384"/>
                  </a:lnTo>
                  <a:lnTo>
                    <a:pt x="72670" y="362007"/>
                  </a:lnTo>
                  <a:lnTo>
                    <a:pt x="104508" y="360466"/>
                  </a:lnTo>
                  <a:lnTo>
                    <a:pt x="158124" y="371891"/>
                  </a:lnTo>
                  <a:lnTo>
                    <a:pt x="190307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373873" y="5568658"/>
              <a:ext cx="249225" cy="370802"/>
            </a:xfrm>
            <a:custGeom>
              <a:avLst/>
              <a:gdLst/>
              <a:ahLst/>
              <a:cxnLst/>
              <a:rect l="0" t="0" r="0" b="0"/>
              <a:pathLst>
                <a:path w="249225" h="370802">
                  <a:moveTo>
                    <a:pt x="54845" y="86904"/>
                  </a:moveTo>
                  <a:lnTo>
                    <a:pt x="45422" y="132213"/>
                  </a:lnTo>
                  <a:lnTo>
                    <a:pt x="40881" y="189875"/>
                  </a:lnTo>
                  <a:lnTo>
                    <a:pt x="32088" y="247755"/>
                  </a:lnTo>
                  <a:lnTo>
                    <a:pt x="29496" y="290427"/>
                  </a:lnTo>
                  <a:lnTo>
                    <a:pt x="28344" y="334783"/>
                  </a:lnTo>
                  <a:lnTo>
                    <a:pt x="27832" y="366177"/>
                  </a:lnTo>
                  <a:lnTo>
                    <a:pt x="27696" y="366018"/>
                  </a:lnTo>
                  <a:lnTo>
                    <a:pt x="27477" y="314697"/>
                  </a:lnTo>
                  <a:lnTo>
                    <a:pt x="27447" y="270413"/>
                  </a:lnTo>
                  <a:lnTo>
                    <a:pt x="28957" y="224832"/>
                  </a:lnTo>
                  <a:lnTo>
                    <a:pt x="38372" y="170429"/>
                  </a:lnTo>
                  <a:lnTo>
                    <a:pt x="53858" y="108944"/>
                  </a:lnTo>
                  <a:lnTo>
                    <a:pt x="84514" y="52978"/>
                  </a:lnTo>
                  <a:lnTo>
                    <a:pt x="104087" y="21551"/>
                  </a:lnTo>
                  <a:lnTo>
                    <a:pt x="116618" y="11342"/>
                  </a:lnTo>
                  <a:lnTo>
                    <a:pt x="146793" y="0"/>
                  </a:lnTo>
                  <a:lnTo>
                    <a:pt x="160325" y="22"/>
                  </a:lnTo>
                  <a:lnTo>
                    <a:pt x="183484" y="8172"/>
                  </a:lnTo>
                  <a:lnTo>
                    <a:pt x="190879" y="17658"/>
                  </a:lnTo>
                  <a:lnTo>
                    <a:pt x="199095" y="44448"/>
                  </a:lnTo>
                  <a:lnTo>
                    <a:pt x="194622" y="76668"/>
                  </a:lnTo>
                  <a:lnTo>
                    <a:pt x="182477" y="108254"/>
                  </a:lnTo>
                  <a:lnTo>
                    <a:pt x="141036" y="170478"/>
                  </a:lnTo>
                  <a:lnTo>
                    <a:pt x="114069" y="203413"/>
                  </a:lnTo>
                  <a:lnTo>
                    <a:pt x="109562" y="205710"/>
                  </a:lnTo>
                  <a:lnTo>
                    <a:pt x="108081" y="202672"/>
                  </a:lnTo>
                  <a:lnTo>
                    <a:pt x="108617" y="196075"/>
                  </a:lnTo>
                  <a:lnTo>
                    <a:pt x="121401" y="180621"/>
                  </a:lnTo>
                  <a:lnTo>
                    <a:pt x="142317" y="165119"/>
                  </a:lnTo>
                  <a:lnTo>
                    <a:pt x="166848" y="153151"/>
                  </a:lnTo>
                  <a:lnTo>
                    <a:pt x="213633" y="145127"/>
                  </a:lnTo>
                  <a:lnTo>
                    <a:pt x="226212" y="148572"/>
                  </a:lnTo>
                  <a:lnTo>
                    <a:pt x="236123" y="155438"/>
                  </a:lnTo>
                  <a:lnTo>
                    <a:pt x="244253" y="164586"/>
                  </a:lnTo>
                  <a:lnTo>
                    <a:pt x="249224" y="195063"/>
                  </a:lnTo>
                  <a:lnTo>
                    <a:pt x="244832" y="230953"/>
                  </a:lnTo>
                  <a:lnTo>
                    <a:pt x="223705" y="276854"/>
                  </a:lnTo>
                  <a:lnTo>
                    <a:pt x="176392" y="329246"/>
                  </a:lnTo>
                  <a:lnTo>
                    <a:pt x="136563" y="355744"/>
                  </a:lnTo>
                  <a:lnTo>
                    <a:pt x="106398" y="366353"/>
                  </a:lnTo>
                  <a:lnTo>
                    <a:pt x="51162" y="370801"/>
                  </a:lnTo>
                  <a:lnTo>
                    <a:pt x="0" y="3611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33472" y="7912032"/>
            <a:ext cx="1491765" cy="589582"/>
            <a:chOff x="633472" y="7912032"/>
            <a:chExt cx="1491765" cy="589582"/>
          </a:xfrm>
        </p:grpSpPr>
        <p:sp>
          <p:nvSpPr>
            <p:cNvPr id="71" name="Freeform 70"/>
            <p:cNvSpPr/>
            <p:nvPr/>
          </p:nvSpPr>
          <p:spPr>
            <a:xfrm>
              <a:off x="633472" y="8021721"/>
              <a:ext cx="298891" cy="415010"/>
            </a:xfrm>
            <a:custGeom>
              <a:avLst/>
              <a:gdLst/>
              <a:ahLst/>
              <a:cxnLst/>
              <a:rect l="0" t="0" r="0" b="0"/>
              <a:pathLst>
                <a:path w="298891" h="415010">
                  <a:moveTo>
                    <a:pt x="216623" y="0"/>
                  </a:moveTo>
                  <a:lnTo>
                    <a:pt x="202065" y="14558"/>
                  </a:lnTo>
                  <a:lnTo>
                    <a:pt x="180795" y="76567"/>
                  </a:lnTo>
                  <a:lnTo>
                    <a:pt x="161923" y="140048"/>
                  </a:lnTo>
                  <a:lnTo>
                    <a:pt x="144047" y="188765"/>
                  </a:lnTo>
                  <a:lnTo>
                    <a:pt x="117988" y="246171"/>
                  </a:lnTo>
                  <a:lnTo>
                    <a:pt x="87224" y="299998"/>
                  </a:lnTo>
                  <a:lnTo>
                    <a:pt x="47744" y="349677"/>
                  </a:lnTo>
                  <a:lnTo>
                    <a:pt x="3664" y="409990"/>
                  </a:lnTo>
                  <a:lnTo>
                    <a:pt x="0" y="415009"/>
                  </a:lnTo>
                  <a:lnTo>
                    <a:pt x="4055" y="408398"/>
                  </a:lnTo>
                  <a:lnTo>
                    <a:pt x="30746" y="393537"/>
                  </a:lnTo>
                  <a:lnTo>
                    <a:pt x="82159" y="379486"/>
                  </a:lnTo>
                  <a:lnTo>
                    <a:pt x="138356" y="372953"/>
                  </a:lnTo>
                  <a:lnTo>
                    <a:pt x="200993" y="381692"/>
                  </a:lnTo>
                  <a:lnTo>
                    <a:pt x="257377" y="394026"/>
                  </a:lnTo>
                  <a:lnTo>
                    <a:pt x="29889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106035" y="7925743"/>
              <a:ext cx="265086" cy="482353"/>
            </a:xfrm>
            <a:custGeom>
              <a:avLst/>
              <a:gdLst/>
              <a:ahLst/>
              <a:cxnLst/>
              <a:rect l="0" t="0" r="0" b="0"/>
              <a:pathLst>
                <a:path w="265086" h="482353">
                  <a:moveTo>
                    <a:pt x="86839" y="0"/>
                  </a:moveTo>
                  <a:lnTo>
                    <a:pt x="85316" y="45308"/>
                  </a:lnTo>
                  <a:lnTo>
                    <a:pt x="75893" y="107541"/>
                  </a:lnTo>
                  <a:lnTo>
                    <a:pt x="67755" y="162563"/>
                  </a:lnTo>
                  <a:lnTo>
                    <a:pt x="59060" y="218503"/>
                  </a:lnTo>
                  <a:lnTo>
                    <a:pt x="50118" y="269265"/>
                  </a:lnTo>
                  <a:lnTo>
                    <a:pt x="36518" y="323537"/>
                  </a:lnTo>
                  <a:lnTo>
                    <a:pt x="22840" y="371610"/>
                  </a:lnTo>
                  <a:lnTo>
                    <a:pt x="9139" y="431220"/>
                  </a:lnTo>
                  <a:lnTo>
                    <a:pt x="0" y="469432"/>
                  </a:lnTo>
                  <a:lnTo>
                    <a:pt x="1" y="479012"/>
                  </a:lnTo>
                  <a:lnTo>
                    <a:pt x="3048" y="482352"/>
                  </a:lnTo>
                  <a:lnTo>
                    <a:pt x="61691" y="465193"/>
                  </a:lnTo>
                  <a:lnTo>
                    <a:pt x="74644" y="460952"/>
                  </a:lnTo>
                  <a:lnTo>
                    <a:pt x="121990" y="462261"/>
                  </a:lnTo>
                  <a:lnTo>
                    <a:pt x="174613" y="465019"/>
                  </a:lnTo>
                  <a:lnTo>
                    <a:pt x="228799" y="465836"/>
                  </a:lnTo>
                  <a:lnTo>
                    <a:pt x="265085" y="4661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453387" y="7994299"/>
              <a:ext cx="41135" cy="507315"/>
            </a:xfrm>
            <a:custGeom>
              <a:avLst/>
              <a:gdLst/>
              <a:ahLst/>
              <a:cxnLst/>
              <a:rect l="0" t="0" r="0" b="0"/>
              <a:pathLst>
                <a:path w="41135" h="507315">
                  <a:moveTo>
                    <a:pt x="41134" y="0"/>
                  </a:moveTo>
                  <a:lnTo>
                    <a:pt x="30188" y="45309"/>
                  </a:lnTo>
                  <a:lnTo>
                    <a:pt x="19270" y="106017"/>
                  </a:lnTo>
                  <a:lnTo>
                    <a:pt x="16182" y="155285"/>
                  </a:lnTo>
                  <a:lnTo>
                    <a:pt x="10747" y="207651"/>
                  </a:lnTo>
                  <a:lnTo>
                    <a:pt x="4777" y="259870"/>
                  </a:lnTo>
                  <a:lnTo>
                    <a:pt x="2123" y="308470"/>
                  </a:lnTo>
                  <a:lnTo>
                    <a:pt x="944" y="355461"/>
                  </a:lnTo>
                  <a:lnTo>
                    <a:pt x="420" y="400213"/>
                  </a:lnTo>
                  <a:lnTo>
                    <a:pt x="125" y="456622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456334" y="7953165"/>
              <a:ext cx="284990" cy="479893"/>
            </a:xfrm>
            <a:custGeom>
              <a:avLst/>
              <a:gdLst/>
              <a:ahLst/>
              <a:cxnLst/>
              <a:rect l="0" t="0" r="0" b="0"/>
              <a:pathLst>
                <a:path w="284990" h="479893">
                  <a:moveTo>
                    <a:pt x="202721" y="0"/>
                  </a:moveTo>
                  <a:lnTo>
                    <a:pt x="201198" y="45309"/>
                  </a:lnTo>
                  <a:lnTo>
                    <a:pt x="191775" y="101448"/>
                  </a:lnTo>
                  <a:lnTo>
                    <a:pt x="177811" y="146858"/>
                  </a:lnTo>
                  <a:lnTo>
                    <a:pt x="145142" y="207252"/>
                  </a:lnTo>
                  <a:lnTo>
                    <a:pt x="101718" y="267643"/>
                  </a:lnTo>
                  <a:lnTo>
                    <a:pt x="58184" y="320490"/>
                  </a:lnTo>
                  <a:lnTo>
                    <a:pt x="14997" y="343455"/>
                  </a:lnTo>
                  <a:lnTo>
                    <a:pt x="5969" y="341706"/>
                  </a:lnTo>
                  <a:lnTo>
                    <a:pt x="1474" y="334447"/>
                  </a:lnTo>
                  <a:lnTo>
                    <a:pt x="0" y="323514"/>
                  </a:lnTo>
                  <a:lnTo>
                    <a:pt x="6488" y="303240"/>
                  </a:lnTo>
                  <a:lnTo>
                    <a:pt x="12484" y="293569"/>
                  </a:lnTo>
                  <a:lnTo>
                    <a:pt x="24099" y="287120"/>
                  </a:lnTo>
                  <a:lnTo>
                    <a:pt x="57317" y="279956"/>
                  </a:lnTo>
                  <a:lnTo>
                    <a:pt x="104286" y="283201"/>
                  </a:lnTo>
                  <a:lnTo>
                    <a:pt x="154427" y="308369"/>
                  </a:lnTo>
                  <a:lnTo>
                    <a:pt x="211971" y="348396"/>
                  </a:lnTo>
                  <a:lnTo>
                    <a:pt x="235254" y="385578"/>
                  </a:lnTo>
                  <a:lnTo>
                    <a:pt x="256770" y="439087"/>
                  </a:lnTo>
                  <a:lnTo>
                    <a:pt x="266353" y="461757"/>
                  </a:lnTo>
                  <a:lnTo>
                    <a:pt x="284989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851012" y="7994299"/>
              <a:ext cx="13712" cy="493604"/>
            </a:xfrm>
            <a:custGeom>
              <a:avLst/>
              <a:gdLst/>
              <a:ahLst/>
              <a:cxnLst/>
              <a:rect l="0" t="0" r="0" b="0"/>
              <a:pathLst>
                <a:path w="13712" h="493604">
                  <a:moveTo>
                    <a:pt x="0" y="0"/>
                  </a:moveTo>
                  <a:lnTo>
                    <a:pt x="0" y="56255"/>
                  </a:lnTo>
                  <a:lnTo>
                    <a:pt x="0" y="102699"/>
                  </a:lnTo>
                  <a:lnTo>
                    <a:pt x="0" y="157872"/>
                  </a:lnTo>
                  <a:lnTo>
                    <a:pt x="1524" y="216418"/>
                  </a:lnTo>
                  <a:lnTo>
                    <a:pt x="7279" y="272908"/>
                  </a:lnTo>
                  <a:lnTo>
                    <a:pt x="10853" y="324421"/>
                  </a:lnTo>
                  <a:lnTo>
                    <a:pt x="12441" y="371183"/>
                  </a:lnTo>
                  <a:lnTo>
                    <a:pt x="13335" y="430246"/>
                  </a:lnTo>
                  <a:lnTo>
                    <a:pt x="13711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884867" y="8035432"/>
              <a:ext cx="212948" cy="383915"/>
            </a:xfrm>
            <a:custGeom>
              <a:avLst/>
              <a:gdLst/>
              <a:ahLst/>
              <a:cxnLst/>
              <a:rect l="0" t="0" r="0" b="0"/>
              <a:pathLst>
                <a:path w="212948" h="383915">
                  <a:moveTo>
                    <a:pt x="7279" y="0"/>
                  </a:moveTo>
                  <a:lnTo>
                    <a:pt x="0" y="29115"/>
                  </a:lnTo>
                  <a:lnTo>
                    <a:pt x="4552" y="59660"/>
                  </a:lnTo>
                  <a:lnTo>
                    <a:pt x="24245" y="111116"/>
                  </a:lnTo>
                  <a:lnTo>
                    <a:pt x="49377" y="164957"/>
                  </a:lnTo>
                  <a:lnTo>
                    <a:pt x="80183" y="215442"/>
                  </a:lnTo>
                  <a:lnTo>
                    <a:pt x="134017" y="277995"/>
                  </a:lnTo>
                  <a:lnTo>
                    <a:pt x="171570" y="329814"/>
                  </a:lnTo>
                  <a:lnTo>
                    <a:pt x="212947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100284" y="7912032"/>
              <a:ext cx="24953" cy="589582"/>
            </a:xfrm>
            <a:custGeom>
              <a:avLst/>
              <a:gdLst/>
              <a:ahLst/>
              <a:cxnLst/>
              <a:rect l="0" t="0" r="0" b="0"/>
              <a:pathLst>
                <a:path w="24953" h="589582">
                  <a:moveTo>
                    <a:pt x="24952" y="0"/>
                  </a:moveTo>
                  <a:lnTo>
                    <a:pt x="14006" y="45309"/>
                  </a:lnTo>
                  <a:lnTo>
                    <a:pt x="3089" y="104493"/>
                  </a:lnTo>
                  <a:lnTo>
                    <a:pt x="0" y="148005"/>
                  </a:lnTo>
                  <a:lnTo>
                    <a:pt x="2690" y="196798"/>
                  </a:lnTo>
                  <a:lnTo>
                    <a:pt x="5917" y="248953"/>
                  </a:lnTo>
                  <a:lnTo>
                    <a:pt x="2273" y="302603"/>
                  </a:lnTo>
                  <a:lnTo>
                    <a:pt x="6214" y="362361"/>
                  </a:lnTo>
                  <a:lnTo>
                    <a:pt x="4944" y="406327"/>
                  </a:lnTo>
                  <a:lnTo>
                    <a:pt x="2349" y="453290"/>
                  </a:lnTo>
                  <a:lnTo>
                    <a:pt x="6406" y="512465"/>
                  </a:lnTo>
                  <a:lnTo>
                    <a:pt x="2360" y="556576"/>
                  </a:lnTo>
                  <a:lnTo>
                    <a:pt x="11241" y="589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358327" y="7802342"/>
            <a:ext cx="521026" cy="726695"/>
            <a:chOff x="2358327" y="7802342"/>
            <a:chExt cx="521026" cy="726695"/>
          </a:xfrm>
        </p:grpSpPr>
        <p:sp>
          <p:nvSpPr>
            <p:cNvPr id="79" name="Freeform 78"/>
            <p:cNvSpPr/>
            <p:nvPr/>
          </p:nvSpPr>
          <p:spPr>
            <a:xfrm>
              <a:off x="2358327" y="8186255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9660" y="0"/>
                  </a:lnTo>
                  <a:lnTo>
                    <a:pt x="10299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399460" y="8282234"/>
              <a:ext cx="150824" cy="7280"/>
            </a:xfrm>
            <a:custGeom>
              <a:avLst/>
              <a:gdLst/>
              <a:ahLst/>
              <a:cxnLst/>
              <a:rect l="0" t="0" r="0" b="0"/>
              <a:pathLst>
                <a:path w="150824" h="7280">
                  <a:moveTo>
                    <a:pt x="0" y="0"/>
                  </a:moveTo>
                  <a:lnTo>
                    <a:pt x="21837" y="7279"/>
                  </a:lnTo>
                  <a:lnTo>
                    <a:pt x="44745" y="6790"/>
                  </a:lnTo>
                  <a:lnTo>
                    <a:pt x="103971" y="1342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797085" y="7802342"/>
              <a:ext cx="82268" cy="726695"/>
            </a:xfrm>
            <a:custGeom>
              <a:avLst/>
              <a:gdLst/>
              <a:ahLst/>
              <a:cxnLst/>
              <a:rect l="0" t="0" r="0" b="0"/>
              <a:pathLst>
                <a:path w="82268" h="726695">
                  <a:moveTo>
                    <a:pt x="82267" y="0"/>
                  </a:moveTo>
                  <a:lnTo>
                    <a:pt x="82267" y="54732"/>
                  </a:lnTo>
                  <a:lnTo>
                    <a:pt x="82267" y="95420"/>
                  </a:lnTo>
                  <a:lnTo>
                    <a:pt x="78205" y="142958"/>
                  </a:lnTo>
                  <a:lnTo>
                    <a:pt x="72844" y="191508"/>
                  </a:lnTo>
                  <a:lnTo>
                    <a:pt x="69827" y="253101"/>
                  </a:lnTo>
                  <a:lnTo>
                    <a:pt x="67409" y="308422"/>
                  </a:lnTo>
                  <a:lnTo>
                    <a:pt x="59245" y="355959"/>
                  </a:lnTo>
                  <a:lnTo>
                    <a:pt x="54625" y="407962"/>
                  </a:lnTo>
                  <a:lnTo>
                    <a:pt x="44285" y="465012"/>
                  </a:lnTo>
                  <a:lnTo>
                    <a:pt x="35932" y="512888"/>
                  </a:lnTo>
                  <a:lnTo>
                    <a:pt x="31205" y="556511"/>
                  </a:lnTo>
                  <a:lnTo>
                    <a:pt x="24480" y="611268"/>
                  </a:lnTo>
                  <a:lnTo>
                    <a:pt x="16902" y="660500"/>
                  </a:lnTo>
                  <a:lnTo>
                    <a:pt x="10594" y="701496"/>
                  </a:lnTo>
                  <a:lnTo>
                    <a:pt x="0" y="7266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112443" y="7952239"/>
            <a:ext cx="863806" cy="408249"/>
            <a:chOff x="3112443" y="7952239"/>
            <a:chExt cx="863806" cy="408249"/>
          </a:xfrm>
        </p:grpSpPr>
        <p:sp>
          <p:nvSpPr>
            <p:cNvPr id="83" name="Freeform 82"/>
            <p:cNvSpPr/>
            <p:nvPr/>
          </p:nvSpPr>
          <p:spPr>
            <a:xfrm>
              <a:off x="3112443" y="7952239"/>
              <a:ext cx="249984" cy="408249"/>
            </a:xfrm>
            <a:custGeom>
              <a:avLst/>
              <a:gdLst/>
              <a:ahLst/>
              <a:cxnLst/>
              <a:rect l="0" t="0" r="0" b="0"/>
              <a:pathLst>
                <a:path w="249984" h="408249">
                  <a:moveTo>
                    <a:pt x="95978" y="55771"/>
                  </a:moveTo>
                  <a:lnTo>
                    <a:pt x="119394" y="24456"/>
                  </a:lnTo>
                  <a:lnTo>
                    <a:pt x="141425" y="5798"/>
                  </a:lnTo>
                  <a:lnTo>
                    <a:pt x="153698" y="1127"/>
                  </a:lnTo>
                  <a:lnTo>
                    <a:pt x="179523" y="0"/>
                  </a:lnTo>
                  <a:lnTo>
                    <a:pt x="206236" y="12702"/>
                  </a:lnTo>
                  <a:lnTo>
                    <a:pt x="219757" y="22487"/>
                  </a:lnTo>
                  <a:lnTo>
                    <a:pt x="238844" y="49611"/>
                  </a:lnTo>
                  <a:lnTo>
                    <a:pt x="246067" y="65375"/>
                  </a:lnTo>
                  <a:lnTo>
                    <a:pt x="247835" y="80456"/>
                  </a:lnTo>
                  <a:lnTo>
                    <a:pt x="241675" y="109399"/>
                  </a:lnTo>
                  <a:lnTo>
                    <a:pt x="221076" y="144110"/>
                  </a:lnTo>
                  <a:lnTo>
                    <a:pt x="162952" y="192479"/>
                  </a:lnTo>
                  <a:lnTo>
                    <a:pt x="109377" y="229366"/>
                  </a:lnTo>
                  <a:lnTo>
                    <a:pt x="103387" y="230917"/>
                  </a:lnTo>
                  <a:lnTo>
                    <a:pt x="102441" y="227380"/>
                  </a:lnTo>
                  <a:lnTo>
                    <a:pt x="104857" y="220451"/>
                  </a:lnTo>
                  <a:lnTo>
                    <a:pt x="112562" y="215832"/>
                  </a:lnTo>
                  <a:lnTo>
                    <a:pt x="137373" y="210699"/>
                  </a:lnTo>
                  <a:lnTo>
                    <a:pt x="164650" y="216544"/>
                  </a:lnTo>
                  <a:lnTo>
                    <a:pt x="219402" y="237844"/>
                  </a:lnTo>
                  <a:lnTo>
                    <a:pt x="238686" y="255523"/>
                  </a:lnTo>
                  <a:lnTo>
                    <a:pt x="245961" y="266635"/>
                  </a:lnTo>
                  <a:lnTo>
                    <a:pt x="249983" y="291171"/>
                  </a:lnTo>
                  <a:lnTo>
                    <a:pt x="240151" y="344162"/>
                  </a:lnTo>
                  <a:lnTo>
                    <a:pt x="224040" y="367269"/>
                  </a:lnTo>
                  <a:lnTo>
                    <a:pt x="200122" y="386171"/>
                  </a:lnTo>
                  <a:lnTo>
                    <a:pt x="152396" y="403854"/>
                  </a:lnTo>
                  <a:lnTo>
                    <a:pt x="101184" y="408248"/>
                  </a:lnTo>
                  <a:lnTo>
                    <a:pt x="42162" y="396854"/>
                  </a:lnTo>
                  <a:lnTo>
                    <a:pt x="0" y="3848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459107" y="7984399"/>
              <a:ext cx="196096" cy="325258"/>
            </a:xfrm>
            <a:custGeom>
              <a:avLst/>
              <a:gdLst/>
              <a:ahLst/>
              <a:cxnLst/>
              <a:rect l="0" t="0" r="0" b="0"/>
              <a:pathLst>
                <a:path w="196096" h="325258">
                  <a:moveTo>
                    <a:pt x="188073" y="23611"/>
                  </a:moveTo>
                  <a:lnTo>
                    <a:pt x="166236" y="9053"/>
                  </a:lnTo>
                  <a:lnTo>
                    <a:pt x="123541" y="0"/>
                  </a:lnTo>
                  <a:lnTo>
                    <a:pt x="97946" y="6007"/>
                  </a:lnTo>
                  <a:lnTo>
                    <a:pt x="56687" y="34691"/>
                  </a:lnTo>
                  <a:lnTo>
                    <a:pt x="20720" y="80644"/>
                  </a:lnTo>
                  <a:lnTo>
                    <a:pt x="4083" y="121761"/>
                  </a:lnTo>
                  <a:lnTo>
                    <a:pt x="0" y="161198"/>
                  </a:lnTo>
                  <a:lnTo>
                    <a:pt x="1752" y="161039"/>
                  </a:lnTo>
                  <a:lnTo>
                    <a:pt x="4444" y="156364"/>
                  </a:lnTo>
                  <a:lnTo>
                    <a:pt x="30068" y="142504"/>
                  </a:lnTo>
                  <a:lnTo>
                    <a:pt x="73885" y="136028"/>
                  </a:lnTo>
                  <a:lnTo>
                    <a:pt x="103806" y="142637"/>
                  </a:lnTo>
                  <a:lnTo>
                    <a:pt x="142284" y="163490"/>
                  </a:lnTo>
                  <a:lnTo>
                    <a:pt x="182583" y="197833"/>
                  </a:lnTo>
                  <a:lnTo>
                    <a:pt x="193250" y="223936"/>
                  </a:lnTo>
                  <a:lnTo>
                    <a:pt x="196095" y="239428"/>
                  </a:lnTo>
                  <a:lnTo>
                    <a:pt x="191130" y="268830"/>
                  </a:lnTo>
                  <a:lnTo>
                    <a:pt x="185541" y="283068"/>
                  </a:lnTo>
                  <a:lnTo>
                    <a:pt x="167142" y="302952"/>
                  </a:lnTo>
                  <a:lnTo>
                    <a:pt x="155837" y="310387"/>
                  </a:lnTo>
                  <a:lnTo>
                    <a:pt x="110812" y="320851"/>
                  </a:lnTo>
                  <a:lnTo>
                    <a:pt x="64672" y="3252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756869" y="8145121"/>
              <a:ext cx="219380" cy="13713"/>
            </a:xfrm>
            <a:custGeom>
              <a:avLst/>
              <a:gdLst/>
              <a:ahLst/>
              <a:cxnLst/>
              <a:rect l="0" t="0" r="0" b="0"/>
              <a:pathLst>
                <a:path w="219380" h="13713">
                  <a:moveTo>
                    <a:pt x="0" y="13712"/>
                  </a:moveTo>
                  <a:lnTo>
                    <a:pt x="59660" y="2859"/>
                  </a:lnTo>
                  <a:lnTo>
                    <a:pt x="111117" y="847"/>
                  </a:lnTo>
                  <a:lnTo>
                    <a:pt x="164958" y="252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154494" y="7761208"/>
            <a:ext cx="767828" cy="712984"/>
            <a:chOff x="4154494" y="7761208"/>
            <a:chExt cx="767828" cy="712984"/>
          </a:xfrm>
        </p:grpSpPr>
        <p:sp>
          <p:nvSpPr>
            <p:cNvPr id="87" name="Freeform 86"/>
            <p:cNvSpPr/>
            <p:nvPr/>
          </p:nvSpPr>
          <p:spPr>
            <a:xfrm>
              <a:off x="4154494" y="7966877"/>
              <a:ext cx="54846" cy="425047"/>
            </a:xfrm>
            <a:custGeom>
              <a:avLst/>
              <a:gdLst/>
              <a:ahLst/>
              <a:cxnLst/>
              <a:rect l="0" t="0" r="0" b="0"/>
              <a:pathLst>
                <a:path w="54846" h="425047">
                  <a:moveTo>
                    <a:pt x="54845" y="0"/>
                  </a:moveTo>
                  <a:lnTo>
                    <a:pt x="43992" y="59659"/>
                  </a:lnTo>
                  <a:lnTo>
                    <a:pt x="41980" y="115179"/>
                  </a:lnTo>
                  <a:lnTo>
                    <a:pt x="39986" y="157833"/>
                  </a:lnTo>
                  <a:lnTo>
                    <a:pt x="34022" y="202181"/>
                  </a:lnTo>
                  <a:lnTo>
                    <a:pt x="30356" y="247283"/>
                  </a:lnTo>
                  <a:lnTo>
                    <a:pt x="27202" y="291196"/>
                  </a:lnTo>
                  <a:lnTo>
                    <a:pt x="16862" y="348655"/>
                  </a:lnTo>
                  <a:lnTo>
                    <a:pt x="3782" y="401663"/>
                  </a:lnTo>
                  <a:lnTo>
                    <a:pt x="0" y="4250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356837" y="7965950"/>
              <a:ext cx="130928" cy="382929"/>
            </a:xfrm>
            <a:custGeom>
              <a:avLst/>
              <a:gdLst/>
              <a:ahLst/>
              <a:cxnLst/>
              <a:rect l="0" t="0" r="0" b="0"/>
              <a:pathLst>
                <a:path w="130928" h="382929">
                  <a:moveTo>
                    <a:pt x="126726" y="55771"/>
                  </a:moveTo>
                  <a:lnTo>
                    <a:pt x="114256" y="24455"/>
                  </a:lnTo>
                  <a:lnTo>
                    <a:pt x="100363" y="5798"/>
                  </a:lnTo>
                  <a:lnTo>
                    <a:pt x="90869" y="1126"/>
                  </a:lnTo>
                  <a:lnTo>
                    <a:pt x="68132" y="0"/>
                  </a:lnTo>
                  <a:lnTo>
                    <a:pt x="29637" y="7930"/>
                  </a:lnTo>
                  <a:lnTo>
                    <a:pt x="19343" y="14737"/>
                  </a:lnTo>
                  <a:lnTo>
                    <a:pt x="3843" y="34486"/>
                  </a:lnTo>
                  <a:lnTo>
                    <a:pt x="0" y="66624"/>
                  </a:lnTo>
                  <a:lnTo>
                    <a:pt x="4894" y="103252"/>
                  </a:lnTo>
                  <a:lnTo>
                    <a:pt x="26304" y="149568"/>
                  </a:lnTo>
                  <a:lnTo>
                    <a:pt x="69649" y="210226"/>
                  </a:lnTo>
                  <a:lnTo>
                    <a:pt x="98642" y="262515"/>
                  </a:lnTo>
                  <a:lnTo>
                    <a:pt x="122467" y="312541"/>
                  </a:lnTo>
                  <a:lnTo>
                    <a:pt x="130927" y="342043"/>
                  </a:lnTo>
                  <a:lnTo>
                    <a:pt x="129609" y="370389"/>
                  </a:lnTo>
                  <a:lnTo>
                    <a:pt x="124077" y="378253"/>
                  </a:lnTo>
                  <a:lnTo>
                    <a:pt x="115819" y="381971"/>
                  </a:lnTo>
                  <a:lnTo>
                    <a:pt x="105744" y="382928"/>
                  </a:lnTo>
                  <a:lnTo>
                    <a:pt x="95980" y="378995"/>
                  </a:lnTo>
                  <a:lnTo>
                    <a:pt x="77006" y="362437"/>
                  </a:lnTo>
                  <a:lnTo>
                    <a:pt x="66541" y="335780"/>
                  </a:lnTo>
                  <a:lnTo>
                    <a:pt x="63414" y="303620"/>
                  </a:lnTo>
                  <a:lnTo>
                    <a:pt x="70219" y="252778"/>
                  </a:lnTo>
                  <a:lnTo>
                    <a:pt x="90230" y="193881"/>
                  </a:lnTo>
                  <a:lnTo>
                    <a:pt x="115793" y="138236"/>
                  </a:lnTo>
                  <a:lnTo>
                    <a:pt x="126726" y="969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574566" y="8011478"/>
              <a:ext cx="179691" cy="297037"/>
            </a:xfrm>
            <a:custGeom>
              <a:avLst/>
              <a:gdLst/>
              <a:ahLst/>
              <a:cxnLst/>
              <a:rect l="0" t="0" r="0" b="0"/>
              <a:pathLst>
                <a:path w="179691" h="297037">
                  <a:moveTo>
                    <a:pt x="18687" y="10243"/>
                  </a:moveTo>
                  <a:lnTo>
                    <a:pt x="25965" y="32080"/>
                  </a:lnTo>
                  <a:lnTo>
                    <a:pt x="23213" y="74775"/>
                  </a:lnTo>
                  <a:lnTo>
                    <a:pt x="12749" y="126019"/>
                  </a:lnTo>
                  <a:lnTo>
                    <a:pt x="0" y="179797"/>
                  </a:lnTo>
                  <a:lnTo>
                    <a:pt x="1131" y="241604"/>
                  </a:lnTo>
                  <a:lnTo>
                    <a:pt x="15455" y="273543"/>
                  </a:lnTo>
                  <a:lnTo>
                    <a:pt x="25673" y="286325"/>
                  </a:lnTo>
                  <a:lnTo>
                    <a:pt x="37055" y="293323"/>
                  </a:lnTo>
                  <a:lnTo>
                    <a:pt x="61890" y="297036"/>
                  </a:lnTo>
                  <a:lnTo>
                    <a:pt x="88162" y="289546"/>
                  </a:lnTo>
                  <a:lnTo>
                    <a:pt x="124586" y="268199"/>
                  </a:lnTo>
                  <a:lnTo>
                    <a:pt x="143450" y="249815"/>
                  </a:lnTo>
                  <a:lnTo>
                    <a:pt x="162634" y="212246"/>
                  </a:lnTo>
                  <a:lnTo>
                    <a:pt x="176444" y="163197"/>
                  </a:lnTo>
                  <a:lnTo>
                    <a:pt x="179690" y="111592"/>
                  </a:lnTo>
                  <a:lnTo>
                    <a:pt x="170156" y="66680"/>
                  </a:lnTo>
                  <a:lnTo>
                    <a:pt x="156594" y="38373"/>
                  </a:lnTo>
                  <a:lnTo>
                    <a:pt x="124549" y="4020"/>
                  </a:lnTo>
                  <a:lnTo>
                    <a:pt x="112113" y="0"/>
                  </a:lnTo>
                  <a:lnTo>
                    <a:pt x="86108" y="3660"/>
                  </a:lnTo>
                  <a:lnTo>
                    <a:pt x="63379" y="19505"/>
                  </a:lnTo>
                  <a:lnTo>
                    <a:pt x="44644" y="43306"/>
                  </a:lnTo>
                  <a:lnTo>
                    <a:pt x="27055" y="90965"/>
                  </a:lnTo>
                  <a:lnTo>
                    <a:pt x="22689" y="143682"/>
                  </a:lnTo>
                  <a:lnTo>
                    <a:pt x="30367" y="196372"/>
                  </a:lnTo>
                  <a:lnTo>
                    <a:pt x="42548" y="247769"/>
                  </a:lnTo>
                  <a:lnTo>
                    <a:pt x="46109" y="2707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826343" y="7761208"/>
              <a:ext cx="95979" cy="712984"/>
            </a:xfrm>
            <a:custGeom>
              <a:avLst/>
              <a:gdLst/>
              <a:ahLst/>
              <a:cxnLst/>
              <a:rect l="0" t="0" r="0" b="0"/>
              <a:pathLst>
                <a:path w="95979" h="712984">
                  <a:moveTo>
                    <a:pt x="95978" y="0"/>
                  </a:moveTo>
                  <a:lnTo>
                    <a:pt x="76894" y="57253"/>
                  </a:lnTo>
                  <a:lnTo>
                    <a:pt x="63748" y="118528"/>
                  </a:lnTo>
                  <a:lnTo>
                    <a:pt x="58802" y="168463"/>
                  </a:lnTo>
                  <a:lnTo>
                    <a:pt x="55080" y="216555"/>
                  </a:lnTo>
                  <a:lnTo>
                    <a:pt x="45943" y="270848"/>
                  </a:lnTo>
                  <a:lnTo>
                    <a:pt x="41035" y="323329"/>
                  </a:lnTo>
                  <a:lnTo>
                    <a:pt x="32133" y="374595"/>
                  </a:lnTo>
                  <a:lnTo>
                    <a:pt x="29516" y="425984"/>
                  </a:lnTo>
                  <a:lnTo>
                    <a:pt x="20764" y="485756"/>
                  </a:lnTo>
                  <a:lnTo>
                    <a:pt x="15801" y="546969"/>
                  </a:lnTo>
                  <a:lnTo>
                    <a:pt x="7052" y="606070"/>
                  </a:lnTo>
                  <a:lnTo>
                    <a:pt x="2089" y="669456"/>
                  </a:lnTo>
                  <a:lnTo>
                    <a:pt x="0" y="7129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262348" y="8833476"/>
            <a:ext cx="191958" cy="100464"/>
            <a:chOff x="2262348" y="8833476"/>
            <a:chExt cx="191958" cy="100464"/>
          </a:xfrm>
        </p:grpSpPr>
        <p:sp>
          <p:nvSpPr>
            <p:cNvPr id="92" name="Freeform 91"/>
            <p:cNvSpPr/>
            <p:nvPr/>
          </p:nvSpPr>
          <p:spPr>
            <a:xfrm>
              <a:off x="2262348" y="8833476"/>
              <a:ext cx="164536" cy="10918"/>
            </a:xfrm>
            <a:custGeom>
              <a:avLst/>
              <a:gdLst/>
              <a:ahLst/>
              <a:cxnLst/>
              <a:rect l="0" t="0" r="0" b="0"/>
              <a:pathLst>
                <a:path w="164536" h="10918">
                  <a:moveTo>
                    <a:pt x="0" y="10917"/>
                  </a:moveTo>
                  <a:lnTo>
                    <a:pt x="35886" y="1494"/>
                  </a:lnTo>
                  <a:lnTo>
                    <a:pt x="89007" y="0"/>
                  </a:lnTo>
                  <a:lnTo>
                    <a:pt x="141321" y="8310"/>
                  </a:lnTo>
                  <a:lnTo>
                    <a:pt x="164535" y="10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262348" y="8912949"/>
              <a:ext cx="191958" cy="20991"/>
            </a:xfrm>
            <a:custGeom>
              <a:avLst/>
              <a:gdLst/>
              <a:ahLst/>
              <a:cxnLst/>
              <a:rect l="0" t="0" r="0" b="0"/>
              <a:pathLst>
                <a:path w="191958" h="20991">
                  <a:moveTo>
                    <a:pt x="0" y="13712"/>
                  </a:moveTo>
                  <a:lnTo>
                    <a:pt x="21837" y="20990"/>
                  </a:lnTo>
                  <a:lnTo>
                    <a:pt x="44745" y="20501"/>
                  </a:lnTo>
                  <a:lnTo>
                    <a:pt x="91463" y="15724"/>
                  </a:lnTo>
                  <a:lnTo>
                    <a:pt x="145423" y="10245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646262" y="8501613"/>
            <a:ext cx="1686479" cy="1124320"/>
            <a:chOff x="2646262" y="8501613"/>
            <a:chExt cx="1686479" cy="1124320"/>
          </a:xfrm>
        </p:grpSpPr>
        <p:sp>
          <p:nvSpPr>
            <p:cNvPr id="95" name="Freeform 94"/>
            <p:cNvSpPr/>
            <p:nvPr/>
          </p:nvSpPr>
          <p:spPr>
            <a:xfrm>
              <a:off x="2646262" y="8501613"/>
              <a:ext cx="68557" cy="1124320"/>
            </a:xfrm>
            <a:custGeom>
              <a:avLst/>
              <a:gdLst/>
              <a:ahLst/>
              <a:cxnLst/>
              <a:rect l="0" t="0" r="0" b="0"/>
              <a:pathLst>
                <a:path w="68557" h="1124320">
                  <a:moveTo>
                    <a:pt x="68556" y="0"/>
                  </a:moveTo>
                  <a:lnTo>
                    <a:pt x="68556" y="53208"/>
                  </a:lnTo>
                  <a:lnTo>
                    <a:pt x="68556" y="109036"/>
                  </a:lnTo>
                  <a:lnTo>
                    <a:pt x="68556" y="156627"/>
                  </a:lnTo>
                  <a:lnTo>
                    <a:pt x="61277" y="212974"/>
                  </a:lnTo>
                  <a:lnTo>
                    <a:pt x="64029" y="273172"/>
                  </a:lnTo>
                  <a:lnTo>
                    <a:pt x="59936" y="324695"/>
                  </a:lnTo>
                  <a:lnTo>
                    <a:pt x="56353" y="376185"/>
                  </a:lnTo>
                  <a:lnTo>
                    <a:pt x="55515" y="424151"/>
                  </a:lnTo>
                  <a:lnTo>
                    <a:pt x="55142" y="481017"/>
                  </a:lnTo>
                  <a:lnTo>
                    <a:pt x="54977" y="541839"/>
                  </a:lnTo>
                  <a:lnTo>
                    <a:pt x="50841" y="592230"/>
                  </a:lnTo>
                  <a:lnTo>
                    <a:pt x="44010" y="654861"/>
                  </a:lnTo>
                  <a:lnTo>
                    <a:pt x="37923" y="707949"/>
                  </a:lnTo>
                  <a:lnTo>
                    <a:pt x="30534" y="756688"/>
                  </a:lnTo>
                  <a:lnTo>
                    <a:pt x="28805" y="796393"/>
                  </a:lnTo>
                  <a:lnTo>
                    <a:pt x="28037" y="849588"/>
                  </a:lnTo>
                  <a:lnTo>
                    <a:pt x="20326" y="910375"/>
                  </a:lnTo>
                  <a:lnTo>
                    <a:pt x="15671" y="964612"/>
                  </a:lnTo>
                  <a:lnTo>
                    <a:pt x="14292" y="1026555"/>
                  </a:lnTo>
                  <a:lnTo>
                    <a:pt x="6604" y="1078594"/>
                  </a:lnTo>
                  <a:lnTo>
                    <a:pt x="0" y="11243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824507" y="9008928"/>
              <a:ext cx="233092" cy="27423"/>
            </a:xfrm>
            <a:custGeom>
              <a:avLst/>
              <a:gdLst/>
              <a:ahLst/>
              <a:cxnLst/>
              <a:rect l="0" t="0" r="0" b="0"/>
              <a:pathLst>
                <a:path w="233092" h="27423">
                  <a:moveTo>
                    <a:pt x="0" y="0"/>
                  </a:moveTo>
                  <a:lnTo>
                    <a:pt x="48808" y="10852"/>
                  </a:lnTo>
                  <a:lnTo>
                    <a:pt x="98253" y="12863"/>
                  </a:lnTo>
                  <a:lnTo>
                    <a:pt x="147435" y="17522"/>
                  </a:lnTo>
                  <a:lnTo>
                    <a:pt x="190953" y="24489"/>
                  </a:lnTo>
                  <a:lnTo>
                    <a:pt x="233091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222132" y="8762126"/>
              <a:ext cx="109691" cy="452471"/>
            </a:xfrm>
            <a:custGeom>
              <a:avLst/>
              <a:gdLst/>
              <a:ahLst/>
              <a:cxnLst/>
              <a:rect l="0" t="0" r="0" b="0"/>
              <a:pathLst>
                <a:path w="109691" h="452471">
                  <a:moveTo>
                    <a:pt x="109690" y="0"/>
                  </a:moveTo>
                  <a:lnTo>
                    <a:pt x="105627" y="59659"/>
                  </a:lnTo>
                  <a:lnTo>
                    <a:pt x="90606" y="121643"/>
                  </a:lnTo>
                  <a:lnTo>
                    <a:pt x="72968" y="177898"/>
                  </a:lnTo>
                  <a:lnTo>
                    <a:pt x="54814" y="233022"/>
                  </a:lnTo>
                  <a:lnTo>
                    <a:pt x="36557" y="287922"/>
                  </a:lnTo>
                  <a:lnTo>
                    <a:pt x="22850" y="350901"/>
                  </a:lnTo>
                  <a:lnTo>
                    <a:pt x="9141" y="412896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446005" y="8830682"/>
              <a:ext cx="187465" cy="206248"/>
            </a:xfrm>
            <a:custGeom>
              <a:avLst/>
              <a:gdLst/>
              <a:ahLst/>
              <a:cxnLst/>
              <a:rect l="0" t="0" r="0" b="0"/>
              <a:pathLst>
                <a:path w="187465" h="206248">
                  <a:moveTo>
                    <a:pt x="118907" y="0"/>
                  </a:moveTo>
                  <a:lnTo>
                    <a:pt x="99823" y="57252"/>
                  </a:lnTo>
                  <a:lnTo>
                    <a:pt x="71239" y="108642"/>
                  </a:lnTo>
                  <a:lnTo>
                    <a:pt x="27241" y="166502"/>
                  </a:lnTo>
                  <a:lnTo>
                    <a:pt x="0" y="198972"/>
                  </a:lnTo>
                  <a:lnTo>
                    <a:pt x="26" y="204252"/>
                  </a:lnTo>
                  <a:lnTo>
                    <a:pt x="6137" y="206247"/>
                  </a:lnTo>
                  <a:lnTo>
                    <a:pt x="39790" y="201777"/>
                  </a:lnTo>
                  <a:lnTo>
                    <a:pt x="92107" y="186617"/>
                  </a:lnTo>
                  <a:lnTo>
                    <a:pt x="152829" y="178376"/>
                  </a:lnTo>
                  <a:lnTo>
                    <a:pt x="187464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592335" y="8816970"/>
              <a:ext cx="150824" cy="411337"/>
            </a:xfrm>
            <a:custGeom>
              <a:avLst/>
              <a:gdLst/>
              <a:ahLst/>
              <a:cxnLst/>
              <a:rect l="0" t="0" r="0" b="0"/>
              <a:pathLst>
                <a:path w="150824" h="411337">
                  <a:moveTo>
                    <a:pt x="150823" y="0"/>
                  </a:moveTo>
                  <a:lnTo>
                    <a:pt x="136265" y="14558"/>
                  </a:lnTo>
                  <a:lnTo>
                    <a:pt x="119934" y="52727"/>
                  </a:lnTo>
                  <a:lnTo>
                    <a:pt x="105446" y="109909"/>
                  </a:lnTo>
                  <a:lnTo>
                    <a:pt x="92061" y="152952"/>
                  </a:lnTo>
                  <a:lnTo>
                    <a:pt x="75955" y="197474"/>
                  </a:lnTo>
                  <a:lnTo>
                    <a:pt x="58641" y="242653"/>
                  </a:lnTo>
                  <a:lnTo>
                    <a:pt x="44852" y="288123"/>
                  </a:lnTo>
                  <a:lnTo>
                    <a:pt x="24462" y="348422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800719" y="8823403"/>
              <a:ext cx="224558" cy="363771"/>
            </a:xfrm>
            <a:custGeom>
              <a:avLst/>
              <a:gdLst/>
              <a:ahLst/>
              <a:cxnLst/>
              <a:rect l="0" t="0" r="0" b="0"/>
              <a:pathLst>
                <a:path w="224558" h="363771">
                  <a:moveTo>
                    <a:pt x="161818" y="7279"/>
                  </a:moveTo>
                  <a:lnTo>
                    <a:pt x="139982" y="0"/>
                  </a:lnTo>
                  <a:lnTo>
                    <a:pt x="117074" y="4551"/>
                  </a:lnTo>
                  <a:lnTo>
                    <a:pt x="93181" y="18255"/>
                  </a:lnTo>
                  <a:lnTo>
                    <a:pt x="35765" y="81087"/>
                  </a:lnTo>
                  <a:lnTo>
                    <a:pt x="8214" y="135780"/>
                  </a:lnTo>
                  <a:lnTo>
                    <a:pt x="0" y="152361"/>
                  </a:lnTo>
                  <a:lnTo>
                    <a:pt x="618" y="161892"/>
                  </a:lnTo>
                  <a:lnTo>
                    <a:pt x="7124" y="166723"/>
                  </a:lnTo>
                  <a:lnTo>
                    <a:pt x="17555" y="168419"/>
                  </a:lnTo>
                  <a:lnTo>
                    <a:pt x="41333" y="162180"/>
                  </a:lnTo>
                  <a:lnTo>
                    <a:pt x="93838" y="140626"/>
                  </a:lnTo>
                  <a:lnTo>
                    <a:pt x="141845" y="133627"/>
                  </a:lnTo>
                  <a:lnTo>
                    <a:pt x="168684" y="140115"/>
                  </a:lnTo>
                  <a:lnTo>
                    <a:pt x="210740" y="169106"/>
                  </a:lnTo>
                  <a:lnTo>
                    <a:pt x="221648" y="194478"/>
                  </a:lnTo>
                  <a:lnTo>
                    <a:pt x="224557" y="209775"/>
                  </a:lnTo>
                  <a:lnTo>
                    <a:pt x="219664" y="238959"/>
                  </a:lnTo>
                  <a:lnTo>
                    <a:pt x="199778" y="277023"/>
                  </a:lnTo>
                  <a:lnTo>
                    <a:pt x="165762" y="317181"/>
                  </a:lnTo>
                  <a:lnTo>
                    <a:pt x="131502" y="337948"/>
                  </a:lnTo>
                  <a:lnTo>
                    <a:pt x="69521" y="359316"/>
                  </a:lnTo>
                  <a:lnTo>
                    <a:pt x="38417" y="363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140783" y="8529036"/>
              <a:ext cx="191958" cy="918651"/>
            </a:xfrm>
            <a:custGeom>
              <a:avLst/>
              <a:gdLst/>
              <a:ahLst/>
              <a:cxnLst/>
              <a:rect l="0" t="0" r="0" b="0"/>
              <a:pathLst>
                <a:path w="191958" h="918651">
                  <a:moveTo>
                    <a:pt x="191957" y="0"/>
                  </a:moveTo>
                  <a:lnTo>
                    <a:pt x="187894" y="55597"/>
                  </a:lnTo>
                  <a:lnTo>
                    <a:pt x="177042" y="112451"/>
                  </a:lnTo>
                  <a:lnTo>
                    <a:pt x="168570" y="162715"/>
                  </a:lnTo>
                  <a:lnTo>
                    <a:pt x="155235" y="225272"/>
                  </a:lnTo>
                  <a:lnTo>
                    <a:pt x="141635" y="280878"/>
                  </a:lnTo>
                  <a:lnTo>
                    <a:pt x="127957" y="330025"/>
                  </a:lnTo>
                  <a:lnTo>
                    <a:pt x="115779" y="389952"/>
                  </a:lnTo>
                  <a:lnTo>
                    <a:pt x="108447" y="446980"/>
                  </a:lnTo>
                  <a:lnTo>
                    <a:pt x="89855" y="503996"/>
                  </a:lnTo>
                  <a:lnTo>
                    <a:pt x="75544" y="566930"/>
                  </a:lnTo>
                  <a:lnTo>
                    <a:pt x="69103" y="624849"/>
                  </a:lnTo>
                  <a:lnTo>
                    <a:pt x="58223" y="680606"/>
                  </a:lnTo>
                  <a:lnTo>
                    <a:pt x="43827" y="735720"/>
                  </a:lnTo>
                  <a:lnTo>
                    <a:pt x="22465" y="793692"/>
                  </a:lnTo>
                  <a:lnTo>
                    <a:pt x="11000" y="841784"/>
                  </a:lnTo>
                  <a:lnTo>
                    <a:pt x="4889" y="877378"/>
                  </a:lnTo>
                  <a:lnTo>
                    <a:pt x="0" y="9186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221215" y="9584798"/>
            <a:ext cx="1306848" cy="589583"/>
            <a:chOff x="2221215" y="9584798"/>
            <a:chExt cx="1306848" cy="589583"/>
          </a:xfrm>
        </p:grpSpPr>
        <p:sp>
          <p:nvSpPr>
            <p:cNvPr id="103" name="Freeform 102"/>
            <p:cNvSpPr/>
            <p:nvPr/>
          </p:nvSpPr>
          <p:spPr>
            <a:xfrm>
              <a:off x="2221215" y="9913867"/>
              <a:ext cx="191958" cy="13713"/>
            </a:xfrm>
            <a:custGeom>
              <a:avLst/>
              <a:gdLst/>
              <a:ahLst/>
              <a:cxnLst/>
              <a:rect l="0" t="0" r="0" b="0"/>
              <a:pathLst>
                <a:path w="191958" h="13713">
                  <a:moveTo>
                    <a:pt x="0" y="13712"/>
                  </a:moveTo>
                  <a:lnTo>
                    <a:pt x="53208" y="4289"/>
                  </a:lnTo>
                  <a:lnTo>
                    <a:pt x="105988" y="1270"/>
                  </a:lnTo>
                  <a:lnTo>
                    <a:pt x="166229" y="251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303482" y="10043079"/>
              <a:ext cx="137113" cy="7901"/>
            </a:xfrm>
            <a:custGeom>
              <a:avLst/>
              <a:gdLst/>
              <a:ahLst/>
              <a:cxnLst/>
              <a:rect l="0" t="0" r="0" b="0"/>
              <a:pathLst>
                <a:path w="137113" h="7901">
                  <a:moveTo>
                    <a:pt x="0" y="7900"/>
                  </a:moveTo>
                  <a:lnTo>
                    <a:pt x="42262" y="0"/>
                  </a:lnTo>
                  <a:lnTo>
                    <a:pt x="96201" y="5887"/>
                  </a:lnTo>
                  <a:lnTo>
                    <a:pt x="137112" y="7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632551" y="9639643"/>
              <a:ext cx="150824" cy="534738"/>
            </a:xfrm>
            <a:custGeom>
              <a:avLst/>
              <a:gdLst/>
              <a:ahLst/>
              <a:cxnLst/>
              <a:rect l="0" t="0" r="0" b="0"/>
              <a:pathLst>
                <a:path w="150824" h="534738">
                  <a:moveTo>
                    <a:pt x="150823" y="0"/>
                  </a:moveTo>
                  <a:lnTo>
                    <a:pt x="131739" y="57252"/>
                  </a:lnTo>
                  <a:lnTo>
                    <a:pt x="118593" y="111249"/>
                  </a:lnTo>
                  <a:lnTo>
                    <a:pt x="105048" y="160934"/>
                  </a:lnTo>
                  <a:lnTo>
                    <a:pt x="86823" y="223239"/>
                  </a:lnTo>
                  <a:lnTo>
                    <a:pt x="77690" y="268322"/>
                  </a:lnTo>
                  <a:lnTo>
                    <a:pt x="63983" y="323257"/>
                  </a:lnTo>
                  <a:lnTo>
                    <a:pt x="45703" y="385812"/>
                  </a:lnTo>
                  <a:lnTo>
                    <a:pt x="31992" y="445076"/>
                  </a:lnTo>
                  <a:lnTo>
                    <a:pt x="13711" y="508280"/>
                  </a:lnTo>
                  <a:lnTo>
                    <a:pt x="0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807826" y="9735621"/>
              <a:ext cx="222351" cy="235647"/>
            </a:xfrm>
            <a:custGeom>
              <a:avLst/>
              <a:gdLst/>
              <a:ahLst/>
              <a:cxnLst/>
              <a:rect l="0" t="0" r="0" b="0"/>
              <a:pathLst>
                <a:path w="222351" h="235647">
                  <a:moveTo>
                    <a:pt x="71526" y="0"/>
                  </a:moveTo>
                  <a:lnTo>
                    <a:pt x="67464" y="55598"/>
                  </a:lnTo>
                  <a:lnTo>
                    <a:pt x="52549" y="104327"/>
                  </a:lnTo>
                  <a:lnTo>
                    <a:pt x="28832" y="162946"/>
                  </a:lnTo>
                  <a:lnTo>
                    <a:pt x="6570" y="214846"/>
                  </a:lnTo>
                  <a:lnTo>
                    <a:pt x="0" y="235646"/>
                  </a:lnTo>
                  <a:lnTo>
                    <a:pt x="2514" y="234794"/>
                  </a:lnTo>
                  <a:lnTo>
                    <a:pt x="61299" y="182114"/>
                  </a:lnTo>
                  <a:lnTo>
                    <a:pt x="107260" y="162465"/>
                  </a:lnTo>
                  <a:lnTo>
                    <a:pt x="137682" y="160059"/>
                  </a:lnTo>
                  <a:lnTo>
                    <a:pt x="194453" y="170930"/>
                  </a:lnTo>
                  <a:lnTo>
                    <a:pt x="22235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961619" y="9667066"/>
              <a:ext cx="109691" cy="438758"/>
            </a:xfrm>
            <a:custGeom>
              <a:avLst/>
              <a:gdLst/>
              <a:ahLst/>
              <a:cxnLst/>
              <a:rect l="0" t="0" r="0" b="0"/>
              <a:pathLst>
                <a:path w="109691" h="438758">
                  <a:moveTo>
                    <a:pt x="109690" y="0"/>
                  </a:moveTo>
                  <a:lnTo>
                    <a:pt x="100267" y="45309"/>
                  </a:lnTo>
                  <a:lnTo>
                    <a:pt x="95726" y="104493"/>
                  </a:lnTo>
                  <a:lnTo>
                    <a:pt x="85409" y="167226"/>
                  </a:lnTo>
                  <a:lnTo>
                    <a:pt x="72703" y="216114"/>
                  </a:lnTo>
                  <a:lnTo>
                    <a:pt x="54762" y="273578"/>
                  </a:lnTo>
                  <a:lnTo>
                    <a:pt x="36547" y="328941"/>
                  </a:lnTo>
                  <a:lnTo>
                    <a:pt x="18279" y="383888"/>
                  </a:lnTo>
                  <a:lnTo>
                    <a:pt x="0" y="438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112443" y="9694487"/>
              <a:ext cx="212581" cy="411337"/>
            </a:xfrm>
            <a:custGeom>
              <a:avLst/>
              <a:gdLst/>
              <a:ahLst/>
              <a:cxnLst/>
              <a:rect l="0" t="0" r="0" b="0"/>
              <a:pathLst>
                <a:path w="212581" h="411337">
                  <a:moveTo>
                    <a:pt x="150823" y="0"/>
                  </a:moveTo>
                  <a:lnTo>
                    <a:pt x="128987" y="7280"/>
                  </a:lnTo>
                  <a:lnTo>
                    <a:pt x="110141" y="23041"/>
                  </a:lnTo>
                  <a:lnTo>
                    <a:pt x="65568" y="83496"/>
                  </a:lnTo>
                  <a:lnTo>
                    <a:pt x="42349" y="137356"/>
                  </a:lnTo>
                  <a:lnTo>
                    <a:pt x="37373" y="150986"/>
                  </a:lnTo>
                  <a:lnTo>
                    <a:pt x="37103" y="157026"/>
                  </a:lnTo>
                  <a:lnTo>
                    <a:pt x="39970" y="158006"/>
                  </a:lnTo>
                  <a:lnTo>
                    <a:pt x="51281" y="150969"/>
                  </a:lnTo>
                  <a:lnTo>
                    <a:pt x="66464" y="137685"/>
                  </a:lnTo>
                  <a:lnTo>
                    <a:pt x="76302" y="134447"/>
                  </a:lnTo>
                  <a:lnTo>
                    <a:pt x="99421" y="134912"/>
                  </a:lnTo>
                  <a:lnTo>
                    <a:pt x="138132" y="151018"/>
                  </a:lnTo>
                  <a:lnTo>
                    <a:pt x="171269" y="175087"/>
                  </a:lnTo>
                  <a:lnTo>
                    <a:pt x="200384" y="208795"/>
                  </a:lnTo>
                  <a:lnTo>
                    <a:pt x="210937" y="242606"/>
                  </a:lnTo>
                  <a:lnTo>
                    <a:pt x="212580" y="279977"/>
                  </a:lnTo>
                  <a:lnTo>
                    <a:pt x="203154" y="311822"/>
                  </a:lnTo>
                  <a:lnTo>
                    <a:pt x="184745" y="337146"/>
                  </a:lnTo>
                  <a:lnTo>
                    <a:pt x="135687" y="378231"/>
                  </a:lnTo>
                  <a:lnTo>
                    <a:pt x="95556" y="399157"/>
                  </a:lnTo>
                  <a:lnTo>
                    <a:pt x="34674" y="408931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408213" y="9584798"/>
              <a:ext cx="119850" cy="171488"/>
            </a:xfrm>
            <a:custGeom>
              <a:avLst/>
              <a:gdLst/>
              <a:ahLst/>
              <a:cxnLst/>
              <a:rect l="0" t="0" r="0" b="0"/>
              <a:pathLst>
                <a:path w="119850" h="171488">
                  <a:moveTo>
                    <a:pt x="47010" y="13711"/>
                  </a:moveTo>
                  <a:lnTo>
                    <a:pt x="26641" y="48074"/>
                  </a:lnTo>
                  <a:lnTo>
                    <a:pt x="6367" y="107901"/>
                  </a:lnTo>
                  <a:lnTo>
                    <a:pt x="0" y="136317"/>
                  </a:lnTo>
                  <a:lnTo>
                    <a:pt x="2249" y="164181"/>
                  </a:lnTo>
                  <a:lnTo>
                    <a:pt x="9552" y="170393"/>
                  </a:lnTo>
                  <a:lnTo>
                    <a:pt x="20515" y="171487"/>
                  </a:lnTo>
                  <a:lnTo>
                    <a:pt x="45899" y="164577"/>
                  </a:lnTo>
                  <a:lnTo>
                    <a:pt x="67336" y="151350"/>
                  </a:lnTo>
                  <a:lnTo>
                    <a:pt x="96536" y="119494"/>
                  </a:lnTo>
                  <a:lnTo>
                    <a:pt x="117206" y="81110"/>
                  </a:lnTo>
                  <a:lnTo>
                    <a:pt x="119849" y="50267"/>
                  </a:lnTo>
                  <a:lnTo>
                    <a:pt x="118421" y="33512"/>
                  </a:lnTo>
                  <a:lnTo>
                    <a:pt x="111376" y="22341"/>
                  </a:lnTo>
                  <a:lnTo>
                    <a:pt x="100585" y="14894"/>
                  </a:lnTo>
                  <a:lnTo>
                    <a:pt x="6072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628166" y="10037268"/>
            <a:ext cx="1237476" cy="630716"/>
            <a:chOff x="1628166" y="10037268"/>
            <a:chExt cx="1237476" cy="630716"/>
          </a:xfrm>
        </p:grpSpPr>
        <p:sp>
          <p:nvSpPr>
            <p:cNvPr id="111" name="Freeform 110"/>
            <p:cNvSpPr/>
            <p:nvPr/>
          </p:nvSpPr>
          <p:spPr>
            <a:xfrm>
              <a:off x="1628166" y="10158101"/>
              <a:ext cx="307901" cy="331637"/>
            </a:xfrm>
            <a:custGeom>
              <a:avLst/>
              <a:gdLst/>
              <a:ahLst/>
              <a:cxnLst/>
              <a:rect l="0" t="0" r="0" b="0"/>
              <a:pathLst>
                <a:path w="307901" h="331637">
                  <a:moveTo>
                    <a:pt x="30889" y="84835"/>
                  </a:moveTo>
                  <a:lnTo>
                    <a:pt x="10520" y="119197"/>
                  </a:lnTo>
                  <a:lnTo>
                    <a:pt x="0" y="149366"/>
                  </a:lnTo>
                  <a:lnTo>
                    <a:pt x="70" y="200611"/>
                  </a:lnTo>
                  <a:lnTo>
                    <a:pt x="14145" y="228207"/>
                  </a:lnTo>
                  <a:lnTo>
                    <a:pt x="37159" y="250628"/>
                  </a:lnTo>
                  <a:lnTo>
                    <a:pt x="97524" y="285786"/>
                  </a:lnTo>
                  <a:lnTo>
                    <a:pt x="127537" y="296024"/>
                  </a:lnTo>
                  <a:lnTo>
                    <a:pt x="161190" y="300574"/>
                  </a:lnTo>
                  <a:lnTo>
                    <a:pt x="214395" y="288578"/>
                  </a:lnTo>
                  <a:lnTo>
                    <a:pt x="254197" y="265726"/>
                  </a:lnTo>
                  <a:lnTo>
                    <a:pt x="285287" y="225101"/>
                  </a:lnTo>
                  <a:lnTo>
                    <a:pt x="306518" y="174469"/>
                  </a:lnTo>
                  <a:lnTo>
                    <a:pt x="307900" y="113594"/>
                  </a:lnTo>
                  <a:lnTo>
                    <a:pt x="291381" y="61871"/>
                  </a:lnTo>
                  <a:lnTo>
                    <a:pt x="267190" y="24879"/>
                  </a:lnTo>
                  <a:lnTo>
                    <a:pt x="241539" y="8421"/>
                  </a:lnTo>
                  <a:lnTo>
                    <a:pt x="226167" y="1900"/>
                  </a:lnTo>
                  <a:lnTo>
                    <a:pt x="168139" y="0"/>
                  </a:lnTo>
                  <a:lnTo>
                    <a:pt x="109981" y="16364"/>
                  </a:lnTo>
                  <a:lnTo>
                    <a:pt x="61434" y="55068"/>
                  </a:lnTo>
                  <a:lnTo>
                    <a:pt x="32661" y="97851"/>
                  </a:lnTo>
                  <a:lnTo>
                    <a:pt x="14487" y="154032"/>
                  </a:lnTo>
                  <a:lnTo>
                    <a:pt x="8365" y="196841"/>
                  </a:lnTo>
                  <a:lnTo>
                    <a:pt x="8981" y="255642"/>
                  </a:lnTo>
                  <a:lnTo>
                    <a:pt x="18812" y="297947"/>
                  </a:lnTo>
                  <a:lnTo>
                    <a:pt x="30889" y="331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878435" y="10037268"/>
              <a:ext cx="250355" cy="510929"/>
            </a:xfrm>
            <a:custGeom>
              <a:avLst/>
              <a:gdLst/>
              <a:ahLst/>
              <a:cxnLst/>
              <a:rect l="0" t="0" r="0" b="0"/>
              <a:pathLst>
                <a:path w="250355" h="510929">
                  <a:moveTo>
                    <a:pt x="95978" y="0"/>
                  </a:moveTo>
                  <a:lnTo>
                    <a:pt x="94454" y="46832"/>
                  </a:lnTo>
                  <a:lnTo>
                    <a:pt x="88699" y="90894"/>
                  </a:lnTo>
                  <a:lnTo>
                    <a:pt x="84173" y="152533"/>
                  </a:lnTo>
                  <a:lnTo>
                    <a:pt x="75553" y="202111"/>
                  </a:lnTo>
                  <a:lnTo>
                    <a:pt x="70629" y="253026"/>
                  </a:lnTo>
                  <a:lnTo>
                    <a:pt x="69170" y="306707"/>
                  </a:lnTo>
                  <a:lnTo>
                    <a:pt x="61459" y="353928"/>
                  </a:lnTo>
                  <a:lnTo>
                    <a:pt x="53721" y="394962"/>
                  </a:lnTo>
                  <a:lnTo>
                    <a:pt x="45205" y="440622"/>
                  </a:lnTo>
                  <a:lnTo>
                    <a:pt x="33368" y="488400"/>
                  </a:lnTo>
                  <a:lnTo>
                    <a:pt x="31386" y="487087"/>
                  </a:lnTo>
                  <a:lnTo>
                    <a:pt x="30065" y="480119"/>
                  </a:lnTo>
                  <a:lnTo>
                    <a:pt x="38890" y="423624"/>
                  </a:lnTo>
                  <a:lnTo>
                    <a:pt x="50964" y="365549"/>
                  </a:lnTo>
                  <a:lnTo>
                    <a:pt x="65713" y="316518"/>
                  </a:lnTo>
                  <a:lnTo>
                    <a:pt x="88703" y="264072"/>
                  </a:lnTo>
                  <a:lnTo>
                    <a:pt x="116336" y="214509"/>
                  </a:lnTo>
                  <a:lnTo>
                    <a:pt x="140066" y="195378"/>
                  </a:lnTo>
                  <a:lnTo>
                    <a:pt x="165847" y="189922"/>
                  </a:lnTo>
                  <a:lnTo>
                    <a:pt x="179121" y="190601"/>
                  </a:lnTo>
                  <a:lnTo>
                    <a:pt x="191017" y="197146"/>
                  </a:lnTo>
                  <a:lnTo>
                    <a:pt x="212359" y="220669"/>
                  </a:lnTo>
                  <a:lnTo>
                    <a:pt x="234226" y="275452"/>
                  </a:lnTo>
                  <a:lnTo>
                    <a:pt x="250354" y="325370"/>
                  </a:lnTo>
                  <a:lnTo>
                    <a:pt x="250224" y="383664"/>
                  </a:lnTo>
                  <a:lnTo>
                    <a:pt x="240536" y="441900"/>
                  </a:lnTo>
                  <a:lnTo>
                    <a:pt x="220739" y="483193"/>
                  </a:lnTo>
                  <a:lnTo>
                    <a:pt x="200178" y="500657"/>
                  </a:lnTo>
                  <a:lnTo>
                    <a:pt x="188297" y="507447"/>
                  </a:lnTo>
                  <a:lnTo>
                    <a:pt x="158845" y="510928"/>
                  </a:lnTo>
                  <a:lnTo>
                    <a:pt x="126966" y="505874"/>
                  </a:lnTo>
                  <a:lnTo>
                    <a:pt x="69260" y="477802"/>
                  </a:lnTo>
                  <a:lnTo>
                    <a:pt x="21129" y="442916"/>
                  </a:lnTo>
                  <a:lnTo>
                    <a:pt x="9390" y="428926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248637" y="10105823"/>
              <a:ext cx="7387" cy="466182"/>
            </a:xfrm>
            <a:custGeom>
              <a:avLst/>
              <a:gdLst/>
              <a:ahLst/>
              <a:cxnLst/>
              <a:rect l="0" t="0" r="0" b="0"/>
              <a:pathLst>
                <a:path w="7387" h="466182">
                  <a:moveTo>
                    <a:pt x="0" y="0"/>
                  </a:moveTo>
                  <a:lnTo>
                    <a:pt x="7279" y="21837"/>
                  </a:lnTo>
                  <a:lnTo>
                    <a:pt x="6790" y="44746"/>
                  </a:lnTo>
                  <a:lnTo>
                    <a:pt x="4541" y="70162"/>
                  </a:lnTo>
                  <a:lnTo>
                    <a:pt x="7386" y="123718"/>
                  </a:lnTo>
                  <a:lnTo>
                    <a:pt x="2188" y="176816"/>
                  </a:lnTo>
                  <a:lnTo>
                    <a:pt x="973" y="224839"/>
                  </a:lnTo>
                  <a:lnTo>
                    <a:pt x="432" y="276651"/>
                  </a:lnTo>
                  <a:lnTo>
                    <a:pt x="192" y="326085"/>
                  </a:lnTo>
                  <a:lnTo>
                    <a:pt x="85" y="371923"/>
                  </a:lnTo>
                  <a:lnTo>
                    <a:pt x="25" y="427420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111525" y="10215513"/>
              <a:ext cx="219380" cy="54846"/>
            </a:xfrm>
            <a:custGeom>
              <a:avLst/>
              <a:gdLst/>
              <a:ahLst/>
              <a:cxnLst/>
              <a:rect l="0" t="0" r="0" b="0"/>
              <a:pathLst>
                <a:path w="219380" h="54846">
                  <a:moveTo>
                    <a:pt x="0" y="0"/>
                  </a:moveTo>
                  <a:lnTo>
                    <a:pt x="59660" y="14915"/>
                  </a:lnTo>
                  <a:lnTo>
                    <a:pt x="121644" y="32230"/>
                  </a:lnTo>
                  <a:lnTo>
                    <a:pt x="184275" y="48798"/>
                  </a:lnTo>
                  <a:lnTo>
                    <a:pt x="219379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361874" y="10284069"/>
              <a:ext cx="202122" cy="383915"/>
            </a:xfrm>
            <a:custGeom>
              <a:avLst/>
              <a:gdLst/>
              <a:ahLst/>
              <a:cxnLst/>
              <a:rect l="0" t="0" r="0" b="0"/>
              <a:pathLst>
                <a:path w="202122" h="383915">
                  <a:moveTo>
                    <a:pt x="37586" y="0"/>
                  </a:moveTo>
                  <a:lnTo>
                    <a:pt x="11819" y="55598"/>
                  </a:lnTo>
                  <a:lnTo>
                    <a:pt x="3282" y="85649"/>
                  </a:lnTo>
                  <a:lnTo>
                    <a:pt x="0" y="145393"/>
                  </a:lnTo>
                  <a:lnTo>
                    <a:pt x="9522" y="208291"/>
                  </a:lnTo>
                  <a:lnTo>
                    <a:pt x="23082" y="241874"/>
                  </a:lnTo>
                  <a:lnTo>
                    <a:pt x="32487" y="251134"/>
                  </a:lnTo>
                  <a:lnTo>
                    <a:pt x="43328" y="255784"/>
                  </a:lnTo>
                  <a:lnTo>
                    <a:pt x="55125" y="257360"/>
                  </a:lnTo>
                  <a:lnTo>
                    <a:pt x="66037" y="253841"/>
                  </a:lnTo>
                  <a:lnTo>
                    <a:pt x="86286" y="237743"/>
                  </a:lnTo>
                  <a:lnTo>
                    <a:pt x="114690" y="179221"/>
                  </a:lnTo>
                  <a:lnTo>
                    <a:pt x="137790" y="128430"/>
                  </a:lnTo>
                  <a:lnTo>
                    <a:pt x="149662" y="98214"/>
                  </a:lnTo>
                  <a:lnTo>
                    <a:pt x="151913" y="95945"/>
                  </a:lnTo>
                  <a:lnTo>
                    <a:pt x="144581" y="147037"/>
                  </a:lnTo>
                  <a:lnTo>
                    <a:pt x="136829" y="204547"/>
                  </a:lnTo>
                  <a:lnTo>
                    <a:pt x="134532" y="260181"/>
                  </a:lnTo>
                  <a:lnTo>
                    <a:pt x="137041" y="295405"/>
                  </a:lnTo>
                  <a:lnTo>
                    <a:pt x="155585" y="339407"/>
                  </a:lnTo>
                  <a:lnTo>
                    <a:pt x="178853" y="369373"/>
                  </a:lnTo>
                  <a:lnTo>
                    <a:pt x="202121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605128" y="10325203"/>
              <a:ext cx="123402" cy="290529"/>
            </a:xfrm>
            <a:custGeom>
              <a:avLst/>
              <a:gdLst/>
              <a:ahLst/>
              <a:cxnLst/>
              <a:rect l="0" t="0" r="0" b="0"/>
              <a:pathLst>
                <a:path w="123402" h="290529">
                  <a:moveTo>
                    <a:pt x="123401" y="0"/>
                  </a:moveTo>
                  <a:lnTo>
                    <a:pt x="67804" y="4063"/>
                  </a:lnTo>
                  <a:lnTo>
                    <a:pt x="42323" y="12470"/>
                  </a:lnTo>
                  <a:lnTo>
                    <a:pt x="20842" y="26363"/>
                  </a:lnTo>
                  <a:lnTo>
                    <a:pt x="15418" y="37381"/>
                  </a:lnTo>
                  <a:lnTo>
                    <a:pt x="13454" y="65872"/>
                  </a:lnTo>
                  <a:lnTo>
                    <a:pt x="25785" y="94785"/>
                  </a:lnTo>
                  <a:lnTo>
                    <a:pt x="63662" y="150587"/>
                  </a:lnTo>
                  <a:lnTo>
                    <a:pt x="105585" y="208496"/>
                  </a:lnTo>
                  <a:lnTo>
                    <a:pt x="111523" y="221265"/>
                  </a:lnTo>
                  <a:lnTo>
                    <a:pt x="114060" y="247639"/>
                  </a:lnTo>
                  <a:lnTo>
                    <a:pt x="112603" y="261071"/>
                  </a:lnTo>
                  <a:lnTo>
                    <a:pt x="107061" y="271549"/>
                  </a:lnTo>
                  <a:lnTo>
                    <a:pt x="88717" y="287254"/>
                  </a:lnTo>
                  <a:lnTo>
                    <a:pt x="77426" y="290528"/>
                  </a:lnTo>
                  <a:lnTo>
                    <a:pt x="52693" y="290103"/>
                  </a:lnTo>
                  <a:lnTo>
                    <a:pt x="30529" y="280774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659973" y="10388237"/>
              <a:ext cx="205669" cy="252325"/>
            </a:xfrm>
            <a:custGeom>
              <a:avLst/>
              <a:gdLst/>
              <a:ahLst/>
              <a:cxnLst/>
              <a:rect l="0" t="0" r="0" b="0"/>
              <a:pathLst>
                <a:path w="205669" h="252325">
                  <a:moveTo>
                    <a:pt x="0" y="101500"/>
                  </a:moveTo>
                  <a:lnTo>
                    <a:pt x="48807" y="112353"/>
                  </a:lnTo>
                  <a:lnTo>
                    <a:pt x="94190" y="110301"/>
                  </a:lnTo>
                  <a:lnTo>
                    <a:pt x="150470" y="95959"/>
                  </a:lnTo>
                  <a:lnTo>
                    <a:pt x="161252" y="87142"/>
                  </a:lnTo>
                  <a:lnTo>
                    <a:pt x="177295" y="61094"/>
                  </a:lnTo>
                  <a:lnTo>
                    <a:pt x="181378" y="33268"/>
                  </a:lnTo>
                  <a:lnTo>
                    <a:pt x="180334" y="19449"/>
                  </a:lnTo>
                  <a:lnTo>
                    <a:pt x="173544" y="10236"/>
                  </a:lnTo>
                  <a:lnTo>
                    <a:pt x="149749" y="0"/>
                  </a:lnTo>
                  <a:lnTo>
                    <a:pt x="122924" y="3576"/>
                  </a:lnTo>
                  <a:lnTo>
                    <a:pt x="109372" y="8795"/>
                  </a:lnTo>
                  <a:lnTo>
                    <a:pt x="90251" y="26782"/>
                  </a:lnTo>
                  <a:lnTo>
                    <a:pt x="83019" y="37977"/>
                  </a:lnTo>
                  <a:lnTo>
                    <a:pt x="72842" y="82848"/>
                  </a:lnTo>
                  <a:lnTo>
                    <a:pt x="84384" y="134738"/>
                  </a:lnTo>
                  <a:lnTo>
                    <a:pt x="125004" y="194395"/>
                  </a:lnTo>
                  <a:lnTo>
                    <a:pt x="156038" y="225680"/>
                  </a:lnTo>
                  <a:lnTo>
                    <a:pt x="205668" y="252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6853752" y="7651519"/>
            <a:ext cx="1523793" cy="630716"/>
            <a:chOff x="6853752" y="7651519"/>
            <a:chExt cx="1523793" cy="630716"/>
          </a:xfrm>
        </p:grpSpPr>
        <p:sp>
          <p:nvSpPr>
            <p:cNvPr id="119" name="Freeform 118"/>
            <p:cNvSpPr/>
            <p:nvPr/>
          </p:nvSpPr>
          <p:spPr>
            <a:xfrm>
              <a:off x="6853752" y="7843476"/>
              <a:ext cx="372052" cy="383914"/>
            </a:xfrm>
            <a:custGeom>
              <a:avLst/>
              <a:gdLst/>
              <a:ahLst/>
              <a:cxnLst/>
              <a:rect l="0" t="0" r="0" b="0"/>
              <a:pathLst>
                <a:path w="372052" h="383914">
                  <a:moveTo>
                    <a:pt x="207517" y="0"/>
                  </a:moveTo>
                  <a:lnTo>
                    <a:pt x="192960" y="14557"/>
                  </a:lnTo>
                  <a:lnTo>
                    <a:pt x="169349" y="60004"/>
                  </a:lnTo>
                  <a:lnTo>
                    <a:pt x="135777" y="114434"/>
                  </a:lnTo>
                  <a:lnTo>
                    <a:pt x="104163" y="169157"/>
                  </a:lnTo>
                  <a:lnTo>
                    <a:pt x="75498" y="223964"/>
                  </a:lnTo>
                  <a:lnTo>
                    <a:pt x="38515" y="284608"/>
                  </a:lnTo>
                  <a:lnTo>
                    <a:pt x="5932" y="331571"/>
                  </a:lnTo>
                  <a:lnTo>
                    <a:pt x="0" y="344448"/>
                  </a:lnTo>
                  <a:lnTo>
                    <a:pt x="2140" y="353033"/>
                  </a:lnTo>
                  <a:lnTo>
                    <a:pt x="9660" y="358756"/>
                  </a:lnTo>
                  <a:lnTo>
                    <a:pt x="49358" y="366810"/>
                  </a:lnTo>
                  <a:lnTo>
                    <a:pt x="99717" y="369198"/>
                  </a:lnTo>
                  <a:lnTo>
                    <a:pt x="153232" y="369905"/>
                  </a:lnTo>
                  <a:lnTo>
                    <a:pt x="207683" y="370114"/>
                  </a:lnTo>
                  <a:lnTo>
                    <a:pt x="262411" y="374239"/>
                  </a:lnTo>
                  <a:lnTo>
                    <a:pt x="317221" y="381047"/>
                  </a:lnTo>
                  <a:lnTo>
                    <a:pt x="372051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225803" y="7651519"/>
              <a:ext cx="300847" cy="578987"/>
            </a:xfrm>
            <a:custGeom>
              <a:avLst/>
              <a:gdLst/>
              <a:ahLst/>
              <a:cxnLst/>
              <a:rect l="0" t="0" r="0" b="0"/>
              <a:pathLst>
                <a:path w="300847" h="578987">
                  <a:moveTo>
                    <a:pt x="233091" y="0"/>
                  </a:moveTo>
                  <a:lnTo>
                    <a:pt x="233091" y="59660"/>
                  </a:lnTo>
                  <a:lnTo>
                    <a:pt x="237153" y="115179"/>
                  </a:lnTo>
                  <a:lnTo>
                    <a:pt x="248006" y="171746"/>
                  </a:lnTo>
                  <a:lnTo>
                    <a:pt x="265321" y="231807"/>
                  </a:lnTo>
                  <a:lnTo>
                    <a:pt x="274330" y="272130"/>
                  </a:lnTo>
                  <a:lnTo>
                    <a:pt x="287967" y="334034"/>
                  </a:lnTo>
                  <a:lnTo>
                    <a:pt x="297593" y="389447"/>
                  </a:lnTo>
                  <a:lnTo>
                    <a:pt x="299845" y="432077"/>
                  </a:lnTo>
                  <a:lnTo>
                    <a:pt x="300846" y="476414"/>
                  </a:lnTo>
                  <a:lnTo>
                    <a:pt x="293165" y="513386"/>
                  </a:lnTo>
                  <a:lnTo>
                    <a:pt x="286852" y="529644"/>
                  </a:lnTo>
                  <a:lnTo>
                    <a:pt x="267649" y="551771"/>
                  </a:lnTo>
                  <a:lnTo>
                    <a:pt x="242356" y="566683"/>
                  </a:lnTo>
                  <a:lnTo>
                    <a:pt x="210802" y="578388"/>
                  </a:lnTo>
                  <a:lnTo>
                    <a:pt x="158777" y="578986"/>
                  </a:lnTo>
                  <a:lnTo>
                    <a:pt x="104768" y="562236"/>
                  </a:lnTo>
                  <a:lnTo>
                    <a:pt x="53816" y="529279"/>
                  </a:lnTo>
                  <a:lnTo>
                    <a:pt x="18473" y="493427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637139" y="7747497"/>
              <a:ext cx="13712" cy="534738"/>
            </a:xfrm>
            <a:custGeom>
              <a:avLst/>
              <a:gdLst/>
              <a:ahLst/>
              <a:cxnLst/>
              <a:rect l="0" t="0" r="0" b="0"/>
              <a:pathLst>
                <a:path w="13712" h="534738">
                  <a:moveTo>
                    <a:pt x="13711" y="0"/>
                  </a:moveTo>
                  <a:lnTo>
                    <a:pt x="12188" y="54732"/>
                  </a:lnTo>
                  <a:lnTo>
                    <a:pt x="4288" y="116935"/>
                  </a:lnTo>
                  <a:lnTo>
                    <a:pt x="1906" y="161153"/>
                  </a:lnTo>
                  <a:lnTo>
                    <a:pt x="7843" y="214315"/>
                  </a:lnTo>
                  <a:lnTo>
                    <a:pt x="11103" y="256738"/>
                  </a:lnTo>
                  <a:lnTo>
                    <a:pt x="11028" y="304539"/>
                  </a:lnTo>
                  <a:lnTo>
                    <a:pt x="5918" y="351175"/>
                  </a:lnTo>
                  <a:lnTo>
                    <a:pt x="1754" y="412977"/>
                  </a:lnTo>
                  <a:lnTo>
                    <a:pt x="520" y="469884"/>
                  </a:lnTo>
                  <a:lnTo>
                    <a:pt x="231" y="498804"/>
                  </a:lnTo>
                  <a:lnTo>
                    <a:pt x="0" y="5347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609717" y="7774919"/>
              <a:ext cx="219380" cy="261336"/>
            </a:xfrm>
            <a:custGeom>
              <a:avLst/>
              <a:gdLst/>
              <a:ahLst/>
              <a:cxnLst/>
              <a:rect l="0" t="0" r="0" b="0"/>
              <a:pathLst>
                <a:path w="219380" h="261336">
                  <a:moveTo>
                    <a:pt x="219379" y="0"/>
                  </a:moveTo>
                  <a:lnTo>
                    <a:pt x="200402" y="59659"/>
                  </a:lnTo>
                  <a:lnTo>
                    <a:pt x="176685" y="111117"/>
                  </a:lnTo>
                  <a:lnTo>
                    <a:pt x="146298" y="164958"/>
                  </a:lnTo>
                  <a:lnTo>
                    <a:pt x="108348" y="211380"/>
                  </a:lnTo>
                  <a:lnTo>
                    <a:pt x="54580" y="254363"/>
                  </a:lnTo>
                  <a:lnTo>
                    <a:pt x="27304" y="261335"/>
                  </a:lnTo>
                  <a:lnTo>
                    <a:pt x="6041" y="259355"/>
                  </a:lnTo>
                  <a:lnTo>
                    <a:pt x="2504" y="256694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746829" y="8035432"/>
              <a:ext cx="150824" cy="191958"/>
            </a:xfrm>
            <a:custGeom>
              <a:avLst/>
              <a:gdLst/>
              <a:ahLst/>
              <a:cxnLst/>
              <a:rect l="0" t="0" r="0" b="0"/>
              <a:pathLst>
                <a:path w="150824" h="191958">
                  <a:moveTo>
                    <a:pt x="0" y="0"/>
                  </a:moveTo>
                  <a:lnTo>
                    <a:pt x="61779" y="49974"/>
                  </a:lnTo>
                  <a:lnTo>
                    <a:pt x="98589" y="97724"/>
                  </a:lnTo>
                  <a:lnTo>
                    <a:pt x="134390" y="157486"/>
                  </a:lnTo>
                  <a:lnTo>
                    <a:pt x="150823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021053" y="7733786"/>
              <a:ext cx="356492" cy="493604"/>
            </a:xfrm>
            <a:custGeom>
              <a:avLst/>
              <a:gdLst/>
              <a:ahLst/>
              <a:cxnLst/>
              <a:rect l="0" t="0" r="0" b="0"/>
              <a:pathLst>
                <a:path w="356492" h="493604">
                  <a:moveTo>
                    <a:pt x="0" y="0"/>
                  </a:moveTo>
                  <a:lnTo>
                    <a:pt x="0" y="56256"/>
                  </a:lnTo>
                  <a:lnTo>
                    <a:pt x="0" y="102699"/>
                  </a:lnTo>
                  <a:lnTo>
                    <a:pt x="0" y="153810"/>
                  </a:lnTo>
                  <a:lnTo>
                    <a:pt x="1524" y="206995"/>
                  </a:lnTo>
                  <a:lnTo>
                    <a:pt x="7279" y="261103"/>
                  </a:lnTo>
                  <a:lnTo>
                    <a:pt x="10852" y="311557"/>
                  </a:lnTo>
                  <a:lnTo>
                    <a:pt x="12440" y="359373"/>
                  </a:lnTo>
                  <a:lnTo>
                    <a:pt x="13147" y="406015"/>
                  </a:lnTo>
                  <a:lnTo>
                    <a:pt x="13544" y="467820"/>
                  </a:lnTo>
                  <a:lnTo>
                    <a:pt x="18170" y="479462"/>
                  </a:lnTo>
                  <a:lnTo>
                    <a:pt x="25825" y="485698"/>
                  </a:lnTo>
                  <a:lnTo>
                    <a:pt x="35498" y="488334"/>
                  </a:lnTo>
                  <a:lnTo>
                    <a:pt x="58434" y="483136"/>
                  </a:lnTo>
                  <a:lnTo>
                    <a:pt x="85386" y="473716"/>
                  </a:lnTo>
                  <a:lnTo>
                    <a:pt x="136344" y="469937"/>
                  </a:lnTo>
                  <a:lnTo>
                    <a:pt x="199008" y="476266"/>
                  </a:lnTo>
                  <a:lnTo>
                    <a:pt x="243333" y="478280"/>
                  </a:lnTo>
                  <a:lnTo>
                    <a:pt x="296556" y="486694"/>
                  </a:lnTo>
                  <a:lnTo>
                    <a:pt x="356491" y="4936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143536" y="8405634"/>
            <a:ext cx="521027" cy="671850"/>
            <a:chOff x="7143536" y="8405634"/>
            <a:chExt cx="521027" cy="671850"/>
          </a:xfrm>
        </p:grpSpPr>
        <p:sp>
          <p:nvSpPr>
            <p:cNvPr id="126" name="Freeform 125"/>
            <p:cNvSpPr/>
            <p:nvPr/>
          </p:nvSpPr>
          <p:spPr>
            <a:xfrm>
              <a:off x="7143536" y="8549179"/>
              <a:ext cx="205669" cy="7280"/>
            </a:xfrm>
            <a:custGeom>
              <a:avLst/>
              <a:gdLst/>
              <a:ahLst/>
              <a:cxnLst/>
              <a:rect l="0" t="0" r="0" b="0"/>
              <a:pathLst>
                <a:path w="205669" h="7280">
                  <a:moveTo>
                    <a:pt x="0" y="7279"/>
                  </a:moveTo>
                  <a:lnTo>
                    <a:pt x="21837" y="0"/>
                  </a:lnTo>
                  <a:lnTo>
                    <a:pt x="81108" y="4261"/>
                  </a:lnTo>
                  <a:lnTo>
                    <a:pt x="133552" y="6384"/>
                  </a:lnTo>
                  <a:lnTo>
                    <a:pt x="189618" y="7102"/>
                  </a:lnTo>
                  <a:lnTo>
                    <a:pt x="205668" y="72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157247" y="8597591"/>
              <a:ext cx="205669" cy="54846"/>
            </a:xfrm>
            <a:custGeom>
              <a:avLst/>
              <a:gdLst/>
              <a:ahLst/>
              <a:cxnLst/>
              <a:rect l="0" t="0" r="0" b="0"/>
              <a:pathLst>
                <a:path w="205669" h="54846">
                  <a:moveTo>
                    <a:pt x="0" y="0"/>
                  </a:moveTo>
                  <a:lnTo>
                    <a:pt x="14558" y="14558"/>
                  </a:lnTo>
                  <a:lnTo>
                    <a:pt x="52726" y="30890"/>
                  </a:lnTo>
                  <a:lnTo>
                    <a:pt x="102629" y="38100"/>
                  </a:lnTo>
                  <a:lnTo>
                    <a:pt x="161616" y="49957"/>
                  </a:lnTo>
                  <a:lnTo>
                    <a:pt x="205668" y="548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623428" y="8405634"/>
              <a:ext cx="41135" cy="671850"/>
            </a:xfrm>
            <a:custGeom>
              <a:avLst/>
              <a:gdLst/>
              <a:ahLst/>
              <a:cxnLst/>
              <a:rect l="0" t="0" r="0" b="0"/>
              <a:pathLst>
                <a:path w="41135" h="671850">
                  <a:moveTo>
                    <a:pt x="0" y="0"/>
                  </a:moveTo>
                  <a:lnTo>
                    <a:pt x="0" y="43673"/>
                  </a:lnTo>
                  <a:lnTo>
                    <a:pt x="0" y="85428"/>
                  </a:lnTo>
                  <a:lnTo>
                    <a:pt x="0" y="130899"/>
                  </a:lnTo>
                  <a:lnTo>
                    <a:pt x="0" y="181579"/>
                  </a:lnTo>
                  <a:lnTo>
                    <a:pt x="4062" y="234573"/>
                  </a:lnTo>
                  <a:lnTo>
                    <a:pt x="9423" y="290118"/>
                  </a:lnTo>
                  <a:lnTo>
                    <a:pt x="11805" y="350352"/>
                  </a:lnTo>
                  <a:lnTo>
                    <a:pt x="12865" y="408608"/>
                  </a:lnTo>
                  <a:lnTo>
                    <a:pt x="14858" y="463446"/>
                  </a:lnTo>
                  <a:lnTo>
                    <a:pt x="20822" y="513208"/>
                  </a:lnTo>
                  <a:lnTo>
                    <a:pt x="28551" y="556654"/>
                  </a:lnTo>
                  <a:lnTo>
                    <a:pt x="37405" y="615374"/>
                  </a:lnTo>
                  <a:lnTo>
                    <a:pt x="41134" y="6718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781472" y="8452092"/>
            <a:ext cx="538717" cy="392302"/>
            <a:chOff x="7781472" y="8452092"/>
            <a:chExt cx="538717" cy="392302"/>
          </a:xfrm>
        </p:grpSpPr>
        <p:sp>
          <p:nvSpPr>
            <p:cNvPr id="130" name="Freeform 129"/>
            <p:cNvSpPr/>
            <p:nvPr/>
          </p:nvSpPr>
          <p:spPr>
            <a:xfrm>
              <a:off x="7781472" y="8452092"/>
              <a:ext cx="239582" cy="392302"/>
            </a:xfrm>
            <a:custGeom>
              <a:avLst/>
              <a:gdLst/>
              <a:ahLst/>
              <a:cxnLst/>
              <a:rect l="0" t="0" r="0" b="0"/>
              <a:pathLst>
                <a:path w="239582" h="392302">
                  <a:moveTo>
                    <a:pt x="239581" y="200344"/>
                  </a:moveTo>
                  <a:lnTo>
                    <a:pt x="239581" y="140684"/>
                  </a:lnTo>
                  <a:lnTo>
                    <a:pt x="232302" y="78700"/>
                  </a:lnTo>
                  <a:lnTo>
                    <a:pt x="213218" y="43610"/>
                  </a:lnTo>
                  <a:lnTo>
                    <a:pt x="180988" y="13915"/>
                  </a:lnTo>
                  <a:lnTo>
                    <a:pt x="151585" y="3227"/>
                  </a:lnTo>
                  <a:lnTo>
                    <a:pt x="119728" y="0"/>
                  </a:lnTo>
                  <a:lnTo>
                    <a:pt x="90334" y="3645"/>
                  </a:lnTo>
                  <a:lnTo>
                    <a:pt x="62036" y="18467"/>
                  </a:lnTo>
                  <a:lnTo>
                    <a:pt x="24472" y="52508"/>
                  </a:lnTo>
                  <a:lnTo>
                    <a:pt x="13907" y="65224"/>
                  </a:lnTo>
                  <a:lnTo>
                    <a:pt x="2169" y="99664"/>
                  </a:lnTo>
                  <a:lnTo>
                    <a:pt x="0" y="135792"/>
                  </a:lnTo>
                  <a:lnTo>
                    <a:pt x="9191" y="162006"/>
                  </a:lnTo>
                  <a:lnTo>
                    <a:pt x="31497" y="193894"/>
                  </a:lnTo>
                  <a:lnTo>
                    <a:pt x="64682" y="215361"/>
                  </a:lnTo>
                  <a:lnTo>
                    <a:pt x="94308" y="218191"/>
                  </a:lnTo>
                  <a:lnTo>
                    <a:pt x="124741" y="212847"/>
                  </a:lnTo>
                  <a:lnTo>
                    <a:pt x="186165" y="176129"/>
                  </a:lnTo>
                  <a:lnTo>
                    <a:pt x="219014" y="142387"/>
                  </a:lnTo>
                  <a:lnTo>
                    <a:pt x="224346" y="141901"/>
                  </a:lnTo>
                  <a:lnTo>
                    <a:pt x="226377" y="149195"/>
                  </a:lnTo>
                  <a:lnTo>
                    <a:pt x="221957" y="195854"/>
                  </a:lnTo>
                  <a:lnTo>
                    <a:pt x="210999" y="253859"/>
                  </a:lnTo>
                  <a:lnTo>
                    <a:pt x="202166" y="309640"/>
                  </a:lnTo>
                  <a:lnTo>
                    <a:pt x="199549" y="356637"/>
                  </a:lnTo>
                  <a:lnTo>
                    <a:pt x="198447" y="3923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092979" y="8539662"/>
              <a:ext cx="227210" cy="295725"/>
            </a:xfrm>
            <a:custGeom>
              <a:avLst/>
              <a:gdLst/>
              <a:ahLst/>
              <a:cxnLst/>
              <a:rect l="0" t="0" r="0" b="0"/>
              <a:pathLst>
                <a:path w="227210" h="295725">
                  <a:moveTo>
                    <a:pt x="65186" y="30507"/>
                  </a:moveTo>
                  <a:lnTo>
                    <a:pt x="27018" y="87759"/>
                  </a:lnTo>
                  <a:lnTo>
                    <a:pt x="8003" y="134478"/>
                  </a:lnTo>
                  <a:lnTo>
                    <a:pt x="0" y="194193"/>
                  </a:lnTo>
                  <a:lnTo>
                    <a:pt x="4907" y="245572"/>
                  </a:lnTo>
                  <a:lnTo>
                    <a:pt x="11288" y="257674"/>
                  </a:lnTo>
                  <a:lnTo>
                    <a:pt x="30567" y="275184"/>
                  </a:lnTo>
                  <a:lnTo>
                    <a:pt x="67116" y="293607"/>
                  </a:lnTo>
                  <a:lnTo>
                    <a:pt x="93466" y="295724"/>
                  </a:lnTo>
                  <a:lnTo>
                    <a:pt x="147623" y="284670"/>
                  </a:lnTo>
                  <a:lnTo>
                    <a:pt x="170888" y="268393"/>
                  </a:lnTo>
                  <a:lnTo>
                    <a:pt x="210651" y="220703"/>
                  </a:lnTo>
                  <a:lnTo>
                    <a:pt x="221245" y="190197"/>
                  </a:lnTo>
                  <a:lnTo>
                    <a:pt x="227209" y="138762"/>
                  </a:lnTo>
                  <a:lnTo>
                    <a:pt x="224913" y="88989"/>
                  </a:lnTo>
                  <a:lnTo>
                    <a:pt x="216920" y="59546"/>
                  </a:lnTo>
                  <a:lnTo>
                    <a:pt x="203211" y="31226"/>
                  </a:lnTo>
                  <a:lnTo>
                    <a:pt x="182898" y="11529"/>
                  </a:lnTo>
                  <a:lnTo>
                    <a:pt x="171083" y="4144"/>
                  </a:lnTo>
                  <a:lnTo>
                    <a:pt x="141704" y="0"/>
                  </a:lnTo>
                  <a:lnTo>
                    <a:pt x="109858" y="4761"/>
                  </a:lnTo>
                  <a:lnTo>
                    <a:pt x="80469" y="17033"/>
                  </a:lnTo>
                  <a:lnTo>
                    <a:pt x="45508" y="48351"/>
                  </a:lnTo>
                  <a:lnTo>
                    <a:pt x="33588" y="77540"/>
                  </a:lnTo>
                  <a:lnTo>
                    <a:pt x="22815" y="120109"/>
                  </a:lnTo>
                  <a:lnTo>
                    <a:pt x="10341" y="1539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390337" y="8405634"/>
            <a:ext cx="2042970" cy="959786"/>
            <a:chOff x="7390337" y="8405634"/>
            <a:chExt cx="2042970" cy="959786"/>
          </a:xfrm>
        </p:grpSpPr>
        <p:sp>
          <p:nvSpPr>
            <p:cNvPr id="133" name="Freeform 132"/>
            <p:cNvSpPr/>
            <p:nvPr/>
          </p:nvSpPr>
          <p:spPr>
            <a:xfrm>
              <a:off x="8350121" y="8679859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0"/>
                  </a:moveTo>
                  <a:lnTo>
                    <a:pt x="55598" y="4063"/>
                  </a:lnTo>
                  <a:lnTo>
                    <a:pt x="117118" y="11806"/>
                  </a:lnTo>
                  <a:lnTo>
                    <a:pt x="178246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680461" y="8542747"/>
              <a:ext cx="12442" cy="301647"/>
            </a:xfrm>
            <a:custGeom>
              <a:avLst/>
              <a:gdLst/>
              <a:ahLst/>
              <a:cxnLst/>
              <a:rect l="0" t="0" r="0" b="0"/>
              <a:pathLst>
                <a:path w="12442" h="301647">
                  <a:moveTo>
                    <a:pt x="12441" y="0"/>
                  </a:moveTo>
                  <a:lnTo>
                    <a:pt x="10918" y="45309"/>
                  </a:lnTo>
                  <a:lnTo>
                    <a:pt x="3018" y="102971"/>
                  </a:lnTo>
                  <a:lnTo>
                    <a:pt x="0" y="159327"/>
                  </a:lnTo>
                  <a:lnTo>
                    <a:pt x="629" y="213097"/>
                  </a:lnTo>
                  <a:lnTo>
                    <a:pt x="9657" y="268920"/>
                  </a:lnTo>
                  <a:lnTo>
                    <a:pt x="12441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781601" y="8570169"/>
              <a:ext cx="254082" cy="150824"/>
            </a:xfrm>
            <a:custGeom>
              <a:avLst/>
              <a:gdLst/>
              <a:ahLst/>
              <a:cxnLst/>
              <a:rect l="0" t="0" r="0" b="0"/>
              <a:pathLst>
                <a:path w="254082" h="150824">
                  <a:moveTo>
                    <a:pt x="7279" y="0"/>
                  </a:moveTo>
                  <a:lnTo>
                    <a:pt x="3216" y="55597"/>
                  </a:lnTo>
                  <a:lnTo>
                    <a:pt x="0" y="69058"/>
                  </a:lnTo>
                  <a:lnTo>
                    <a:pt x="902" y="81078"/>
                  </a:lnTo>
                  <a:lnTo>
                    <a:pt x="10031" y="102560"/>
                  </a:lnTo>
                  <a:lnTo>
                    <a:pt x="32370" y="118201"/>
                  </a:lnTo>
                  <a:lnTo>
                    <a:pt x="83270" y="135572"/>
                  </a:lnTo>
                  <a:lnTo>
                    <a:pt x="146594" y="146304"/>
                  </a:lnTo>
                  <a:lnTo>
                    <a:pt x="205475" y="149485"/>
                  </a:lnTo>
                  <a:lnTo>
                    <a:pt x="254081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981087" y="8542747"/>
              <a:ext cx="27173" cy="383915"/>
            </a:xfrm>
            <a:custGeom>
              <a:avLst/>
              <a:gdLst/>
              <a:ahLst/>
              <a:cxnLst/>
              <a:rect l="0" t="0" r="0" b="0"/>
              <a:pathLst>
                <a:path w="27173" h="383915">
                  <a:moveTo>
                    <a:pt x="13461" y="0"/>
                  </a:moveTo>
                  <a:lnTo>
                    <a:pt x="4038" y="45309"/>
                  </a:lnTo>
                  <a:lnTo>
                    <a:pt x="1021" y="104494"/>
                  </a:lnTo>
                  <a:lnTo>
                    <a:pt x="314" y="148006"/>
                  </a:lnTo>
                  <a:lnTo>
                    <a:pt x="0" y="192736"/>
                  </a:lnTo>
                  <a:lnTo>
                    <a:pt x="1385" y="236484"/>
                  </a:lnTo>
                  <a:lnTo>
                    <a:pt x="10729" y="293849"/>
                  </a:lnTo>
                  <a:lnTo>
                    <a:pt x="23473" y="350888"/>
                  </a:lnTo>
                  <a:lnTo>
                    <a:pt x="27172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9059655" y="8556458"/>
              <a:ext cx="239707" cy="368038"/>
            </a:xfrm>
            <a:custGeom>
              <a:avLst/>
              <a:gdLst/>
              <a:ahLst/>
              <a:cxnLst/>
              <a:rect l="0" t="0" r="0" b="0"/>
              <a:pathLst>
                <a:path w="239707" h="368038">
                  <a:moveTo>
                    <a:pt x="126850" y="0"/>
                  </a:moveTo>
                  <a:lnTo>
                    <a:pt x="97735" y="7278"/>
                  </a:lnTo>
                  <a:lnTo>
                    <a:pt x="75315" y="23040"/>
                  </a:lnTo>
                  <a:lnTo>
                    <a:pt x="18837" y="74073"/>
                  </a:lnTo>
                  <a:lnTo>
                    <a:pt x="3687" y="98431"/>
                  </a:lnTo>
                  <a:lnTo>
                    <a:pt x="0" y="128553"/>
                  </a:lnTo>
                  <a:lnTo>
                    <a:pt x="1150" y="145118"/>
                  </a:lnTo>
                  <a:lnTo>
                    <a:pt x="4963" y="153113"/>
                  </a:lnTo>
                  <a:lnTo>
                    <a:pt x="10553" y="155397"/>
                  </a:lnTo>
                  <a:lnTo>
                    <a:pt x="17326" y="153872"/>
                  </a:lnTo>
                  <a:lnTo>
                    <a:pt x="41416" y="137169"/>
                  </a:lnTo>
                  <a:lnTo>
                    <a:pt x="67042" y="133583"/>
                  </a:lnTo>
                  <a:lnTo>
                    <a:pt x="82408" y="134760"/>
                  </a:lnTo>
                  <a:lnTo>
                    <a:pt x="111668" y="148254"/>
                  </a:lnTo>
                  <a:lnTo>
                    <a:pt x="167693" y="194157"/>
                  </a:lnTo>
                  <a:lnTo>
                    <a:pt x="219724" y="247236"/>
                  </a:lnTo>
                  <a:lnTo>
                    <a:pt x="235668" y="274417"/>
                  </a:lnTo>
                  <a:lnTo>
                    <a:pt x="239706" y="305795"/>
                  </a:lnTo>
                  <a:lnTo>
                    <a:pt x="238651" y="322693"/>
                  </a:lnTo>
                  <a:lnTo>
                    <a:pt x="233377" y="335483"/>
                  </a:lnTo>
                  <a:lnTo>
                    <a:pt x="215328" y="353755"/>
                  </a:lnTo>
                  <a:lnTo>
                    <a:pt x="183947" y="362893"/>
                  </a:lnTo>
                  <a:lnTo>
                    <a:pt x="127518" y="368037"/>
                  </a:lnTo>
                  <a:lnTo>
                    <a:pt x="93630" y="366193"/>
                  </a:lnTo>
                  <a:lnTo>
                    <a:pt x="44583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9337329" y="8405634"/>
              <a:ext cx="95978" cy="671850"/>
            </a:xfrm>
            <a:custGeom>
              <a:avLst/>
              <a:gdLst/>
              <a:ahLst/>
              <a:cxnLst/>
              <a:rect l="0" t="0" r="0" b="0"/>
              <a:pathLst>
                <a:path w="95978" h="671850">
                  <a:moveTo>
                    <a:pt x="0" y="0"/>
                  </a:moveTo>
                  <a:lnTo>
                    <a:pt x="9422" y="35886"/>
                  </a:lnTo>
                  <a:lnTo>
                    <a:pt x="13963" y="89007"/>
                  </a:lnTo>
                  <a:lnTo>
                    <a:pt x="22757" y="136570"/>
                  </a:lnTo>
                  <a:lnTo>
                    <a:pt x="27563" y="187056"/>
                  </a:lnTo>
                  <a:lnTo>
                    <a:pt x="38001" y="249897"/>
                  </a:lnTo>
                  <a:lnTo>
                    <a:pt x="47793" y="313262"/>
                  </a:lnTo>
                  <a:lnTo>
                    <a:pt x="52755" y="363149"/>
                  </a:lnTo>
                  <a:lnTo>
                    <a:pt x="61504" y="409247"/>
                  </a:lnTo>
                  <a:lnTo>
                    <a:pt x="69484" y="450018"/>
                  </a:lnTo>
                  <a:lnTo>
                    <a:pt x="76585" y="497085"/>
                  </a:lnTo>
                  <a:lnTo>
                    <a:pt x="79741" y="543394"/>
                  </a:lnTo>
                  <a:lnTo>
                    <a:pt x="88797" y="605012"/>
                  </a:lnTo>
                  <a:lnTo>
                    <a:pt x="92786" y="635034"/>
                  </a:lnTo>
                  <a:lnTo>
                    <a:pt x="95977" y="6718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390337" y="9269440"/>
              <a:ext cx="221187" cy="38821"/>
            </a:xfrm>
            <a:custGeom>
              <a:avLst/>
              <a:gdLst/>
              <a:ahLst/>
              <a:cxnLst/>
              <a:rect l="0" t="0" r="0" b="0"/>
              <a:pathLst>
                <a:path w="221187" h="38821">
                  <a:moveTo>
                    <a:pt x="0" y="0"/>
                  </a:moveTo>
                  <a:lnTo>
                    <a:pt x="45309" y="10946"/>
                  </a:lnTo>
                  <a:lnTo>
                    <a:pt x="102971" y="21864"/>
                  </a:lnTo>
                  <a:lnTo>
                    <a:pt x="159328" y="27300"/>
                  </a:lnTo>
                  <a:lnTo>
                    <a:pt x="216715" y="37951"/>
                  </a:lnTo>
                  <a:lnTo>
                    <a:pt x="221186" y="388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390337" y="9353861"/>
              <a:ext cx="195382" cy="11559"/>
            </a:xfrm>
            <a:custGeom>
              <a:avLst/>
              <a:gdLst/>
              <a:ahLst/>
              <a:cxnLst/>
              <a:rect l="0" t="0" r="0" b="0"/>
              <a:pathLst>
                <a:path w="195382" h="11559">
                  <a:moveTo>
                    <a:pt x="0" y="11558"/>
                  </a:moveTo>
                  <a:lnTo>
                    <a:pt x="53209" y="11558"/>
                  </a:lnTo>
                  <a:lnTo>
                    <a:pt x="105989" y="10035"/>
                  </a:lnTo>
                  <a:lnTo>
                    <a:pt x="160222" y="2135"/>
                  </a:lnTo>
                  <a:lnTo>
                    <a:pt x="19538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596808" y="9063772"/>
            <a:ext cx="958982" cy="1330608"/>
            <a:chOff x="7596808" y="9063772"/>
            <a:chExt cx="958982" cy="1330608"/>
          </a:xfrm>
        </p:grpSpPr>
        <p:sp>
          <p:nvSpPr>
            <p:cNvPr id="142" name="Freeform 141"/>
            <p:cNvSpPr/>
            <p:nvPr/>
          </p:nvSpPr>
          <p:spPr>
            <a:xfrm>
              <a:off x="8222822" y="9293251"/>
              <a:ext cx="245046" cy="316103"/>
            </a:xfrm>
            <a:custGeom>
              <a:avLst/>
              <a:gdLst/>
              <a:ahLst/>
              <a:cxnLst/>
              <a:rect l="0" t="0" r="0" b="0"/>
              <a:pathLst>
                <a:path w="245046" h="316103">
                  <a:moveTo>
                    <a:pt x="154722" y="17323"/>
                  </a:moveTo>
                  <a:lnTo>
                    <a:pt x="140164" y="2765"/>
                  </a:lnTo>
                  <a:lnTo>
                    <a:pt x="131305" y="0"/>
                  </a:lnTo>
                  <a:lnTo>
                    <a:pt x="109275" y="992"/>
                  </a:lnTo>
                  <a:lnTo>
                    <a:pt x="71176" y="17393"/>
                  </a:lnTo>
                  <a:lnTo>
                    <a:pt x="38221" y="48828"/>
                  </a:lnTo>
                  <a:lnTo>
                    <a:pt x="10735" y="100397"/>
                  </a:lnTo>
                  <a:lnTo>
                    <a:pt x="336" y="127371"/>
                  </a:lnTo>
                  <a:lnTo>
                    <a:pt x="0" y="131822"/>
                  </a:lnTo>
                  <a:lnTo>
                    <a:pt x="2823" y="130220"/>
                  </a:lnTo>
                  <a:lnTo>
                    <a:pt x="7752" y="124580"/>
                  </a:lnTo>
                  <a:lnTo>
                    <a:pt x="43804" y="102086"/>
                  </a:lnTo>
                  <a:lnTo>
                    <a:pt x="71909" y="97144"/>
                  </a:lnTo>
                  <a:lnTo>
                    <a:pt x="127192" y="106386"/>
                  </a:lnTo>
                  <a:lnTo>
                    <a:pt x="168401" y="125810"/>
                  </a:lnTo>
                  <a:lnTo>
                    <a:pt x="191779" y="150345"/>
                  </a:lnTo>
                  <a:lnTo>
                    <a:pt x="231614" y="208472"/>
                  </a:lnTo>
                  <a:lnTo>
                    <a:pt x="242217" y="240406"/>
                  </a:lnTo>
                  <a:lnTo>
                    <a:pt x="245045" y="257453"/>
                  </a:lnTo>
                  <a:lnTo>
                    <a:pt x="240062" y="284519"/>
                  </a:lnTo>
                  <a:lnTo>
                    <a:pt x="234467" y="296003"/>
                  </a:lnTo>
                  <a:lnTo>
                    <a:pt x="223120" y="303659"/>
                  </a:lnTo>
                  <a:lnTo>
                    <a:pt x="172280" y="314433"/>
                  </a:lnTo>
                  <a:lnTo>
                    <a:pt x="119467" y="316102"/>
                  </a:lnTo>
                  <a:lnTo>
                    <a:pt x="63968" y="303790"/>
                  </a:lnTo>
                  <a:lnTo>
                    <a:pt x="31321" y="2915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911363" y="9303296"/>
              <a:ext cx="223519" cy="318731"/>
            </a:xfrm>
            <a:custGeom>
              <a:avLst/>
              <a:gdLst/>
              <a:ahLst/>
              <a:cxnLst/>
              <a:rect l="0" t="0" r="0" b="0"/>
              <a:pathLst>
                <a:path w="223519" h="318731">
                  <a:moveTo>
                    <a:pt x="150823" y="7278"/>
                  </a:moveTo>
                  <a:lnTo>
                    <a:pt x="128987" y="0"/>
                  </a:lnTo>
                  <a:lnTo>
                    <a:pt x="106079" y="489"/>
                  </a:lnTo>
                  <a:lnTo>
                    <a:pt x="82186" y="7308"/>
                  </a:lnTo>
                  <a:lnTo>
                    <a:pt x="61410" y="20495"/>
                  </a:lnTo>
                  <a:lnTo>
                    <a:pt x="46083" y="40574"/>
                  </a:lnTo>
                  <a:lnTo>
                    <a:pt x="23829" y="90705"/>
                  </a:lnTo>
                  <a:lnTo>
                    <a:pt x="25027" y="100983"/>
                  </a:lnTo>
                  <a:lnTo>
                    <a:pt x="30396" y="109358"/>
                  </a:lnTo>
                  <a:lnTo>
                    <a:pt x="38546" y="116465"/>
                  </a:lnTo>
                  <a:lnTo>
                    <a:pt x="48550" y="119679"/>
                  </a:lnTo>
                  <a:lnTo>
                    <a:pt x="105569" y="117955"/>
                  </a:lnTo>
                  <a:lnTo>
                    <a:pt x="141375" y="120454"/>
                  </a:lnTo>
                  <a:lnTo>
                    <a:pt x="167445" y="131720"/>
                  </a:lnTo>
                  <a:lnTo>
                    <a:pt x="199252" y="162472"/>
                  </a:lnTo>
                  <a:lnTo>
                    <a:pt x="220694" y="200530"/>
                  </a:lnTo>
                  <a:lnTo>
                    <a:pt x="223518" y="231296"/>
                  </a:lnTo>
                  <a:lnTo>
                    <a:pt x="218172" y="262235"/>
                  </a:lnTo>
                  <a:lnTo>
                    <a:pt x="205639" y="286143"/>
                  </a:lnTo>
                  <a:lnTo>
                    <a:pt x="185851" y="302862"/>
                  </a:lnTo>
                  <a:lnTo>
                    <a:pt x="174174" y="309454"/>
                  </a:lnTo>
                  <a:lnTo>
                    <a:pt x="121349" y="318730"/>
                  </a:lnTo>
                  <a:lnTo>
                    <a:pt x="72011" y="314200"/>
                  </a:lnTo>
                  <a:lnTo>
                    <a:pt x="12642" y="298767"/>
                  </a:lnTo>
                  <a:lnTo>
                    <a:pt x="0" y="295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705696" y="9406553"/>
              <a:ext cx="164535" cy="41134"/>
            </a:xfrm>
            <a:custGeom>
              <a:avLst/>
              <a:gdLst/>
              <a:ahLst/>
              <a:cxnLst/>
              <a:rect l="0" t="0" r="0" b="0"/>
              <a:pathLst>
                <a:path w="164535" h="41134">
                  <a:moveTo>
                    <a:pt x="0" y="0"/>
                  </a:moveTo>
                  <a:lnTo>
                    <a:pt x="57251" y="19083"/>
                  </a:lnTo>
                  <a:lnTo>
                    <a:pt x="118064" y="35198"/>
                  </a:lnTo>
                  <a:lnTo>
                    <a:pt x="164534" y="411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596808" y="9091195"/>
              <a:ext cx="163733" cy="918651"/>
            </a:xfrm>
            <a:custGeom>
              <a:avLst/>
              <a:gdLst/>
              <a:ahLst/>
              <a:cxnLst/>
              <a:rect l="0" t="0" r="0" b="0"/>
              <a:pathLst>
                <a:path w="163733" h="918651">
                  <a:moveTo>
                    <a:pt x="163732" y="0"/>
                  </a:moveTo>
                  <a:lnTo>
                    <a:pt x="144647" y="57252"/>
                  </a:lnTo>
                  <a:lnTo>
                    <a:pt x="131501" y="111249"/>
                  </a:lnTo>
                  <a:lnTo>
                    <a:pt x="117958" y="160934"/>
                  </a:lnTo>
                  <a:lnTo>
                    <a:pt x="99732" y="218668"/>
                  </a:lnTo>
                  <a:lnTo>
                    <a:pt x="81461" y="278146"/>
                  </a:lnTo>
                  <a:lnTo>
                    <a:pt x="63183" y="340846"/>
                  </a:lnTo>
                  <a:lnTo>
                    <a:pt x="49472" y="390620"/>
                  </a:lnTo>
                  <a:lnTo>
                    <a:pt x="35761" y="443962"/>
                  </a:lnTo>
                  <a:lnTo>
                    <a:pt x="17479" y="507158"/>
                  </a:lnTo>
                  <a:lnTo>
                    <a:pt x="5292" y="558897"/>
                  </a:lnTo>
                  <a:lnTo>
                    <a:pt x="1003" y="617391"/>
                  </a:lnTo>
                  <a:lnTo>
                    <a:pt x="0" y="671005"/>
                  </a:lnTo>
                  <a:lnTo>
                    <a:pt x="3617" y="726318"/>
                  </a:lnTo>
                  <a:lnTo>
                    <a:pt x="10303" y="779848"/>
                  </a:lnTo>
                  <a:lnTo>
                    <a:pt x="18352" y="829030"/>
                  </a:lnTo>
                  <a:lnTo>
                    <a:pt x="22946" y="868155"/>
                  </a:lnTo>
                  <a:lnTo>
                    <a:pt x="26620" y="9186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514656" y="9063772"/>
              <a:ext cx="41134" cy="781540"/>
            </a:xfrm>
            <a:custGeom>
              <a:avLst/>
              <a:gdLst/>
              <a:ahLst/>
              <a:cxnLst/>
              <a:rect l="0" t="0" r="0" b="0"/>
              <a:pathLst>
                <a:path w="41134" h="781540">
                  <a:moveTo>
                    <a:pt x="41133" y="0"/>
                  </a:moveTo>
                  <a:lnTo>
                    <a:pt x="41133" y="56256"/>
                  </a:lnTo>
                  <a:lnTo>
                    <a:pt x="41133" y="102699"/>
                  </a:lnTo>
                  <a:lnTo>
                    <a:pt x="37071" y="153810"/>
                  </a:lnTo>
                  <a:lnTo>
                    <a:pt x="31711" y="203949"/>
                  </a:lnTo>
                  <a:lnTo>
                    <a:pt x="28693" y="266436"/>
                  </a:lnTo>
                  <a:lnTo>
                    <a:pt x="27799" y="323546"/>
                  </a:lnTo>
                  <a:lnTo>
                    <a:pt x="27534" y="379062"/>
                  </a:lnTo>
                  <a:lnTo>
                    <a:pt x="27455" y="434106"/>
                  </a:lnTo>
                  <a:lnTo>
                    <a:pt x="27432" y="489008"/>
                  </a:lnTo>
                  <a:lnTo>
                    <a:pt x="25902" y="543871"/>
                  </a:lnTo>
                  <a:lnTo>
                    <a:pt x="16477" y="603291"/>
                  </a:lnTo>
                  <a:lnTo>
                    <a:pt x="8338" y="657121"/>
                  </a:lnTo>
                  <a:lnTo>
                    <a:pt x="3706" y="708469"/>
                  </a:lnTo>
                  <a:lnTo>
                    <a:pt x="1099" y="759888"/>
                  </a:lnTo>
                  <a:lnTo>
                    <a:pt x="0" y="7815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691984" y="10119535"/>
              <a:ext cx="219380" cy="13713"/>
            </a:xfrm>
            <a:custGeom>
              <a:avLst/>
              <a:gdLst/>
              <a:ahLst/>
              <a:cxnLst/>
              <a:rect l="0" t="0" r="0" b="0"/>
              <a:pathLst>
                <a:path w="219380" h="13713">
                  <a:moveTo>
                    <a:pt x="0" y="13712"/>
                  </a:moveTo>
                  <a:lnTo>
                    <a:pt x="59659" y="2859"/>
                  </a:lnTo>
                  <a:lnTo>
                    <a:pt x="111116" y="847"/>
                  </a:lnTo>
                  <a:lnTo>
                    <a:pt x="164957" y="251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691984" y="10160668"/>
              <a:ext cx="246803" cy="68557"/>
            </a:xfrm>
            <a:custGeom>
              <a:avLst/>
              <a:gdLst/>
              <a:ahLst/>
              <a:cxnLst/>
              <a:rect l="0" t="0" r="0" b="0"/>
              <a:pathLst>
                <a:path w="246803" h="68557">
                  <a:moveTo>
                    <a:pt x="0" y="0"/>
                  </a:moveTo>
                  <a:lnTo>
                    <a:pt x="55597" y="14916"/>
                  </a:lnTo>
                  <a:lnTo>
                    <a:pt x="117117" y="32231"/>
                  </a:lnTo>
                  <a:lnTo>
                    <a:pt x="169952" y="45775"/>
                  </a:lnTo>
                  <a:lnTo>
                    <a:pt x="226881" y="62476"/>
                  </a:lnTo>
                  <a:lnTo>
                    <a:pt x="246802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030501" y="10029989"/>
              <a:ext cx="272423" cy="364391"/>
            </a:xfrm>
            <a:custGeom>
              <a:avLst/>
              <a:gdLst/>
              <a:ahLst/>
              <a:cxnLst/>
              <a:rect l="0" t="0" r="0" b="0"/>
              <a:pathLst>
                <a:path w="272423" h="364391">
                  <a:moveTo>
                    <a:pt x="196220" y="7279"/>
                  </a:moveTo>
                  <a:lnTo>
                    <a:pt x="174383" y="0"/>
                  </a:lnTo>
                  <a:lnTo>
                    <a:pt x="131688" y="2752"/>
                  </a:lnTo>
                  <a:lnTo>
                    <a:pt x="87723" y="13216"/>
                  </a:lnTo>
                  <a:lnTo>
                    <a:pt x="63700" y="29723"/>
                  </a:lnTo>
                  <a:lnTo>
                    <a:pt x="15532" y="81273"/>
                  </a:lnTo>
                  <a:lnTo>
                    <a:pt x="2670" y="105674"/>
                  </a:lnTo>
                  <a:lnTo>
                    <a:pt x="0" y="131754"/>
                  </a:lnTo>
                  <a:lnTo>
                    <a:pt x="1421" y="145107"/>
                  </a:lnTo>
                  <a:lnTo>
                    <a:pt x="6939" y="152486"/>
                  </a:lnTo>
                  <a:lnTo>
                    <a:pt x="15188" y="155881"/>
                  </a:lnTo>
                  <a:lnTo>
                    <a:pt x="36541" y="155592"/>
                  </a:lnTo>
                  <a:lnTo>
                    <a:pt x="91552" y="147055"/>
                  </a:lnTo>
                  <a:lnTo>
                    <a:pt x="138801" y="149243"/>
                  </a:lnTo>
                  <a:lnTo>
                    <a:pt x="166130" y="157212"/>
                  </a:lnTo>
                  <a:lnTo>
                    <a:pt x="212564" y="191217"/>
                  </a:lnTo>
                  <a:lnTo>
                    <a:pt x="258017" y="241493"/>
                  </a:lnTo>
                  <a:lnTo>
                    <a:pt x="269389" y="272354"/>
                  </a:lnTo>
                  <a:lnTo>
                    <a:pt x="272422" y="289115"/>
                  </a:lnTo>
                  <a:lnTo>
                    <a:pt x="267666" y="315863"/>
                  </a:lnTo>
                  <a:lnTo>
                    <a:pt x="253872" y="337908"/>
                  </a:lnTo>
                  <a:lnTo>
                    <a:pt x="232508" y="357861"/>
                  </a:lnTo>
                  <a:lnTo>
                    <a:pt x="220412" y="362878"/>
                  </a:lnTo>
                  <a:lnTo>
                    <a:pt x="194784" y="364390"/>
                  </a:lnTo>
                  <a:lnTo>
                    <a:pt x="140103" y="356675"/>
                  </a:lnTo>
                  <a:lnTo>
                    <a:pt x="90216" y="344740"/>
                  </a:lnTo>
                  <a:lnTo>
                    <a:pt x="35461" y="327059"/>
                  </a:lnTo>
                  <a:lnTo>
                    <a:pt x="4263" y="3089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8322590" y="10054791"/>
              <a:ext cx="221074" cy="320801"/>
            </a:xfrm>
            <a:custGeom>
              <a:avLst/>
              <a:gdLst/>
              <a:ahLst/>
              <a:cxnLst/>
              <a:rect l="0" t="0" r="0" b="0"/>
              <a:pathLst>
                <a:path w="221074" h="320801">
                  <a:moveTo>
                    <a:pt x="150932" y="23611"/>
                  </a:moveTo>
                  <a:lnTo>
                    <a:pt x="129096" y="9053"/>
                  </a:lnTo>
                  <a:lnTo>
                    <a:pt x="86401" y="0"/>
                  </a:lnTo>
                  <a:lnTo>
                    <a:pt x="42435" y="4596"/>
                  </a:lnTo>
                  <a:lnTo>
                    <a:pt x="18413" y="19730"/>
                  </a:lnTo>
                  <a:lnTo>
                    <a:pt x="7741" y="30164"/>
                  </a:lnTo>
                  <a:lnTo>
                    <a:pt x="2150" y="41691"/>
                  </a:lnTo>
                  <a:lnTo>
                    <a:pt x="0" y="66687"/>
                  </a:lnTo>
                  <a:lnTo>
                    <a:pt x="8185" y="88967"/>
                  </a:lnTo>
                  <a:lnTo>
                    <a:pt x="14634" y="99174"/>
                  </a:lnTo>
                  <a:lnTo>
                    <a:pt x="23504" y="104456"/>
                  </a:lnTo>
                  <a:lnTo>
                    <a:pt x="74640" y="110111"/>
                  </a:lnTo>
                  <a:lnTo>
                    <a:pt x="121218" y="124905"/>
                  </a:lnTo>
                  <a:lnTo>
                    <a:pt x="170623" y="157202"/>
                  </a:lnTo>
                  <a:lnTo>
                    <a:pt x="200270" y="191163"/>
                  </a:lnTo>
                  <a:lnTo>
                    <a:pt x="221073" y="237451"/>
                  </a:lnTo>
                  <a:lnTo>
                    <a:pt x="219685" y="267950"/>
                  </a:lnTo>
                  <a:lnTo>
                    <a:pt x="215049" y="282482"/>
                  </a:lnTo>
                  <a:lnTo>
                    <a:pt x="205865" y="293694"/>
                  </a:lnTo>
                  <a:lnTo>
                    <a:pt x="179409" y="310213"/>
                  </a:lnTo>
                  <a:lnTo>
                    <a:pt x="130255" y="320800"/>
                  </a:lnTo>
                  <a:lnTo>
                    <a:pt x="77096" y="316657"/>
                  </a:lnTo>
                  <a:lnTo>
                    <a:pt x="27531" y="3115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8647244" y="10566371"/>
            <a:ext cx="1121563" cy="636349"/>
            <a:chOff x="8647244" y="10566371"/>
            <a:chExt cx="1121563" cy="636349"/>
          </a:xfrm>
        </p:grpSpPr>
        <p:sp>
          <p:nvSpPr>
            <p:cNvPr id="152" name="Freeform 151"/>
            <p:cNvSpPr/>
            <p:nvPr/>
          </p:nvSpPr>
          <p:spPr>
            <a:xfrm>
              <a:off x="8647244" y="10566371"/>
              <a:ext cx="278749" cy="471815"/>
            </a:xfrm>
            <a:custGeom>
              <a:avLst/>
              <a:gdLst/>
              <a:ahLst/>
              <a:cxnLst/>
              <a:rect l="0" t="0" r="0" b="0"/>
              <a:pathLst>
                <a:path w="278749" h="471815">
                  <a:moveTo>
                    <a:pt x="169058" y="170167"/>
                  </a:moveTo>
                  <a:lnTo>
                    <a:pt x="190895" y="162889"/>
                  </a:lnTo>
                  <a:lnTo>
                    <a:pt x="209741" y="147128"/>
                  </a:lnTo>
                  <a:lnTo>
                    <a:pt x="233419" y="112559"/>
                  </a:lnTo>
                  <a:lnTo>
                    <a:pt x="255067" y="59933"/>
                  </a:lnTo>
                  <a:lnTo>
                    <a:pt x="255344" y="46404"/>
                  </a:lnTo>
                  <a:lnTo>
                    <a:pt x="247525" y="19184"/>
                  </a:lnTo>
                  <a:lnTo>
                    <a:pt x="236604" y="10097"/>
                  </a:lnTo>
                  <a:lnTo>
                    <a:pt x="204157" y="0"/>
                  </a:lnTo>
                  <a:lnTo>
                    <a:pt x="157622" y="1595"/>
                  </a:lnTo>
                  <a:lnTo>
                    <a:pt x="107608" y="26273"/>
                  </a:lnTo>
                  <a:lnTo>
                    <a:pt x="54196" y="62531"/>
                  </a:lnTo>
                  <a:lnTo>
                    <a:pt x="30156" y="96938"/>
                  </a:lnTo>
                  <a:lnTo>
                    <a:pt x="8056" y="155072"/>
                  </a:lnTo>
                  <a:lnTo>
                    <a:pt x="0" y="192405"/>
                  </a:lnTo>
                  <a:lnTo>
                    <a:pt x="1498" y="229310"/>
                  </a:lnTo>
                  <a:lnTo>
                    <a:pt x="18185" y="277068"/>
                  </a:lnTo>
                  <a:lnTo>
                    <a:pt x="42081" y="297915"/>
                  </a:lnTo>
                  <a:lnTo>
                    <a:pt x="73014" y="310735"/>
                  </a:lnTo>
                  <a:lnTo>
                    <a:pt x="107074" y="316432"/>
                  </a:lnTo>
                  <a:lnTo>
                    <a:pt x="138463" y="306778"/>
                  </a:lnTo>
                  <a:lnTo>
                    <a:pt x="166125" y="287252"/>
                  </a:lnTo>
                  <a:lnTo>
                    <a:pt x="218345" y="224181"/>
                  </a:lnTo>
                  <a:lnTo>
                    <a:pt x="244755" y="170004"/>
                  </a:lnTo>
                  <a:lnTo>
                    <a:pt x="256826" y="139650"/>
                  </a:lnTo>
                  <a:lnTo>
                    <a:pt x="254786" y="152541"/>
                  </a:lnTo>
                  <a:lnTo>
                    <a:pt x="231640" y="210472"/>
                  </a:lnTo>
                  <a:lnTo>
                    <a:pt x="217224" y="265731"/>
                  </a:lnTo>
                  <a:lnTo>
                    <a:pt x="213317" y="313190"/>
                  </a:lnTo>
                  <a:lnTo>
                    <a:pt x="215644" y="356626"/>
                  </a:lnTo>
                  <a:lnTo>
                    <a:pt x="223280" y="393197"/>
                  </a:lnTo>
                  <a:lnTo>
                    <a:pt x="244709" y="430916"/>
                  </a:lnTo>
                  <a:lnTo>
                    <a:pt x="278748" y="4718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973695" y="10681694"/>
              <a:ext cx="171677" cy="318943"/>
            </a:xfrm>
            <a:custGeom>
              <a:avLst/>
              <a:gdLst/>
              <a:ahLst/>
              <a:cxnLst/>
              <a:rect l="0" t="0" r="0" b="0"/>
              <a:pathLst>
                <a:path w="171677" h="318943">
                  <a:moveTo>
                    <a:pt x="144254" y="0"/>
                  </a:moveTo>
                  <a:lnTo>
                    <a:pt x="88657" y="4062"/>
                  </a:lnTo>
                  <a:lnTo>
                    <a:pt x="75197" y="7278"/>
                  </a:lnTo>
                  <a:lnTo>
                    <a:pt x="52115" y="23039"/>
                  </a:lnTo>
                  <a:lnTo>
                    <a:pt x="12470" y="70399"/>
                  </a:lnTo>
                  <a:lnTo>
                    <a:pt x="1892" y="104923"/>
                  </a:lnTo>
                  <a:lnTo>
                    <a:pt x="0" y="167185"/>
                  </a:lnTo>
                  <a:lnTo>
                    <a:pt x="13151" y="229814"/>
                  </a:lnTo>
                  <a:lnTo>
                    <a:pt x="29617" y="265150"/>
                  </a:lnTo>
                  <a:lnTo>
                    <a:pt x="52170" y="291012"/>
                  </a:lnTo>
                  <a:lnTo>
                    <a:pt x="90563" y="315423"/>
                  </a:lnTo>
                  <a:lnTo>
                    <a:pt x="117345" y="318942"/>
                  </a:lnTo>
                  <a:lnTo>
                    <a:pt x="171676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9220227" y="10736538"/>
              <a:ext cx="226792" cy="356493"/>
            </a:xfrm>
            <a:custGeom>
              <a:avLst/>
              <a:gdLst/>
              <a:ahLst/>
              <a:cxnLst/>
              <a:rect l="0" t="0" r="0" b="0"/>
              <a:pathLst>
                <a:path w="226792" h="356493">
                  <a:moveTo>
                    <a:pt x="34834" y="0"/>
                  </a:moveTo>
                  <a:lnTo>
                    <a:pt x="23888" y="53210"/>
                  </a:lnTo>
                  <a:lnTo>
                    <a:pt x="12971" y="107513"/>
                  </a:lnTo>
                  <a:lnTo>
                    <a:pt x="7535" y="169646"/>
                  </a:lnTo>
                  <a:lnTo>
                    <a:pt x="0" y="225804"/>
                  </a:lnTo>
                  <a:lnTo>
                    <a:pt x="3102" y="257275"/>
                  </a:lnTo>
                  <a:lnTo>
                    <a:pt x="9109" y="269019"/>
                  </a:lnTo>
                  <a:lnTo>
                    <a:pt x="27971" y="286130"/>
                  </a:lnTo>
                  <a:lnTo>
                    <a:pt x="39400" y="288256"/>
                  </a:lnTo>
                  <a:lnTo>
                    <a:pt x="64285" y="282493"/>
                  </a:lnTo>
                  <a:lnTo>
                    <a:pt x="86518" y="261650"/>
                  </a:lnTo>
                  <a:lnTo>
                    <a:pt x="118339" y="205893"/>
                  </a:lnTo>
                  <a:lnTo>
                    <a:pt x="136248" y="152110"/>
                  </a:lnTo>
                  <a:lnTo>
                    <a:pt x="131829" y="202716"/>
                  </a:lnTo>
                  <a:lnTo>
                    <a:pt x="131114" y="253207"/>
                  </a:lnTo>
                  <a:lnTo>
                    <a:pt x="138181" y="306762"/>
                  </a:lnTo>
                  <a:lnTo>
                    <a:pt x="149830" y="334897"/>
                  </a:lnTo>
                  <a:lnTo>
                    <a:pt x="157202" y="346666"/>
                  </a:lnTo>
                  <a:lnTo>
                    <a:pt x="168211" y="352988"/>
                  </a:lnTo>
                  <a:lnTo>
                    <a:pt x="226791" y="356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9542996" y="10585716"/>
              <a:ext cx="68557" cy="479893"/>
            </a:xfrm>
            <a:custGeom>
              <a:avLst/>
              <a:gdLst/>
              <a:ahLst/>
              <a:cxnLst/>
              <a:rect l="0" t="0" r="0" b="0"/>
              <a:pathLst>
                <a:path w="68557" h="479893">
                  <a:moveTo>
                    <a:pt x="68556" y="0"/>
                  </a:moveTo>
                  <a:lnTo>
                    <a:pt x="67032" y="54732"/>
                  </a:lnTo>
                  <a:lnTo>
                    <a:pt x="61277" y="95420"/>
                  </a:lnTo>
                  <a:lnTo>
                    <a:pt x="53641" y="147020"/>
                  </a:lnTo>
                  <a:lnTo>
                    <a:pt x="46692" y="203977"/>
                  </a:lnTo>
                  <a:lnTo>
                    <a:pt x="43604" y="259761"/>
                  </a:lnTo>
                  <a:lnTo>
                    <a:pt x="34587" y="320721"/>
                  </a:lnTo>
                  <a:lnTo>
                    <a:pt x="22267" y="382287"/>
                  </a:lnTo>
                  <a:lnTo>
                    <a:pt x="16246" y="441492"/>
                  </a:lnTo>
                  <a:lnTo>
                    <a:pt x="10775" y="462826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9474440" y="10846229"/>
              <a:ext cx="191958" cy="54845"/>
            </a:xfrm>
            <a:custGeom>
              <a:avLst/>
              <a:gdLst/>
              <a:ahLst/>
              <a:cxnLst/>
              <a:rect l="0" t="0" r="0" b="0"/>
              <a:pathLst>
                <a:path w="191958" h="54845">
                  <a:moveTo>
                    <a:pt x="0" y="0"/>
                  </a:moveTo>
                  <a:lnTo>
                    <a:pt x="59660" y="14915"/>
                  </a:lnTo>
                  <a:lnTo>
                    <a:pt x="111117" y="27779"/>
                  </a:lnTo>
                  <a:lnTo>
                    <a:pt x="156833" y="41239"/>
                  </a:lnTo>
                  <a:lnTo>
                    <a:pt x="191957" y="548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9625264" y="10914723"/>
              <a:ext cx="143543" cy="287997"/>
            </a:xfrm>
            <a:custGeom>
              <a:avLst/>
              <a:gdLst/>
              <a:ahLst/>
              <a:cxnLst/>
              <a:rect l="0" t="0" r="0" b="0"/>
              <a:pathLst>
                <a:path w="143543" h="287997">
                  <a:moveTo>
                    <a:pt x="0" y="13773"/>
                  </a:moveTo>
                  <a:lnTo>
                    <a:pt x="23416" y="34142"/>
                  </a:lnTo>
                  <a:lnTo>
                    <a:pt x="45446" y="44662"/>
                  </a:lnTo>
                  <a:lnTo>
                    <a:pt x="74535" y="46292"/>
                  </a:lnTo>
                  <a:lnTo>
                    <a:pt x="135584" y="34923"/>
                  </a:lnTo>
                  <a:lnTo>
                    <a:pt x="142187" y="27873"/>
                  </a:lnTo>
                  <a:lnTo>
                    <a:pt x="143542" y="18603"/>
                  </a:lnTo>
                  <a:lnTo>
                    <a:pt x="141399" y="7851"/>
                  </a:lnTo>
                  <a:lnTo>
                    <a:pt x="133875" y="2208"/>
                  </a:lnTo>
                  <a:lnTo>
                    <a:pt x="109267" y="0"/>
                  </a:lnTo>
                  <a:lnTo>
                    <a:pt x="86142" y="8159"/>
                  </a:lnTo>
                  <a:lnTo>
                    <a:pt x="65707" y="23465"/>
                  </a:lnTo>
                  <a:lnTo>
                    <a:pt x="38597" y="57779"/>
                  </a:lnTo>
                  <a:lnTo>
                    <a:pt x="21762" y="98415"/>
                  </a:lnTo>
                  <a:lnTo>
                    <a:pt x="17620" y="148372"/>
                  </a:lnTo>
                  <a:lnTo>
                    <a:pt x="26887" y="198722"/>
                  </a:lnTo>
                  <a:lnTo>
                    <a:pt x="48254" y="234292"/>
                  </a:lnTo>
                  <a:lnTo>
                    <a:pt x="95978" y="2879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825301" y="11398104"/>
            <a:ext cx="1368492" cy="548450"/>
            <a:chOff x="825301" y="11398104"/>
            <a:chExt cx="1368492" cy="548450"/>
          </a:xfrm>
        </p:grpSpPr>
        <p:sp>
          <p:nvSpPr>
            <p:cNvPr id="159" name="Freeform 158"/>
            <p:cNvSpPr/>
            <p:nvPr/>
          </p:nvSpPr>
          <p:spPr>
            <a:xfrm>
              <a:off x="825301" y="11535217"/>
              <a:ext cx="285307" cy="411337"/>
            </a:xfrm>
            <a:custGeom>
              <a:avLst/>
              <a:gdLst/>
              <a:ahLst/>
              <a:cxnLst/>
              <a:rect l="0" t="0" r="0" b="0"/>
              <a:pathLst>
                <a:path w="285307" h="411337">
                  <a:moveTo>
                    <a:pt x="120772" y="0"/>
                  </a:moveTo>
                  <a:lnTo>
                    <a:pt x="117725" y="43786"/>
                  </a:lnTo>
                  <a:lnTo>
                    <a:pt x="100403" y="95072"/>
                  </a:lnTo>
                  <a:lnTo>
                    <a:pt x="83421" y="156310"/>
                  </a:lnTo>
                  <a:lnTo>
                    <a:pt x="61293" y="212202"/>
                  </a:lnTo>
                  <a:lnTo>
                    <a:pt x="35332" y="272806"/>
                  </a:lnTo>
                  <a:lnTo>
                    <a:pt x="1315" y="321510"/>
                  </a:lnTo>
                  <a:lnTo>
                    <a:pt x="0" y="331646"/>
                  </a:lnTo>
                  <a:lnTo>
                    <a:pt x="3694" y="341450"/>
                  </a:lnTo>
                  <a:lnTo>
                    <a:pt x="10727" y="351034"/>
                  </a:lnTo>
                  <a:lnTo>
                    <a:pt x="21510" y="357424"/>
                  </a:lnTo>
                  <a:lnTo>
                    <a:pt x="82601" y="371740"/>
                  </a:lnTo>
                  <a:lnTo>
                    <a:pt x="135361" y="384369"/>
                  </a:lnTo>
                  <a:lnTo>
                    <a:pt x="193651" y="397760"/>
                  </a:lnTo>
                  <a:lnTo>
                    <a:pt x="246977" y="407314"/>
                  </a:lnTo>
                  <a:lnTo>
                    <a:pt x="285306" y="411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1069474" y="11398104"/>
              <a:ext cx="256668" cy="548352"/>
            </a:xfrm>
            <a:custGeom>
              <a:avLst/>
              <a:gdLst/>
              <a:ahLst/>
              <a:cxnLst/>
              <a:rect l="0" t="0" r="0" b="0"/>
              <a:pathLst>
                <a:path w="256668" h="548352">
                  <a:moveTo>
                    <a:pt x="150823" y="0"/>
                  </a:moveTo>
                  <a:lnTo>
                    <a:pt x="169800" y="48808"/>
                  </a:lnTo>
                  <a:lnTo>
                    <a:pt x="193517" y="98252"/>
                  </a:lnTo>
                  <a:lnTo>
                    <a:pt x="219841" y="155560"/>
                  </a:lnTo>
                  <a:lnTo>
                    <a:pt x="236343" y="200156"/>
                  </a:lnTo>
                  <a:lnTo>
                    <a:pt x="248755" y="250446"/>
                  </a:lnTo>
                  <a:lnTo>
                    <a:pt x="255287" y="299204"/>
                  </a:lnTo>
                  <a:lnTo>
                    <a:pt x="256667" y="346265"/>
                  </a:lnTo>
                  <a:lnTo>
                    <a:pt x="252202" y="392572"/>
                  </a:lnTo>
                  <a:lnTo>
                    <a:pt x="248401" y="454189"/>
                  </a:lnTo>
                  <a:lnTo>
                    <a:pt x="239997" y="503762"/>
                  </a:lnTo>
                  <a:lnTo>
                    <a:pt x="220579" y="540116"/>
                  </a:lnTo>
                  <a:lnTo>
                    <a:pt x="209515" y="545941"/>
                  </a:lnTo>
                  <a:lnTo>
                    <a:pt x="180971" y="548351"/>
                  </a:lnTo>
                  <a:lnTo>
                    <a:pt x="137919" y="541142"/>
                  </a:lnTo>
                  <a:lnTo>
                    <a:pt x="82426" y="514110"/>
                  </a:lnTo>
                  <a:lnTo>
                    <a:pt x="21011" y="470443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439676" y="11425527"/>
              <a:ext cx="123402" cy="521027"/>
            </a:xfrm>
            <a:custGeom>
              <a:avLst/>
              <a:gdLst/>
              <a:ahLst/>
              <a:cxnLst/>
              <a:rect l="0" t="0" r="0" b="0"/>
              <a:pathLst>
                <a:path w="123402" h="521027">
                  <a:moveTo>
                    <a:pt x="0" y="0"/>
                  </a:moveTo>
                  <a:lnTo>
                    <a:pt x="3047" y="54732"/>
                  </a:lnTo>
                  <a:lnTo>
                    <a:pt x="20369" y="113888"/>
                  </a:lnTo>
                  <a:lnTo>
                    <a:pt x="35828" y="166286"/>
                  </a:lnTo>
                  <a:lnTo>
                    <a:pt x="45377" y="212540"/>
                  </a:lnTo>
                  <a:lnTo>
                    <a:pt x="59318" y="268135"/>
                  </a:lnTo>
                  <a:lnTo>
                    <a:pt x="77678" y="327866"/>
                  </a:lnTo>
                  <a:lnTo>
                    <a:pt x="91402" y="372892"/>
                  </a:lnTo>
                  <a:lnTo>
                    <a:pt x="105118" y="431600"/>
                  </a:lnTo>
                  <a:lnTo>
                    <a:pt x="119338" y="494617"/>
                  </a:lnTo>
                  <a:lnTo>
                    <a:pt x="123401" y="521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1522809" y="11452949"/>
              <a:ext cx="314493" cy="397626"/>
            </a:xfrm>
            <a:custGeom>
              <a:avLst/>
              <a:gdLst/>
              <a:ahLst/>
              <a:cxnLst/>
              <a:rect l="0" t="0" r="0" b="0"/>
              <a:pathLst>
                <a:path w="314493" h="397626">
                  <a:moveTo>
                    <a:pt x="95113" y="0"/>
                  </a:moveTo>
                  <a:lnTo>
                    <a:pt x="109670" y="14558"/>
                  </a:lnTo>
                  <a:lnTo>
                    <a:pt x="126002" y="52726"/>
                  </a:lnTo>
                  <a:lnTo>
                    <a:pt x="125932" y="102630"/>
                  </a:lnTo>
                  <a:lnTo>
                    <a:pt x="116263" y="156011"/>
                  </a:lnTo>
                  <a:lnTo>
                    <a:pt x="96471" y="195864"/>
                  </a:lnTo>
                  <a:lnTo>
                    <a:pt x="53556" y="256965"/>
                  </a:lnTo>
                  <a:lnTo>
                    <a:pt x="33986" y="275695"/>
                  </a:lnTo>
                  <a:lnTo>
                    <a:pt x="10054" y="289097"/>
                  </a:lnTo>
                  <a:lnTo>
                    <a:pt x="3367" y="288710"/>
                  </a:lnTo>
                  <a:lnTo>
                    <a:pt x="433" y="283881"/>
                  </a:lnTo>
                  <a:lnTo>
                    <a:pt x="0" y="276092"/>
                  </a:lnTo>
                  <a:lnTo>
                    <a:pt x="5805" y="269376"/>
                  </a:lnTo>
                  <a:lnTo>
                    <a:pt x="28506" y="257850"/>
                  </a:lnTo>
                  <a:lnTo>
                    <a:pt x="54845" y="255774"/>
                  </a:lnTo>
                  <a:lnTo>
                    <a:pt x="108995" y="266856"/>
                  </a:lnTo>
                  <a:lnTo>
                    <a:pt x="165226" y="296185"/>
                  </a:lnTo>
                  <a:lnTo>
                    <a:pt x="225310" y="340347"/>
                  </a:lnTo>
                  <a:lnTo>
                    <a:pt x="277018" y="385118"/>
                  </a:lnTo>
                  <a:lnTo>
                    <a:pt x="314492" y="3976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1785180" y="11457482"/>
              <a:ext cx="381191" cy="420515"/>
            </a:xfrm>
            <a:custGeom>
              <a:avLst/>
              <a:gdLst/>
              <a:ahLst/>
              <a:cxnLst/>
              <a:rect l="0" t="0" r="0" b="0"/>
              <a:pathLst>
                <a:path w="381191" h="420515">
                  <a:moveTo>
                    <a:pt x="38410" y="22890"/>
                  </a:moveTo>
                  <a:lnTo>
                    <a:pt x="39933" y="77622"/>
                  </a:lnTo>
                  <a:lnTo>
                    <a:pt x="49356" y="136778"/>
                  </a:lnTo>
                  <a:lnTo>
                    <a:pt x="61797" y="187652"/>
                  </a:lnTo>
                  <a:lnTo>
                    <a:pt x="75132" y="249616"/>
                  </a:lnTo>
                  <a:lnTo>
                    <a:pt x="84184" y="293777"/>
                  </a:lnTo>
                  <a:lnTo>
                    <a:pt x="97846" y="346908"/>
                  </a:lnTo>
                  <a:lnTo>
                    <a:pt x="97839" y="353162"/>
                  </a:lnTo>
                  <a:lnTo>
                    <a:pt x="94787" y="352761"/>
                  </a:lnTo>
                  <a:lnTo>
                    <a:pt x="89706" y="347924"/>
                  </a:lnTo>
                  <a:lnTo>
                    <a:pt x="61182" y="285427"/>
                  </a:lnTo>
                  <a:lnTo>
                    <a:pt x="44311" y="224925"/>
                  </a:lnTo>
                  <a:lnTo>
                    <a:pt x="29663" y="173652"/>
                  </a:lnTo>
                  <a:lnTo>
                    <a:pt x="15675" y="113094"/>
                  </a:lnTo>
                  <a:lnTo>
                    <a:pt x="3405" y="55880"/>
                  </a:lnTo>
                  <a:lnTo>
                    <a:pt x="0" y="18762"/>
                  </a:lnTo>
                  <a:lnTo>
                    <a:pt x="3662" y="7951"/>
                  </a:lnTo>
                  <a:lnTo>
                    <a:pt x="10674" y="2267"/>
                  </a:lnTo>
                  <a:lnTo>
                    <a:pt x="19920" y="0"/>
                  </a:lnTo>
                  <a:lnTo>
                    <a:pt x="29130" y="3060"/>
                  </a:lnTo>
                  <a:lnTo>
                    <a:pt x="47489" y="18646"/>
                  </a:lnTo>
                  <a:lnTo>
                    <a:pt x="82394" y="74919"/>
                  </a:lnTo>
                  <a:lnTo>
                    <a:pt x="103748" y="108386"/>
                  </a:lnTo>
                  <a:lnTo>
                    <a:pt x="123786" y="143184"/>
                  </a:lnTo>
                  <a:lnTo>
                    <a:pt x="168314" y="205578"/>
                  </a:lnTo>
                  <a:lnTo>
                    <a:pt x="204871" y="260005"/>
                  </a:lnTo>
                  <a:lnTo>
                    <a:pt x="258170" y="316134"/>
                  </a:lnTo>
                  <a:lnTo>
                    <a:pt x="316972" y="379516"/>
                  </a:lnTo>
                  <a:lnTo>
                    <a:pt x="360211" y="405023"/>
                  </a:lnTo>
                  <a:lnTo>
                    <a:pt x="381190" y="420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097814" y="11452949"/>
              <a:ext cx="95979" cy="438759"/>
            </a:xfrm>
            <a:custGeom>
              <a:avLst/>
              <a:gdLst/>
              <a:ahLst/>
              <a:cxnLst/>
              <a:rect l="0" t="0" r="0" b="0"/>
              <a:pathLst>
                <a:path w="95979" h="438759">
                  <a:moveTo>
                    <a:pt x="0" y="0"/>
                  </a:moveTo>
                  <a:lnTo>
                    <a:pt x="3047" y="54732"/>
                  </a:lnTo>
                  <a:lnTo>
                    <a:pt x="20369" y="116935"/>
                  </a:lnTo>
                  <a:lnTo>
                    <a:pt x="30889" y="161153"/>
                  </a:lnTo>
                  <a:lnTo>
                    <a:pt x="40643" y="206197"/>
                  </a:lnTo>
                  <a:lnTo>
                    <a:pt x="50056" y="250084"/>
                  </a:lnTo>
                  <a:lnTo>
                    <a:pt x="63921" y="309052"/>
                  </a:lnTo>
                  <a:lnTo>
                    <a:pt x="77678" y="363595"/>
                  </a:lnTo>
                  <a:lnTo>
                    <a:pt x="91912" y="415617"/>
                  </a:lnTo>
                  <a:lnTo>
                    <a:pt x="95978" y="4387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2426883" y="11192436"/>
            <a:ext cx="1124319" cy="932363"/>
            <a:chOff x="2426883" y="11192436"/>
            <a:chExt cx="1124319" cy="932363"/>
          </a:xfrm>
        </p:grpSpPr>
        <p:sp>
          <p:nvSpPr>
            <p:cNvPr id="166" name="Freeform 165"/>
            <p:cNvSpPr/>
            <p:nvPr/>
          </p:nvSpPr>
          <p:spPr>
            <a:xfrm>
              <a:off x="2426883" y="11192436"/>
              <a:ext cx="109690" cy="932363"/>
            </a:xfrm>
            <a:custGeom>
              <a:avLst/>
              <a:gdLst/>
              <a:ahLst/>
              <a:cxnLst/>
              <a:rect l="0" t="0" r="0" b="0"/>
              <a:pathLst>
                <a:path w="109690" h="932363">
                  <a:moveTo>
                    <a:pt x="0" y="0"/>
                  </a:moveTo>
                  <a:lnTo>
                    <a:pt x="9423" y="37410"/>
                  </a:lnTo>
                  <a:lnTo>
                    <a:pt x="12440" y="99954"/>
                  </a:lnTo>
                  <a:lnTo>
                    <a:pt x="14858" y="158433"/>
                  </a:lnTo>
                  <a:lnTo>
                    <a:pt x="23022" y="215879"/>
                  </a:lnTo>
                  <a:lnTo>
                    <a:pt x="27642" y="278943"/>
                  </a:lnTo>
                  <a:lnTo>
                    <a:pt x="37982" y="336900"/>
                  </a:lnTo>
                  <a:lnTo>
                    <a:pt x="49171" y="392666"/>
                  </a:lnTo>
                  <a:lnTo>
                    <a:pt x="54687" y="447784"/>
                  </a:lnTo>
                  <a:lnTo>
                    <a:pt x="63769" y="502711"/>
                  </a:lnTo>
                  <a:lnTo>
                    <a:pt x="68661" y="557579"/>
                  </a:lnTo>
                  <a:lnTo>
                    <a:pt x="77558" y="612431"/>
                  </a:lnTo>
                  <a:lnTo>
                    <a:pt x="82395" y="665754"/>
                  </a:lnTo>
                  <a:lnTo>
                    <a:pt x="92800" y="715747"/>
                  </a:lnTo>
                  <a:lnTo>
                    <a:pt x="101167" y="761439"/>
                  </a:lnTo>
                  <a:lnTo>
                    <a:pt x="105902" y="808153"/>
                  </a:lnTo>
                  <a:lnTo>
                    <a:pt x="108006" y="852782"/>
                  </a:lnTo>
                  <a:lnTo>
                    <a:pt x="109357" y="914838"/>
                  </a:lnTo>
                  <a:lnTo>
                    <a:pt x="109689" y="9323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2665339" y="11404319"/>
              <a:ext cx="255148" cy="514812"/>
            </a:xfrm>
            <a:custGeom>
              <a:avLst/>
              <a:gdLst/>
              <a:ahLst/>
              <a:cxnLst/>
              <a:rect l="0" t="0" r="0" b="0"/>
              <a:pathLst>
                <a:path w="255148" h="514812">
                  <a:moveTo>
                    <a:pt x="214013" y="199453"/>
                  </a:moveTo>
                  <a:lnTo>
                    <a:pt x="209951" y="143856"/>
                  </a:lnTo>
                  <a:lnTo>
                    <a:pt x="195036" y="103252"/>
                  </a:lnTo>
                  <a:lnTo>
                    <a:pt x="155420" y="48587"/>
                  </a:lnTo>
                  <a:lnTo>
                    <a:pt x="124203" y="14762"/>
                  </a:lnTo>
                  <a:lnTo>
                    <a:pt x="96909" y="3108"/>
                  </a:lnTo>
                  <a:lnTo>
                    <a:pt x="81099" y="0"/>
                  </a:lnTo>
                  <a:lnTo>
                    <a:pt x="67512" y="976"/>
                  </a:lnTo>
                  <a:lnTo>
                    <a:pt x="44290" y="10184"/>
                  </a:lnTo>
                  <a:lnTo>
                    <a:pt x="14087" y="39778"/>
                  </a:lnTo>
                  <a:lnTo>
                    <a:pt x="3280" y="68564"/>
                  </a:lnTo>
                  <a:lnTo>
                    <a:pt x="0" y="101670"/>
                  </a:lnTo>
                  <a:lnTo>
                    <a:pt x="6719" y="153045"/>
                  </a:lnTo>
                  <a:lnTo>
                    <a:pt x="22638" y="212122"/>
                  </a:lnTo>
                  <a:lnTo>
                    <a:pt x="47732" y="267803"/>
                  </a:lnTo>
                  <a:lnTo>
                    <a:pt x="73167" y="301803"/>
                  </a:lnTo>
                  <a:lnTo>
                    <a:pt x="83553" y="307297"/>
                  </a:lnTo>
                  <a:lnTo>
                    <a:pt x="107280" y="309338"/>
                  </a:lnTo>
                  <a:lnTo>
                    <a:pt x="118482" y="304703"/>
                  </a:lnTo>
                  <a:lnTo>
                    <a:pt x="139054" y="287364"/>
                  </a:lnTo>
                  <a:lnTo>
                    <a:pt x="160488" y="251908"/>
                  </a:lnTo>
                  <a:lnTo>
                    <a:pt x="181378" y="198981"/>
                  </a:lnTo>
                  <a:lnTo>
                    <a:pt x="200175" y="144516"/>
                  </a:lnTo>
                  <a:lnTo>
                    <a:pt x="204788" y="130835"/>
                  </a:lnTo>
                  <a:lnTo>
                    <a:pt x="209386" y="126286"/>
                  </a:lnTo>
                  <a:lnTo>
                    <a:pt x="213976" y="127823"/>
                  </a:lnTo>
                  <a:lnTo>
                    <a:pt x="218559" y="133418"/>
                  </a:lnTo>
                  <a:lnTo>
                    <a:pt x="225009" y="177686"/>
                  </a:lnTo>
                  <a:lnTo>
                    <a:pt x="226920" y="239046"/>
                  </a:lnTo>
                  <a:lnTo>
                    <a:pt x="227367" y="287129"/>
                  </a:lnTo>
                  <a:lnTo>
                    <a:pt x="229089" y="335923"/>
                  </a:lnTo>
                  <a:lnTo>
                    <a:pt x="237100" y="397652"/>
                  </a:lnTo>
                  <a:lnTo>
                    <a:pt x="241675" y="453013"/>
                  </a:lnTo>
                  <a:lnTo>
                    <a:pt x="255147" y="5148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2991513" y="11517633"/>
              <a:ext cx="268250" cy="436447"/>
            </a:xfrm>
            <a:custGeom>
              <a:avLst/>
              <a:gdLst/>
              <a:ahLst/>
              <a:cxnLst/>
              <a:rect l="0" t="0" r="0" b="0"/>
              <a:pathLst>
                <a:path w="268250" h="436447">
                  <a:moveTo>
                    <a:pt x="24951" y="72429"/>
                  </a:moveTo>
                  <a:lnTo>
                    <a:pt x="10036" y="129362"/>
                  </a:lnTo>
                  <a:lnTo>
                    <a:pt x="3088" y="173905"/>
                  </a:lnTo>
                  <a:lnTo>
                    <a:pt x="0" y="219094"/>
                  </a:lnTo>
                  <a:lnTo>
                    <a:pt x="5540" y="272802"/>
                  </a:lnTo>
                  <a:lnTo>
                    <a:pt x="16830" y="324940"/>
                  </a:lnTo>
                  <a:lnTo>
                    <a:pt x="37103" y="378983"/>
                  </a:lnTo>
                  <a:lnTo>
                    <a:pt x="69685" y="419032"/>
                  </a:lnTo>
                  <a:lnTo>
                    <a:pt x="99170" y="432142"/>
                  </a:lnTo>
                  <a:lnTo>
                    <a:pt x="131064" y="436446"/>
                  </a:lnTo>
                  <a:lnTo>
                    <a:pt x="160473" y="433281"/>
                  </a:lnTo>
                  <a:lnTo>
                    <a:pt x="184717" y="422733"/>
                  </a:lnTo>
                  <a:lnTo>
                    <a:pt x="225107" y="391134"/>
                  </a:lnTo>
                  <a:lnTo>
                    <a:pt x="245913" y="350015"/>
                  </a:lnTo>
                  <a:lnTo>
                    <a:pt x="265069" y="289425"/>
                  </a:lnTo>
                  <a:lnTo>
                    <a:pt x="268249" y="227455"/>
                  </a:lnTo>
                  <a:lnTo>
                    <a:pt x="263594" y="177893"/>
                  </a:lnTo>
                  <a:lnTo>
                    <a:pt x="252384" y="133520"/>
                  </a:lnTo>
                  <a:lnTo>
                    <a:pt x="228943" y="78342"/>
                  </a:lnTo>
                  <a:lnTo>
                    <a:pt x="193725" y="26030"/>
                  </a:lnTo>
                  <a:lnTo>
                    <a:pt x="159257" y="3158"/>
                  </a:lnTo>
                  <a:lnTo>
                    <a:pt x="133394" y="0"/>
                  </a:lnTo>
                  <a:lnTo>
                    <a:pt x="108188" y="5198"/>
                  </a:lnTo>
                  <a:lnTo>
                    <a:pt x="86829" y="17664"/>
                  </a:lnTo>
                  <a:lnTo>
                    <a:pt x="71242" y="41487"/>
                  </a:lnTo>
                  <a:lnTo>
                    <a:pt x="53901" y="89159"/>
                  </a:lnTo>
                  <a:lnTo>
                    <a:pt x="39115" y="141879"/>
                  </a:lnTo>
                  <a:lnTo>
                    <a:pt x="32770" y="179469"/>
                  </a:lnTo>
                  <a:lnTo>
                    <a:pt x="36239" y="240410"/>
                  </a:lnTo>
                  <a:lnTo>
                    <a:pt x="37047" y="257542"/>
                  </a:lnTo>
                  <a:lnTo>
                    <a:pt x="38663" y="305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400378" y="11727173"/>
              <a:ext cx="150824" cy="13713"/>
            </a:xfrm>
            <a:custGeom>
              <a:avLst/>
              <a:gdLst/>
              <a:ahLst/>
              <a:cxnLst/>
              <a:rect l="0" t="0" r="0" b="0"/>
              <a:pathLst>
                <a:path w="150824" h="13713">
                  <a:moveTo>
                    <a:pt x="0" y="13712"/>
                  </a:moveTo>
                  <a:lnTo>
                    <a:pt x="48808" y="2861"/>
                  </a:lnTo>
                  <a:lnTo>
                    <a:pt x="98252" y="848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3688313" y="11260992"/>
            <a:ext cx="932363" cy="822673"/>
            <a:chOff x="3688313" y="11260992"/>
            <a:chExt cx="932363" cy="822673"/>
          </a:xfrm>
        </p:grpSpPr>
        <p:sp>
          <p:nvSpPr>
            <p:cNvPr id="171" name="Freeform 170"/>
            <p:cNvSpPr/>
            <p:nvPr/>
          </p:nvSpPr>
          <p:spPr>
            <a:xfrm>
              <a:off x="3688313" y="11480372"/>
              <a:ext cx="137113" cy="479893"/>
            </a:xfrm>
            <a:custGeom>
              <a:avLst/>
              <a:gdLst/>
              <a:ahLst/>
              <a:cxnLst/>
              <a:rect l="0" t="0" r="0" b="0"/>
              <a:pathLst>
                <a:path w="137113" h="479893">
                  <a:moveTo>
                    <a:pt x="0" y="0"/>
                  </a:moveTo>
                  <a:lnTo>
                    <a:pt x="18978" y="48806"/>
                  </a:lnTo>
                  <a:lnTo>
                    <a:pt x="38632" y="102315"/>
                  </a:lnTo>
                  <a:lnTo>
                    <a:pt x="54104" y="158287"/>
                  </a:lnTo>
                  <a:lnTo>
                    <a:pt x="72980" y="218145"/>
                  </a:lnTo>
                  <a:lnTo>
                    <a:pt x="86794" y="274705"/>
                  </a:lnTo>
                  <a:lnTo>
                    <a:pt x="100536" y="325149"/>
                  </a:lnTo>
                  <a:lnTo>
                    <a:pt x="114256" y="376320"/>
                  </a:lnTo>
                  <a:lnTo>
                    <a:pt x="127970" y="430076"/>
                  </a:lnTo>
                  <a:lnTo>
                    <a:pt x="137112" y="4798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876967" y="11506637"/>
              <a:ext cx="166327" cy="353548"/>
            </a:xfrm>
            <a:custGeom>
              <a:avLst/>
              <a:gdLst/>
              <a:ahLst/>
              <a:cxnLst/>
              <a:rect l="0" t="0" r="0" b="0"/>
              <a:pathLst>
                <a:path w="166327" h="353548">
                  <a:moveTo>
                    <a:pt x="140415" y="69713"/>
                  </a:moveTo>
                  <a:lnTo>
                    <a:pt x="80794" y="14155"/>
                  </a:lnTo>
                  <a:lnTo>
                    <a:pt x="68675" y="5252"/>
                  </a:lnTo>
                  <a:lnTo>
                    <a:pt x="56025" y="840"/>
                  </a:lnTo>
                  <a:lnTo>
                    <a:pt x="29782" y="0"/>
                  </a:lnTo>
                  <a:lnTo>
                    <a:pt x="19432" y="4956"/>
                  </a:lnTo>
                  <a:lnTo>
                    <a:pt x="3870" y="22651"/>
                  </a:lnTo>
                  <a:lnTo>
                    <a:pt x="0" y="49812"/>
                  </a:lnTo>
                  <a:lnTo>
                    <a:pt x="4882" y="79150"/>
                  </a:lnTo>
                  <a:lnTo>
                    <a:pt x="33999" y="139813"/>
                  </a:lnTo>
                  <a:lnTo>
                    <a:pt x="72892" y="196176"/>
                  </a:lnTo>
                  <a:lnTo>
                    <a:pt x="117699" y="251127"/>
                  </a:lnTo>
                  <a:lnTo>
                    <a:pt x="154153" y="296941"/>
                  </a:lnTo>
                  <a:lnTo>
                    <a:pt x="163285" y="312607"/>
                  </a:lnTo>
                  <a:lnTo>
                    <a:pt x="166326" y="326097"/>
                  </a:lnTo>
                  <a:lnTo>
                    <a:pt x="165306" y="338138"/>
                  </a:lnTo>
                  <a:lnTo>
                    <a:pt x="161580" y="349211"/>
                  </a:lnTo>
                  <a:lnTo>
                    <a:pt x="154525" y="353547"/>
                  </a:lnTo>
                  <a:lnTo>
                    <a:pt x="145251" y="353391"/>
                  </a:lnTo>
                  <a:lnTo>
                    <a:pt x="134498" y="350240"/>
                  </a:lnTo>
                  <a:lnTo>
                    <a:pt x="114425" y="334550"/>
                  </a:lnTo>
                  <a:lnTo>
                    <a:pt x="96871" y="312342"/>
                  </a:lnTo>
                  <a:lnTo>
                    <a:pt x="83991" y="287238"/>
                  </a:lnTo>
                  <a:lnTo>
                    <a:pt x="81314" y="256784"/>
                  </a:lnTo>
                  <a:lnTo>
                    <a:pt x="92008" y="194857"/>
                  </a:lnTo>
                  <a:lnTo>
                    <a:pt x="110314" y="140137"/>
                  </a:lnTo>
                  <a:lnTo>
                    <a:pt x="143128" y="81563"/>
                  </a:lnTo>
                  <a:lnTo>
                    <a:pt x="154126" y="560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104158" y="11547605"/>
              <a:ext cx="263938" cy="365699"/>
            </a:xfrm>
            <a:custGeom>
              <a:avLst/>
              <a:gdLst/>
              <a:ahLst/>
              <a:cxnLst/>
              <a:rect l="0" t="0" r="0" b="0"/>
              <a:pathLst>
                <a:path w="263938" h="365699">
                  <a:moveTo>
                    <a:pt x="9203" y="69878"/>
                  </a:moveTo>
                  <a:lnTo>
                    <a:pt x="9203" y="123087"/>
                  </a:lnTo>
                  <a:lnTo>
                    <a:pt x="10726" y="175868"/>
                  </a:lnTo>
                  <a:lnTo>
                    <a:pt x="23196" y="230101"/>
                  </a:lnTo>
                  <a:lnTo>
                    <a:pt x="54482" y="283240"/>
                  </a:lnTo>
                  <a:lnTo>
                    <a:pt x="106000" y="338851"/>
                  </a:lnTo>
                  <a:lnTo>
                    <a:pt x="119438" y="349742"/>
                  </a:lnTo>
                  <a:lnTo>
                    <a:pt x="150620" y="361843"/>
                  </a:lnTo>
                  <a:lnTo>
                    <a:pt x="183268" y="365698"/>
                  </a:lnTo>
                  <a:lnTo>
                    <a:pt x="213013" y="362334"/>
                  </a:lnTo>
                  <a:lnTo>
                    <a:pt x="225820" y="354734"/>
                  </a:lnTo>
                  <a:lnTo>
                    <a:pt x="248175" y="330038"/>
                  </a:lnTo>
                  <a:lnTo>
                    <a:pt x="260141" y="298750"/>
                  </a:lnTo>
                  <a:lnTo>
                    <a:pt x="263937" y="261484"/>
                  </a:lnTo>
                  <a:lnTo>
                    <a:pt x="260545" y="214451"/>
                  </a:lnTo>
                  <a:lnTo>
                    <a:pt x="250071" y="158418"/>
                  </a:lnTo>
                  <a:lnTo>
                    <a:pt x="230040" y="105591"/>
                  </a:lnTo>
                  <a:lnTo>
                    <a:pt x="187038" y="44751"/>
                  </a:lnTo>
                  <a:lnTo>
                    <a:pt x="165937" y="25195"/>
                  </a:lnTo>
                  <a:lnTo>
                    <a:pt x="136246" y="6346"/>
                  </a:lnTo>
                  <a:lnTo>
                    <a:pt x="102737" y="0"/>
                  </a:lnTo>
                  <a:lnTo>
                    <a:pt x="69055" y="3782"/>
                  </a:lnTo>
                  <a:lnTo>
                    <a:pt x="38851" y="15619"/>
                  </a:lnTo>
                  <a:lnTo>
                    <a:pt x="18317" y="35100"/>
                  </a:lnTo>
                  <a:lnTo>
                    <a:pt x="10709" y="46693"/>
                  </a:lnTo>
                  <a:lnTo>
                    <a:pt x="0" y="99403"/>
                  </a:lnTo>
                  <a:lnTo>
                    <a:pt x="4106" y="155985"/>
                  </a:lnTo>
                  <a:lnTo>
                    <a:pt x="15063" y="184830"/>
                  </a:lnTo>
                  <a:lnTo>
                    <a:pt x="46923" y="242731"/>
                  </a:lnTo>
                  <a:lnTo>
                    <a:pt x="77758" y="2892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4497274" y="11260992"/>
              <a:ext cx="123402" cy="822673"/>
            </a:xfrm>
            <a:custGeom>
              <a:avLst/>
              <a:gdLst/>
              <a:ahLst/>
              <a:cxnLst/>
              <a:rect l="0" t="0" r="0" b="0"/>
              <a:pathLst>
                <a:path w="123402" h="822673">
                  <a:moveTo>
                    <a:pt x="0" y="0"/>
                  </a:moveTo>
                  <a:lnTo>
                    <a:pt x="1523" y="46833"/>
                  </a:lnTo>
                  <a:lnTo>
                    <a:pt x="7279" y="90894"/>
                  </a:lnTo>
                  <a:lnTo>
                    <a:pt x="14915" y="145009"/>
                  </a:lnTo>
                  <a:lnTo>
                    <a:pt x="21864" y="200037"/>
                  </a:lnTo>
                  <a:lnTo>
                    <a:pt x="24952" y="244807"/>
                  </a:lnTo>
                  <a:lnTo>
                    <a:pt x="33969" y="304272"/>
                  </a:lnTo>
                  <a:lnTo>
                    <a:pt x="46290" y="360485"/>
                  </a:lnTo>
                  <a:lnTo>
                    <a:pt x="52310" y="415736"/>
                  </a:lnTo>
                  <a:lnTo>
                    <a:pt x="61373" y="470701"/>
                  </a:lnTo>
                  <a:lnTo>
                    <a:pt x="73706" y="525582"/>
                  </a:lnTo>
                  <a:lnTo>
                    <a:pt x="82525" y="574340"/>
                  </a:lnTo>
                  <a:lnTo>
                    <a:pt x="91523" y="628512"/>
                  </a:lnTo>
                  <a:lnTo>
                    <a:pt x="100600" y="677979"/>
                  </a:lnTo>
                  <a:lnTo>
                    <a:pt x="105650" y="725356"/>
                  </a:lnTo>
                  <a:lnTo>
                    <a:pt x="112555" y="782667"/>
                  </a:lnTo>
                  <a:lnTo>
                    <a:pt x="123401" y="8226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2234926" y="11672329"/>
            <a:ext cx="205669" cy="54845"/>
            <a:chOff x="2234926" y="11672329"/>
            <a:chExt cx="205669" cy="54845"/>
          </a:xfrm>
        </p:grpSpPr>
        <p:sp>
          <p:nvSpPr>
            <p:cNvPr id="176" name="Freeform 175"/>
            <p:cNvSpPr/>
            <p:nvPr/>
          </p:nvSpPr>
          <p:spPr>
            <a:xfrm>
              <a:off x="2234926" y="11672329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35886" y="4288"/>
                  </a:lnTo>
                  <a:lnTo>
                    <a:pt x="87483" y="127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317193" y="11699751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0"/>
                  </a:moveTo>
                  <a:lnTo>
                    <a:pt x="57252" y="19084"/>
                  </a:lnTo>
                  <a:lnTo>
                    <a:pt x="83337" y="23717"/>
                  </a:lnTo>
                  <a:lnTo>
                    <a:pt x="123401" y="27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303482" y="12069953"/>
            <a:ext cx="1659056" cy="1549367"/>
            <a:chOff x="2303482" y="12069953"/>
            <a:chExt cx="1659056" cy="1549367"/>
          </a:xfrm>
        </p:grpSpPr>
        <p:sp>
          <p:nvSpPr>
            <p:cNvPr id="179" name="Freeform 178"/>
            <p:cNvSpPr/>
            <p:nvPr/>
          </p:nvSpPr>
          <p:spPr>
            <a:xfrm>
              <a:off x="2303482" y="12316755"/>
              <a:ext cx="150824" cy="41134"/>
            </a:xfrm>
            <a:custGeom>
              <a:avLst/>
              <a:gdLst/>
              <a:ahLst/>
              <a:cxnLst/>
              <a:rect l="0" t="0" r="0" b="0"/>
              <a:pathLst>
                <a:path w="150824" h="41134">
                  <a:moveTo>
                    <a:pt x="0" y="41133"/>
                  </a:moveTo>
                  <a:lnTo>
                    <a:pt x="14557" y="26575"/>
                  </a:lnTo>
                  <a:lnTo>
                    <a:pt x="52726" y="10244"/>
                  </a:lnTo>
                  <a:lnTo>
                    <a:pt x="115647" y="2024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344615" y="12440155"/>
              <a:ext cx="150825" cy="27425"/>
            </a:xfrm>
            <a:custGeom>
              <a:avLst/>
              <a:gdLst/>
              <a:ahLst/>
              <a:cxnLst/>
              <a:rect l="0" t="0" r="0" b="0"/>
              <a:pathLst>
                <a:path w="150825" h="27425">
                  <a:moveTo>
                    <a:pt x="0" y="27424"/>
                  </a:moveTo>
                  <a:lnTo>
                    <a:pt x="48808" y="16571"/>
                  </a:lnTo>
                  <a:lnTo>
                    <a:pt x="108497" y="6998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701107" y="12069953"/>
              <a:ext cx="164535" cy="904941"/>
            </a:xfrm>
            <a:custGeom>
              <a:avLst/>
              <a:gdLst/>
              <a:ahLst/>
              <a:cxnLst/>
              <a:rect l="0" t="0" r="0" b="0"/>
              <a:pathLst>
                <a:path w="164535" h="904941">
                  <a:moveTo>
                    <a:pt x="0" y="0"/>
                  </a:moveTo>
                  <a:lnTo>
                    <a:pt x="0" y="43673"/>
                  </a:lnTo>
                  <a:lnTo>
                    <a:pt x="4062" y="89491"/>
                  </a:lnTo>
                  <a:lnTo>
                    <a:pt x="10946" y="141846"/>
                  </a:lnTo>
                  <a:lnTo>
                    <a:pt x="19084" y="200662"/>
                  </a:lnTo>
                  <a:lnTo>
                    <a:pt x="27779" y="250163"/>
                  </a:lnTo>
                  <a:lnTo>
                    <a:pt x="41239" y="312292"/>
                  </a:lnTo>
                  <a:lnTo>
                    <a:pt x="54876" y="369295"/>
                  </a:lnTo>
                  <a:lnTo>
                    <a:pt x="64502" y="424779"/>
                  </a:lnTo>
                  <a:lnTo>
                    <a:pt x="75480" y="483876"/>
                  </a:lnTo>
                  <a:lnTo>
                    <a:pt x="93967" y="545566"/>
                  </a:lnTo>
                  <a:lnTo>
                    <a:pt x="109093" y="598377"/>
                  </a:lnTo>
                  <a:lnTo>
                    <a:pt x="123224" y="647033"/>
                  </a:lnTo>
                  <a:lnTo>
                    <a:pt x="132997" y="700043"/>
                  </a:lnTo>
                  <a:lnTo>
                    <a:pt x="139955" y="750282"/>
                  </a:lnTo>
                  <a:lnTo>
                    <a:pt x="151665" y="798177"/>
                  </a:lnTo>
                  <a:lnTo>
                    <a:pt x="160721" y="850961"/>
                  </a:lnTo>
                  <a:lnTo>
                    <a:pt x="164534" y="904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893064" y="12522423"/>
              <a:ext cx="178246" cy="7280"/>
            </a:xfrm>
            <a:custGeom>
              <a:avLst/>
              <a:gdLst/>
              <a:ahLst/>
              <a:cxnLst/>
              <a:rect l="0" t="0" r="0" b="0"/>
              <a:pathLst>
                <a:path w="178246" h="7280">
                  <a:moveTo>
                    <a:pt x="0" y="0"/>
                  </a:moveTo>
                  <a:lnTo>
                    <a:pt x="21836" y="7279"/>
                  </a:lnTo>
                  <a:lnTo>
                    <a:pt x="71809" y="4526"/>
                  </a:lnTo>
                  <a:lnTo>
                    <a:pt x="134860" y="1341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3171228" y="12255611"/>
              <a:ext cx="256573" cy="513614"/>
            </a:xfrm>
            <a:custGeom>
              <a:avLst/>
              <a:gdLst/>
              <a:ahLst/>
              <a:cxnLst/>
              <a:rect l="0" t="0" r="0" b="0"/>
              <a:pathLst>
                <a:path w="256573" h="513614">
                  <a:moveTo>
                    <a:pt x="201727" y="74855"/>
                  </a:moveTo>
                  <a:lnTo>
                    <a:pt x="163559" y="17603"/>
                  </a:lnTo>
                  <a:lnTo>
                    <a:pt x="151906" y="9265"/>
                  </a:lnTo>
                  <a:lnTo>
                    <a:pt x="122709" y="0"/>
                  </a:lnTo>
                  <a:lnTo>
                    <a:pt x="89419" y="4008"/>
                  </a:lnTo>
                  <a:lnTo>
                    <a:pt x="57358" y="17469"/>
                  </a:lnTo>
                  <a:lnTo>
                    <a:pt x="32952" y="38686"/>
                  </a:lnTo>
                  <a:lnTo>
                    <a:pt x="9360" y="76326"/>
                  </a:lnTo>
                  <a:lnTo>
                    <a:pt x="0" y="123704"/>
                  </a:lnTo>
                  <a:lnTo>
                    <a:pt x="4506" y="169058"/>
                  </a:lnTo>
                  <a:lnTo>
                    <a:pt x="22768" y="211441"/>
                  </a:lnTo>
                  <a:lnTo>
                    <a:pt x="42970" y="231030"/>
                  </a:lnTo>
                  <a:lnTo>
                    <a:pt x="54755" y="238387"/>
                  </a:lnTo>
                  <a:lnTo>
                    <a:pt x="80038" y="242498"/>
                  </a:lnTo>
                  <a:lnTo>
                    <a:pt x="93179" y="241462"/>
                  </a:lnTo>
                  <a:lnTo>
                    <a:pt x="115905" y="228122"/>
                  </a:lnTo>
                  <a:lnTo>
                    <a:pt x="155321" y="182319"/>
                  </a:lnTo>
                  <a:lnTo>
                    <a:pt x="190783" y="119758"/>
                  </a:lnTo>
                  <a:lnTo>
                    <a:pt x="199002" y="109361"/>
                  </a:lnTo>
                  <a:lnTo>
                    <a:pt x="206004" y="108523"/>
                  </a:lnTo>
                  <a:lnTo>
                    <a:pt x="212196" y="114058"/>
                  </a:lnTo>
                  <a:lnTo>
                    <a:pt x="217847" y="123843"/>
                  </a:lnTo>
                  <a:lnTo>
                    <a:pt x="220064" y="155027"/>
                  </a:lnTo>
                  <a:lnTo>
                    <a:pt x="216809" y="215408"/>
                  </a:lnTo>
                  <a:lnTo>
                    <a:pt x="216048" y="260724"/>
                  </a:lnTo>
                  <a:lnTo>
                    <a:pt x="215710" y="311334"/>
                  </a:lnTo>
                  <a:lnTo>
                    <a:pt x="219622" y="360234"/>
                  </a:lnTo>
                  <a:lnTo>
                    <a:pt x="226439" y="405834"/>
                  </a:lnTo>
                  <a:lnTo>
                    <a:pt x="238842" y="462720"/>
                  </a:lnTo>
                  <a:lnTo>
                    <a:pt x="256572" y="5136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3512706" y="12341789"/>
              <a:ext cx="235826" cy="440717"/>
            </a:xfrm>
            <a:custGeom>
              <a:avLst/>
              <a:gdLst/>
              <a:ahLst/>
              <a:cxnLst/>
              <a:rect l="0" t="0" r="0" b="0"/>
              <a:pathLst>
                <a:path w="235826" h="440717">
                  <a:moveTo>
                    <a:pt x="38495" y="43522"/>
                  </a:moveTo>
                  <a:lnTo>
                    <a:pt x="23580" y="103182"/>
                  </a:lnTo>
                  <a:lnTo>
                    <a:pt x="6264" y="165165"/>
                  </a:lnTo>
                  <a:lnTo>
                    <a:pt x="0" y="222094"/>
                  </a:lnTo>
                  <a:lnTo>
                    <a:pt x="5422" y="272646"/>
                  </a:lnTo>
                  <a:lnTo>
                    <a:pt x="16677" y="331128"/>
                  </a:lnTo>
                  <a:lnTo>
                    <a:pt x="36939" y="374863"/>
                  </a:lnTo>
                  <a:lnTo>
                    <a:pt x="69519" y="414397"/>
                  </a:lnTo>
                  <a:lnTo>
                    <a:pt x="99003" y="433321"/>
                  </a:lnTo>
                  <a:lnTo>
                    <a:pt x="115397" y="440500"/>
                  </a:lnTo>
                  <a:lnTo>
                    <a:pt x="130897" y="440716"/>
                  </a:lnTo>
                  <a:lnTo>
                    <a:pt x="160307" y="428767"/>
                  </a:lnTo>
                  <a:lnTo>
                    <a:pt x="184549" y="404160"/>
                  </a:lnTo>
                  <a:lnTo>
                    <a:pt x="217661" y="345988"/>
                  </a:lnTo>
                  <a:lnTo>
                    <a:pt x="228830" y="305923"/>
                  </a:lnTo>
                  <a:lnTo>
                    <a:pt x="235825" y="262217"/>
                  </a:lnTo>
                  <a:lnTo>
                    <a:pt x="231198" y="207346"/>
                  </a:lnTo>
                  <a:lnTo>
                    <a:pt x="224182" y="160514"/>
                  </a:lnTo>
                  <a:lnTo>
                    <a:pt x="204388" y="97315"/>
                  </a:lnTo>
                  <a:lnTo>
                    <a:pt x="179226" y="54552"/>
                  </a:lnTo>
                  <a:lnTo>
                    <a:pt x="145195" y="22583"/>
                  </a:lnTo>
                  <a:lnTo>
                    <a:pt x="98886" y="1092"/>
                  </a:lnTo>
                  <a:lnTo>
                    <a:pt x="83326" y="0"/>
                  </a:lnTo>
                  <a:lnTo>
                    <a:pt x="53850" y="6913"/>
                  </a:lnTo>
                  <a:lnTo>
                    <a:pt x="29577" y="28268"/>
                  </a:lnTo>
                  <a:lnTo>
                    <a:pt x="18839" y="42493"/>
                  </a:lnTo>
                  <a:lnTo>
                    <a:pt x="6907" y="78613"/>
                  </a:lnTo>
                  <a:lnTo>
                    <a:pt x="3127" y="121580"/>
                  </a:lnTo>
                  <a:lnTo>
                    <a:pt x="6526" y="171146"/>
                  </a:lnTo>
                  <a:lnTo>
                    <a:pt x="17005" y="228605"/>
                  </a:lnTo>
                  <a:lnTo>
                    <a:pt x="29758" y="281855"/>
                  </a:lnTo>
                  <a:lnTo>
                    <a:pt x="52206" y="3314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798003" y="12152221"/>
              <a:ext cx="164535" cy="795250"/>
            </a:xfrm>
            <a:custGeom>
              <a:avLst/>
              <a:gdLst/>
              <a:ahLst/>
              <a:cxnLst/>
              <a:rect l="0" t="0" r="0" b="0"/>
              <a:pathLst>
                <a:path w="164535" h="795250">
                  <a:moveTo>
                    <a:pt x="0" y="0"/>
                  </a:moveTo>
                  <a:lnTo>
                    <a:pt x="9423" y="35886"/>
                  </a:lnTo>
                  <a:lnTo>
                    <a:pt x="13964" y="93577"/>
                  </a:lnTo>
                  <a:lnTo>
                    <a:pt x="20425" y="142138"/>
                  </a:lnTo>
                  <a:lnTo>
                    <a:pt x="32628" y="199031"/>
                  </a:lnTo>
                  <a:lnTo>
                    <a:pt x="45892" y="252114"/>
                  </a:lnTo>
                  <a:lnTo>
                    <a:pt x="59471" y="306436"/>
                  </a:lnTo>
                  <a:lnTo>
                    <a:pt x="73143" y="361126"/>
                  </a:lnTo>
                  <a:lnTo>
                    <a:pt x="86842" y="423204"/>
                  </a:lnTo>
                  <a:lnTo>
                    <a:pt x="100550" y="482562"/>
                  </a:lnTo>
                  <a:lnTo>
                    <a:pt x="114261" y="531465"/>
                  </a:lnTo>
                  <a:lnTo>
                    <a:pt x="120692" y="582179"/>
                  </a:lnTo>
                  <a:lnTo>
                    <a:pt x="129877" y="628521"/>
                  </a:lnTo>
                  <a:lnTo>
                    <a:pt x="142247" y="685756"/>
                  </a:lnTo>
                  <a:lnTo>
                    <a:pt x="151074" y="728812"/>
                  </a:lnTo>
                  <a:lnTo>
                    <a:pt x="160546" y="775564"/>
                  </a:lnTo>
                  <a:lnTo>
                    <a:pt x="164534" y="7952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2522861" y="13120343"/>
              <a:ext cx="150824" cy="19085"/>
            </a:xfrm>
            <a:custGeom>
              <a:avLst/>
              <a:gdLst/>
              <a:ahLst/>
              <a:cxnLst/>
              <a:rect l="0" t="0" r="0" b="0"/>
              <a:pathLst>
                <a:path w="150824" h="19085">
                  <a:moveTo>
                    <a:pt x="0" y="19084"/>
                  </a:moveTo>
                  <a:lnTo>
                    <a:pt x="57252" y="0"/>
                  </a:lnTo>
                  <a:lnTo>
                    <a:pt x="111249" y="1413"/>
                  </a:lnTo>
                  <a:lnTo>
                    <a:pt x="150823" y="53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2481727" y="13235406"/>
              <a:ext cx="205669" cy="27423"/>
            </a:xfrm>
            <a:custGeom>
              <a:avLst/>
              <a:gdLst/>
              <a:ahLst/>
              <a:cxnLst/>
              <a:rect l="0" t="0" r="0" b="0"/>
              <a:pathLst>
                <a:path w="205669" h="27423">
                  <a:moveTo>
                    <a:pt x="0" y="27422"/>
                  </a:moveTo>
                  <a:lnTo>
                    <a:pt x="35887" y="17999"/>
                  </a:lnTo>
                  <a:lnTo>
                    <a:pt x="89007" y="13458"/>
                  </a:lnTo>
                  <a:lnTo>
                    <a:pt x="136570" y="4665"/>
                  </a:lnTo>
                  <a:lnTo>
                    <a:pt x="190214" y="923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835777" y="13024504"/>
              <a:ext cx="259090" cy="594816"/>
            </a:xfrm>
            <a:custGeom>
              <a:avLst/>
              <a:gdLst/>
              <a:ahLst/>
              <a:cxnLst/>
              <a:rect l="0" t="0" r="0" b="0"/>
              <a:pathLst>
                <a:path w="259090" h="594816">
                  <a:moveTo>
                    <a:pt x="249243" y="128634"/>
                  </a:moveTo>
                  <a:lnTo>
                    <a:pt x="256522" y="106798"/>
                  </a:lnTo>
                  <a:lnTo>
                    <a:pt x="253770" y="64103"/>
                  </a:lnTo>
                  <a:lnTo>
                    <a:pt x="239067" y="34445"/>
                  </a:lnTo>
                  <a:lnTo>
                    <a:pt x="228748" y="20137"/>
                  </a:lnTo>
                  <a:lnTo>
                    <a:pt x="214251" y="10598"/>
                  </a:lnTo>
                  <a:lnTo>
                    <a:pt x="177831" y="0"/>
                  </a:lnTo>
                  <a:lnTo>
                    <a:pt x="140316" y="3416"/>
                  </a:lnTo>
                  <a:lnTo>
                    <a:pt x="84935" y="26530"/>
                  </a:lnTo>
                  <a:lnTo>
                    <a:pt x="51293" y="51262"/>
                  </a:lnTo>
                  <a:lnTo>
                    <a:pt x="16747" y="99447"/>
                  </a:lnTo>
                  <a:lnTo>
                    <a:pt x="2198" y="134451"/>
                  </a:lnTo>
                  <a:lnTo>
                    <a:pt x="0" y="195698"/>
                  </a:lnTo>
                  <a:lnTo>
                    <a:pt x="16276" y="247529"/>
                  </a:lnTo>
                  <a:lnTo>
                    <a:pt x="36013" y="269330"/>
                  </a:lnTo>
                  <a:lnTo>
                    <a:pt x="47674" y="277276"/>
                  </a:lnTo>
                  <a:lnTo>
                    <a:pt x="72820" y="282042"/>
                  </a:lnTo>
                  <a:lnTo>
                    <a:pt x="85924" y="281180"/>
                  </a:lnTo>
                  <a:lnTo>
                    <a:pt x="108609" y="268037"/>
                  </a:lnTo>
                  <a:lnTo>
                    <a:pt x="147999" y="222356"/>
                  </a:lnTo>
                  <a:lnTo>
                    <a:pt x="185120" y="161421"/>
                  </a:lnTo>
                  <a:lnTo>
                    <a:pt x="230944" y="107091"/>
                  </a:lnTo>
                  <a:lnTo>
                    <a:pt x="238567" y="105130"/>
                  </a:lnTo>
                  <a:lnTo>
                    <a:pt x="245173" y="108394"/>
                  </a:lnTo>
                  <a:lnTo>
                    <a:pt x="251100" y="115140"/>
                  </a:lnTo>
                  <a:lnTo>
                    <a:pt x="257686" y="138888"/>
                  </a:lnTo>
                  <a:lnTo>
                    <a:pt x="259089" y="168232"/>
                  </a:lnTo>
                  <a:lnTo>
                    <a:pt x="247577" y="224309"/>
                  </a:lnTo>
                  <a:lnTo>
                    <a:pt x="239101" y="281905"/>
                  </a:lnTo>
                  <a:lnTo>
                    <a:pt x="235595" y="330819"/>
                  </a:lnTo>
                  <a:lnTo>
                    <a:pt x="226579" y="388623"/>
                  </a:lnTo>
                  <a:lnTo>
                    <a:pt x="223936" y="436141"/>
                  </a:lnTo>
                  <a:lnTo>
                    <a:pt x="226824" y="479605"/>
                  </a:lnTo>
                  <a:lnTo>
                    <a:pt x="232952" y="538333"/>
                  </a:lnTo>
                  <a:lnTo>
                    <a:pt x="235532" y="5948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180999" y="13037341"/>
              <a:ext cx="259675" cy="553634"/>
            </a:xfrm>
            <a:custGeom>
              <a:avLst/>
              <a:gdLst/>
              <a:ahLst/>
              <a:cxnLst/>
              <a:rect l="0" t="0" r="0" b="0"/>
              <a:pathLst>
                <a:path w="259675" h="553634">
                  <a:moveTo>
                    <a:pt x="54845" y="19819"/>
                  </a:moveTo>
                  <a:lnTo>
                    <a:pt x="35867" y="68626"/>
                  </a:lnTo>
                  <a:lnTo>
                    <a:pt x="23558" y="103973"/>
                  </a:lnTo>
                  <a:lnTo>
                    <a:pt x="18087" y="150153"/>
                  </a:lnTo>
                  <a:lnTo>
                    <a:pt x="15656" y="205209"/>
                  </a:lnTo>
                  <a:lnTo>
                    <a:pt x="14575" y="260655"/>
                  </a:lnTo>
                  <a:lnTo>
                    <a:pt x="14095" y="305610"/>
                  </a:lnTo>
                  <a:lnTo>
                    <a:pt x="21103" y="357900"/>
                  </a:lnTo>
                  <a:lnTo>
                    <a:pt x="28676" y="400121"/>
                  </a:lnTo>
                  <a:lnTo>
                    <a:pt x="41505" y="463092"/>
                  </a:lnTo>
                  <a:lnTo>
                    <a:pt x="59017" y="510699"/>
                  </a:lnTo>
                  <a:lnTo>
                    <a:pt x="66767" y="525318"/>
                  </a:lnTo>
                  <a:lnTo>
                    <a:pt x="87566" y="545624"/>
                  </a:lnTo>
                  <a:lnTo>
                    <a:pt x="99511" y="553171"/>
                  </a:lnTo>
                  <a:lnTo>
                    <a:pt x="110521" y="553633"/>
                  </a:lnTo>
                  <a:lnTo>
                    <a:pt x="120908" y="549371"/>
                  </a:lnTo>
                  <a:lnTo>
                    <a:pt x="159471" y="516968"/>
                  </a:lnTo>
                  <a:lnTo>
                    <a:pt x="194519" y="468430"/>
                  </a:lnTo>
                  <a:lnTo>
                    <a:pt x="219292" y="420362"/>
                  </a:lnTo>
                  <a:lnTo>
                    <a:pt x="236280" y="369895"/>
                  </a:lnTo>
                  <a:lnTo>
                    <a:pt x="254146" y="307671"/>
                  </a:lnTo>
                  <a:lnTo>
                    <a:pt x="258626" y="253054"/>
                  </a:lnTo>
                  <a:lnTo>
                    <a:pt x="259674" y="205745"/>
                  </a:lnTo>
                  <a:lnTo>
                    <a:pt x="252985" y="149558"/>
                  </a:lnTo>
                  <a:lnTo>
                    <a:pt x="235553" y="88103"/>
                  </a:lnTo>
                  <a:lnTo>
                    <a:pt x="211306" y="39712"/>
                  </a:lnTo>
                  <a:lnTo>
                    <a:pt x="188369" y="15458"/>
                  </a:lnTo>
                  <a:lnTo>
                    <a:pt x="154814" y="2646"/>
                  </a:lnTo>
                  <a:lnTo>
                    <a:pt x="119081" y="0"/>
                  </a:lnTo>
                  <a:lnTo>
                    <a:pt x="93043" y="8979"/>
                  </a:lnTo>
                  <a:lnTo>
                    <a:pt x="53975" y="45722"/>
                  </a:lnTo>
                  <a:lnTo>
                    <a:pt x="21721" y="101786"/>
                  </a:lnTo>
                  <a:lnTo>
                    <a:pt x="7113" y="146177"/>
                  </a:lnTo>
                  <a:lnTo>
                    <a:pt x="1404" y="207564"/>
                  </a:lnTo>
                  <a:lnTo>
                    <a:pt x="0" y="2254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3895252" y="13043449"/>
            <a:ext cx="1123049" cy="666245"/>
            <a:chOff x="3895252" y="13043449"/>
            <a:chExt cx="1123049" cy="666245"/>
          </a:xfrm>
        </p:grpSpPr>
        <p:sp>
          <p:nvSpPr>
            <p:cNvPr id="191" name="Freeform 190"/>
            <p:cNvSpPr/>
            <p:nvPr/>
          </p:nvSpPr>
          <p:spPr>
            <a:xfrm>
              <a:off x="3895252" y="13153138"/>
              <a:ext cx="204398" cy="370769"/>
            </a:xfrm>
            <a:custGeom>
              <a:avLst/>
              <a:gdLst/>
              <a:ahLst/>
              <a:cxnLst/>
              <a:rect l="0" t="0" r="0" b="0"/>
              <a:pathLst>
                <a:path w="204398" h="370769">
                  <a:moveTo>
                    <a:pt x="12440" y="0"/>
                  </a:moveTo>
                  <a:lnTo>
                    <a:pt x="3018" y="35886"/>
                  </a:lnTo>
                  <a:lnTo>
                    <a:pt x="0" y="92054"/>
                  </a:lnTo>
                  <a:lnTo>
                    <a:pt x="630" y="153892"/>
                  </a:lnTo>
                  <a:lnTo>
                    <a:pt x="9787" y="207085"/>
                  </a:lnTo>
                  <a:lnTo>
                    <a:pt x="17863" y="253526"/>
                  </a:lnTo>
                  <a:lnTo>
                    <a:pt x="23696" y="316503"/>
                  </a:lnTo>
                  <a:lnTo>
                    <a:pt x="33566" y="370768"/>
                  </a:lnTo>
                  <a:lnTo>
                    <a:pt x="28067" y="333864"/>
                  </a:lnTo>
                  <a:lnTo>
                    <a:pt x="30782" y="281231"/>
                  </a:lnTo>
                  <a:lnTo>
                    <a:pt x="37350" y="239251"/>
                  </a:lnTo>
                  <a:lnTo>
                    <a:pt x="45348" y="195204"/>
                  </a:lnTo>
                  <a:lnTo>
                    <a:pt x="53981" y="150234"/>
                  </a:lnTo>
                  <a:lnTo>
                    <a:pt x="61372" y="106381"/>
                  </a:lnTo>
                  <a:lnTo>
                    <a:pt x="64657" y="66578"/>
                  </a:lnTo>
                  <a:lnTo>
                    <a:pt x="71627" y="55050"/>
                  </a:lnTo>
                  <a:lnTo>
                    <a:pt x="82367" y="48889"/>
                  </a:lnTo>
                  <a:lnTo>
                    <a:pt x="95621" y="46303"/>
                  </a:lnTo>
                  <a:lnTo>
                    <a:pt x="107505" y="49151"/>
                  </a:lnTo>
                  <a:lnTo>
                    <a:pt x="128833" y="64503"/>
                  </a:lnTo>
                  <a:lnTo>
                    <a:pt x="176654" y="120610"/>
                  </a:lnTo>
                  <a:lnTo>
                    <a:pt x="204397" y="1508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4154494" y="13235406"/>
              <a:ext cx="82268" cy="260512"/>
            </a:xfrm>
            <a:custGeom>
              <a:avLst/>
              <a:gdLst/>
              <a:ahLst/>
              <a:cxnLst/>
              <a:rect l="0" t="0" r="0" b="0"/>
              <a:pathLst>
                <a:path w="82268" h="260512">
                  <a:moveTo>
                    <a:pt x="0" y="0"/>
                  </a:moveTo>
                  <a:lnTo>
                    <a:pt x="20369" y="45309"/>
                  </a:lnTo>
                  <a:lnTo>
                    <a:pt x="35827" y="102971"/>
                  </a:lnTo>
                  <a:lnTo>
                    <a:pt x="50056" y="159328"/>
                  </a:lnTo>
                  <a:lnTo>
                    <a:pt x="63921" y="211573"/>
                  </a:lnTo>
                  <a:lnTo>
                    <a:pt x="82267" y="2605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4181916" y="13180560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4289413" y="13286783"/>
              <a:ext cx="193453" cy="422911"/>
            </a:xfrm>
            <a:custGeom>
              <a:avLst/>
              <a:gdLst/>
              <a:ahLst/>
              <a:cxnLst/>
              <a:rect l="0" t="0" r="0" b="0"/>
              <a:pathLst>
                <a:path w="193453" h="422911">
                  <a:moveTo>
                    <a:pt x="153016" y="30889"/>
                  </a:moveTo>
                  <a:lnTo>
                    <a:pt x="138459" y="16332"/>
                  </a:lnTo>
                  <a:lnTo>
                    <a:pt x="100291" y="0"/>
                  </a:lnTo>
                  <a:lnTo>
                    <a:pt x="71691" y="2434"/>
                  </a:lnTo>
                  <a:lnTo>
                    <a:pt x="57666" y="7348"/>
                  </a:lnTo>
                  <a:lnTo>
                    <a:pt x="33957" y="24997"/>
                  </a:lnTo>
                  <a:lnTo>
                    <a:pt x="14787" y="48076"/>
                  </a:lnTo>
                  <a:lnTo>
                    <a:pt x="1189" y="73567"/>
                  </a:lnTo>
                  <a:lnTo>
                    <a:pt x="0" y="86763"/>
                  </a:lnTo>
                  <a:lnTo>
                    <a:pt x="6804" y="113615"/>
                  </a:lnTo>
                  <a:lnTo>
                    <a:pt x="27766" y="147147"/>
                  </a:lnTo>
                  <a:lnTo>
                    <a:pt x="39046" y="154099"/>
                  </a:lnTo>
                  <a:lnTo>
                    <a:pt x="67831" y="161822"/>
                  </a:lnTo>
                  <a:lnTo>
                    <a:pt x="96875" y="157130"/>
                  </a:lnTo>
                  <a:lnTo>
                    <a:pt x="111018" y="151614"/>
                  </a:lnTo>
                  <a:lnTo>
                    <a:pt x="130796" y="133294"/>
                  </a:lnTo>
                  <a:lnTo>
                    <a:pt x="138202" y="122011"/>
                  </a:lnTo>
                  <a:lnTo>
                    <a:pt x="146188" y="122106"/>
                  </a:lnTo>
                  <a:lnTo>
                    <a:pt x="154558" y="129787"/>
                  </a:lnTo>
                  <a:lnTo>
                    <a:pt x="163185" y="142526"/>
                  </a:lnTo>
                  <a:lnTo>
                    <a:pt x="175326" y="204125"/>
                  </a:lnTo>
                  <a:lnTo>
                    <a:pt x="186203" y="265712"/>
                  </a:lnTo>
                  <a:lnTo>
                    <a:pt x="190618" y="311978"/>
                  </a:lnTo>
                  <a:lnTo>
                    <a:pt x="192580" y="359962"/>
                  </a:lnTo>
                  <a:lnTo>
                    <a:pt x="193452" y="401602"/>
                  </a:lnTo>
                  <a:lnTo>
                    <a:pt x="189114" y="413620"/>
                  </a:lnTo>
                  <a:lnTo>
                    <a:pt x="181652" y="420107"/>
                  </a:lnTo>
                  <a:lnTo>
                    <a:pt x="172107" y="422910"/>
                  </a:lnTo>
                  <a:lnTo>
                    <a:pt x="164220" y="417160"/>
                  </a:lnTo>
                  <a:lnTo>
                    <a:pt x="140615" y="361328"/>
                  </a:lnTo>
                  <a:lnTo>
                    <a:pt x="125982" y="311105"/>
                  </a:lnTo>
                  <a:lnTo>
                    <a:pt x="111997" y="247982"/>
                  </a:lnTo>
                  <a:lnTo>
                    <a:pt x="98206" y="189160"/>
                  </a:lnTo>
                  <a:lnTo>
                    <a:pt x="93624" y="172966"/>
                  </a:lnTo>
                  <a:lnTo>
                    <a:pt x="96663" y="162170"/>
                  </a:lnTo>
                  <a:lnTo>
                    <a:pt x="104783" y="154973"/>
                  </a:lnTo>
                  <a:lnTo>
                    <a:pt x="116291" y="150175"/>
                  </a:lnTo>
                  <a:lnTo>
                    <a:pt x="137202" y="148907"/>
                  </a:lnTo>
                  <a:lnTo>
                    <a:pt x="166727" y="1542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4565830" y="13057160"/>
              <a:ext cx="205669" cy="507315"/>
            </a:xfrm>
            <a:custGeom>
              <a:avLst/>
              <a:gdLst/>
              <a:ahLst/>
              <a:cxnLst/>
              <a:rect l="0" t="0" r="0" b="0"/>
              <a:pathLst>
                <a:path w="205669" h="507315">
                  <a:moveTo>
                    <a:pt x="0" y="0"/>
                  </a:moveTo>
                  <a:lnTo>
                    <a:pt x="0" y="43673"/>
                  </a:lnTo>
                  <a:lnTo>
                    <a:pt x="4063" y="89490"/>
                  </a:lnTo>
                  <a:lnTo>
                    <a:pt x="9423" y="137275"/>
                  </a:lnTo>
                  <a:lnTo>
                    <a:pt x="11805" y="178826"/>
                  </a:lnTo>
                  <a:lnTo>
                    <a:pt x="12864" y="229793"/>
                  </a:lnTo>
                  <a:lnTo>
                    <a:pt x="13335" y="286469"/>
                  </a:lnTo>
                  <a:lnTo>
                    <a:pt x="13544" y="342128"/>
                  </a:lnTo>
                  <a:lnTo>
                    <a:pt x="9574" y="393273"/>
                  </a:lnTo>
                  <a:lnTo>
                    <a:pt x="4255" y="427684"/>
                  </a:lnTo>
                  <a:lnTo>
                    <a:pt x="2837" y="428328"/>
                  </a:lnTo>
                  <a:lnTo>
                    <a:pt x="1891" y="422664"/>
                  </a:lnTo>
                  <a:lnTo>
                    <a:pt x="11320" y="361889"/>
                  </a:lnTo>
                  <a:lnTo>
                    <a:pt x="25021" y="313911"/>
                  </a:lnTo>
                  <a:lnTo>
                    <a:pt x="47701" y="255852"/>
                  </a:lnTo>
                  <a:lnTo>
                    <a:pt x="64873" y="223401"/>
                  </a:lnTo>
                  <a:lnTo>
                    <a:pt x="73718" y="217490"/>
                  </a:lnTo>
                  <a:lnTo>
                    <a:pt x="82662" y="218120"/>
                  </a:lnTo>
                  <a:lnTo>
                    <a:pt x="91671" y="223110"/>
                  </a:lnTo>
                  <a:lnTo>
                    <a:pt x="97677" y="234054"/>
                  </a:lnTo>
                  <a:lnTo>
                    <a:pt x="107654" y="287374"/>
                  </a:lnTo>
                  <a:lnTo>
                    <a:pt x="115387" y="334914"/>
                  </a:lnTo>
                  <a:lnTo>
                    <a:pt x="128305" y="391232"/>
                  </a:lnTo>
                  <a:lnTo>
                    <a:pt x="149060" y="444141"/>
                  </a:lnTo>
                  <a:lnTo>
                    <a:pt x="174507" y="483857"/>
                  </a:lnTo>
                  <a:lnTo>
                    <a:pt x="188264" y="496889"/>
                  </a:lnTo>
                  <a:lnTo>
                    <a:pt x="205668" y="5073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4853765" y="13043449"/>
              <a:ext cx="54846" cy="479892"/>
            </a:xfrm>
            <a:custGeom>
              <a:avLst/>
              <a:gdLst/>
              <a:ahLst/>
              <a:cxnLst/>
              <a:rect l="0" t="0" r="0" b="0"/>
              <a:pathLst>
                <a:path w="54846" h="479892">
                  <a:moveTo>
                    <a:pt x="0" y="0"/>
                  </a:moveTo>
                  <a:lnTo>
                    <a:pt x="9423" y="46831"/>
                  </a:lnTo>
                  <a:lnTo>
                    <a:pt x="11806" y="90893"/>
                  </a:lnTo>
                  <a:lnTo>
                    <a:pt x="13147" y="152533"/>
                  </a:lnTo>
                  <a:lnTo>
                    <a:pt x="13544" y="209390"/>
                  </a:lnTo>
                  <a:lnTo>
                    <a:pt x="20941" y="264832"/>
                  </a:lnTo>
                  <a:lnTo>
                    <a:pt x="25502" y="319853"/>
                  </a:lnTo>
                  <a:lnTo>
                    <a:pt x="34132" y="374751"/>
                  </a:lnTo>
                  <a:lnTo>
                    <a:pt x="39059" y="429611"/>
                  </a:lnTo>
                  <a:lnTo>
                    <a:pt x="44274" y="453991"/>
                  </a:lnTo>
                  <a:lnTo>
                    <a:pt x="54845" y="479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785209" y="13265028"/>
              <a:ext cx="233092" cy="107490"/>
            </a:xfrm>
            <a:custGeom>
              <a:avLst/>
              <a:gdLst/>
              <a:ahLst/>
              <a:cxnLst/>
              <a:rect l="0" t="0" r="0" b="0"/>
              <a:pathLst>
                <a:path w="233092" h="107490">
                  <a:moveTo>
                    <a:pt x="0" y="25221"/>
                  </a:moveTo>
                  <a:lnTo>
                    <a:pt x="14558" y="3385"/>
                  </a:lnTo>
                  <a:lnTo>
                    <a:pt x="23416" y="0"/>
                  </a:lnTo>
                  <a:lnTo>
                    <a:pt x="33893" y="790"/>
                  </a:lnTo>
                  <a:lnTo>
                    <a:pt x="90824" y="23950"/>
                  </a:lnTo>
                  <a:lnTo>
                    <a:pt x="142864" y="56331"/>
                  </a:lnTo>
                  <a:lnTo>
                    <a:pt x="201049" y="86324"/>
                  </a:lnTo>
                  <a:lnTo>
                    <a:pt x="233091" y="1074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5707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355600"/>
            <a:ext cx="592087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4b. Do practice problems 4 &amp; 5 on 1-4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" y="952500"/>
            <a:ext cx="7124700" cy="469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190500" y="965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100" y="1435100"/>
            <a:ext cx="2489200" cy="1701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5397500"/>
            <a:ext cx="9182100" cy="1587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241300" y="54864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000" y="9423400"/>
            <a:ext cx="53786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5c. Do practice problem 15 on 1-4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100" y="10071100"/>
            <a:ext cx="520948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Do remainder of problems on 1-3/1-4.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61315" y="1318092"/>
            <a:ext cx="2604327" cy="1956295"/>
            <a:chOff x="261315" y="1318092"/>
            <a:chExt cx="2604327" cy="1956295"/>
          </a:xfrm>
        </p:grpSpPr>
        <p:sp>
          <p:nvSpPr>
            <p:cNvPr id="10" name="Freeform 9"/>
            <p:cNvSpPr/>
            <p:nvPr/>
          </p:nvSpPr>
          <p:spPr>
            <a:xfrm>
              <a:off x="261315" y="2014713"/>
              <a:ext cx="314556" cy="555341"/>
            </a:xfrm>
            <a:custGeom>
              <a:avLst/>
              <a:gdLst/>
              <a:ahLst/>
              <a:cxnLst/>
              <a:rect l="0" t="0" r="0" b="0"/>
              <a:pathLst>
                <a:path w="314556" h="555341">
                  <a:moveTo>
                    <a:pt x="54043" y="98629"/>
                  </a:moveTo>
                  <a:lnTo>
                    <a:pt x="58105" y="154226"/>
                  </a:lnTo>
                  <a:lnTo>
                    <a:pt x="73127" y="215746"/>
                  </a:lnTo>
                  <a:lnTo>
                    <a:pt x="86273" y="268580"/>
                  </a:lnTo>
                  <a:lnTo>
                    <a:pt x="107096" y="322829"/>
                  </a:lnTo>
                  <a:lnTo>
                    <a:pt x="130483" y="384808"/>
                  </a:lnTo>
                  <a:lnTo>
                    <a:pt x="153835" y="441062"/>
                  </a:lnTo>
                  <a:lnTo>
                    <a:pt x="180059" y="496185"/>
                  </a:lnTo>
                  <a:lnTo>
                    <a:pt x="195146" y="544646"/>
                  </a:lnTo>
                  <a:lnTo>
                    <a:pt x="195339" y="552891"/>
                  </a:lnTo>
                  <a:lnTo>
                    <a:pt x="192421" y="555340"/>
                  </a:lnTo>
                  <a:lnTo>
                    <a:pt x="187428" y="553926"/>
                  </a:lnTo>
                  <a:lnTo>
                    <a:pt x="165844" y="537379"/>
                  </a:lnTo>
                  <a:lnTo>
                    <a:pt x="125047" y="474906"/>
                  </a:lnTo>
                  <a:lnTo>
                    <a:pt x="96101" y="412981"/>
                  </a:lnTo>
                  <a:lnTo>
                    <a:pt x="77077" y="358943"/>
                  </a:lnTo>
                  <a:lnTo>
                    <a:pt x="58649" y="304257"/>
                  </a:lnTo>
                  <a:lnTo>
                    <a:pt x="40339" y="249444"/>
                  </a:lnTo>
                  <a:lnTo>
                    <a:pt x="22051" y="194606"/>
                  </a:lnTo>
                  <a:lnTo>
                    <a:pt x="8339" y="131637"/>
                  </a:lnTo>
                  <a:lnTo>
                    <a:pt x="1906" y="69645"/>
                  </a:lnTo>
                  <a:lnTo>
                    <a:pt x="0" y="12683"/>
                  </a:lnTo>
                  <a:lnTo>
                    <a:pt x="2780" y="3245"/>
                  </a:lnTo>
                  <a:lnTo>
                    <a:pt x="7680" y="0"/>
                  </a:lnTo>
                  <a:lnTo>
                    <a:pt x="13993" y="883"/>
                  </a:lnTo>
                  <a:lnTo>
                    <a:pt x="44715" y="31242"/>
                  </a:lnTo>
                  <a:lnTo>
                    <a:pt x="75673" y="86672"/>
                  </a:lnTo>
                  <a:lnTo>
                    <a:pt x="100739" y="137066"/>
                  </a:lnTo>
                  <a:lnTo>
                    <a:pt x="127463" y="189069"/>
                  </a:lnTo>
                  <a:lnTo>
                    <a:pt x="163790" y="252421"/>
                  </a:lnTo>
                  <a:lnTo>
                    <a:pt x="200307" y="308607"/>
                  </a:lnTo>
                  <a:lnTo>
                    <a:pt x="236861" y="359993"/>
                  </a:lnTo>
                  <a:lnTo>
                    <a:pt x="282563" y="420531"/>
                  </a:lnTo>
                  <a:lnTo>
                    <a:pt x="314555" y="4551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15358" y="2250454"/>
              <a:ext cx="123401" cy="109690"/>
            </a:xfrm>
            <a:custGeom>
              <a:avLst/>
              <a:gdLst/>
              <a:ahLst/>
              <a:cxnLst/>
              <a:rect l="0" t="0" r="0" b="0"/>
              <a:pathLst>
                <a:path w="123401" h="109690">
                  <a:moveTo>
                    <a:pt x="0" y="109689"/>
                  </a:moveTo>
                  <a:lnTo>
                    <a:pt x="59620" y="54131"/>
                  </a:lnTo>
                  <a:lnTo>
                    <a:pt x="114491" y="8062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72972" y="2072932"/>
              <a:ext cx="208567" cy="273501"/>
            </a:xfrm>
            <a:custGeom>
              <a:avLst/>
              <a:gdLst/>
              <a:ahLst/>
              <a:cxnLst/>
              <a:rect l="0" t="0" r="0" b="0"/>
              <a:pathLst>
                <a:path w="208567" h="273501">
                  <a:moveTo>
                    <a:pt x="2898" y="54121"/>
                  </a:moveTo>
                  <a:lnTo>
                    <a:pt x="16892" y="99430"/>
                  </a:lnTo>
                  <a:lnTo>
                    <a:pt x="48178" y="158615"/>
                  </a:lnTo>
                  <a:lnTo>
                    <a:pt x="84871" y="219824"/>
                  </a:lnTo>
                  <a:lnTo>
                    <a:pt x="105855" y="247613"/>
                  </a:lnTo>
                  <a:lnTo>
                    <a:pt x="109623" y="250148"/>
                  </a:lnTo>
                  <a:lnTo>
                    <a:pt x="109088" y="245744"/>
                  </a:lnTo>
                  <a:lnTo>
                    <a:pt x="98845" y="226125"/>
                  </a:lnTo>
                  <a:lnTo>
                    <a:pt x="59091" y="172226"/>
                  </a:lnTo>
                  <a:lnTo>
                    <a:pt x="21446" y="110628"/>
                  </a:lnTo>
                  <a:lnTo>
                    <a:pt x="1115" y="61046"/>
                  </a:lnTo>
                  <a:lnTo>
                    <a:pt x="0" y="7760"/>
                  </a:lnTo>
                  <a:lnTo>
                    <a:pt x="4013" y="362"/>
                  </a:lnTo>
                  <a:lnTo>
                    <a:pt x="9736" y="0"/>
                  </a:lnTo>
                  <a:lnTo>
                    <a:pt x="16597" y="4329"/>
                  </a:lnTo>
                  <a:lnTo>
                    <a:pt x="57402" y="62962"/>
                  </a:lnTo>
                  <a:lnTo>
                    <a:pt x="83293" y="121715"/>
                  </a:lnTo>
                  <a:lnTo>
                    <a:pt x="110356" y="177332"/>
                  </a:lnTo>
                  <a:lnTo>
                    <a:pt x="154466" y="230805"/>
                  </a:lnTo>
                  <a:lnTo>
                    <a:pt x="183057" y="259496"/>
                  </a:lnTo>
                  <a:lnTo>
                    <a:pt x="208566" y="27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50369" y="2055030"/>
              <a:ext cx="306768" cy="411253"/>
            </a:xfrm>
            <a:custGeom>
              <a:avLst/>
              <a:gdLst/>
              <a:ahLst/>
              <a:cxnLst/>
              <a:rect l="0" t="0" r="0" b="0"/>
              <a:pathLst>
                <a:path w="306768" h="411253">
                  <a:moveTo>
                    <a:pt x="72303" y="30889"/>
                  </a:moveTo>
                  <a:lnTo>
                    <a:pt x="48887" y="10520"/>
                  </a:lnTo>
                  <a:lnTo>
                    <a:pt x="26856" y="0"/>
                  </a:lnTo>
                  <a:lnTo>
                    <a:pt x="17630" y="2679"/>
                  </a:lnTo>
                  <a:lnTo>
                    <a:pt x="9955" y="10559"/>
                  </a:lnTo>
                  <a:lnTo>
                    <a:pt x="3315" y="21906"/>
                  </a:lnTo>
                  <a:lnTo>
                    <a:pt x="0" y="58890"/>
                  </a:lnTo>
                  <a:lnTo>
                    <a:pt x="6700" y="118914"/>
                  </a:lnTo>
                  <a:lnTo>
                    <a:pt x="17247" y="150755"/>
                  </a:lnTo>
                  <a:lnTo>
                    <a:pt x="37169" y="180141"/>
                  </a:lnTo>
                  <a:lnTo>
                    <a:pt x="50404" y="188282"/>
                  </a:lnTo>
                  <a:lnTo>
                    <a:pt x="81360" y="193266"/>
                  </a:lnTo>
                  <a:lnTo>
                    <a:pt x="90529" y="186367"/>
                  </a:lnTo>
                  <a:lnTo>
                    <a:pt x="95118" y="174152"/>
                  </a:lnTo>
                  <a:lnTo>
                    <a:pt x="94298" y="124627"/>
                  </a:lnTo>
                  <a:lnTo>
                    <a:pt x="86649" y="90832"/>
                  </a:lnTo>
                  <a:lnTo>
                    <a:pt x="73093" y="60577"/>
                  </a:lnTo>
                  <a:lnTo>
                    <a:pt x="66736" y="55252"/>
                  </a:lnTo>
                  <a:lnTo>
                    <a:pt x="60974" y="56272"/>
                  </a:lnTo>
                  <a:lnTo>
                    <a:pt x="55610" y="61522"/>
                  </a:lnTo>
                  <a:lnTo>
                    <a:pt x="55080" y="68069"/>
                  </a:lnTo>
                  <a:lnTo>
                    <a:pt x="68893" y="93365"/>
                  </a:lnTo>
                  <a:lnTo>
                    <a:pt x="109621" y="155295"/>
                  </a:lnTo>
                  <a:lnTo>
                    <a:pt x="155002" y="207810"/>
                  </a:lnTo>
                  <a:lnTo>
                    <a:pt x="211578" y="258633"/>
                  </a:lnTo>
                  <a:lnTo>
                    <a:pt x="267404" y="313136"/>
                  </a:lnTo>
                  <a:lnTo>
                    <a:pt x="298200" y="358273"/>
                  </a:lnTo>
                  <a:lnTo>
                    <a:pt x="305168" y="372546"/>
                  </a:lnTo>
                  <a:lnTo>
                    <a:pt x="306767" y="385108"/>
                  </a:lnTo>
                  <a:lnTo>
                    <a:pt x="300418" y="407191"/>
                  </a:lnTo>
                  <a:lnTo>
                    <a:pt x="294459" y="411252"/>
                  </a:lnTo>
                  <a:lnTo>
                    <a:pt x="287440" y="410912"/>
                  </a:lnTo>
                  <a:lnTo>
                    <a:pt x="271515" y="402410"/>
                  </a:lnTo>
                  <a:lnTo>
                    <a:pt x="254281" y="388474"/>
                  </a:lnTo>
                  <a:lnTo>
                    <a:pt x="220170" y="341662"/>
                  </a:lnTo>
                  <a:lnTo>
                    <a:pt x="188395" y="286827"/>
                  </a:lnTo>
                  <a:lnTo>
                    <a:pt x="166962" y="239264"/>
                  </a:lnTo>
                  <a:lnTo>
                    <a:pt x="138172" y="175871"/>
                  </a:lnTo>
                  <a:lnTo>
                    <a:pt x="127148" y="1405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81538" y="1811695"/>
              <a:ext cx="233092" cy="397626"/>
            </a:xfrm>
            <a:custGeom>
              <a:avLst/>
              <a:gdLst/>
              <a:ahLst/>
              <a:cxnLst/>
              <a:rect l="0" t="0" r="0" b="0"/>
              <a:pathLst>
                <a:path w="233092" h="397626">
                  <a:moveTo>
                    <a:pt x="0" y="0"/>
                  </a:moveTo>
                  <a:lnTo>
                    <a:pt x="3047" y="51685"/>
                  </a:lnTo>
                  <a:lnTo>
                    <a:pt x="25768" y="109066"/>
                  </a:lnTo>
                  <a:lnTo>
                    <a:pt x="52656" y="164412"/>
                  </a:lnTo>
                  <a:lnTo>
                    <a:pt x="87308" y="219355"/>
                  </a:lnTo>
                  <a:lnTo>
                    <a:pt x="132604" y="280653"/>
                  </a:lnTo>
                  <a:lnTo>
                    <a:pt x="182317" y="332775"/>
                  </a:lnTo>
                  <a:lnTo>
                    <a:pt x="212461" y="367238"/>
                  </a:lnTo>
                  <a:lnTo>
                    <a:pt x="233091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72004" y="1877410"/>
              <a:ext cx="207160" cy="222872"/>
            </a:xfrm>
            <a:custGeom>
              <a:avLst/>
              <a:gdLst/>
              <a:ahLst/>
              <a:cxnLst/>
              <a:rect l="0" t="0" r="0" b="0"/>
              <a:pathLst>
                <a:path w="207160" h="222872">
                  <a:moveTo>
                    <a:pt x="42625" y="194798"/>
                  </a:moveTo>
                  <a:lnTo>
                    <a:pt x="42625" y="141590"/>
                  </a:lnTo>
                  <a:lnTo>
                    <a:pt x="42625" y="88810"/>
                  </a:lnTo>
                  <a:lnTo>
                    <a:pt x="39578" y="36100"/>
                  </a:lnTo>
                  <a:lnTo>
                    <a:pt x="28067" y="5435"/>
                  </a:lnTo>
                  <a:lnTo>
                    <a:pt x="20732" y="0"/>
                  </a:lnTo>
                  <a:lnTo>
                    <a:pt x="12795" y="947"/>
                  </a:lnTo>
                  <a:lnTo>
                    <a:pt x="4457" y="6149"/>
                  </a:lnTo>
                  <a:lnTo>
                    <a:pt x="421" y="14187"/>
                  </a:lnTo>
                  <a:lnTo>
                    <a:pt x="0" y="35306"/>
                  </a:lnTo>
                  <a:lnTo>
                    <a:pt x="8328" y="94728"/>
                  </a:lnTo>
                  <a:lnTo>
                    <a:pt x="27723" y="148390"/>
                  </a:lnTo>
                  <a:lnTo>
                    <a:pt x="60046" y="193235"/>
                  </a:lnTo>
                  <a:lnTo>
                    <a:pt x="98569" y="220911"/>
                  </a:lnTo>
                  <a:lnTo>
                    <a:pt x="111914" y="222871"/>
                  </a:lnTo>
                  <a:lnTo>
                    <a:pt x="138929" y="216923"/>
                  </a:lnTo>
                  <a:lnTo>
                    <a:pt x="179833" y="189166"/>
                  </a:lnTo>
                  <a:lnTo>
                    <a:pt x="195014" y="172998"/>
                  </a:lnTo>
                  <a:lnTo>
                    <a:pt x="207159" y="1536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188545" y="1628119"/>
              <a:ext cx="292266" cy="425829"/>
            </a:xfrm>
            <a:custGeom>
              <a:avLst/>
              <a:gdLst/>
              <a:ahLst/>
              <a:cxnLst/>
              <a:rect l="0" t="0" r="0" b="0"/>
              <a:pathLst>
                <a:path w="292266" h="425829">
                  <a:moveTo>
                    <a:pt x="18041" y="169865"/>
                  </a:moveTo>
                  <a:lnTo>
                    <a:pt x="41457" y="224597"/>
                  </a:lnTo>
                  <a:lnTo>
                    <a:pt x="74238" y="283753"/>
                  </a:lnTo>
                  <a:lnTo>
                    <a:pt x="113383" y="342169"/>
                  </a:lnTo>
                  <a:lnTo>
                    <a:pt x="159639" y="402455"/>
                  </a:lnTo>
                  <a:lnTo>
                    <a:pt x="177968" y="423554"/>
                  </a:lnTo>
                  <a:lnTo>
                    <a:pt x="182550" y="425828"/>
                  </a:lnTo>
                  <a:lnTo>
                    <a:pt x="184082" y="422775"/>
                  </a:lnTo>
                  <a:lnTo>
                    <a:pt x="183580" y="416168"/>
                  </a:lnTo>
                  <a:lnTo>
                    <a:pt x="159357" y="360256"/>
                  </a:lnTo>
                  <a:lnTo>
                    <a:pt x="126437" y="300758"/>
                  </a:lnTo>
                  <a:lnTo>
                    <a:pt x="96709" y="245381"/>
                  </a:lnTo>
                  <a:lnTo>
                    <a:pt x="68603" y="197826"/>
                  </a:lnTo>
                  <a:lnTo>
                    <a:pt x="42501" y="147342"/>
                  </a:lnTo>
                  <a:lnTo>
                    <a:pt x="24442" y="99714"/>
                  </a:lnTo>
                  <a:lnTo>
                    <a:pt x="9442" y="41760"/>
                  </a:lnTo>
                  <a:lnTo>
                    <a:pt x="0" y="9334"/>
                  </a:lnTo>
                  <a:lnTo>
                    <a:pt x="1443" y="1906"/>
                  </a:lnTo>
                  <a:lnTo>
                    <a:pt x="6976" y="0"/>
                  </a:lnTo>
                  <a:lnTo>
                    <a:pt x="15234" y="1777"/>
                  </a:lnTo>
                  <a:lnTo>
                    <a:pt x="22264" y="7532"/>
                  </a:lnTo>
                  <a:lnTo>
                    <a:pt x="56665" y="62271"/>
                  </a:lnTo>
                  <a:lnTo>
                    <a:pt x="82151" y="115434"/>
                  </a:lnTo>
                  <a:lnTo>
                    <a:pt x="114947" y="174009"/>
                  </a:lnTo>
                  <a:lnTo>
                    <a:pt x="150765" y="236531"/>
                  </a:lnTo>
                  <a:lnTo>
                    <a:pt x="196310" y="291813"/>
                  </a:lnTo>
                  <a:lnTo>
                    <a:pt x="243517" y="337255"/>
                  </a:lnTo>
                  <a:lnTo>
                    <a:pt x="292265" y="3618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329987" y="1839118"/>
              <a:ext cx="68557" cy="68557"/>
            </a:xfrm>
            <a:custGeom>
              <a:avLst/>
              <a:gdLst/>
              <a:ahLst/>
              <a:cxnLst/>
              <a:rect l="0" t="0" r="0" b="0"/>
              <a:pathLst>
                <a:path w="68557" h="68557">
                  <a:moveTo>
                    <a:pt x="0" y="68556"/>
                  </a:moveTo>
                  <a:lnTo>
                    <a:pt x="38168" y="18582"/>
                  </a:lnTo>
                  <a:lnTo>
                    <a:pt x="51495" y="8258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472669" y="1462200"/>
              <a:ext cx="460611" cy="464843"/>
            </a:xfrm>
            <a:custGeom>
              <a:avLst/>
              <a:gdLst/>
              <a:ahLst/>
              <a:cxnLst/>
              <a:rect l="0" t="0" r="0" b="0"/>
              <a:pathLst>
                <a:path w="460611" h="464843">
                  <a:moveTo>
                    <a:pt x="76697" y="212383"/>
                  </a:moveTo>
                  <a:lnTo>
                    <a:pt x="47582" y="212383"/>
                  </a:lnTo>
                  <a:lnTo>
                    <a:pt x="35958" y="220001"/>
                  </a:lnTo>
                  <a:lnTo>
                    <a:pt x="14918" y="248777"/>
                  </a:lnTo>
                  <a:lnTo>
                    <a:pt x="3535" y="295083"/>
                  </a:lnTo>
                  <a:lnTo>
                    <a:pt x="0" y="348164"/>
                  </a:lnTo>
                  <a:lnTo>
                    <a:pt x="3507" y="397147"/>
                  </a:lnTo>
                  <a:lnTo>
                    <a:pt x="18269" y="432120"/>
                  </a:lnTo>
                  <a:lnTo>
                    <a:pt x="28604" y="445712"/>
                  </a:lnTo>
                  <a:lnTo>
                    <a:pt x="56338" y="460814"/>
                  </a:lnTo>
                  <a:lnTo>
                    <a:pt x="72265" y="464842"/>
                  </a:lnTo>
                  <a:lnTo>
                    <a:pt x="102149" y="461191"/>
                  </a:lnTo>
                  <a:lnTo>
                    <a:pt x="116517" y="455952"/>
                  </a:lnTo>
                  <a:lnTo>
                    <a:pt x="136544" y="437943"/>
                  </a:lnTo>
                  <a:lnTo>
                    <a:pt x="144017" y="426742"/>
                  </a:lnTo>
                  <a:lnTo>
                    <a:pt x="154535" y="381863"/>
                  </a:lnTo>
                  <a:lnTo>
                    <a:pt x="150373" y="337249"/>
                  </a:lnTo>
                  <a:lnTo>
                    <a:pt x="132212" y="280527"/>
                  </a:lnTo>
                  <a:lnTo>
                    <a:pt x="116097" y="237591"/>
                  </a:lnTo>
                  <a:lnTo>
                    <a:pt x="89894" y="182781"/>
                  </a:lnTo>
                  <a:lnTo>
                    <a:pt x="53743" y="122407"/>
                  </a:lnTo>
                  <a:lnTo>
                    <a:pt x="19113" y="84328"/>
                  </a:lnTo>
                  <a:lnTo>
                    <a:pt x="12409" y="81309"/>
                  </a:lnTo>
                  <a:lnTo>
                    <a:pt x="9463" y="83867"/>
                  </a:lnTo>
                  <a:lnTo>
                    <a:pt x="9022" y="90143"/>
                  </a:lnTo>
                  <a:lnTo>
                    <a:pt x="30208" y="153423"/>
                  </a:lnTo>
                  <a:lnTo>
                    <a:pt x="54966" y="206424"/>
                  </a:lnTo>
                  <a:lnTo>
                    <a:pt x="90630" y="266051"/>
                  </a:lnTo>
                  <a:lnTo>
                    <a:pt x="110312" y="292604"/>
                  </a:lnTo>
                  <a:lnTo>
                    <a:pt x="166212" y="344053"/>
                  </a:lnTo>
                  <a:lnTo>
                    <a:pt x="217622" y="390514"/>
                  </a:lnTo>
                  <a:lnTo>
                    <a:pt x="230062" y="399693"/>
                  </a:lnTo>
                  <a:lnTo>
                    <a:pt x="260135" y="405830"/>
                  </a:lnTo>
                  <a:lnTo>
                    <a:pt x="290766" y="401955"/>
                  </a:lnTo>
                  <a:lnTo>
                    <a:pt x="314537" y="390077"/>
                  </a:lnTo>
                  <a:lnTo>
                    <a:pt x="331195" y="362453"/>
                  </a:lnTo>
                  <a:lnTo>
                    <a:pt x="340631" y="326308"/>
                  </a:lnTo>
                  <a:lnTo>
                    <a:pt x="339746" y="289931"/>
                  </a:lnTo>
                  <a:lnTo>
                    <a:pt x="323404" y="235191"/>
                  </a:lnTo>
                  <a:lnTo>
                    <a:pt x="299264" y="180377"/>
                  </a:lnTo>
                  <a:lnTo>
                    <a:pt x="265536" y="140099"/>
                  </a:lnTo>
                  <a:lnTo>
                    <a:pt x="251340" y="133725"/>
                  </a:lnTo>
                  <a:lnTo>
                    <a:pt x="219317" y="130704"/>
                  </a:lnTo>
                  <a:lnTo>
                    <a:pt x="205293" y="138126"/>
                  </a:lnTo>
                  <a:lnTo>
                    <a:pt x="181586" y="166684"/>
                  </a:lnTo>
                  <a:lnTo>
                    <a:pt x="173081" y="196643"/>
                  </a:lnTo>
                  <a:lnTo>
                    <a:pt x="176858" y="251392"/>
                  </a:lnTo>
                  <a:lnTo>
                    <a:pt x="186722" y="295230"/>
                  </a:lnTo>
                  <a:lnTo>
                    <a:pt x="206341" y="329948"/>
                  </a:lnTo>
                  <a:lnTo>
                    <a:pt x="230295" y="352487"/>
                  </a:lnTo>
                  <a:lnTo>
                    <a:pt x="243081" y="360631"/>
                  </a:lnTo>
                  <a:lnTo>
                    <a:pt x="269476" y="365616"/>
                  </a:lnTo>
                  <a:lnTo>
                    <a:pt x="282913" y="364813"/>
                  </a:lnTo>
                  <a:lnTo>
                    <a:pt x="305968" y="355795"/>
                  </a:lnTo>
                  <a:lnTo>
                    <a:pt x="316382" y="349125"/>
                  </a:lnTo>
                  <a:lnTo>
                    <a:pt x="321801" y="338584"/>
                  </a:lnTo>
                  <a:lnTo>
                    <a:pt x="323760" y="310622"/>
                  </a:lnTo>
                  <a:lnTo>
                    <a:pt x="316297" y="253340"/>
                  </a:lnTo>
                  <a:lnTo>
                    <a:pt x="304437" y="202682"/>
                  </a:lnTo>
                  <a:lnTo>
                    <a:pt x="283996" y="144169"/>
                  </a:lnTo>
                  <a:lnTo>
                    <a:pt x="258642" y="85868"/>
                  </a:lnTo>
                  <a:lnTo>
                    <a:pt x="232201" y="24043"/>
                  </a:lnTo>
                  <a:lnTo>
                    <a:pt x="216397" y="1213"/>
                  </a:lnTo>
                  <a:lnTo>
                    <a:pt x="214011" y="0"/>
                  </a:lnTo>
                  <a:lnTo>
                    <a:pt x="238403" y="61654"/>
                  </a:lnTo>
                  <a:lnTo>
                    <a:pt x="278626" y="118524"/>
                  </a:lnTo>
                  <a:lnTo>
                    <a:pt x="312998" y="171668"/>
                  </a:lnTo>
                  <a:lnTo>
                    <a:pt x="333929" y="210984"/>
                  </a:lnTo>
                  <a:lnTo>
                    <a:pt x="393428" y="269150"/>
                  </a:lnTo>
                  <a:lnTo>
                    <a:pt x="448604" y="312997"/>
                  </a:lnTo>
                  <a:lnTo>
                    <a:pt x="460610" y="3220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33279" y="1633450"/>
              <a:ext cx="82269" cy="150824"/>
            </a:xfrm>
            <a:custGeom>
              <a:avLst/>
              <a:gdLst/>
              <a:ahLst/>
              <a:cxnLst/>
              <a:rect l="0" t="0" r="0" b="0"/>
              <a:pathLst>
                <a:path w="82269" h="150824">
                  <a:moveTo>
                    <a:pt x="0" y="0"/>
                  </a:moveTo>
                  <a:lnTo>
                    <a:pt x="12470" y="45309"/>
                  </a:lnTo>
                  <a:lnTo>
                    <a:pt x="35857" y="99924"/>
                  </a:lnTo>
                  <a:lnTo>
                    <a:pt x="82268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864723" y="1578605"/>
              <a:ext cx="27424" cy="13712"/>
            </a:xfrm>
            <a:custGeom>
              <a:avLst/>
              <a:gdLst/>
              <a:ahLst/>
              <a:cxnLst/>
              <a:rect l="0" t="0" r="0" b="0"/>
              <a:pathLst>
                <a:path w="27424" h="13712">
                  <a:moveTo>
                    <a:pt x="27423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946991" y="1318092"/>
              <a:ext cx="233091" cy="425048"/>
            </a:xfrm>
            <a:custGeom>
              <a:avLst/>
              <a:gdLst/>
              <a:ahLst/>
              <a:cxnLst/>
              <a:rect l="0" t="0" r="0" b="0"/>
              <a:pathLst>
                <a:path w="233091" h="425048">
                  <a:moveTo>
                    <a:pt x="0" y="0"/>
                  </a:moveTo>
                  <a:lnTo>
                    <a:pt x="14915" y="55597"/>
                  </a:lnTo>
                  <a:lnTo>
                    <a:pt x="32230" y="109838"/>
                  </a:lnTo>
                  <a:lnTo>
                    <a:pt x="53053" y="158146"/>
                  </a:lnTo>
                  <a:lnTo>
                    <a:pt x="87386" y="218117"/>
                  </a:lnTo>
                  <a:lnTo>
                    <a:pt x="132613" y="280490"/>
                  </a:lnTo>
                  <a:lnTo>
                    <a:pt x="167402" y="339543"/>
                  </a:lnTo>
                  <a:lnTo>
                    <a:pt x="215568" y="397341"/>
                  </a:lnTo>
                  <a:lnTo>
                    <a:pt x="23309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042969" y="1564894"/>
              <a:ext cx="150824" cy="41134"/>
            </a:xfrm>
            <a:custGeom>
              <a:avLst/>
              <a:gdLst/>
              <a:ahLst/>
              <a:cxnLst/>
              <a:rect l="0" t="0" r="0" b="0"/>
              <a:pathLst>
                <a:path w="150824" h="41134">
                  <a:moveTo>
                    <a:pt x="0" y="41133"/>
                  </a:moveTo>
                  <a:lnTo>
                    <a:pt x="57252" y="14770"/>
                  </a:lnTo>
                  <a:lnTo>
                    <a:pt x="116541" y="291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276060" y="1592316"/>
              <a:ext cx="68556" cy="123402"/>
            </a:xfrm>
            <a:custGeom>
              <a:avLst/>
              <a:gdLst/>
              <a:ahLst/>
              <a:cxnLst/>
              <a:rect l="0" t="0" r="0" b="0"/>
              <a:pathLst>
                <a:path w="68556" h="123402">
                  <a:moveTo>
                    <a:pt x="0" y="0"/>
                  </a:moveTo>
                  <a:lnTo>
                    <a:pt x="18977" y="48807"/>
                  </a:lnTo>
                  <a:lnTo>
                    <a:pt x="57061" y="108613"/>
                  </a:lnTo>
                  <a:lnTo>
                    <a:pt x="68555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276060" y="1496338"/>
              <a:ext cx="205966" cy="164782"/>
            </a:xfrm>
            <a:custGeom>
              <a:avLst/>
              <a:gdLst/>
              <a:ahLst/>
              <a:cxnLst/>
              <a:rect l="0" t="0" r="0" b="0"/>
              <a:pathLst>
                <a:path w="205966" h="164782">
                  <a:moveTo>
                    <a:pt x="0" y="0"/>
                  </a:moveTo>
                  <a:lnTo>
                    <a:pt x="31315" y="23416"/>
                  </a:lnTo>
                  <a:lnTo>
                    <a:pt x="57691" y="57720"/>
                  </a:lnTo>
                  <a:lnTo>
                    <a:pt x="85086" y="110257"/>
                  </a:lnTo>
                  <a:lnTo>
                    <a:pt x="103325" y="135841"/>
                  </a:lnTo>
                  <a:lnTo>
                    <a:pt x="126665" y="157367"/>
                  </a:lnTo>
                  <a:lnTo>
                    <a:pt x="139288" y="162803"/>
                  </a:lnTo>
                  <a:lnTo>
                    <a:pt x="165501" y="164781"/>
                  </a:lnTo>
                  <a:lnTo>
                    <a:pt x="177367" y="158605"/>
                  </a:lnTo>
                  <a:lnTo>
                    <a:pt x="198675" y="135492"/>
                  </a:lnTo>
                  <a:lnTo>
                    <a:pt x="204053" y="122321"/>
                  </a:lnTo>
                  <a:lnTo>
                    <a:pt x="205965" y="95498"/>
                  </a:lnTo>
                  <a:lnTo>
                    <a:pt x="201296" y="84994"/>
                  </a:lnTo>
                  <a:lnTo>
                    <a:pt x="183919" y="69260"/>
                  </a:lnTo>
                  <a:lnTo>
                    <a:pt x="123400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468016" y="1468915"/>
              <a:ext cx="397626" cy="132360"/>
            </a:xfrm>
            <a:custGeom>
              <a:avLst/>
              <a:gdLst/>
              <a:ahLst/>
              <a:cxnLst/>
              <a:rect l="0" t="0" r="0" b="0"/>
              <a:pathLst>
                <a:path w="397626" h="132360">
                  <a:moveTo>
                    <a:pt x="0" y="27423"/>
                  </a:moveTo>
                  <a:lnTo>
                    <a:pt x="25767" y="83020"/>
                  </a:lnTo>
                  <a:lnTo>
                    <a:pt x="44706" y="119561"/>
                  </a:lnTo>
                  <a:lnTo>
                    <a:pt x="52656" y="129982"/>
                  </a:lnTo>
                  <a:lnTo>
                    <a:pt x="56433" y="132359"/>
                  </a:lnTo>
                  <a:lnTo>
                    <a:pt x="57427" y="129373"/>
                  </a:lnTo>
                  <a:lnTo>
                    <a:pt x="48809" y="80966"/>
                  </a:lnTo>
                  <a:lnTo>
                    <a:pt x="57748" y="60868"/>
                  </a:lnTo>
                  <a:lnTo>
                    <a:pt x="64398" y="57337"/>
                  </a:lnTo>
                  <a:lnTo>
                    <a:pt x="71878" y="58030"/>
                  </a:lnTo>
                  <a:lnTo>
                    <a:pt x="88314" y="66925"/>
                  </a:lnTo>
                  <a:lnTo>
                    <a:pt x="127755" y="93399"/>
                  </a:lnTo>
                  <a:lnTo>
                    <a:pt x="155806" y="102450"/>
                  </a:lnTo>
                  <a:lnTo>
                    <a:pt x="211376" y="106021"/>
                  </a:lnTo>
                  <a:lnTo>
                    <a:pt x="259665" y="96584"/>
                  </a:lnTo>
                  <a:lnTo>
                    <a:pt x="310367" y="73645"/>
                  </a:lnTo>
                  <a:lnTo>
                    <a:pt x="365154" y="29782"/>
                  </a:lnTo>
                  <a:lnTo>
                    <a:pt x="3976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61784" y="2798539"/>
              <a:ext cx="313472" cy="475848"/>
            </a:xfrm>
            <a:custGeom>
              <a:avLst/>
              <a:gdLst/>
              <a:ahLst/>
              <a:cxnLst/>
              <a:rect l="0" t="0" r="0" b="0"/>
              <a:pathLst>
                <a:path w="313472" h="475848">
                  <a:moveTo>
                    <a:pt x="114086" y="274587"/>
                  </a:moveTo>
                  <a:lnTo>
                    <a:pt x="166812" y="334591"/>
                  </a:lnTo>
                  <a:lnTo>
                    <a:pt x="222293" y="395658"/>
                  </a:lnTo>
                  <a:lnTo>
                    <a:pt x="280231" y="452808"/>
                  </a:lnTo>
                  <a:lnTo>
                    <a:pt x="306759" y="473643"/>
                  </a:lnTo>
                  <a:lnTo>
                    <a:pt x="312614" y="475847"/>
                  </a:lnTo>
                  <a:lnTo>
                    <a:pt x="313471" y="472745"/>
                  </a:lnTo>
                  <a:lnTo>
                    <a:pt x="310995" y="466108"/>
                  </a:lnTo>
                  <a:lnTo>
                    <a:pt x="255161" y="424751"/>
                  </a:lnTo>
                  <a:lnTo>
                    <a:pt x="196702" y="370507"/>
                  </a:lnTo>
                  <a:lnTo>
                    <a:pt x="141273" y="323330"/>
                  </a:lnTo>
                  <a:lnTo>
                    <a:pt x="91805" y="267351"/>
                  </a:lnTo>
                  <a:lnTo>
                    <a:pt x="56458" y="205078"/>
                  </a:lnTo>
                  <a:lnTo>
                    <a:pt x="30994" y="156490"/>
                  </a:lnTo>
                  <a:lnTo>
                    <a:pt x="8215" y="97913"/>
                  </a:lnTo>
                  <a:lnTo>
                    <a:pt x="0" y="62000"/>
                  </a:lnTo>
                  <a:lnTo>
                    <a:pt x="1427" y="30804"/>
                  </a:lnTo>
                  <a:lnTo>
                    <a:pt x="6987" y="19134"/>
                  </a:lnTo>
                  <a:lnTo>
                    <a:pt x="25353" y="2104"/>
                  </a:lnTo>
                  <a:lnTo>
                    <a:pt x="39696" y="0"/>
                  </a:lnTo>
                  <a:lnTo>
                    <a:pt x="75946" y="5788"/>
                  </a:lnTo>
                  <a:lnTo>
                    <a:pt x="124622" y="26176"/>
                  </a:lnTo>
                  <a:lnTo>
                    <a:pt x="185083" y="69309"/>
                  </a:lnTo>
                  <a:lnTo>
                    <a:pt x="211150" y="91944"/>
                  </a:lnTo>
                  <a:lnTo>
                    <a:pt x="237969" y="127395"/>
                  </a:lnTo>
                  <a:lnTo>
                    <a:pt x="252936" y="168543"/>
                  </a:lnTo>
                  <a:lnTo>
                    <a:pt x="258065" y="212221"/>
                  </a:lnTo>
                  <a:lnTo>
                    <a:pt x="255266" y="257025"/>
                  </a:lnTo>
                  <a:lnTo>
                    <a:pt x="237846" y="310517"/>
                  </a:lnTo>
                  <a:lnTo>
                    <a:pt x="206109" y="348033"/>
                  </a:lnTo>
                  <a:lnTo>
                    <a:pt x="176822" y="360551"/>
                  </a:lnTo>
                  <a:lnTo>
                    <a:pt x="148063" y="364591"/>
                  </a:lnTo>
                  <a:lnTo>
                    <a:pt x="114086" y="3568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92352" y="2854130"/>
              <a:ext cx="190135" cy="207683"/>
            </a:xfrm>
            <a:custGeom>
              <a:avLst/>
              <a:gdLst/>
              <a:ahLst/>
              <a:cxnLst/>
              <a:rect l="0" t="0" r="0" b="0"/>
              <a:pathLst>
                <a:path w="190135" h="207683">
                  <a:moveTo>
                    <a:pt x="30320" y="95595"/>
                  </a:moveTo>
                  <a:lnTo>
                    <a:pt x="60150" y="155255"/>
                  </a:lnTo>
                  <a:lnTo>
                    <a:pt x="78618" y="184573"/>
                  </a:lnTo>
                  <a:lnTo>
                    <a:pt x="102060" y="202681"/>
                  </a:lnTo>
                  <a:lnTo>
                    <a:pt x="131776" y="207682"/>
                  </a:lnTo>
                  <a:lnTo>
                    <a:pt x="148232" y="206883"/>
                  </a:lnTo>
                  <a:lnTo>
                    <a:pt x="160726" y="201780"/>
                  </a:lnTo>
                  <a:lnTo>
                    <a:pt x="178671" y="183922"/>
                  </a:lnTo>
                  <a:lnTo>
                    <a:pt x="187662" y="156688"/>
                  </a:lnTo>
                  <a:lnTo>
                    <a:pt x="190134" y="125794"/>
                  </a:lnTo>
                  <a:lnTo>
                    <a:pt x="181437" y="81183"/>
                  </a:lnTo>
                  <a:lnTo>
                    <a:pt x="168071" y="47548"/>
                  </a:lnTo>
                  <a:lnTo>
                    <a:pt x="143848" y="20412"/>
                  </a:lnTo>
                  <a:lnTo>
                    <a:pt x="128857" y="8910"/>
                  </a:lnTo>
                  <a:lnTo>
                    <a:pt x="95951" y="192"/>
                  </a:lnTo>
                  <a:lnTo>
                    <a:pt x="78644" y="0"/>
                  </a:lnTo>
                  <a:lnTo>
                    <a:pt x="47227" y="11975"/>
                  </a:lnTo>
                  <a:lnTo>
                    <a:pt x="32451" y="21567"/>
                  </a:lnTo>
                  <a:lnTo>
                    <a:pt x="11970" y="48475"/>
                  </a:lnTo>
                  <a:lnTo>
                    <a:pt x="4375" y="64181"/>
                  </a:lnTo>
                  <a:lnTo>
                    <a:pt x="0" y="97884"/>
                  </a:lnTo>
                  <a:lnTo>
                    <a:pt x="4657" y="130129"/>
                  </a:lnTo>
                  <a:lnTo>
                    <a:pt x="28410" y="171593"/>
                  </a:lnTo>
                  <a:lnTo>
                    <a:pt x="44031" y="1915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56814" y="2732070"/>
              <a:ext cx="240690" cy="217656"/>
            </a:xfrm>
            <a:custGeom>
              <a:avLst/>
              <a:gdLst/>
              <a:ahLst/>
              <a:cxnLst/>
              <a:rect l="0" t="0" r="0" b="0"/>
              <a:pathLst>
                <a:path w="240690" h="217656">
                  <a:moveTo>
                    <a:pt x="71526" y="53121"/>
                  </a:moveTo>
                  <a:lnTo>
                    <a:pt x="59056" y="21805"/>
                  </a:lnTo>
                  <a:lnTo>
                    <a:pt x="45163" y="3147"/>
                  </a:lnTo>
                  <a:lnTo>
                    <a:pt x="37193" y="0"/>
                  </a:lnTo>
                  <a:lnTo>
                    <a:pt x="28832" y="949"/>
                  </a:lnTo>
                  <a:lnTo>
                    <a:pt x="20211" y="4628"/>
                  </a:lnTo>
                  <a:lnTo>
                    <a:pt x="6570" y="20904"/>
                  </a:lnTo>
                  <a:lnTo>
                    <a:pt x="800" y="31643"/>
                  </a:lnTo>
                  <a:lnTo>
                    <a:pt x="0" y="41849"/>
                  </a:lnTo>
                  <a:lnTo>
                    <a:pt x="7236" y="61314"/>
                  </a:lnTo>
                  <a:lnTo>
                    <a:pt x="32796" y="76060"/>
                  </a:lnTo>
                  <a:lnTo>
                    <a:pt x="90012" y="88863"/>
                  </a:lnTo>
                  <a:lnTo>
                    <a:pt x="151146" y="92657"/>
                  </a:lnTo>
                  <a:lnTo>
                    <a:pt x="203791" y="97843"/>
                  </a:lnTo>
                  <a:lnTo>
                    <a:pt x="219118" y="101217"/>
                  </a:lnTo>
                  <a:lnTo>
                    <a:pt x="229336" y="111084"/>
                  </a:lnTo>
                  <a:lnTo>
                    <a:pt x="240689" y="142360"/>
                  </a:lnTo>
                  <a:lnTo>
                    <a:pt x="239146" y="156794"/>
                  </a:lnTo>
                  <a:lnTo>
                    <a:pt x="225244" y="180957"/>
                  </a:lnTo>
                  <a:lnTo>
                    <a:pt x="181216" y="2176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055762" y="2401277"/>
              <a:ext cx="315359" cy="411337"/>
            </a:xfrm>
            <a:custGeom>
              <a:avLst/>
              <a:gdLst/>
              <a:ahLst/>
              <a:cxnLst/>
              <a:rect l="0" t="0" r="0" b="0"/>
              <a:pathLst>
                <a:path w="315359" h="411337">
                  <a:moveTo>
                    <a:pt x="0" y="0"/>
                  </a:moveTo>
                  <a:lnTo>
                    <a:pt x="23041" y="52870"/>
                  </a:lnTo>
                  <a:lnTo>
                    <a:pt x="53547" y="105042"/>
                  </a:lnTo>
                  <a:lnTo>
                    <a:pt x="91152" y="163616"/>
                  </a:lnTo>
                  <a:lnTo>
                    <a:pt x="137344" y="227097"/>
                  </a:lnTo>
                  <a:lnTo>
                    <a:pt x="186816" y="289253"/>
                  </a:lnTo>
                  <a:lnTo>
                    <a:pt x="237078" y="345812"/>
                  </a:lnTo>
                  <a:lnTo>
                    <a:pt x="289702" y="397742"/>
                  </a:lnTo>
                  <a:lnTo>
                    <a:pt x="315358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151741" y="2534176"/>
              <a:ext cx="452471" cy="171768"/>
            </a:xfrm>
            <a:custGeom>
              <a:avLst/>
              <a:gdLst/>
              <a:ahLst/>
              <a:cxnLst/>
              <a:rect l="0" t="0" r="0" b="0"/>
              <a:pathLst>
                <a:path w="452471" h="171768">
                  <a:moveTo>
                    <a:pt x="0" y="155036"/>
                  </a:moveTo>
                  <a:lnTo>
                    <a:pt x="12470" y="123720"/>
                  </a:lnTo>
                  <a:lnTo>
                    <a:pt x="51315" y="70150"/>
                  </a:lnTo>
                  <a:lnTo>
                    <a:pt x="78005" y="38138"/>
                  </a:lnTo>
                  <a:lnTo>
                    <a:pt x="88566" y="32924"/>
                  </a:lnTo>
                  <a:lnTo>
                    <a:pt x="112489" y="31192"/>
                  </a:lnTo>
                  <a:lnTo>
                    <a:pt x="123744" y="35910"/>
                  </a:lnTo>
                  <a:lnTo>
                    <a:pt x="155664" y="65910"/>
                  </a:lnTo>
                  <a:lnTo>
                    <a:pt x="206624" y="125808"/>
                  </a:lnTo>
                  <a:lnTo>
                    <a:pt x="233515" y="151186"/>
                  </a:lnTo>
                  <a:lnTo>
                    <a:pt x="260702" y="167544"/>
                  </a:lnTo>
                  <a:lnTo>
                    <a:pt x="288019" y="171767"/>
                  </a:lnTo>
                  <a:lnTo>
                    <a:pt x="301702" y="170761"/>
                  </a:lnTo>
                  <a:lnTo>
                    <a:pt x="309301" y="163996"/>
                  </a:lnTo>
                  <a:lnTo>
                    <a:pt x="312843" y="153392"/>
                  </a:lnTo>
                  <a:lnTo>
                    <a:pt x="313681" y="140229"/>
                  </a:lnTo>
                  <a:lnTo>
                    <a:pt x="294657" y="76841"/>
                  </a:lnTo>
                  <a:lnTo>
                    <a:pt x="270586" y="18728"/>
                  </a:lnTo>
                  <a:lnTo>
                    <a:pt x="260420" y="0"/>
                  </a:lnTo>
                  <a:lnTo>
                    <a:pt x="305450" y="58011"/>
                  </a:lnTo>
                  <a:lnTo>
                    <a:pt x="343907" y="96834"/>
                  </a:lnTo>
                  <a:lnTo>
                    <a:pt x="370703" y="112918"/>
                  </a:lnTo>
                  <a:lnTo>
                    <a:pt x="384248" y="114770"/>
                  </a:lnTo>
                  <a:lnTo>
                    <a:pt x="411484" y="108702"/>
                  </a:lnTo>
                  <a:lnTo>
                    <a:pt x="430699" y="95849"/>
                  </a:lnTo>
                  <a:lnTo>
                    <a:pt x="452470" y="727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453387" y="2236743"/>
              <a:ext cx="287937" cy="342781"/>
            </a:xfrm>
            <a:custGeom>
              <a:avLst/>
              <a:gdLst/>
              <a:ahLst/>
              <a:cxnLst/>
              <a:rect l="0" t="0" r="0" b="0"/>
              <a:pathLst>
                <a:path w="287937" h="342781">
                  <a:moveTo>
                    <a:pt x="0" y="0"/>
                  </a:moveTo>
                  <a:lnTo>
                    <a:pt x="30890" y="57252"/>
                  </a:lnTo>
                  <a:lnTo>
                    <a:pt x="62527" y="111688"/>
                  </a:lnTo>
                  <a:lnTo>
                    <a:pt x="107145" y="171418"/>
                  </a:lnTo>
                  <a:lnTo>
                    <a:pt x="155059" y="232473"/>
                  </a:lnTo>
                  <a:lnTo>
                    <a:pt x="208333" y="289960"/>
                  </a:lnTo>
                  <a:lnTo>
                    <a:pt x="250093" y="329186"/>
                  </a:lnTo>
                  <a:lnTo>
                    <a:pt x="287936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682866" y="2264165"/>
              <a:ext cx="291548" cy="260427"/>
            </a:xfrm>
            <a:custGeom>
              <a:avLst/>
              <a:gdLst/>
              <a:ahLst/>
              <a:cxnLst/>
              <a:rect l="0" t="0" r="0" b="0"/>
              <a:pathLst>
                <a:path w="291548" h="260427">
                  <a:moveTo>
                    <a:pt x="17323" y="0"/>
                  </a:moveTo>
                  <a:lnTo>
                    <a:pt x="0" y="53208"/>
                  </a:lnTo>
                  <a:lnTo>
                    <a:pt x="3388" y="104465"/>
                  </a:lnTo>
                  <a:lnTo>
                    <a:pt x="15564" y="152322"/>
                  </a:lnTo>
                  <a:lnTo>
                    <a:pt x="37792" y="208820"/>
                  </a:lnTo>
                  <a:lnTo>
                    <a:pt x="54858" y="235507"/>
                  </a:lnTo>
                  <a:lnTo>
                    <a:pt x="76662" y="253462"/>
                  </a:lnTo>
                  <a:lnTo>
                    <a:pt x="88875" y="260382"/>
                  </a:lnTo>
                  <a:lnTo>
                    <a:pt x="98541" y="260426"/>
                  </a:lnTo>
                  <a:lnTo>
                    <a:pt x="106508" y="255884"/>
                  </a:lnTo>
                  <a:lnTo>
                    <a:pt x="113343" y="248286"/>
                  </a:lnTo>
                  <a:lnTo>
                    <a:pt x="114853" y="237127"/>
                  </a:lnTo>
                  <a:lnTo>
                    <a:pt x="99445" y="179494"/>
                  </a:lnTo>
                  <a:lnTo>
                    <a:pt x="85836" y="129357"/>
                  </a:lnTo>
                  <a:lnTo>
                    <a:pt x="68092" y="70321"/>
                  </a:lnTo>
                  <a:lnTo>
                    <a:pt x="43538" y="22359"/>
                  </a:lnTo>
                  <a:lnTo>
                    <a:pt x="32021" y="6890"/>
                  </a:lnTo>
                  <a:lnTo>
                    <a:pt x="42668" y="22354"/>
                  </a:lnTo>
                  <a:lnTo>
                    <a:pt x="63596" y="48434"/>
                  </a:lnTo>
                  <a:lnTo>
                    <a:pt x="83170" y="82907"/>
                  </a:lnTo>
                  <a:lnTo>
                    <a:pt x="121061" y="126687"/>
                  </a:lnTo>
                  <a:lnTo>
                    <a:pt x="127615" y="139303"/>
                  </a:lnTo>
                  <a:lnTo>
                    <a:pt x="151148" y="161446"/>
                  </a:lnTo>
                  <a:lnTo>
                    <a:pt x="208630" y="193209"/>
                  </a:lnTo>
                  <a:lnTo>
                    <a:pt x="236414" y="196068"/>
                  </a:lnTo>
                  <a:lnTo>
                    <a:pt x="250221" y="194698"/>
                  </a:lnTo>
                  <a:lnTo>
                    <a:pt x="260949" y="189214"/>
                  </a:lnTo>
                  <a:lnTo>
                    <a:pt x="291547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809879" y="1989941"/>
              <a:ext cx="246802" cy="411337"/>
            </a:xfrm>
            <a:custGeom>
              <a:avLst/>
              <a:gdLst/>
              <a:ahLst/>
              <a:cxnLst/>
              <a:rect l="0" t="0" r="0" b="0"/>
              <a:pathLst>
                <a:path w="246802" h="411337">
                  <a:moveTo>
                    <a:pt x="0" y="0"/>
                  </a:moveTo>
                  <a:lnTo>
                    <a:pt x="14914" y="55597"/>
                  </a:lnTo>
                  <a:lnTo>
                    <a:pt x="39509" y="109838"/>
                  </a:lnTo>
                  <a:lnTo>
                    <a:pt x="64858" y="158146"/>
                  </a:lnTo>
                  <a:lnTo>
                    <a:pt x="100721" y="219641"/>
                  </a:lnTo>
                  <a:lnTo>
                    <a:pt x="137146" y="280765"/>
                  </a:lnTo>
                  <a:lnTo>
                    <a:pt x="184344" y="334218"/>
                  </a:lnTo>
                  <a:lnTo>
                    <a:pt x="226170" y="380868"/>
                  </a:lnTo>
                  <a:lnTo>
                    <a:pt x="246801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919568" y="2181898"/>
              <a:ext cx="109691" cy="95979"/>
            </a:xfrm>
            <a:custGeom>
              <a:avLst/>
              <a:gdLst/>
              <a:ahLst/>
              <a:cxnLst/>
              <a:rect l="0" t="0" r="0" b="0"/>
              <a:pathLst>
                <a:path w="109691" h="95979">
                  <a:moveTo>
                    <a:pt x="0" y="95978"/>
                  </a:moveTo>
                  <a:lnTo>
                    <a:pt x="23417" y="64662"/>
                  </a:lnTo>
                  <a:lnTo>
                    <a:pt x="83545" y="18371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128533" y="2116418"/>
              <a:ext cx="202372" cy="170172"/>
            </a:xfrm>
            <a:custGeom>
              <a:avLst/>
              <a:gdLst/>
              <a:ahLst/>
              <a:cxnLst/>
              <a:rect l="0" t="0" r="0" b="0"/>
              <a:pathLst>
                <a:path w="202372" h="170172">
                  <a:moveTo>
                    <a:pt x="10414" y="120325"/>
                  </a:moveTo>
                  <a:lnTo>
                    <a:pt x="30784" y="96908"/>
                  </a:lnTo>
                  <a:lnTo>
                    <a:pt x="55791" y="36779"/>
                  </a:lnTo>
                  <a:lnTo>
                    <a:pt x="55901" y="25018"/>
                  </a:lnTo>
                  <a:lnTo>
                    <a:pt x="47897" y="3824"/>
                  </a:lnTo>
                  <a:lnTo>
                    <a:pt x="41496" y="0"/>
                  </a:lnTo>
                  <a:lnTo>
                    <a:pt x="34182" y="498"/>
                  </a:lnTo>
                  <a:lnTo>
                    <a:pt x="26260" y="3877"/>
                  </a:lnTo>
                  <a:lnTo>
                    <a:pt x="13394" y="19819"/>
                  </a:lnTo>
                  <a:lnTo>
                    <a:pt x="4121" y="43663"/>
                  </a:lnTo>
                  <a:lnTo>
                    <a:pt x="0" y="74573"/>
                  </a:lnTo>
                  <a:lnTo>
                    <a:pt x="12238" y="126235"/>
                  </a:lnTo>
                  <a:lnTo>
                    <a:pt x="22294" y="139500"/>
                  </a:lnTo>
                  <a:lnTo>
                    <a:pt x="49718" y="158300"/>
                  </a:lnTo>
                  <a:lnTo>
                    <a:pt x="99418" y="170171"/>
                  </a:lnTo>
                  <a:lnTo>
                    <a:pt x="158337" y="164759"/>
                  </a:lnTo>
                  <a:lnTo>
                    <a:pt x="202371" y="1614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07314" y="2414988"/>
            <a:ext cx="2801460" cy="2224174"/>
            <a:chOff x="507314" y="2414988"/>
            <a:chExt cx="2801460" cy="2224174"/>
          </a:xfrm>
        </p:grpSpPr>
        <p:sp>
          <p:nvSpPr>
            <p:cNvPr id="37" name="Freeform 36"/>
            <p:cNvSpPr/>
            <p:nvPr/>
          </p:nvSpPr>
          <p:spPr>
            <a:xfrm>
              <a:off x="507314" y="3661993"/>
              <a:ext cx="315359" cy="479883"/>
            </a:xfrm>
            <a:custGeom>
              <a:avLst/>
              <a:gdLst/>
              <a:ahLst/>
              <a:cxnLst/>
              <a:rect l="0" t="0" r="0" b="0"/>
              <a:pathLst>
                <a:path w="315359" h="479883">
                  <a:moveTo>
                    <a:pt x="0" y="28137"/>
                  </a:moveTo>
                  <a:lnTo>
                    <a:pt x="7279" y="6301"/>
                  </a:lnTo>
                  <a:lnTo>
                    <a:pt x="15517" y="1392"/>
                  </a:lnTo>
                  <a:lnTo>
                    <a:pt x="40921" y="0"/>
                  </a:lnTo>
                  <a:lnTo>
                    <a:pt x="82204" y="15060"/>
                  </a:lnTo>
                  <a:lnTo>
                    <a:pt x="116104" y="38820"/>
                  </a:lnTo>
                  <a:lnTo>
                    <a:pt x="164176" y="94037"/>
                  </a:lnTo>
                  <a:lnTo>
                    <a:pt x="201027" y="140010"/>
                  </a:lnTo>
                  <a:lnTo>
                    <a:pt x="221221" y="194165"/>
                  </a:lnTo>
                  <a:lnTo>
                    <a:pt x="223753" y="236500"/>
                  </a:lnTo>
                  <a:lnTo>
                    <a:pt x="216613" y="295034"/>
                  </a:lnTo>
                  <a:lnTo>
                    <a:pt x="200786" y="349449"/>
                  </a:lnTo>
                  <a:lnTo>
                    <a:pt x="172737" y="409752"/>
                  </a:lnTo>
                  <a:lnTo>
                    <a:pt x="135480" y="458089"/>
                  </a:lnTo>
                  <a:lnTo>
                    <a:pt x="122313" y="470166"/>
                  </a:lnTo>
                  <a:lnTo>
                    <a:pt x="107441" y="476693"/>
                  </a:lnTo>
                  <a:lnTo>
                    <a:pt x="74666" y="479882"/>
                  </a:lnTo>
                  <a:lnTo>
                    <a:pt x="47912" y="472159"/>
                  </a:lnTo>
                  <a:lnTo>
                    <a:pt x="36512" y="465834"/>
                  </a:lnTo>
                  <a:lnTo>
                    <a:pt x="19783" y="438494"/>
                  </a:lnTo>
                  <a:lnTo>
                    <a:pt x="10316" y="400951"/>
                  </a:lnTo>
                  <a:lnTo>
                    <a:pt x="11187" y="358874"/>
                  </a:lnTo>
                  <a:lnTo>
                    <a:pt x="34800" y="299639"/>
                  </a:lnTo>
                  <a:lnTo>
                    <a:pt x="62187" y="270174"/>
                  </a:lnTo>
                  <a:lnTo>
                    <a:pt x="94671" y="249969"/>
                  </a:lnTo>
                  <a:lnTo>
                    <a:pt x="129422" y="240989"/>
                  </a:lnTo>
                  <a:lnTo>
                    <a:pt x="190525" y="243212"/>
                  </a:lnTo>
                  <a:lnTo>
                    <a:pt x="222298" y="253729"/>
                  </a:lnTo>
                  <a:lnTo>
                    <a:pt x="285273" y="292515"/>
                  </a:lnTo>
                  <a:lnTo>
                    <a:pt x="315358" y="3160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949754" y="3609054"/>
              <a:ext cx="219570" cy="337057"/>
            </a:xfrm>
            <a:custGeom>
              <a:avLst/>
              <a:gdLst/>
              <a:ahLst/>
              <a:cxnLst/>
              <a:rect l="0" t="0" r="0" b="0"/>
              <a:pathLst>
                <a:path w="219570" h="337057">
                  <a:moveTo>
                    <a:pt x="10030" y="149632"/>
                  </a:moveTo>
                  <a:lnTo>
                    <a:pt x="58327" y="199453"/>
                  </a:lnTo>
                  <a:lnTo>
                    <a:pt x="103361" y="253815"/>
                  </a:lnTo>
                  <a:lnTo>
                    <a:pt x="162310" y="313724"/>
                  </a:lnTo>
                  <a:lnTo>
                    <a:pt x="193278" y="337056"/>
                  </a:lnTo>
                  <a:lnTo>
                    <a:pt x="185928" y="327387"/>
                  </a:lnTo>
                  <a:lnTo>
                    <a:pt x="125589" y="277159"/>
                  </a:lnTo>
                  <a:lnTo>
                    <a:pt x="74695" y="223715"/>
                  </a:lnTo>
                  <a:lnTo>
                    <a:pt x="30251" y="171714"/>
                  </a:lnTo>
                  <a:lnTo>
                    <a:pt x="8743" y="127060"/>
                  </a:lnTo>
                  <a:lnTo>
                    <a:pt x="0" y="75234"/>
                  </a:lnTo>
                  <a:lnTo>
                    <a:pt x="6080" y="43440"/>
                  </a:lnTo>
                  <a:lnTo>
                    <a:pt x="11967" y="28563"/>
                  </a:lnTo>
                  <a:lnTo>
                    <a:pt x="21986" y="17122"/>
                  </a:lnTo>
                  <a:lnTo>
                    <a:pt x="49368" y="346"/>
                  </a:lnTo>
                  <a:lnTo>
                    <a:pt x="85913" y="0"/>
                  </a:lnTo>
                  <a:lnTo>
                    <a:pt x="141188" y="16936"/>
                  </a:lnTo>
                  <a:lnTo>
                    <a:pt x="193532" y="49955"/>
                  </a:lnTo>
                  <a:lnTo>
                    <a:pt x="216409" y="84043"/>
                  </a:lnTo>
                  <a:lnTo>
                    <a:pt x="219569" y="109817"/>
                  </a:lnTo>
                  <a:lnTo>
                    <a:pt x="214372" y="136507"/>
                  </a:lnTo>
                  <a:lnTo>
                    <a:pt x="194315" y="175704"/>
                  </a:lnTo>
                  <a:lnTo>
                    <a:pt x="177757" y="197275"/>
                  </a:lnTo>
                  <a:lnTo>
                    <a:pt x="152116" y="208894"/>
                  </a:lnTo>
                  <a:lnTo>
                    <a:pt x="106008" y="2181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167358" y="3387640"/>
              <a:ext cx="327164" cy="330023"/>
            </a:xfrm>
            <a:custGeom>
              <a:avLst/>
              <a:gdLst/>
              <a:ahLst/>
              <a:cxnLst/>
              <a:rect l="0" t="0" r="0" b="0"/>
              <a:pathLst>
                <a:path w="327164" h="330023">
                  <a:moveTo>
                    <a:pt x="11805" y="41977"/>
                  </a:moveTo>
                  <a:lnTo>
                    <a:pt x="2382" y="88809"/>
                  </a:lnTo>
                  <a:lnTo>
                    <a:pt x="0" y="132871"/>
                  </a:lnTo>
                  <a:lnTo>
                    <a:pt x="5938" y="187231"/>
                  </a:lnTo>
                  <a:lnTo>
                    <a:pt x="17346" y="246841"/>
                  </a:lnTo>
                  <a:lnTo>
                    <a:pt x="37653" y="298189"/>
                  </a:lnTo>
                  <a:lnTo>
                    <a:pt x="58333" y="319876"/>
                  </a:lnTo>
                  <a:lnTo>
                    <a:pt x="70246" y="327792"/>
                  </a:lnTo>
                  <a:lnTo>
                    <a:pt x="81235" y="330022"/>
                  </a:lnTo>
                  <a:lnTo>
                    <a:pt x="91608" y="328462"/>
                  </a:lnTo>
                  <a:lnTo>
                    <a:pt x="101570" y="324375"/>
                  </a:lnTo>
                  <a:lnTo>
                    <a:pt x="116702" y="303584"/>
                  </a:lnTo>
                  <a:lnTo>
                    <a:pt x="126982" y="274030"/>
                  </a:lnTo>
                  <a:lnTo>
                    <a:pt x="131551" y="240582"/>
                  </a:lnTo>
                  <a:lnTo>
                    <a:pt x="119566" y="187491"/>
                  </a:lnTo>
                  <a:lnTo>
                    <a:pt x="97641" y="127428"/>
                  </a:lnTo>
                  <a:lnTo>
                    <a:pt x="82455" y="104839"/>
                  </a:lnTo>
                  <a:lnTo>
                    <a:pt x="61487" y="88705"/>
                  </a:lnTo>
                  <a:lnTo>
                    <a:pt x="49497" y="82270"/>
                  </a:lnTo>
                  <a:lnTo>
                    <a:pt x="44550" y="81027"/>
                  </a:lnTo>
                  <a:lnTo>
                    <a:pt x="44300" y="83245"/>
                  </a:lnTo>
                  <a:lnTo>
                    <a:pt x="86073" y="144437"/>
                  </a:lnTo>
                  <a:lnTo>
                    <a:pt x="111846" y="174353"/>
                  </a:lnTo>
                  <a:lnTo>
                    <a:pt x="173982" y="218384"/>
                  </a:lnTo>
                  <a:lnTo>
                    <a:pt x="188479" y="228138"/>
                  </a:lnTo>
                  <a:lnTo>
                    <a:pt x="199667" y="230070"/>
                  </a:lnTo>
                  <a:lnTo>
                    <a:pt x="208650" y="226787"/>
                  </a:lnTo>
                  <a:lnTo>
                    <a:pt x="216161" y="220029"/>
                  </a:lnTo>
                  <a:lnTo>
                    <a:pt x="218122" y="210953"/>
                  </a:lnTo>
                  <a:lnTo>
                    <a:pt x="212176" y="188680"/>
                  </a:lnTo>
                  <a:lnTo>
                    <a:pt x="213942" y="183960"/>
                  </a:lnTo>
                  <a:lnTo>
                    <a:pt x="219689" y="183860"/>
                  </a:lnTo>
                  <a:lnTo>
                    <a:pt x="236740" y="191874"/>
                  </a:lnTo>
                  <a:lnTo>
                    <a:pt x="254474" y="205592"/>
                  </a:lnTo>
                  <a:lnTo>
                    <a:pt x="255852" y="207422"/>
                  </a:lnTo>
                  <a:lnTo>
                    <a:pt x="245195" y="201330"/>
                  </a:lnTo>
                  <a:lnTo>
                    <a:pt x="233349" y="180341"/>
                  </a:lnTo>
                  <a:lnTo>
                    <a:pt x="213330" y="117213"/>
                  </a:lnTo>
                  <a:lnTo>
                    <a:pt x="212077" y="86080"/>
                  </a:lnTo>
                  <a:lnTo>
                    <a:pt x="213876" y="71379"/>
                  </a:lnTo>
                  <a:lnTo>
                    <a:pt x="228062" y="42857"/>
                  </a:lnTo>
                  <a:lnTo>
                    <a:pt x="249602" y="17993"/>
                  </a:lnTo>
                  <a:lnTo>
                    <a:pt x="274410" y="1864"/>
                  </a:lnTo>
                  <a:lnTo>
                    <a:pt x="285900" y="0"/>
                  </a:lnTo>
                  <a:lnTo>
                    <a:pt x="296608" y="1805"/>
                  </a:lnTo>
                  <a:lnTo>
                    <a:pt x="327163" y="14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425965" y="3169104"/>
              <a:ext cx="260514" cy="274225"/>
            </a:xfrm>
            <a:custGeom>
              <a:avLst/>
              <a:gdLst/>
              <a:ahLst/>
              <a:cxnLst/>
              <a:rect l="0" t="0" r="0" b="0"/>
              <a:pathLst>
                <a:path w="260514" h="274225">
                  <a:moveTo>
                    <a:pt x="0" y="0"/>
                  </a:moveTo>
                  <a:lnTo>
                    <a:pt x="21893" y="24940"/>
                  </a:lnTo>
                  <a:lnTo>
                    <a:pt x="64461" y="88072"/>
                  </a:lnTo>
                  <a:lnTo>
                    <a:pt x="118872" y="145960"/>
                  </a:lnTo>
                  <a:lnTo>
                    <a:pt x="173679" y="208351"/>
                  </a:lnTo>
                  <a:lnTo>
                    <a:pt x="201099" y="240318"/>
                  </a:lnTo>
                  <a:lnTo>
                    <a:pt x="26051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672767" y="3059415"/>
              <a:ext cx="41134" cy="13712"/>
            </a:xfrm>
            <a:custGeom>
              <a:avLst/>
              <a:gdLst/>
              <a:ahLst/>
              <a:cxnLst/>
              <a:rect l="0" t="0" r="0" b="0"/>
              <a:pathLst>
                <a:path w="41134" h="13712">
                  <a:moveTo>
                    <a:pt x="41133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631633" y="3182815"/>
              <a:ext cx="232212" cy="233092"/>
            </a:xfrm>
            <a:custGeom>
              <a:avLst/>
              <a:gdLst/>
              <a:ahLst/>
              <a:cxnLst/>
              <a:rect l="0" t="0" r="0" b="0"/>
              <a:pathLst>
                <a:path w="232212" h="233092">
                  <a:moveTo>
                    <a:pt x="0" y="0"/>
                  </a:moveTo>
                  <a:lnTo>
                    <a:pt x="7279" y="21837"/>
                  </a:lnTo>
                  <a:lnTo>
                    <a:pt x="23040" y="36620"/>
                  </a:lnTo>
                  <a:lnTo>
                    <a:pt x="48326" y="48269"/>
                  </a:lnTo>
                  <a:lnTo>
                    <a:pt x="103865" y="61868"/>
                  </a:lnTo>
                  <a:lnTo>
                    <a:pt x="159592" y="68098"/>
                  </a:lnTo>
                  <a:lnTo>
                    <a:pt x="196362" y="74955"/>
                  </a:lnTo>
                  <a:lnTo>
                    <a:pt x="210128" y="81963"/>
                  </a:lnTo>
                  <a:lnTo>
                    <a:pt x="229487" y="101937"/>
                  </a:lnTo>
                  <a:lnTo>
                    <a:pt x="232211" y="113662"/>
                  </a:lnTo>
                  <a:lnTo>
                    <a:pt x="227114" y="138878"/>
                  </a:lnTo>
                  <a:lnTo>
                    <a:pt x="183778" y="201838"/>
                  </a:lnTo>
                  <a:lnTo>
                    <a:pt x="164534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412254" y="3169104"/>
              <a:ext cx="178246" cy="123402"/>
            </a:xfrm>
            <a:custGeom>
              <a:avLst/>
              <a:gdLst/>
              <a:ahLst/>
              <a:cxnLst/>
              <a:rect l="0" t="0" r="0" b="0"/>
              <a:pathLst>
                <a:path w="178246" h="123402">
                  <a:moveTo>
                    <a:pt x="0" y="123401"/>
                  </a:moveTo>
                  <a:lnTo>
                    <a:pt x="12470" y="92085"/>
                  </a:lnTo>
                  <a:lnTo>
                    <a:pt x="35857" y="64186"/>
                  </a:lnTo>
                  <a:lnTo>
                    <a:pt x="87996" y="27462"/>
                  </a:lnTo>
                  <a:lnTo>
                    <a:pt x="119853" y="12205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931077" y="2532091"/>
              <a:ext cx="1016832" cy="717841"/>
            </a:xfrm>
            <a:custGeom>
              <a:avLst/>
              <a:gdLst/>
              <a:ahLst/>
              <a:cxnLst/>
              <a:rect l="0" t="0" r="0" b="0"/>
              <a:pathLst>
                <a:path w="1016832" h="717841">
                  <a:moveTo>
                    <a:pt x="139314" y="431345"/>
                  </a:moveTo>
                  <a:lnTo>
                    <a:pt x="110199" y="438624"/>
                  </a:lnTo>
                  <a:lnTo>
                    <a:pt x="83717" y="458448"/>
                  </a:lnTo>
                  <a:lnTo>
                    <a:pt x="51238" y="499807"/>
                  </a:lnTo>
                  <a:lnTo>
                    <a:pt x="19337" y="554727"/>
                  </a:lnTo>
                  <a:lnTo>
                    <a:pt x="0" y="617711"/>
                  </a:lnTo>
                  <a:lnTo>
                    <a:pt x="1731" y="659919"/>
                  </a:lnTo>
                  <a:lnTo>
                    <a:pt x="6459" y="679706"/>
                  </a:lnTo>
                  <a:lnTo>
                    <a:pt x="14181" y="694421"/>
                  </a:lnTo>
                  <a:lnTo>
                    <a:pt x="34949" y="714834"/>
                  </a:lnTo>
                  <a:lnTo>
                    <a:pt x="46885" y="717840"/>
                  </a:lnTo>
                  <a:lnTo>
                    <a:pt x="72336" y="713054"/>
                  </a:lnTo>
                  <a:lnTo>
                    <a:pt x="105081" y="693229"/>
                  </a:lnTo>
                  <a:lnTo>
                    <a:pt x="134080" y="653500"/>
                  </a:lnTo>
                  <a:lnTo>
                    <a:pt x="160230" y="596428"/>
                  </a:lnTo>
                  <a:lnTo>
                    <a:pt x="180065" y="533018"/>
                  </a:lnTo>
                  <a:lnTo>
                    <a:pt x="194046" y="478229"/>
                  </a:lnTo>
                  <a:lnTo>
                    <a:pt x="200203" y="447612"/>
                  </a:lnTo>
                  <a:lnTo>
                    <a:pt x="198150" y="415344"/>
                  </a:lnTo>
                  <a:lnTo>
                    <a:pt x="228709" y="472961"/>
                  </a:lnTo>
                  <a:lnTo>
                    <a:pt x="245570" y="493514"/>
                  </a:lnTo>
                  <a:lnTo>
                    <a:pt x="271346" y="508743"/>
                  </a:lnTo>
                  <a:lnTo>
                    <a:pt x="320117" y="521818"/>
                  </a:lnTo>
                  <a:lnTo>
                    <a:pt x="355260" y="521830"/>
                  </a:lnTo>
                  <a:lnTo>
                    <a:pt x="391192" y="511678"/>
                  </a:lnTo>
                  <a:lnTo>
                    <a:pt x="419349" y="492948"/>
                  </a:lnTo>
                  <a:lnTo>
                    <a:pt x="431123" y="481554"/>
                  </a:lnTo>
                  <a:lnTo>
                    <a:pt x="454973" y="429125"/>
                  </a:lnTo>
                  <a:lnTo>
                    <a:pt x="464410" y="372626"/>
                  </a:lnTo>
                  <a:lnTo>
                    <a:pt x="459927" y="324570"/>
                  </a:lnTo>
                  <a:lnTo>
                    <a:pt x="452082" y="311411"/>
                  </a:lnTo>
                  <a:lnTo>
                    <a:pt x="427114" y="288664"/>
                  </a:lnTo>
                  <a:lnTo>
                    <a:pt x="395704" y="280586"/>
                  </a:lnTo>
                  <a:lnTo>
                    <a:pt x="364479" y="283597"/>
                  </a:lnTo>
                  <a:lnTo>
                    <a:pt x="302504" y="311415"/>
                  </a:lnTo>
                  <a:lnTo>
                    <a:pt x="262317" y="355015"/>
                  </a:lnTo>
                  <a:lnTo>
                    <a:pt x="247304" y="394882"/>
                  </a:lnTo>
                  <a:lnTo>
                    <a:pt x="243678" y="437991"/>
                  </a:lnTo>
                  <a:lnTo>
                    <a:pt x="252223" y="482542"/>
                  </a:lnTo>
                  <a:lnTo>
                    <a:pt x="270240" y="515546"/>
                  </a:lnTo>
                  <a:lnTo>
                    <a:pt x="281443" y="528612"/>
                  </a:lnTo>
                  <a:lnTo>
                    <a:pt x="310141" y="543131"/>
                  </a:lnTo>
                  <a:lnTo>
                    <a:pt x="326325" y="547003"/>
                  </a:lnTo>
                  <a:lnTo>
                    <a:pt x="356495" y="543179"/>
                  </a:lnTo>
                  <a:lnTo>
                    <a:pt x="383616" y="529800"/>
                  </a:lnTo>
                  <a:lnTo>
                    <a:pt x="405826" y="508619"/>
                  </a:lnTo>
                  <a:lnTo>
                    <a:pt x="428181" y="470999"/>
                  </a:lnTo>
                  <a:lnTo>
                    <a:pt x="437174" y="416349"/>
                  </a:lnTo>
                  <a:lnTo>
                    <a:pt x="439278" y="369836"/>
                  </a:lnTo>
                  <a:lnTo>
                    <a:pt x="438689" y="323264"/>
                  </a:lnTo>
                  <a:lnTo>
                    <a:pt x="429793" y="271350"/>
                  </a:lnTo>
                  <a:lnTo>
                    <a:pt x="415985" y="223975"/>
                  </a:lnTo>
                  <a:lnTo>
                    <a:pt x="393273" y="164573"/>
                  </a:lnTo>
                  <a:lnTo>
                    <a:pt x="367247" y="110747"/>
                  </a:lnTo>
                  <a:lnTo>
                    <a:pt x="349292" y="85221"/>
                  </a:lnTo>
                  <a:lnTo>
                    <a:pt x="343285" y="83289"/>
                  </a:lnTo>
                  <a:lnTo>
                    <a:pt x="339280" y="88094"/>
                  </a:lnTo>
                  <a:lnTo>
                    <a:pt x="336611" y="97392"/>
                  </a:lnTo>
                  <a:lnTo>
                    <a:pt x="337707" y="136161"/>
                  </a:lnTo>
                  <a:lnTo>
                    <a:pt x="344796" y="184369"/>
                  </a:lnTo>
                  <a:lnTo>
                    <a:pt x="365917" y="244246"/>
                  </a:lnTo>
                  <a:lnTo>
                    <a:pt x="400351" y="306195"/>
                  </a:lnTo>
                  <a:lnTo>
                    <a:pt x="419865" y="333066"/>
                  </a:lnTo>
                  <a:lnTo>
                    <a:pt x="475649" y="384736"/>
                  </a:lnTo>
                  <a:lnTo>
                    <a:pt x="511670" y="405517"/>
                  </a:lnTo>
                  <a:lnTo>
                    <a:pt x="573125" y="414044"/>
                  </a:lnTo>
                  <a:lnTo>
                    <a:pt x="634668" y="402013"/>
                  </a:lnTo>
                  <a:lnTo>
                    <a:pt x="684218" y="371872"/>
                  </a:lnTo>
                  <a:lnTo>
                    <a:pt x="720567" y="341274"/>
                  </a:lnTo>
                  <a:lnTo>
                    <a:pt x="736874" y="310062"/>
                  </a:lnTo>
                  <a:lnTo>
                    <a:pt x="747677" y="269276"/>
                  </a:lnTo>
                  <a:lnTo>
                    <a:pt x="752478" y="220679"/>
                  </a:lnTo>
                  <a:lnTo>
                    <a:pt x="747902" y="163765"/>
                  </a:lnTo>
                  <a:lnTo>
                    <a:pt x="729619" y="117956"/>
                  </a:lnTo>
                  <a:lnTo>
                    <a:pt x="704904" y="82716"/>
                  </a:lnTo>
                  <a:lnTo>
                    <a:pt x="693096" y="78572"/>
                  </a:lnTo>
                  <a:lnTo>
                    <a:pt x="663726" y="82092"/>
                  </a:lnTo>
                  <a:lnTo>
                    <a:pt x="627489" y="101205"/>
                  </a:lnTo>
                  <a:lnTo>
                    <a:pt x="590176" y="148001"/>
                  </a:lnTo>
                  <a:lnTo>
                    <a:pt x="575834" y="184553"/>
                  </a:lnTo>
                  <a:lnTo>
                    <a:pt x="563698" y="235328"/>
                  </a:lnTo>
                  <a:lnTo>
                    <a:pt x="557973" y="265006"/>
                  </a:lnTo>
                  <a:lnTo>
                    <a:pt x="566711" y="321299"/>
                  </a:lnTo>
                  <a:lnTo>
                    <a:pt x="577594" y="348920"/>
                  </a:lnTo>
                  <a:lnTo>
                    <a:pt x="597665" y="376430"/>
                  </a:lnTo>
                  <a:lnTo>
                    <a:pt x="625883" y="395766"/>
                  </a:lnTo>
                  <a:lnTo>
                    <a:pt x="641939" y="403055"/>
                  </a:lnTo>
                  <a:lnTo>
                    <a:pt x="676029" y="403029"/>
                  </a:lnTo>
                  <a:lnTo>
                    <a:pt x="709970" y="391338"/>
                  </a:lnTo>
                  <a:lnTo>
                    <a:pt x="764937" y="350655"/>
                  </a:lnTo>
                  <a:lnTo>
                    <a:pt x="775775" y="340988"/>
                  </a:lnTo>
                  <a:lnTo>
                    <a:pt x="798308" y="298269"/>
                  </a:lnTo>
                  <a:lnTo>
                    <a:pt x="805450" y="256417"/>
                  </a:lnTo>
                  <a:lnTo>
                    <a:pt x="805408" y="193652"/>
                  </a:lnTo>
                  <a:lnTo>
                    <a:pt x="791684" y="142046"/>
                  </a:lnTo>
                  <a:lnTo>
                    <a:pt x="768321" y="96286"/>
                  </a:lnTo>
                  <a:lnTo>
                    <a:pt x="725850" y="38970"/>
                  </a:lnTo>
                  <a:lnTo>
                    <a:pt x="686860" y="1421"/>
                  </a:lnTo>
                  <a:lnTo>
                    <a:pt x="679543" y="0"/>
                  </a:lnTo>
                  <a:lnTo>
                    <a:pt x="676189" y="5146"/>
                  </a:lnTo>
                  <a:lnTo>
                    <a:pt x="675476" y="14671"/>
                  </a:lnTo>
                  <a:lnTo>
                    <a:pt x="682810" y="33379"/>
                  </a:lnTo>
                  <a:lnTo>
                    <a:pt x="720909" y="90326"/>
                  </a:lnTo>
                  <a:lnTo>
                    <a:pt x="765611" y="150074"/>
                  </a:lnTo>
                  <a:lnTo>
                    <a:pt x="803576" y="196524"/>
                  </a:lnTo>
                  <a:lnTo>
                    <a:pt x="859536" y="236095"/>
                  </a:lnTo>
                  <a:lnTo>
                    <a:pt x="902854" y="262619"/>
                  </a:lnTo>
                  <a:lnTo>
                    <a:pt x="940784" y="268502"/>
                  </a:lnTo>
                  <a:lnTo>
                    <a:pt x="988713" y="263249"/>
                  </a:lnTo>
                  <a:lnTo>
                    <a:pt x="1016831" y="253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893064" y="2414988"/>
              <a:ext cx="415710" cy="262030"/>
            </a:xfrm>
            <a:custGeom>
              <a:avLst/>
              <a:gdLst/>
              <a:ahLst/>
              <a:cxnLst/>
              <a:rect l="0" t="0" r="0" b="0"/>
              <a:pathLst>
                <a:path w="415710" h="262030">
                  <a:moveTo>
                    <a:pt x="0" y="0"/>
                  </a:moveTo>
                  <a:lnTo>
                    <a:pt x="14915" y="56933"/>
                  </a:lnTo>
                  <a:lnTo>
                    <a:pt x="31841" y="115895"/>
                  </a:lnTo>
                  <a:lnTo>
                    <a:pt x="64858" y="176763"/>
                  </a:lnTo>
                  <a:lnTo>
                    <a:pt x="98945" y="226219"/>
                  </a:lnTo>
                  <a:lnTo>
                    <a:pt x="128782" y="249334"/>
                  </a:lnTo>
                  <a:lnTo>
                    <a:pt x="160832" y="261638"/>
                  </a:lnTo>
                  <a:lnTo>
                    <a:pt x="190311" y="262029"/>
                  </a:lnTo>
                  <a:lnTo>
                    <a:pt x="201524" y="256953"/>
                  </a:lnTo>
                  <a:lnTo>
                    <a:pt x="218045" y="239126"/>
                  </a:lnTo>
                  <a:lnTo>
                    <a:pt x="228632" y="188836"/>
                  </a:lnTo>
                  <a:lnTo>
                    <a:pt x="224490" y="125693"/>
                  </a:lnTo>
                  <a:lnTo>
                    <a:pt x="213615" y="73298"/>
                  </a:lnTo>
                  <a:lnTo>
                    <a:pt x="210966" y="68670"/>
                  </a:lnTo>
                  <a:lnTo>
                    <a:pt x="209199" y="71679"/>
                  </a:lnTo>
                  <a:lnTo>
                    <a:pt x="208022" y="79779"/>
                  </a:lnTo>
                  <a:lnTo>
                    <a:pt x="220923" y="120294"/>
                  </a:lnTo>
                  <a:lnTo>
                    <a:pt x="244042" y="156335"/>
                  </a:lnTo>
                  <a:lnTo>
                    <a:pt x="284747" y="186311"/>
                  </a:lnTo>
                  <a:lnTo>
                    <a:pt x="322066" y="193002"/>
                  </a:lnTo>
                  <a:lnTo>
                    <a:pt x="360996" y="189375"/>
                  </a:lnTo>
                  <a:lnTo>
                    <a:pt x="393533" y="177606"/>
                  </a:lnTo>
                  <a:lnTo>
                    <a:pt x="404037" y="167155"/>
                  </a:lnTo>
                  <a:lnTo>
                    <a:pt x="415709" y="139292"/>
                  </a:lnTo>
                  <a:lnTo>
                    <a:pt x="412771" y="110659"/>
                  </a:lnTo>
                  <a:lnTo>
                    <a:pt x="399786" y="82698"/>
                  </a:lnTo>
                  <a:lnTo>
                    <a:pt x="378780" y="55036"/>
                  </a:lnTo>
                  <a:lnTo>
                    <a:pt x="346084" y="39696"/>
                  </a:lnTo>
                  <a:lnTo>
                    <a:pt x="301101" y="31059"/>
                  </a:lnTo>
                  <a:lnTo>
                    <a:pt x="274223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838219" y="2414988"/>
              <a:ext cx="205669" cy="123402"/>
            </a:xfrm>
            <a:custGeom>
              <a:avLst/>
              <a:gdLst/>
              <a:ahLst/>
              <a:cxnLst/>
              <a:rect l="0" t="0" r="0" b="0"/>
              <a:pathLst>
                <a:path w="205669" h="123402">
                  <a:moveTo>
                    <a:pt x="0" y="123401"/>
                  </a:moveTo>
                  <a:lnTo>
                    <a:pt x="24939" y="101508"/>
                  </a:lnTo>
                  <a:lnTo>
                    <a:pt x="81325" y="67843"/>
                  </a:lnTo>
                  <a:lnTo>
                    <a:pt x="136926" y="31852"/>
                  </a:lnTo>
                  <a:lnTo>
                    <a:pt x="193455" y="5248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778709" y="3700520"/>
              <a:ext cx="501703" cy="401860"/>
            </a:xfrm>
            <a:custGeom>
              <a:avLst/>
              <a:gdLst/>
              <a:ahLst/>
              <a:cxnLst/>
              <a:rect l="0" t="0" r="0" b="0"/>
              <a:pathLst>
                <a:path w="501703" h="401860">
                  <a:moveTo>
                    <a:pt x="72303" y="30744"/>
                  </a:moveTo>
                  <a:lnTo>
                    <a:pt x="26856" y="87996"/>
                  </a:lnTo>
                  <a:lnTo>
                    <a:pt x="3316" y="134714"/>
                  </a:lnTo>
                  <a:lnTo>
                    <a:pt x="0" y="169376"/>
                  </a:lnTo>
                  <a:lnTo>
                    <a:pt x="1249" y="187151"/>
                  </a:lnTo>
                  <a:lnTo>
                    <a:pt x="8176" y="200524"/>
                  </a:lnTo>
                  <a:lnTo>
                    <a:pt x="32122" y="219446"/>
                  </a:lnTo>
                  <a:lnTo>
                    <a:pt x="59015" y="224809"/>
                  </a:lnTo>
                  <a:lnTo>
                    <a:pt x="72585" y="224106"/>
                  </a:lnTo>
                  <a:lnTo>
                    <a:pt x="95788" y="215200"/>
                  </a:lnTo>
                  <a:lnTo>
                    <a:pt x="142790" y="177377"/>
                  </a:lnTo>
                  <a:lnTo>
                    <a:pt x="168007" y="139192"/>
                  </a:lnTo>
                  <a:lnTo>
                    <a:pt x="185128" y="98931"/>
                  </a:lnTo>
                  <a:lnTo>
                    <a:pt x="186941" y="67651"/>
                  </a:lnTo>
                  <a:lnTo>
                    <a:pt x="175691" y="5195"/>
                  </a:lnTo>
                  <a:lnTo>
                    <a:pt x="177792" y="0"/>
                  </a:lnTo>
                  <a:lnTo>
                    <a:pt x="183763" y="1107"/>
                  </a:lnTo>
                  <a:lnTo>
                    <a:pt x="246082" y="54268"/>
                  </a:lnTo>
                  <a:lnTo>
                    <a:pt x="308111" y="108499"/>
                  </a:lnTo>
                  <a:lnTo>
                    <a:pt x="360775" y="145015"/>
                  </a:lnTo>
                  <a:lnTo>
                    <a:pt x="421586" y="190709"/>
                  </a:lnTo>
                  <a:lnTo>
                    <a:pt x="478837" y="252831"/>
                  </a:lnTo>
                  <a:lnTo>
                    <a:pt x="499144" y="299337"/>
                  </a:lnTo>
                  <a:lnTo>
                    <a:pt x="501702" y="329887"/>
                  </a:lnTo>
                  <a:lnTo>
                    <a:pt x="496238" y="357177"/>
                  </a:lnTo>
                  <a:lnTo>
                    <a:pt x="483653" y="379462"/>
                  </a:lnTo>
                  <a:lnTo>
                    <a:pt x="463840" y="395460"/>
                  </a:lnTo>
                  <a:lnTo>
                    <a:pt x="452158" y="401859"/>
                  </a:lnTo>
                  <a:lnTo>
                    <a:pt x="438276" y="401555"/>
                  </a:lnTo>
                  <a:lnTo>
                    <a:pt x="406602" y="389029"/>
                  </a:lnTo>
                  <a:lnTo>
                    <a:pt x="369067" y="363560"/>
                  </a:lnTo>
                  <a:lnTo>
                    <a:pt x="319665" y="303655"/>
                  </a:lnTo>
                  <a:lnTo>
                    <a:pt x="289931" y="249864"/>
                  </a:lnTo>
                  <a:lnTo>
                    <a:pt x="269387" y="195227"/>
                  </a:lnTo>
                  <a:lnTo>
                    <a:pt x="250659" y="136361"/>
                  </a:lnTo>
                  <a:lnTo>
                    <a:pt x="240933" y="88444"/>
                  </a:lnTo>
                  <a:lnTo>
                    <a:pt x="236838" y="44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055915" y="3352243"/>
              <a:ext cx="357258" cy="502422"/>
            </a:xfrm>
            <a:custGeom>
              <a:avLst/>
              <a:gdLst/>
              <a:ahLst/>
              <a:cxnLst/>
              <a:rect l="0" t="0" r="0" b="0"/>
              <a:pathLst>
                <a:path w="357258" h="502422">
                  <a:moveTo>
                    <a:pt x="28188" y="502421"/>
                  </a:moveTo>
                  <a:lnTo>
                    <a:pt x="66356" y="440642"/>
                  </a:lnTo>
                  <a:lnTo>
                    <a:pt x="100108" y="380416"/>
                  </a:lnTo>
                  <a:lnTo>
                    <a:pt x="114837" y="329328"/>
                  </a:lnTo>
                  <a:lnTo>
                    <a:pt x="110907" y="284569"/>
                  </a:lnTo>
                  <a:lnTo>
                    <a:pt x="104054" y="256298"/>
                  </a:lnTo>
                  <a:lnTo>
                    <a:pt x="95523" y="245408"/>
                  </a:lnTo>
                  <a:lnTo>
                    <a:pt x="69794" y="229245"/>
                  </a:lnTo>
                  <a:lnTo>
                    <a:pt x="57449" y="227372"/>
                  </a:lnTo>
                  <a:lnTo>
                    <a:pt x="35607" y="233416"/>
                  </a:lnTo>
                  <a:lnTo>
                    <a:pt x="6180" y="261229"/>
                  </a:lnTo>
                  <a:lnTo>
                    <a:pt x="1328" y="274594"/>
                  </a:lnTo>
                  <a:lnTo>
                    <a:pt x="0" y="305694"/>
                  </a:lnTo>
                  <a:lnTo>
                    <a:pt x="15096" y="350185"/>
                  </a:lnTo>
                  <a:lnTo>
                    <a:pt x="34557" y="370267"/>
                  </a:lnTo>
                  <a:lnTo>
                    <a:pt x="46145" y="377755"/>
                  </a:lnTo>
                  <a:lnTo>
                    <a:pt x="79334" y="377950"/>
                  </a:lnTo>
                  <a:lnTo>
                    <a:pt x="140844" y="360930"/>
                  </a:lnTo>
                  <a:lnTo>
                    <a:pt x="181853" y="342034"/>
                  </a:lnTo>
                  <a:lnTo>
                    <a:pt x="241357" y="284313"/>
                  </a:lnTo>
                  <a:lnTo>
                    <a:pt x="252568" y="270178"/>
                  </a:lnTo>
                  <a:lnTo>
                    <a:pt x="260962" y="234160"/>
                  </a:lnTo>
                  <a:lnTo>
                    <a:pt x="258090" y="194284"/>
                  </a:lnTo>
                  <a:lnTo>
                    <a:pt x="239344" y="137575"/>
                  </a:lnTo>
                  <a:lnTo>
                    <a:pt x="214492" y="85224"/>
                  </a:lnTo>
                  <a:lnTo>
                    <a:pt x="186307" y="49061"/>
                  </a:lnTo>
                  <a:lnTo>
                    <a:pt x="130600" y="162"/>
                  </a:lnTo>
                  <a:lnTo>
                    <a:pt x="123885" y="0"/>
                  </a:lnTo>
                  <a:lnTo>
                    <a:pt x="119408" y="5987"/>
                  </a:lnTo>
                  <a:lnTo>
                    <a:pt x="116424" y="16071"/>
                  </a:lnTo>
                  <a:lnTo>
                    <a:pt x="125295" y="43526"/>
                  </a:lnTo>
                  <a:lnTo>
                    <a:pt x="170019" y="106715"/>
                  </a:lnTo>
                  <a:lnTo>
                    <a:pt x="227775" y="163979"/>
                  </a:lnTo>
                  <a:lnTo>
                    <a:pt x="282985" y="200729"/>
                  </a:lnTo>
                  <a:lnTo>
                    <a:pt x="318492" y="224121"/>
                  </a:lnTo>
                  <a:lnTo>
                    <a:pt x="357257" y="2419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230995" y="3347350"/>
              <a:ext cx="154755" cy="219380"/>
            </a:xfrm>
            <a:custGeom>
              <a:avLst/>
              <a:gdLst/>
              <a:ahLst/>
              <a:cxnLst/>
              <a:rect l="0" t="0" r="0" b="0"/>
              <a:pathLst>
                <a:path w="154755" h="219380">
                  <a:moveTo>
                    <a:pt x="17642" y="219379"/>
                  </a:moveTo>
                  <a:lnTo>
                    <a:pt x="3084" y="197543"/>
                  </a:lnTo>
                  <a:lnTo>
                    <a:pt x="0" y="174634"/>
                  </a:lnTo>
                  <a:lnTo>
                    <a:pt x="1310" y="162127"/>
                  </a:lnTo>
                  <a:lnTo>
                    <a:pt x="24991" y="115409"/>
                  </a:lnTo>
                  <a:lnTo>
                    <a:pt x="83361" y="57498"/>
                  </a:lnTo>
                  <a:lnTo>
                    <a:pt x="132357" y="19200"/>
                  </a:lnTo>
                  <a:lnTo>
                    <a:pt x="15475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40594" y="3100133"/>
              <a:ext cx="575871" cy="347417"/>
            </a:xfrm>
            <a:custGeom>
              <a:avLst/>
              <a:gdLst/>
              <a:ahLst/>
              <a:cxnLst/>
              <a:rect l="0" t="0" r="0" b="0"/>
              <a:pathLst>
                <a:path w="575871" h="347417">
                  <a:moveTo>
                    <a:pt x="0" y="164950"/>
                  </a:moveTo>
                  <a:lnTo>
                    <a:pt x="18977" y="213757"/>
                  </a:lnTo>
                  <a:lnTo>
                    <a:pt x="51315" y="266168"/>
                  </a:lnTo>
                  <a:lnTo>
                    <a:pt x="90090" y="305861"/>
                  </a:lnTo>
                  <a:lnTo>
                    <a:pt x="149208" y="338980"/>
                  </a:lnTo>
                  <a:lnTo>
                    <a:pt x="177528" y="347416"/>
                  </a:lnTo>
                  <a:lnTo>
                    <a:pt x="205349" y="346087"/>
                  </a:lnTo>
                  <a:lnTo>
                    <a:pt x="228886" y="336355"/>
                  </a:lnTo>
                  <a:lnTo>
                    <a:pt x="239428" y="329494"/>
                  </a:lnTo>
                  <a:lnTo>
                    <a:pt x="255204" y="309684"/>
                  </a:lnTo>
                  <a:lnTo>
                    <a:pt x="261544" y="298002"/>
                  </a:lnTo>
                  <a:lnTo>
                    <a:pt x="264526" y="264710"/>
                  </a:lnTo>
                  <a:lnTo>
                    <a:pt x="257639" y="207203"/>
                  </a:lnTo>
                  <a:lnTo>
                    <a:pt x="241888" y="151570"/>
                  </a:lnTo>
                  <a:lnTo>
                    <a:pt x="213860" y="96492"/>
                  </a:lnTo>
                  <a:lnTo>
                    <a:pt x="170723" y="37844"/>
                  </a:lnTo>
                  <a:lnTo>
                    <a:pt x="165613" y="37556"/>
                  </a:lnTo>
                  <a:lnTo>
                    <a:pt x="163730" y="44980"/>
                  </a:lnTo>
                  <a:lnTo>
                    <a:pt x="163998" y="57548"/>
                  </a:lnTo>
                  <a:lnTo>
                    <a:pt x="186212" y="111629"/>
                  </a:lnTo>
                  <a:lnTo>
                    <a:pt x="233140" y="166831"/>
                  </a:lnTo>
                  <a:lnTo>
                    <a:pt x="282769" y="226475"/>
                  </a:lnTo>
                  <a:lnTo>
                    <a:pt x="333053" y="278378"/>
                  </a:lnTo>
                  <a:lnTo>
                    <a:pt x="345436" y="290843"/>
                  </a:lnTo>
                  <a:lnTo>
                    <a:pt x="350645" y="293059"/>
                  </a:lnTo>
                  <a:lnTo>
                    <a:pt x="351070" y="288443"/>
                  </a:lnTo>
                  <a:lnTo>
                    <a:pt x="332925" y="228665"/>
                  </a:lnTo>
                  <a:lnTo>
                    <a:pt x="319716" y="172995"/>
                  </a:lnTo>
                  <a:lnTo>
                    <a:pt x="309201" y="124676"/>
                  </a:lnTo>
                  <a:lnTo>
                    <a:pt x="311606" y="90174"/>
                  </a:lnTo>
                  <a:lnTo>
                    <a:pt x="315903" y="83106"/>
                  </a:lnTo>
                  <a:lnTo>
                    <a:pt x="321815" y="82965"/>
                  </a:lnTo>
                  <a:lnTo>
                    <a:pt x="328803" y="87441"/>
                  </a:lnTo>
                  <a:lnTo>
                    <a:pt x="361912" y="146311"/>
                  </a:lnTo>
                  <a:lnTo>
                    <a:pt x="379721" y="176470"/>
                  </a:lnTo>
                  <a:lnTo>
                    <a:pt x="421435" y="211866"/>
                  </a:lnTo>
                  <a:lnTo>
                    <a:pt x="454927" y="219826"/>
                  </a:lnTo>
                  <a:lnTo>
                    <a:pt x="488601" y="216761"/>
                  </a:lnTo>
                  <a:lnTo>
                    <a:pt x="531731" y="197906"/>
                  </a:lnTo>
                  <a:lnTo>
                    <a:pt x="554222" y="181628"/>
                  </a:lnTo>
                  <a:lnTo>
                    <a:pt x="566249" y="152049"/>
                  </a:lnTo>
                  <a:lnTo>
                    <a:pt x="570071" y="115036"/>
                  </a:lnTo>
                  <a:lnTo>
                    <a:pt x="566691" y="78272"/>
                  </a:lnTo>
                  <a:lnTo>
                    <a:pt x="551985" y="45683"/>
                  </a:lnTo>
                  <a:lnTo>
                    <a:pt x="530215" y="19011"/>
                  </a:lnTo>
                  <a:lnTo>
                    <a:pt x="505305" y="2078"/>
                  </a:lnTo>
                  <a:lnTo>
                    <a:pt x="493787" y="0"/>
                  </a:lnTo>
                  <a:lnTo>
                    <a:pt x="483061" y="1662"/>
                  </a:lnTo>
                  <a:lnTo>
                    <a:pt x="472864" y="5817"/>
                  </a:lnTo>
                  <a:lnTo>
                    <a:pt x="469113" y="14681"/>
                  </a:lnTo>
                  <a:lnTo>
                    <a:pt x="473070" y="40779"/>
                  </a:lnTo>
                  <a:lnTo>
                    <a:pt x="500437" y="96242"/>
                  </a:lnTo>
                  <a:lnTo>
                    <a:pt x="544176" y="157651"/>
                  </a:lnTo>
                  <a:lnTo>
                    <a:pt x="575870" y="1923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481727" y="3278794"/>
              <a:ext cx="233092" cy="150824"/>
            </a:xfrm>
            <a:custGeom>
              <a:avLst/>
              <a:gdLst/>
              <a:ahLst/>
              <a:cxnLst/>
              <a:rect l="0" t="0" r="0" b="0"/>
              <a:pathLst>
                <a:path w="233092" h="150824">
                  <a:moveTo>
                    <a:pt x="0" y="150823"/>
                  </a:moveTo>
                  <a:lnTo>
                    <a:pt x="7279" y="128987"/>
                  </a:lnTo>
                  <a:lnTo>
                    <a:pt x="27103" y="110141"/>
                  </a:lnTo>
                  <a:lnTo>
                    <a:pt x="86514" y="65568"/>
                  </a:lnTo>
                  <a:lnTo>
                    <a:pt x="142014" y="38286"/>
                  </a:lnTo>
                  <a:lnTo>
                    <a:pt x="203928" y="11287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823590" y="4320845"/>
              <a:ext cx="348208" cy="318317"/>
            </a:xfrm>
            <a:custGeom>
              <a:avLst/>
              <a:gdLst/>
              <a:ahLst/>
              <a:cxnLst/>
              <a:rect l="0" t="0" r="0" b="0"/>
              <a:pathLst>
                <a:path w="348208" h="318317">
                  <a:moveTo>
                    <a:pt x="0" y="233091"/>
                  </a:moveTo>
                  <a:lnTo>
                    <a:pt x="45447" y="290343"/>
                  </a:lnTo>
                  <a:lnTo>
                    <a:pt x="78598" y="308303"/>
                  </a:lnTo>
                  <a:lnTo>
                    <a:pt x="115676" y="318316"/>
                  </a:lnTo>
                  <a:lnTo>
                    <a:pt x="147390" y="317688"/>
                  </a:lnTo>
                  <a:lnTo>
                    <a:pt x="172657" y="308269"/>
                  </a:lnTo>
                  <a:lnTo>
                    <a:pt x="183661" y="301491"/>
                  </a:lnTo>
                  <a:lnTo>
                    <a:pt x="189473" y="290879"/>
                  </a:lnTo>
                  <a:lnTo>
                    <a:pt x="191868" y="262837"/>
                  </a:lnTo>
                  <a:lnTo>
                    <a:pt x="184652" y="212789"/>
                  </a:lnTo>
                  <a:lnTo>
                    <a:pt x="165586" y="159366"/>
                  </a:lnTo>
                  <a:lnTo>
                    <a:pt x="162188" y="154995"/>
                  </a:lnTo>
                  <a:lnTo>
                    <a:pt x="161447" y="159698"/>
                  </a:lnTo>
                  <a:lnTo>
                    <a:pt x="162476" y="170451"/>
                  </a:lnTo>
                  <a:lnTo>
                    <a:pt x="179870" y="194586"/>
                  </a:lnTo>
                  <a:lnTo>
                    <a:pt x="207913" y="217501"/>
                  </a:lnTo>
                  <a:lnTo>
                    <a:pt x="240690" y="232764"/>
                  </a:lnTo>
                  <a:lnTo>
                    <a:pt x="271508" y="236500"/>
                  </a:lnTo>
                  <a:lnTo>
                    <a:pt x="300439" y="231559"/>
                  </a:lnTo>
                  <a:lnTo>
                    <a:pt x="328532" y="219207"/>
                  </a:lnTo>
                  <a:lnTo>
                    <a:pt x="337852" y="207077"/>
                  </a:lnTo>
                  <a:lnTo>
                    <a:pt x="348207" y="173286"/>
                  </a:lnTo>
                  <a:lnTo>
                    <a:pt x="339479" y="111436"/>
                  </a:lnTo>
                  <a:lnTo>
                    <a:pt x="317596" y="59425"/>
                  </a:lnTo>
                  <a:lnTo>
                    <a:pt x="284536" y="22347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029258" y="4223730"/>
              <a:ext cx="370203" cy="229624"/>
            </a:xfrm>
            <a:custGeom>
              <a:avLst/>
              <a:gdLst/>
              <a:ahLst/>
              <a:cxnLst/>
              <a:rect l="0" t="0" r="0" b="0"/>
              <a:pathLst>
                <a:path w="370203" h="229624">
                  <a:moveTo>
                    <a:pt x="0" y="28559"/>
                  </a:moveTo>
                  <a:lnTo>
                    <a:pt x="46774" y="89297"/>
                  </a:lnTo>
                  <a:lnTo>
                    <a:pt x="86541" y="135350"/>
                  </a:lnTo>
                  <a:lnTo>
                    <a:pt x="137956" y="174239"/>
                  </a:lnTo>
                  <a:lnTo>
                    <a:pt x="200023" y="211262"/>
                  </a:lnTo>
                  <a:lnTo>
                    <a:pt x="223980" y="229606"/>
                  </a:lnTo>
                  <a:lnTo>
                    <a:pt x="228540" y="229623"/>
                  </a:lnTo>
                  <a:lnTo>
                    <a:pt x="228533" y="223540"/>
                  </a:lnTo>
                  <a:lnTo>
                    <a:pt x="199351" y="162714"/>
                  </a:lnTo>
                  <a:lnTo>
                    <a:pt x="177220" y="99455"/>
                  </a:lnTo>
                  <a:lnTo>
                    <a:pt x="161014" y="39748"/>
                  </a:lnTo>
                  <a:lnTo>
                    <a:pt x="162188" y="25354"/>
                  </a:lnTo>
                  <a:lnTo>
                    <a:pt x="167540" y="14235"/>
                  </a:lnTo>
                  <a:lnTo>
                    <a:pt x="175679" y="5298"/>
                  </a:lnTo>
                  <a:lnTo>
                    <a:pt x="185675" y="864"/>
                  </a:lnTo>
                  <a:lnTo>
                    <a:pt x="208970" y="0"/>
                  </a:lnTo>
                  <a:lnTo>
                    <a:pt x="230495" y="8757"/>
                  </a:lnTo>
                  <a:lnTo>
                    <a:pt x="291770" y="60713"/>
                  </a:lnTo>
                  <a:lnTo>
                    <a:pt x="317062" y="82460"/>
                  </a:lnTo>
                  <a:lnTo>
                    <a:pt x="358351" y="108834"/>
                  </a:lnTo>
                  <a:lnTo>
                    <a:pt x="370202" y="1245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372038" y="3881846"/>
              <a:ext cx="466182" cy="400197"/>
            </a:xfrm>
            <a:custGeom>
              <a:avLst/>
              <a:gdLst/>
              <a:ahLst/>
              <a:cxnLst/>
              <a:rect l="0" t="0" r="0" b="0"/>
              <a:pathLst>
                <a:path w="466182" h="400197">
                  <a:moveTo>
                    <a:pt x="0" y="315598"/>
                  </a:moveTo>
                  <a:lnTo>
                    <a:pt x="7279" y="337434"/>
                  </a:lnTo>
                  <a:lnTo>
                    <a:pt x="33642" y="372850"/>
                  </a:lnTo>
                  <a:lnTo>
                    <a:pt x="61671" y="390810"/>
                  </a:lnTo>
                  <a:lnTo>
                    <a:pt x="77677" y="397732"/>
                  </a:lnTo>
                  <a:lnTo>
                    <a:pt x="136598" y="400196"/>
                  </a:lnTo>
                  <a:lnTo>
                    <a:pt x="167861" y="386714"/>
                  </a:lnTo>
                  <a:lnTo>
                    <a:pt x="180463" y="376720"/>
                  </a:lnTo>
                  <a:lnTo>
                    <a:pt x="194466" y="349365"/>
                  </a:lnTo>
                  <a:lnTo>
                    <a:pt x="198200" y="333539"/>
                  </a:lnTo>
                  <a:lnTo>
                    <a:pt x="194224" y="299705"/>
                  </a:lnTo>
                  <a:lnTo>
                    <a:pt x="178917" y="250458"/>
                  </a:lnTo>
                  <a:lnTo>
                    <a:pt x="174123" y="235608"/>
                  </a:lnTo>
                  <a:lnTo>
                    <a:pt x="156608" y="215046"/>
                  </a:lnTo>
                  <a:lnTo>
                    <a:pt x="145539" y="207430"/>
                  </a:lnTo>
                  <a:lnTo>
                    <a:pt x="100845" y="196711"/>
                  </a:lnTo>
                  <a:lnTo>
                    <a:pt x="87035" y="199777"/>
                  </a:lnTo>
                  <a:lnTo>
                    <a:pt x="53041" y="224405"/>
                  </a:lnTo>
                  <a:lnTo>
                    <a:pt x="33222" y="242567"/>
                  </a:lnTo>
                  <a:lnTo>
                    <a:pt x="22383" y="268921"/>
                  </a:lnTo>
                  <a:lnTo>
                    <a:pt x="19492" y="284480"/>
                  </a:lnTo>
                  <a:lnTo>
                    <a:pt x="24406" y="313956"/>
                  </a:lnTo>
                  <a:lnTo>
                    <a:pt x="38269" y="340767"/>
                  </a:lnTo>
                  <a:lnTo>
                    <a:pt x="59666" y="362840"/>
                  </a:lnTo>
                  <a:lnTo>
                    <a:pt x="73293" y="368421"/>
                  </a:lnTo>
                  <a:lnTo>
                    <a:pt x="104685" y="370560"/>
                  </a:lnTo>
                  <a:lnTo>
                    <a:pt x="149340" y="355921"/>
                  </a:lnTo>
                  <a:lnTo>
                    <a:pt x="173524" y="332504"/>
                  </a:lnTo>
                  <a:lnTo>
                    <a:pt x="206597" y="275096"/>
                  </a:lnTo>
                  <a:lnTo>
                    <a:pt x="215592" y="218961"/>
                  </a:lnTo>
                  <a:lnTo>
                    <a:pt x="213633" y="176162"/>
                  </a:lnTo>
                  <a:lnTo>
                    <a:pt x="206161" y="136320"/>
                  </a:lnTo>
                  <a:lnTo>
                    <a:pt x="176537" y="81852"/>
                  </a:lnTo>
                  <a:lnTo>
                    <a:pt x="157681" y="56317"/>
                  </a:lnTo>
                  <a:lnTo>
                    <a:pt x="134066" y="34813"/>
                  </a:lnTo>
                  <a:lnTo>
                    <a:pt x="125941" y="33953"/>
                  </a:lnTo>
                  <a:lnTo>
                    <a:pt x="120524" y="39474"/>
                  </a:lnTo>
                  <a:lnTo>
                    <a:pt x="116912" y="49248"/>
                  </a:lnTo>
                  <a:lnTo>
                    <a:pt x="117552" y="58811"/>
                  </a:lnTo>
                  <a:lnTo>
                    <a:pt x="126387" y="77562"/>
                  </a:lnTo>
                  <a:lnTo>
                    <a:pt x="158410" y="114426"/>
                  </a:lnTo>
                  <a:lnTo>
                    <a:pt x="213099" y="160195"/>
                  </a:lnTo>
                  <a:lnTo>
                    <a:pt x="256282" y="187624"/>
                  </a:lnTo>
                  <a:lnTo>
                    <a:pt x="307671" y="200491"/>
                  </a:lnTo>
                  <a:lnTo>
                    <a:pt x="354214" y="197025"/>
                  </a:lnTo>
                  <a:lnTo>
                    <a:pt x="378839" y="182155"/>
                  </a:lnTo>
                  <a:lnTo>
                    <a:pt x="398416" y="160312"/>
                  </a:lnTo>
                  <a:lnTo>
                    <a:pt x="412196" y="135369"/>
                  </a:lnTo>
                  <a:lnTo>
                    <a:pt x="415273" y="100923"/>
                  </a:lnTo>
                  <a:lnTo>
                    <a:pt x="408440" y="46830"/>
                  </a:lnTo>
                  <a:lnTo>
                    <a:pt x="404835" y="31301"/>
                  </a:lnTo>
                  <a:lnTo>
                    <a:pt x="397861" y="19424"/>
                  </a:lnTo>
                  <a:lnTo>
                    <a:pt x="377925" y="2165"/>
                  </a:lnTo>
                  <a:lnTo>
                    <a:pt x="367733" y="0"/>
                  </a:lnTo>
                  <a:lnTo>
                    <a:pt x="357892" y="1604"/>
                  </a:lnTo>
                  <a:lnTo>
                    <a:pt x="348284" y="5720"/>
                  </a:lnTo>
                  <a:lnTo>
                    <a:pt x="333546" y="30606"/>
                  </a:lnTo>
                  <a:lnTo>
                    <a:pt x="327483" y="47907"/>
                  </a:lnTo>
                  <a:lnTo>
                    <a:pt x="328872" y="83380"/>
                  </a:lnTo>
                  <a:lnTo>
                    <a:pt x="342692" y="119459"/>
                  </a:lnTo>
                  <a:lnTo>
                    <a:pt x="369148" y="155807"/>
                  </a:lnTo>
                  <a:lnTo>
                    <a:pt x="401218" y="180086"/>
                  </a:lnTo>
                  <a:lnTo>
                    <a:pt x="441346" y="202320"/>
                  </a:lnTo>
                  <a:lnTo>
                    <a:pt x="466181" y="2196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002413" y="1770562"/>
            <a:ext cx="4118856" cy="575871"/>
            <a:chOff x="4002413" y="1770562"/>
            <a:chExt cx="4118856" cy="575871"/>
          </a:xfrm>
        </p:grpSpPr>
        <p:sp>
          <p:nvSpPr>
            <p:cNvPr id="56" name="Freeform 55"/>
            <p:cNvSpPr/>
            <p:nvPr/>
          </p:nvSpPr>
          <p:spPr>
            <a:xfrm>
              <a:off x="4002413" y="1811695"/>
              <a:ext cx="289194" cy="302527"/>
            </a:xfrm>
            <a:custGeom>
              <a:avLst/>
              <a:gdLst/>
              <a:ahLst/>
              <a:cxnLst/>
              <a:rect l="0" t="0" r="0" b="0"/>
              <a:pathLst>
                <a:path w="289194" h="302527">
                  <a:moveTo>
                    <a:pt x="97236" y="0"/>
                  </a:moveTo>
                  <a:lnTo>
                    <a:pt x="86384" y="48808"/>
                  </a:lnTo>
                  <a:lnTo>
                    <a:pt x="76811" y="108497"/>
                  </a:lnTo>
                  <a:lnTo>
                    <a:pt x="68861" y="148770"/>
                  </a:lnTo>
                  <a:lnTo>
                    <a:pt x="60249" y="195615"/>
                  </a:lnTo>
                  <a:lnTo>
                    <a:pt x="51344" y="241826"/>
                  </a:lnTo>
                  <a:lnTo>
                    <a:pt x="30487" y="296110"/>
                  </a:lnTo>
                  <a:lnTo>
                    <a:pt x="22267" y="302526"/>
                  </a:lnTo>
                  <a:lnTo>
                    <a:pt x="13740" y="302233"/>
                  </a:lnTo>
                  <a:lnTo>
                    <a:pt x="5009" y="297467"/>
                  </a:lnTo>
                  <a:lnTo>
                    <a:pt x="712" y="289719"/>
                  </a:lnTo>
                  <a:lnTo>
                    <a:pt x="0" y="268923"/>
                  </a:lnTo>
                  <a:lnTo>
                    <a:pt x="15443" y="231520"/>
                  </a:lnTo>
                  <a:lnTo>
                    <a:pt x="46594" y="198770"/>
                  </a:lnTo>
                  <a:lnTo>
                    <a:pt x="79807" y="191430"/>
                  </a:lnTo>
                  <a:lnTo>
                    <a:pt x="118436" y="194770"/>
                  </a:lnTo>
                  <a:lnTo>
                    <a:pt x="171397" y="213781"/>
                  </a:lnTo>
                  <a:lnTo>
                    <a:pt x="222195" y="247501"/>
                  </a:lnTo>
                  <a:lnTo>
                    <a:pt x="247228" y="262347"/>
                  </a:lnTo>
                  <a:lnTo>
                    <a:pt x="28919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250472" y="1770562"/>
              <a:ext cx="54846" cy="575871"/>
            </a:xfrm>
            <a:custGeom>
              <a:avLst/>
              <a:gdLst/>
              <a:ahLst/>
              <a:cxnLst/>
              <a:rect l="0" t="0" r="0" b="0"/>
              <a:pathLst>
                <a:path w="54846" h="575871">
                  <a:moveTo>
                    <a:pt x="54845" y="0"/>
                  </a:moveTo>
                  <a:lnTo>
                    <a:pt x="39930" y="55597"/>
                  </a:lnTo>
                  <a:lnTo>
                    <a:pt x="31129" y="100264"/>
                  </a:lnTo>
                  <a:lnTo>
                    <a:pt x="28521" y="152093"/>
                  </a:lnTo>
                  <a:lnTo>
                    <a:pt x="23685" y="206044"/>
                  </a:lnTo>
                  <a:lnTo>
                    <a:pt x="16667" y="260624"/>
                  </a:lnTo>
                  <a:lnTo>
                    <a:pt x="10525" y="315390"/>
                  </a:lnTo>
                  <a:lnTo>
                    <a:pt x="4678" y="356505"/>
                  </a:lnTo>
                  <a:lnTo>
                    <a:pt x="2079" y="410327"/>
                  </a:lnTo>
                  <a:lnTo>
                    <a:pt x="924" y="461669"/>
                  </a:lnTo>
                  <a:lnTo>
                    <a:pt x="411" y="506833"/>
                  </a:lnTo>
                  <a:lnTo>
                    <a:pt x="274" y="525275"/>
                  </a:lnTo>
                  <a:lnTo>
                    <a:pt x="0" y="575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401296" y="2003652"/>
              <a:ext cx="191958" cy="315359"/>
            </a:xfrm>
            <a:custGeom>
              <a:avLst/>
              <a:gdLst/>
              <a:ahLst/>
              <a:cxnLst/>
              <a:rect l="0" t="0" r="0" b="0"/>
              <a:pathLst>
                <a:path w="191958" h="315359">
                  <a:moveTo>
                    <a:pt x="0" y="0"/>
                  </a:moveTo>
                  <a:lnTo>
                    <a:pt x="10946" y="45309"/>
                  </a:lnTo>
                  <a:lnTo>
                    <a:pt x="23387" y="101448"/>
                  </a:lnTo>
                  <a:lnTo>
                    <a:pt x="38245" y="146858"/>
                  </a:lnTo>
                  <a:lnTo>
                    <a:pt x="71241" y="207252"/>
                  </a:lnTo>
                  <a:lnTo>
                    <a:pt x="93558" y="239992"/>
                  </a:lnTo>
                  <a:lnTo>
                    <a:pt x="152310" y="287640"/>
                  </a:lnTo>
                  <a:lnTo>
                    <a:pt x="191957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442429" y="1948807"/>
              <a:ext cx="123402" cy="397626"/>
            </a:xfrm>
            <a:custGeom>
              <a:avLst/>
              <a:gdLst/>
              <a:ahLst/>
              <a:cxnLst/>
              <a:rect l="0" t="0" r="0" b="0"/>
              <a:pathLst>
                <a:path w="123402" h="397626">
                  <a:moveTo>
                    <a:pt x="123401" y="0"/>
                  </a:moveTo>
                  <a:lnTo>
                    <a:pt x="104317" y="57253"/>
                  </a:lnTo>
                  <a:lnTo>
                    <a:pt x="86679" y="119588"/>
                  </a:lnTo>
                  <a:lnTo>
                    <a:pt x="68525" y="181555"/>
                  </a:lnTo>
                  <a:lnTo>
                    <a:pt x="54836" y="234071"/>
                  </a:lnTo>
                  <a:lnTo>
                    <a:pt x="37069" y="288226"/>
                  </a:lnTo>
                  <a:lnTo>
                    <a:pt x="16569" y="342866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702942" y="2140764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45309" y="0"/>
                  </a:lnTo>
                  <a:lnTo>
                    <a:pt x="9992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873284" y="1935096"/>
              <a:ext cx="282129" cy="397626"/>
            </a:xfrm>
            <a:custGeom>
              <a:avLst/>
              <a:gdLst/>
              <a:ahLst/>
              <a:cxnLst/>
              <a:rect l="0" t="0" r="0" b="0"/>
              <a:pathLst>
                <a:path w="282129" h="397626">
                  <a:moveTo>
                    <a:pt x="145016" y="0"/>
                  </a:moveTo>
                  <a:lnTo>
                    <a:pt x="164100" y="57252"/>
                  </a:lnTo>
                  <a:lnTo>
                    <a:pt x="177246" y="111249"/>
                  </a:lnTo>
                  <a:lnTo>
                    <a:pt x="190790" y="160934"/>
                  </a:lnTo>
                  <a:lnTo>
                    <a:pt x="195829" y="202544"/>
                  </a:lnTo>
                  <a:lnTo>
                    <a:pt x="196546" y="248460"/>
                  </a:lnTo>
                  <a:lnTo>
                    <a:pt x="191786" y="289180"/>
                  </a:lnTo>
                  <a:lnTo>
                    <a:pt x="165983" y="346365"/>
                  </a:lnTo>
                  <a:lnTo>
                    <a:pt x="142147" y="371288"/>
                  </a:lnTo>
                  <a:lnTo>
                    <a:pt x="114794" y="385920"/>
                  </a:lnTo>
                  <a:lnTo>
                    <a:pt x="82325" y="392423"/>
                  </a:lnTo>
                  <a:lnTo>
                    <a:pt x="55707" y="387188"/>
                  </a:lnTo>
                  <a:lnTo>
                    <a:pt x="23591" y="367110"/>
                  </a:lnTo>
                  <a:lnTo>
                    <a:pt x="13791" y="359000"/>
                  </a:lnTo>
                  <a:lnTo>
                    <a:pt x="2903" y="333739"/>
                  </a:lnTo>
                  <a:lnTo>
                    <a:pt x="0" y="318471"/>
                  </a:lnTo>
                  <a:lnTo>
                    <a:pt x="4898" y="285256"/>
                  </a:lnTo>
                  <a:lnTo>
                    <a:pt x="10471" y="267868"/>
                  </a:lnTo>
                  <a:lnTo>
                    <a:pt x="21803" y="256275"/>
                  </a:lnTo>
                  <a:lnTo>
                    <a:pt x="54707" y="243395"/>
                  </a:lnTo>
                  <a:lnTo>
                    <a:pt x="90660" y="245795"/>
                  </a:lnTo>
                  <a:lnTo>
                    <a:pt x="123904" y="257019"/>
                  </a:lnTo>
                  <a:lnTo>
                    <a:pt x="180003" y="297820"/>
                  </a:lnTo>
                  <a:lnTo>
                    <a:pt x="237928" y="346941"/>
                  </a:lnTo>
                  <a:lnTo>
                    <a:pt x="282128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241226" y="1923885"/>
              <a:ext cx="226363" cy="395147"/>
            </a:xfrm>
            <a:custGeom>
              <a:avLst/>
              <a:gdLst/>
              <a:ahLst/>
              <a:cxnLst/>
              <a:rect l="0" t="0" r="0" b="0"/>
              <a:pathLst>
                <a:path w="226363" h="395147">
                  <a:moveTo>
                    <a:pt x="37587" y="79767"/>
                  </a:moveTo>
                  <a:lnTo>
                    <a:pt x="17217" y="126600"/>
                  </a:lnTo>
                  <a:lnTo>
                    <a:pt x="6697" y="170661"/>
                  </a:lnTo>
                  <a:lnTo>
                    <a:pt x="1006" y="220713"/>
                  </a:lnTo>
                  <a:lnTo>
                    <a:pt x="0" y="268858"/>
                  </a:lnTo>
                  <a:lnTo>
                    <a:pt x="9522" y="321657"/>
                  </a:lnTo>
                  <a:lnTo>
                    <a:pt x="23083" y="351808"/>
                  </a:lnTo>
                  <a:lnTo>
                    <a:pt x="55125" y="387199"/>
                  </a:lnTo>
                  <a:lnTo>
                    <a:pt x="67561" y="392888"/>
                  </a:lnTo>
                  <a:lnTo>
                    <a:pt x="93565" y="395146"/>
                  </a:lnTo>
                  <a:lnTo>
                    <a:pt x="133901" y="380574"/>
                  </a:lnTo>
                  <a:lnTo>
                    <a:pt x="174798" y="349680"/>
                  </a:lnTo>
                  <a:lnTo>
                    <a:pt x="201304" y="311580"/>
                  </a:lnTo>
                  <a:lnTo>
                    <a:pt x="218806" y="271346"/>
                  </a:lnTo>
                  <a:lnTo>
                    <a:pt x="226362" y="215921"/>
                  </a:lnTo>
                  <a:lnTo>
                    <a:pt x="224067" y="173288"/>
                  </a:lnTo>
                  <a:lnTo>
                    <a:pt x="210147" y="110524"/>
                  </a:lnTo>
                  <a:lnTo>
                    <a:pt x="182662" y="53333"/>
                  </a:lnTo>
                  <a:lnTo>
                    <a:pt x="158433" y="20791"/>
                  </a:lnTo>
                  <a:lnTo>
                    <a:pt x="132430" y="1250"/>
                  </a:lnTo>
                  <a:lnTo>
                    <a:pt x="119097" y="0"/>
                  </a:lnTo>
                  <a:lnTo>
                    <a:pt x="92095" y="10799"/>
                  </a:lnTo>
                  <a:lnTo>
                    <a:pt x="72985" y="30833"/>
                  </a:lnTo>
                  <a:lnTo>
                    <a:pt x="53661" y="71870"/>
                  </a:lnTo>
                  <a:lnTo>
                    <a:pt x="38287" y="122623"/>
                  </a:lnTo>
                  <a:lnTo>
                    <a:pt x="24083" y="176256"/>
                  </a:lnTo>
                  <a:lnTo>
                    <a:pt x="14288" y="234804"/>
                  </a:lnTo>
                  <a:lnTo>
                    <a:pt x="11386" y="280082"/>
                  </a:lnTo>
                  <a:lnTo>
                    <a:pt x="10164" y="2991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765137" y="1976230"/>
              <a:ext cx="20991" cy="301647"/>
            </a:xfrm>
            <a:custGeom>
              <a:avLst/>
              <a:gdLst/>
              <a:ahLst/>
              <a:cxnLst/>
              <a:rect l="0" t="0" r="0" b="0"/>
              <a:pathLst>
                <a:path w="20991" h="301647">
                  <a:moveTo>
                    <a:pt x="7279" y="0"/>
                  </a:moveTo>
                  <a:lnTo>
                    <a:pt x="0" y="21836"/>
                  </a:lnTo>
                  <a:lnTo>
                    <a:pt x="4261" y="82631"/>
                  </a:lnTo>
                  <a:lnTo>
                    <a:pt x="6385" y="144498"/>
                  </a:lnTo>
                  <a:lnTo>
                    <a:pt x="6882" y="188638"/>
                  </a:lnTo>
                  <a:lnTo>
                    <a:pt x="7161" y="249034"/>
                  </a:lnTo>
                  <a:lnTo>
                    <a:pt x="11289" y="274708"/>
                  </a:lnTo>
                  <a:lnTo>
                    <a:pt x="2099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690148" y="2058497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27422"/>
                  </a:moveTo>
                  <a:lnTo>
                    <a:pt x="59661" y="12507"/>
                  </a:lnTo>
                  <a:lnTo>
                    <a:pt x="111117" y="3706"/>
                  </a:lnTo>
                  <a:lnTo>
                    <a:pt x="152770" y="1098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032929" y="1845550"/>
              <a:ext cx="164654" cy="396005"/>
            </a:xfrm>
            <a:custGeom>
              <a:avLst/>
              <a:gdLst/>
              <a:ahLst/>
              <a:cxnLst/>
              <a:rect l="0" t="0" r="0" b="0"/>
              <a:pathLst>
                <a:path w="164654" h="396005">
                  <a:moveTo>
                    <a:pt x="0" y="7279"/>
                  </a:moveTo>
                  <a:lnTo>
                    <a:pt x="21836" y="0"/>
                  </a:lnTo>
                  <a:lnTo>
                    <a:pt x="44745" y="489"/>
                  </a:lnTo>
                  <a:lnTo>
                    <a:pt x="68637" y="7308"/>
                  </a:lnTo>
                  <a:lnTo>
                    <a:pt x="89413" y="20495"/>
                  </a:lnTo>
                  <a:lnTo>
                    <a:pt x="104740" y="40575"/>
                  </a:lnTo>
                  <a:lnTo>
                    <a:pt x="110960" y="52329"/>
                  </a:lnTo>
                  <a:lnTo>
                    <a:pt x="113809" y="81638"/>
                  </a:lnTo>
                  <a:lnTo>
                    <a:pt x="108473" y="111930"/>
                  </a:lnTo>
                  <a:lnTo>
                    <a:pt x="86816" y="147638"/>
                  </a:lnTo>
                  <a:lnTo>
                    <a:pt x="52130" y="183440"/>
                  </a:lnTo>
                  <a:lnTo>
                    <a:pt x="26215" y="198817"/>
                  </a:lnTo>
                  <a:lnTo>
                    <a:pt x="23571" y="202003"/>
                  </a:lnTo>
                  <a:lnTo>
                    <a:pt x="27901" y="202604"/>
                  </a:lnTo>
                  <a:lnTo>
                    <a:pt x="48963" y="202256"/>
                  </a:lnTo>
                  <a:lnTo>
                    <a:pt x="93559" y="212149"/>
                  </a:lnTo>
                  <a:lnTo>
                    <a:pt x="122325" y="225796"/>
                  </a:lnTo>
                  <a:lnTo>
                    <a:pt x="156937" y="257888"/>
                  </a:lnTo>
                  <a:lnTo>
                    <a:pt x="162516" y="271853"/>
                  </a:lnTo>
                  <a:lnTo>
                    <a:pt x="164653" y="303621"/>
                  </a:lnTo>
                  <a:lnTo>
                    <a:pt x="150011" y="348487"/>
                  </a:lnTo>
                  <a:lnTo>
                    <a:pt x="130657" y="368658"/>
                  </a:lnTo>
                  <a:lnTo>
                    <a:pt x="80992" y="394020"/>
                  </a:lnTo>
                  <a:lnTo>
                    <a:pt x="54278" y="396004"/>
                  </a:lnTo>
                  <a:lnTo>
                    <a:pt x="13711" y="391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293441" y="2003652"/>
              <a:ext cx="205670" cy="246803"/>
            </a:xfrm>
            <a:custGeom>
              <a:avLst/>
              <a:gdLst/>
              <a:ahLst/>
              <a:cxnLst/>
              <a:rect l="0" t="0" r="0" b="0"/>
              <a:pathLst>
                <a:path w="205670" h="246803">
                  <a:moveTo>
                    <a:pt x="0" y="0"/>
                  </a:moveTo>
                  <a:lnTo>
                    <a:pt x="33893" y="48807"/>
                  </a:lnTo>
                  <a:lnTo>
                    <a:pt x="66411" y="98252"/>
                  </a:lnTo>
                  <a:lnTo>
                    <a:pt x="104695" y="154997"/>
                  </a:lnTo>
                  <a:lnTo>
                    <a:pt x="161620" y="205014"/>
                  </a:lnTo>
                  <a:lnTo>
                    <a:pt x="205669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307153" y="1962519"/>
              <a:ext cx="164535" cy="356492"/>
            </a:xfrm>
            <a:custGeom>
              <a:avLst/>
              <a:gdLst/>
              <a:ahLst/>
              <a:cxnLst/>
              <a:rect l="0" t="0" r="0" b="0"/>
              <a:pathLst>
                <a:path w="164535" h="356492">
                  <a:moveTo>
                    <a:pt x="164534" y="0"/>
                  </a:moveTo>
                  <a:lnTo>
                    <a:pt x="133645" y="57252"/>
                  </a:lnTo>
                  <a:lnTo>
                    <a:pt x="111878" y="111249"/>
                  </a:lnTo>
                  <a:lnTo>
                    <a:pt x="93410" y="160934"/>
                  </a:lnTo>
                  <a:lnTo>
                    <a:pt x="64098" y="218668"/>
                  </a:lnTo>
                  <a:lnTo>
                    <a:pt x="37996" y="278146"/>
                  </a:lnTo>
                  <a:lnTo>
                    <a:pt x="16844" y="322105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636221" y="1893962"/>
              <a:ext cx="20341" cy="315359"/>
            </a:xfrm>
            <a:custGeom>
              <a:avLst/>
              <a:gdLst/>
              <a:ahLst/>
              <a:cxnLst/>
              <a:rect l="0" t="0" r="0" b="0"/>
              <a:pathLst>
                <a:path w="20341" h="315359">
                  <a:moveTo>
                    <a:pt x="0" y="0"/>
                  </a:moveTo>
                  <a:lnTo>
                    <a:pt x="10947" y="45310"/>
                  </a:lnTo>
                  <a:lnTo>
                    <a:pt x="20340" y="101448"/>
                  </a:lnTo>
                  <a:lnTo>
                    <a:pt x="16353" y="149905"/>
                  </a:lnTo>
                  <a:lnTo>
                    <a:pt x="14495" y="202180"/>
                  </a:lnTo>
                  <a:lnTo>
                    <a:pt x="13944" y="254740"/>
                  </a:lnTo>
                  <a:lnTo>
                    <a:pt x="13712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581377" y="1989941"/>
              <a:ext cx="164535" cy="41134"/>
            </a:xfrm>
            <a:custGeom>
              <a:avLst/>
              <a:gdLst/>
              <a:ahLst/>
              <a:cxnLst/>
              <a:rect l="0" t="0" r="0" b="0"/>
              <a:pathLst>
                <a:path w="164535" h="41134">
                  <a:moveTo>
                    <a:pt x="0" y="0"/>
                  </a:moveTo>
                  <a:lnTo>
                    <a:pt x="59659" y="14915"/>
                  </a:lnTo>
                  <a:lnTo>
                    <a:pt x="121643" y="32230"/>
                  </a:lnTo>
                  <a:lnTo>
                    <a:pt x="164534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828179" y="1893962"/>
              <a:ext cx="68556" cy="356493"/>
            </a:xfrm>
            <a:custGeom>
              <a:avLst/>
              <a:gdLst/>
              <a:ahLst/>
              <a:cxnLst/>
              <a:rect l="0" t="0" r="0" b="0"/>
              <a:pathLst>
                <a:path w="68556" h="356493">
                  <a:moveTo>
                    <a:pt x="68555" y="0"/>
                  </a:moveTo>
                  <a:lnTo>
                    <a:pt x="59132" y="45310"/>
                  </a:lnTo>
                  <a:lnTo>
                    <a:pt x="54591" y="104495"/>
                  </a:lnTo>
                  <a:lnTo>
                    <a:pt x="48130" y="148007"/>
                  </a:lnTo>
                  <a:lnTo>
                    <a:pt x="28648" y="208050"/>
                  </a:lnTo>
                  <a:lnTo>
                    <a:pt x="10858" y="257157"/>
                  </a:lnTo>
                  <a:lnTo>
                    <a:pt x="3217" y="307931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953036" y="1921385"/>
              <a:ext cx="190501" cy="162072"/>
            </a:xfrm>
            <a:custGeom>
              <a:avLst/>
              <a:gdLst/>
              <a:ahLst/>
              <a:cxnLst/>
              <a:rect l="0" t="0" r="0" b="0"/>
              <a:pathLst>
                <a:path w="190501" h="162072">
                  <a:moveTo>
                    <a:pt x="25965" y="0"/>
                  </a:moveTo>
                  <a:lnTo>
                    <a:pt x="33245" y="21836"/>
                  </a:lnTo>
                  <a:lnTo>
                    <a:pt x="32755" y="44745"/>
                  </a:lnTo>
                  <a:lnTo>
                    <a:pt x="20028" y="96692"/>
                  </a:lnTo>
                  <a:lnTo>
                    <a:pt x="0" y="130044"/>
                  </a:lnTo>
                  <a:lnTo>
                    <a:pt x="1038" y="135447"/>
                  </a:lnTo>
                  <a:lnTo>
                    <a:pt x="7824" y="137526"/>
                  </a:lnTo>
                  <a:lnTo>
                    <a:pt x="42427" y="141297"/>
                  </a:lnTo>
                  <a:lnTo>
                    <a:pt x="95065" y="156220"/>
                  </a:lnTo>
                  <a:lnTo>
                    <a:pt x="143094" y="162071"/>
                  </a:lnTo>
                  <a:lnTo>
                    <a:pt x="165876" y="159377"/>
                  </a:lnTo>
                  <a:lnTo>
                    <a:pt x="19050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129824" y="1825406"/>
              <a:ext cx="82269" cy="425049"/>
            </a:xfrm>
            <a:custGeom>
              <a:avLst/>
              <a:gdLst/>
              <a:ahLst/>
              <a:cxnLst/>
              <a:rect l="0" t="0" r="0" b="0"/>
              <a:pathLst>
                <a:path w="82269" h="425049">
                  <a:moveTo>
                    <a:pt x="82268" y="0"/>
                  </a:moveTo>
                  <a:lnTo>
                    <a:pt x="67353" y="52870"/>
                  </a:lnTo>
                  <a:lnTo>
                    <a:pt x="58881" y="95101"/>
                  </a:lnTo>
                  <a:lnTo>
                    <a:pt x="50038" y="149418"/>
                  </a:lnTo>
                  <a:lnTo>
                    <a:pt x="41028" y="205044"/>
                  </a:lnTo>
                  <a:lnTo>
                    <a:pt x="31947" y="258712"/>
                  </a:lnTo>
                  <a:lnTo>
                    <a:pt x="22832" y="307956"/>
                  </a:lnTo>
                  <a:lnTo>
                    <a:pt x="9136" y="363947"/>
                  </a:lnTo>
                  <a:lnTo>
                    <a:pt x="0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280648" y="1996373"/>
              <a:ext cx="137113" cy="7280"/>
            </a:xfrm>
            <a:custGeom>
              <a:avLst/>
              <a:gdLst/>
              <a:ahLst/>
              <a:cxnLst/>
              <a:rect l="0" t="0" r="0" b="0"/>
              <a:pathLst>
                <a:path w="137113" h="7280">
                  <a:moveTo>
                    <a:pt x="0" y="7279"/>
                  </a:moveTo>
                  <a:lnTo>
                    <a:pt x="21836" y="0"/>
                  </a:lnTo>
                  <a:lnTo>
                    <a:pt x="71809" y="2752"/>
                  </a:lnTo>
                  <a:lnTo>
                    <a:pt x="100979" y="5267"/>
                  </a:lnTo>
                  <a:lnTo>
                    <a:pt x="137112" y="72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280648" y="2127053"/>
              <a:ext cx="150824" cy="10853"/>
            </a:xfrm>
            <a:custGeom>
              <a:avLst/>
              <a:gdLst/>
              <a:ahLst/>
              <a:cxnLst/>
              <a:rect l="0" t="0" r="0" b="0"/>
              <a:pathLst>
                <a:path w="150824" h="10853">
                  <a:moveTo>
                    <a:pt x="0" y="0"/>
                  </a:moveTo>
                  <a:lnTo>
                    <a:pt x="59659" y="10852"/>
                  </a:lnTo>
                  <a:lnTo>
                    <a:pt x="107053" y="8802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596005" y="1880251"/>
              <a:ext cx="13463" cy="397626"/>
            </a:xfrm>
            <a:custGeom>
              <a:avLst/>
              <a:gdLst/>
              <a:ahLst/>
              <a:cxnLst/>
              <a:rect l="0" t="0" r="0" b="0"/>
              <a:pathLst>
                <a:path w="13463" h="397626">
                  <a:moveTo>
                    <a:pt x="0" y="0"/>
                  </a:moveTo>
                  <a:lnTo>
                    <a:pt x="7280" y="43673"/>
                  </a:lnTo>
                  <a:lnTo>
                    <a:pt x="10853" y="89490"/>
                  </a:lnTo>
                  <a:lnTo>
                    <a:pt x="12441" y="140322"/>
                  </a:lnTo>
                  <a:lnTo>
                    <a:pt x="13148" y="193384"/>
                  </a:lnTo>
                  <a:lnTo>
                    <a:pt x="13462" y="243373"/>
                  </a:lnTo>
                  <a:lnTo>
                    <a:pt x="9575" y="306217"/>
                  </a:lnTo>
                  <a:lnTo>
                    <a:pt x="2837" y="353783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691984" y="1852829"/>
              <a:ext cx="236264" cy="397626"/>
            </a:xfrm>
            <a:custGeom>
              <a:avLst/>
              <a:gdLst/>
              <a:ahLst/>
              <a:cxnLst/>
              <a:rect l="0" t="0" r="0" b="0"/>
              <a:pathLst>
                <a:path w="236264" h="397626">
                  <a:moveTo>
                    <a:pt x="150823" y="0"/>
                  </a:moveTo>
                  <a:lnTo>
                    <a:pt x="128987" y="7279"/>
                  </a:lnTo>
                  <a:lnTo>
                    <a:pt x="71549" y="53546"/>
                  </a:lnTo>
                  <a:lnTo>
                    <a:pt x="61410" y="63120"/>
                  </a:lnTo>
                  <a:lnTo>
                    <a:pt x="39863" y="105709"/>
                  </a:lnTo>
                  <a:lnTo>
                    <a:pt x="31108" y="156922"/>
                  </a:lnTo>
                  <a:lnTo>
                    <a:pt x="32927" y="165554"/>
                  </a:lnTo>
                  <a:lnTo>
                    <a:pt x="37185" y="168261"/>
                  </a:lnTo>
                  <a:lnTo>
                    <a:pt x="80472" y="165270"/>
                  </a:lnTo>
                  <a:lnTo>
                    <a:pt x="122869" y="172031"/>
                  </a:lnTo>
                  <a:lnTo>
                    <a:pt x="178140" y="198911"/>
                  </a:lnTo>
                  <a:lnTo>
                    <a:pt x="216302" y="226179"/>
                  </a:lnTo>
                  <a:lnTo>
                    <a:pt x="232230" y="249824"/>
                  </a:lnTo>
                  <a:lnTo>
                    <a:pt x="236263" y="279630"/>
                  </a:lnTo>
                  <a:lnTo>
                    <a:pt x="235206" y="296109"/>
                  </a:lnTo>
                  <a:lnTo>
                    <a:pt x="221843" y="322545"/>
                  </a:lnTo>
                  <a:lnTo>
                    <a:pt x="197622" y="344451"/>
                  </a:lnTo>
                  <a:lnTo>
                    <a:pt x="142684" y="372390"/>
                  </a:lnTo>
                  <a:lnTo>
                    <a:pt x="87135" y="389471"/>
                  </a:lnTo>
                  <a:lnTo>
                    <a:pt x="25958" y="396014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897652" y="1866540"/>
              <a:ext cx="223617" cy="361921"/>
            </a:xfrm>
            <a:custGeom>
              <a:avLst/>
              <a:gdLst/>
              <a:ahLst/>
              <a:cxnLst/>
              <a:rect l="0" t="0" r="0" b="0"/>
              <a:pathLst>
                <a:path w="223617" h="361921">
                  <a:moveTo>
                    <a:pt x="137112" y="0"/>
                  </a:moveTo>
                  <a:lnTo>
                    <a:pt x="107997" y="7279"/>
                  </a:lnTo>
                  <a:lnTo>
                    <a:pt x="68054" y="33642"/>
                  </a:lnTo>
                  <a:lnTo>
                    <a:pt x="41831" y="70399"/>
                  </a:lnTo>
                  <a:lnTo>
                    <a:pt x="37889" y="96798"/>
                  </a:lnTo>
                  <a:lnTo>
                    <a:pt x="47772" y="150985"/>
                  </a:lnTo>
                  <a:lnTo>
                    <a:pt x="53176" y="157025"/>
                  </a:lnTo>
                  <a:lnTo>
                    <a:pt x="59826" y="158005"/>
                  </a:lnTo>
                  <a:lnTo>
                    <a:pt x="75340" y="150968"/>
                  </a:lnTo>
                  <a:lnTo>
                    <a:pt x="92392" y="137684"/>
                  </a:lnTo>
                  <a:lnTo>
                    <a:pt x="118253" y="133812"/>
                  </a:lnTo>
                  <a:lnTo>
                    <a:pt x="147011" y="138692"/>
                  </a:lnTo>
                  <a:lnTo>
                    <a:pt x="169949" y="151018"/>
                  </a:lnTo>
                  <a:lnTo>
                    <a:pt x="199993" y="182366"/>
                  </a:lnTo>
                  <a:lnTo>
                    <a:pt x="220914" y="220600"/>
                  </a:lnTo>
                  <a:lnTo>
                    <a:pt x="223616" y="251407"/>
                  </a:lnTo>
                  <a:lnTo>
                    <a:pt x="218215" y="282365"/>
                  </a:lnTo>
                  <a:lnTo>
                    <a:pt x="205658" y="306280"/>
                  </a:lnTo>
                  <a:lnTo>
                    <a:pt x="185858" y="323003"/>
                  </a:lnTo>
                  <a:lnTo>
                    <a:pt x="122598" y="351122"/>
                  </a:lnTo>
                  <a:lnTo>
                    <a:pt x="95622" y="360707"/>
                  </a:lnTo>
                  <a:lnTo>
                    <a:pt x="68397" y="361920"/>
                  </a:lnTo>
                  <a:lnTo>
                    <a:pt x="31438" y="358100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714158" y="6419293"/>
            <a:ext cx="4313043" cy="617005"/>
            <a:chOff x="1714158" y="6419293"/>
            <a:chExt cx="4313043" cy="617005"/>
          </a:xfrm>
        </p:grpSpPr>
        <p:sp>
          <p:nvSpPr>
            <p:cNvPr id="79" name="Freeform 78"/>
            <p:cNvSpPr/>
            <p:nvPr/>
          </p:nvSpPr>
          <p:spPr>
            <a:xfrm>
              <a:off x="1714158" y="6419293"/>
              <a:ext cx="27166" cy="562160"/>
            </a:xfrm>
            <a:custGeom>
              <a:avLst/>
              <a:gdLst/>
              <a:ahLst/>
              <a:cxnLst/>
              <a:rect l="0" t="0" r="0" b="0"/>
              <a:pathLst>
                <a:path w="27166" h="562160">
                  <a:moveTo>
                    <a:pt x="27165" y="0"/>
                  </a:moveTo>
                  <a:lnTo>
                    <a:pt x="17742" y="46833"/>
                  </a:lnTo>
                  <a:lnTo>
                    <a:pt x="15359" y="90894"/>
                  </a:lnTo>
                  <a:lnTo>
                    <a:pt x="14018" y="152533"/>
                  </a:lnTo>
                  <a:lnTo>
                    <a:pt x="6342" y="209391"/>
                  </a:lnTo>
                  <a:lnTo>
                    <a:pt x="1698" y="264832"/>
                  </a:lnTo>
                  <a:lnTo>
                    <a:pt x="322" y="319854"/>
                  </a:lnTo>
                  <a:lnTo>
                    <a:pt x="0" y="368646"/>
                  </a:lnTo>
                  <a:lnTo>
                    <a:pt x="1380" y="422832"/>
                  </a:lnTo>
                  <a:lnTo>
                    <a:pt x="7072" y="472306"/>
                  </a:lnTo>
                  <a:lnTo>
                    <a:pt x="10617" y="511561"/>
                  </a:lnTo>
                  <a:lnTo>
                    <a:pt x="13453" y="562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919568" y="6487849"/>
              <a:ext cx="10918" cy="534738"/>
            </a:xfrm>
            <a:custGeom>
              <a:avLst/>
              <a:gdLst/>
              <a:ahLst/>
              <a:cxnLst/>
              <a:rect l="0" t="0" r="0" b="0"/>
              <a:pathLst>
                <a:path w="10918" h="534738">
                  <a:moveTo>
                    <a:pt x="0" y="0"/>
                  </a:moveTo>
                  <a:lnTo>
                    <a:pt x="1524" y="46833"/>
                  </a:lnTo>
                  <a:lnTo>
                    <a:pt x="7279" y="90894"/>
                  </a:lnTo>
                  <a:lnTo>
                    <a:pt x="10853" y="145009"/>
                  </a:lnTo>
                  <a:lnTo>
                    <a:pt x="10917" y="200037"/>
                  </a:lnTo>
                  <a:lnTo>
                    <a:pt x="5868" y="244807"/>
                  </a:lnTo>
                  <a:lnTo>
                    <a:pt x="1739" y="304271"/>
                  </a:lnTo>
                  <a:lnTo>
                    <a:pt x="773" y="350040"/>
                  </a:lnTo>
                  <a:lnTo>
                    <a:pt x="343" y="397804"/>
                  </a:lnTo>
                  <a:lnTo>
                    <a:pt x="102" y="458956"/>
                  </a:lnTo>
                  <a:lnTo>
                    <a:pt x="20" y="517962"/>
                  </a:lnTo>
                  <a:lnTo>
                    <a:pt x="0" y="5347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001835" y="6652383"/>
              <a:ext cx="191958" cy="315359"/>
            </a:xfrm>
            <a:custGeom>
              <a:avLst/>
              <a:gdLst/>
              <a:ahLst/>
              <a:cxnLst/>
              <a:rect l="0" t="0" r="0" b="0"/>
              <a:pathLst>
                <a:path w="191958" h="315359">
                  <a:moveTo>
                    <a:pt x="0" y="0"/>
                  </a:moveTo>
                  <a:lnTo>
                    <a:pt x="21893" y="24940"/>
                  </a:lnTo>
                  <a:lnTo>
                    <a:pt x="55559" y="85389"/>
                  </a:lnTo>
                  <a:lnTo>
                    <a:pt x="91549" y="148732"/>
                  </a:lnTo>
                  <a:lnTo>
                    <a:pt x="111594" y="198616"/>
                  </a:lnTo>
                  <a:lnTo>
                    <a:pt x="142962" y="257597"/>
                  </a:lnTo>
                  <a:lnTo>
                    <a:pt x="191957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029258" y="6679806"/>
              <a:ext cx="191958" cy="356492"/>
            </a:xfrm>
            <a:custGeom>
              <a:avLst/>
              <a:gdLst/>
              <a:ahLst/>
              <a:cxnLst/>
              <a:rect l="0" t="0" r="0" b="0"/>
              <a:pathLst>
                <a:path w="191958" h="356492">
                  <a:moveTo>
                    <a:pt x="191957" y="0"/>
                  </a:moveTo>
                  <a:lnTo>
                    <a:pt x="170064" y="24939"/>
                  </a:lnTo>
                  <a:lnTo>
                    <a:pt x="140461" y="81325"/>
                  </a:lnTo>
                  <a:lnTo>
                    <a:pt x="120330" y="131247"/>
                  </a:lnTo>
                  <a:lnTo>
                    <a:pt x="91006" y="194282"/>
                  </a:lnTo>
                  <a:lnTo>
                    <a:pt x="57434" y="257139"/>
                  </a:lnTo>
                  <a:lnTo>
                    <a:pt x="28189" y="310295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426883" y="6720939"/>
              <a:ext cx="191957" cy="68558"/>
            </a:xfrm>
            <a:custGeom>
              <a:avLst/>
              <a:gdLst/>
              <a:ahLst/>
              <a:cxnLst/>
              <a:rect l="0" t="0" r="0" b="0"/>
              <a:pathLst>
                <a:path w="191957" h="68558">
                  <a:moveTo>
                    <a:pt x="0" y="68557"/>
                  </a:moveTo>
                  <a:lnTo>
                    <a:pt x="57252" y="49473"/>
                  </a:lnTo>
                  <a:lnTo>
                    <a:pt x="119588" y="30312"/>
                  </a:lnTo>
                  <a:lnTo>
                    <a:pt x="169367" y="6891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728529" y="6474138"/>
              <a:ext cx="68557" cy="493604"/>
            </a:xfrm>
            <a:custGeom>
              <a:avLst/>
              <a:gdLst/>
              <a:ahLst/>
              <a:cxnLst/>
              <a:rect l="0" t="0" r="0" b="0"/>
              <a:pathLst>
                <a:path w="68557" h="493604">
                  <a:moveTo>
                    <a:pt x="68556" y="0"/>
                  </a:moveTo>
                  <a:lnTo>
                    <a:pt x="57610" y="46833"/>
                  </a:lnTo>
                  <a:lnTo>
                    <a:pt x="49472" y="90894"/>
                  </a:lnTo>
                  <a:lnTo>
                    <a:pt x="40777" y="145008"/>
                  </a:lnTo>
                  <a:lnTo>
                    <a:pt x="33358" y="203083"/>
                  </a:lnTo>
                  <a:lnTo>
                    <a:pt x="30060" y="259364"/>
                  </a:lnTo>
                  <a:lnTo>
                    <a:pt x="20925" y="320603"/>
                  </a:lnTo>
                  <a:lnTo>
                    <a:pt x="15849" y="382251"/>
                  </a:lnTo>
                  <a:lnTo>
                    <a:pt x="7066" y="441483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850472" y="6500714"/>
              <a:ext cx="252469" cy="480739"/>
            </a:xfrm>
            <a:custGeom>
              <a:avLst/>
              <a:gdLst/>
              <a:ahLst/>
              <a:cxnLst/>
              <a:rect l="0" t="0" r="0" b="0"/>
              <a:pathLst>
                <a:path w="252469" h="480739">
                  <a:moveTo>
                    <a:pt x="83725" y="14557"/>
                  </a:moveTo>
                  <a:lnTo>
                    <a:pt x="112840" y="0"/>
                  </a:lnTo>
                  <a:lnTo>
                    <a:pt x="143385" y="978"/>
                  </a:lnTo>
                  <a:lnTo>
                    <a:pt x="174226" y="11569"/>
                  </a:lnTo>
                  <a:lnTo>
                    <a:pt x="198090" y="26433"/>
                  </a:lnTo>
                  <a:lnTo>
                    <a:pt x="228655" y="66488"/>
                  </a:lnTo>
                  <a:lnTo>
                    <a:pt x="249730" y="124230"/>
                  </a:lnTo>
                  <a:lnTo>
                    <a:pt x="252468" y="159279"/>
                  </a:lnTo>
                  <a:lnTo>
                    <a:pt x="241381" y="216894"/>
                  </a:lnTo>
                  <a:lnTo>
                    <a:pt x="218799" y="279669"/>
                  </a:lnTo>
                  <a:lnTo>
                    <a:pt x="183871" y="341826"/>
                  </a:lnTo>
                  <a:lnTo>
                    <a:pt x="147631" y="396591"/>
                  </a:lnTo>
                  <a:lnTo>
                    <a:pt x="117218" y="428553"/>
                  </a:lnTo>
                  <a:lnTo>
                    <a:pt x="87439" y="447897"/>
                  </a:lnTo>
                  <a:lnTo>
                    <a:pt x="53891" y="454462"/>
                  </a:lnTo>
                  <a:lnTo>
                    <a:pt x="36413" y="454080"/>
                  </a:lnTo>
                  <a:lnTo>
                    <a:pt x="23238" y="449255"/>
                  </a:lnTo>
                  <a:lnTo>
                    <a:pt x="4536" y="431705"/>
                  </a:lnTo>
                  <a:lnTo>
                    <a:pt x="463" y="419104"/>
                  </a:lnTo>
                  <a:lnTo>
                    <a:pt x="0" y="388852"/>
                  </a:lnTo>
                  <a:lnTo>
                    <a:pt x="15584" y="344839"/>
                  </a:lnTo>
                  <a:lnTo>
                    <a:pt x="39221" y="324868"/>
                  </a:lnTo>
                  <a:lnTo>
                    <a:pt x="70039" y="312437"/>
                  </a:lnTo>
                  <a:lnTo>
                    <a:pt x="104049" y="306912"/>
                  </a:lnTo>
                  <a:lnTo>
                    <a:pt x="135415" y="312582"/>
                  </a:lnTo>
                  <a:lnTo>
                    <a:pt x="192792" y="341048"/>
                  </a:lnTo>
                  <a:lnTo>
                    <a:pt x="212435" y="362286"/>
                  </a:lnTo>
                  <a:lnTo>
                    <a:pt x="224720" y="388483"/>
                  </a:lnTo>
                  <a:lnTo>
                    <a:pt x="236669" y="446829"/>
                  </a:lnTo>
                  <a:lnTo>
                    <a:pt x="248260" y="4807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359244" y="6542694"/>
              <a:ext cx="41135" cy="383914"/>
            </a:xfrm>
            <a:custGeom>
              <a:avLst/>
              <a:gdLst/>
              <a:ahLst/>
              <a:cxnLst/>
              <a:rect l="0" t="0" r="0" b="0"/>
              <a:pathLst>
                <a:path w="41135" h="383914">
                  <a:moveTo>
                    <a:pt x="41134" y="0"/>
                  </a:moveTo>
                  <a:lnTo>
                    <a:pt x="41134" y="46832"/>
                  </a:lnTo>
                  <a:lnTo>
                    <a:pt x="41134" y="90894"/>
                  </a:lnTo>
                  <a:lnTo>
                    <a:pt x="37072" y="140946"/>
                  </a:lnTo>
                  <a:lnTo>
                    <a:pt x="31711" y="192138"/>
                  </a:lnTo>
                  <a:lnTo>
                    <a:pt x="29329" y="240280"/>
                  </a:lnTo>
                  <a:lnTo>
                    <a:pt x="20709" y="302930"/>
                  </a:lnTo>
                  <a:lnTo>
                    <a:pt x="5670" y="363177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249555" y="6707228"/>
              <a:ext cx="287936" cy="27424"/>
            </a:xfrm>
            <a:custGeom>
              <a:avLst/>
              <a:gdLst/>
              <a:ahLst/>
              <a:cxnLst/>
              <a:rect l="0" t="0" r="0" b="0"/>
              <a:pathLst>
                <a:path w="287936" h="27424">
                  <a:moveTo>
                    <a:pt x="0" y="27423"/>
                  </a:moveTo>
                  <a:lnTo>
                    <a:pt x="45309" y="18000"/>
                  </a:lnTo>
                  <a:lnTo>
                    <a:pt x="102970" y="13459"/>
                  </a:lnTo>
                  <a:lnTo>
                    <a:pt x="159327" y="4665"/>
                  </a:lnTo>
                  <a:lnTo>
                    <a:pt x="214620" y="1382"/>
                  </a:lnTo>
                  <a:lnTo>
                    <a:pt x="271648" y="273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630656" y="6501561"/>
              <a:ext cx="312579" cy="452470"/>
            </a:xfrm>
            <a:custGeom>
              <a:avLst/>
              <a:gdLst/>
              <a:ahLst/>
              <a:cxnLst/>
              <a:rect l="0" t="0" r="0" b="0"/>
              <a:pathLst>
                <a:path w="312579" h="452470">
                  <a:moveTo>
                    <a:pt x="181058" y="0"/>
                  </a:moveTo>
                  <a:lnTo>
                    <a:pt x="238311" y="26362"/>
                  </a:lnTo>
                  <a:lnTo>
                    <a:pt x="270471" y="51314"/>
                  </a:lnTo>
                  <a:lnTo>
                    <a:pt x="299297" y="99841"/>
                  </a:lnTo>
                  <a:lnTo>
                    <a:pt x="312578" y="162462"/>
                  </a:lnTo>
                  <a:lnTo>
                    <a:pt x="307559" y="202715"/>
                  </a:lnTo>
                  <a:lnTo>
                    <a:pt x="287604" y="251512"/>
                  </a:lnTo>
                  <a:lnTo>
                    <a:pt x="246284" y="309855"/>
                  </a:lnTo>
                  <a:lnTo>
                    <a:pt x="192936" y="347581"/>
                  </a:lnTo>
                  <a:lnTo>
                    <a:pt x="136165" y="370778"/>
                  </a:lnTo>
                  <a:lnTo>
                    <a:pt x="80750" y="380021"/>
                  </a:lnTo>
                  <a:lnTo>
                    <a:pt x="48116" y="374058"/>
                  </a:lnTo>
                  <a:lnTo>
                    <a:pt x="33015" y="368202"/>
                  </a:lnTo>
                  <a:lnTo>
                    <a:pt x="12173" y="349508"/>
                  </a:lnTo>
                  <a:lnTo>
                    <a:pt x="4483" y="338124"/>
                  </a:lnTo>
                  <a:lnTo>
                    <a:pt x="0" y="313288"/>
                  </a:lnTo>
                  <a:lnTo>
                    <a:pt x="937" y="300266"/>
                  </a:lnTo>
                  <a:lnTo>
                    <a:pt x="7656" y="290062"/>
                  </a:lnTo>
                  <a:lnTo>
                    <a:pt x="31372" y="274661"/>
                  </a:lnTo>
                  <a:lnTo>
                    <a:pt x="62225" y="270864"/>
                  </a:lnTo>
                  <a:lnTo>
                    <a:pt x="78984" y="271984"/>
                  </a:lnTo>
                  <a:lnTo>
                    <a:pt x="131686" y="295396"/>
                  </a:lnTo>
                  <a:lnTo>
                    <a:pt x="183719" y="334830"/>
                  </a:lnTo>
                  <a:lnTo>
                    <a:pt x="242685" y="391104"/>
                  </a:lnTo>
                  <a:lnTo>
                    <a:pt x="304459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003671" y="6693517"/>
              <a:ext cx="178246" cy="260514"/>
            </a:xfrm>
            <a:custGeom>
              <a:avLst/>
              <a:gdLst/>
              <a:ahLst/>
              <a:cxnLst/>
              <a:rect l="0" t="0" r="0" b="0"/>
              <a:pathLst>
                <a:path w="178246" h="260514">
                  <a:moveTo>
                    <a:pt x="0" y="0"/>
                  </a:moveTo>
                  <a:lnTo>
                    <a:pt x="29830" y="48808"/>
                  </a:lnTo>
                  <a:lnTo>
                    <a:pt x="59621" y="98252"/>
                  </a:lnTo>
                  <a:lnTo>
                    <a:pt x="93331" y="147434"/>
                  </a:lnTo>
                  <a:lnTo>
                    <a:pt x="141334" y="209510"/>
                  </a:lnTo>
                  <a:lnTo>
                    <a:pt x="178245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017382" y="6666095"/>
              <a:ext cx="178247" cy="287936"/>
            </a:xfrm>
            <a:custGeom>
              <a:avLst/>
              <a:gdLst/>
              <a:ahLst/>
              <a:cxnLst/>
              <a:rect l="0" t="0" r="0" b="0"/>
              <a:pathLst>
                <a:path w="178247" h="287936">
                  <a:moveTo>
                    <a:pt x="178246" y="0"/>
                  </a:moveTo>
                  <a:lnTo>
                    <a:pt x="163688" y="14558"/>
                  </a:lnTo>
                  <a:lnTo>
                    <a:pt x="140894" y="70190"/>
                  </a:lnTo>
                  <a:lnTo>
                    <a:pt x="117243" y="126593"/>
                  </a:lnTo>
                  <a:lnTo>
                    <a:pt x="81954" y="183390"/>
                  </a:lnTo>
                  <a:lnTo>
                    <a:pt x="38363" y="245110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360162" y="6611250"/>
              <a:ext cx="13712" cy="274225"/>
            </a:xfrm>
            <a:custGeom>
              <a:avLst/>
              <a:gdLst/>
              <a:ahLst/>
              <a:cxnLst/>
              <a:rect l="0" t="0" r="0" b="0"/>
              <a:pathLst>
                <a:path w="13712" h="274225">
                  <a:moveTo>
                    <a:pt x="0" y="0"/>
                  </a:moveTo>
                  <a:lnTo>
                    <a:pt x="9423" y="35885"/>
                  </a:lnTo>
                  <a:lnTo>
                    <a:pt x="12441" y="92054"/>
                  </a:lnTo>
                  <a:lnTo>
                    <a:pt x="13335" y="155416"/>
                  </a:lnTo>
                  <a:lnTo>
                    <a:pt x="13600" y="211937"/>
                  </a:lnTo>
                  <a:lnTo>
                    <a:pt x="13711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250472" y="6748362"/>
              <a:ext cx="260514" cy="12866"/>
            </a:xfrm>
            <a:custGeom>
              <a:avLst/>
              <a:gdLst/>
              <a:ahLst/>
              <a:cxnLst/>
              <a:rect l="0" t="0" r="0" b="0"/>
              <a:pathLst>
                <a:path w="260514" h="12866">
                  <a:moveTo>
                    <a:pt x="0" y="0"/>
                  </a:moveTo>
                  <a:lnTo>
                    <a:pt x="59660" y="4062"/>
                  </a:lnTo>
                  <a:lnTo>
                    <a:pt x="111117" y="10853"/>
                  </a:lnTo>
                  <a:lnTo>
                    <a:pt x="169020" y="12865"/>
                  </a:lnTo>
                  <a:lnTo>
                    <a:pt x="222232" y="9398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593253" y="6542694"/>
              <a:ext cx="54845" cy="397626"/>
            </a:xfrm>
            <a:custGeom>
              <a:avLst/>
              <a:gdLst/>
              <a:ahLst/>
              <a:cxnLst/>
              <a:rect l="0" t="0" r="0" b="0"/>
              <a:pathLst>
                <a:path w="54845" h="397626">
                  <a:moveTo>
                    <a:pt x="54844" y="0"/>
                  </a:moveTo>
                  <a:lnTo>
                    <a:pt x="43992" y="48808"/>
                  </a:lnTo>
                  <a:lnTo>
                    <a:pt x="41980" y="98252"/>
                  </a:lnTo>
                  <a:lnTo>
                    <a:pt x="37322" y="159622"/>
                  </a:lnTo>
                  <a:lnTo>
                    <a:pt x="30299" y="208055"/>
                  </a:lnTo>
                  <a:lnTo>
                    <a:pt x="22099" y="254972"/>
                  </a:lnTo>
                  <a:lnTo>
                    <a:pt x="8917" y="316932"/>
                  </a:lnTo>
                  <a:lnTo>
                    <a:pt x="3963" y="351097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719291" y="6583828"/>
              <a:ext cx="193987" cy="330523"/>
            </a:xfrm>
            <a:custGeom>
              <a:avLst/>
              <a:gdLst/>
              <a:ahLst/>
              <a:cxnLst/>
              <a:rect l="0" t="0" r="0" b="0"/>
              <a:pathLst>
                <a:path w="193987" h="330523">
                  <a:moveTo>
                    <a:pt x="38496" y="0"/>
                  </a:moveTo>
                  <a:lnTo>
                    <a:pt x="23581" y="55596"/>
                  </a:lnTo>
                  <a:lnTo>
                    <a:pt x="10717" y="104326"/>
                  </a:lnTo>
                  <a:lnTo>
                    <a:pt x="3298" y="146915"/>
                  </a:lnTo>
                  <a:lnTo>
                    <a:pt x="0" y="196313"/>
                  </a:lnTo>
                  <a:lnTo>
                    <a:pt x="2598" y="240613"/>
                  </a:lnTo>
                  <a:lnTo>
                    <a:pt x="10353" y="277567"/>
                  </a:lnTo>
                  <a:lnTo>
                    <a:pt x="23957" y="304147"/>
                  </a:lnTo>
                  <a:lnTo>
                    <a:pt x="44222" y="322054"/>
                  </a:lnTo>
                  <a:lnTo>
                    <a:pt x="56024" y="328963"/>
                  </a:lnTo>
                  <a:lnTo>
                    <a:pt x="68463" y="330522"/>
                  </a:lnTo>
                  <a:lnTo>
                    <a:pt x="94472" y="324128"/>
                  </a:lnTo>
                  <a:lnTo>
                    <a:pt x="142088" y="303398"/>
                  </a:lnTo>
                  <a:lnTo>
                    <a:pt x="164773" y="278557"/>
                  </a:lnTo>
                  <a:lnTo>
                    <a:pt x="186108" y="230311"/>
                  </a:lnTo>
                  <a:lnTo>
                    <a:pt x="193986" y="195292"/>
                  </a:lnTo>
                  <a:lnTo>
                    <a:pt x="192409" y="159414"/>
                  </a:lnTo>
                  <a:lnTo>
                    <a:pt x="175677" y="112235"/>
                  </a:lnTo>
                  <a:lnTo>
                    <a:pt x="144144" y="76588"/>
                  </a:lnTo>
                  <a:lnTo>
                    <a:pt x="91285" y="36003"/>
                  </a:lnTo>
                  <a:lnTo>
                    <a:pt x="79630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045722" y="6679806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0"/>
                  </a:moveTo>
                  <a:lnTo>
                    <a:pt x="59660" y="10852"/>
                  </a:lnTo>
                  <a:lnTo>
                    <a:pt x="102991" y="12865"/>
                  </a:lnTo>
                  <a:lnTo>
                    <a:pt x="137112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127989" y="6734651"/>
              <a:ext cx="178247" cy="41134"/>
            </a:xfrm>
            <a:custGeom>
              <a:avLst/>
              <a:gdLst/>
              <a:ahLst/>
              <a:cxnLst/>
              <a:rect l="0" t="0" r="0" b="0"/>
              <a:pathLst>
                <a:path w="178247" h="41134">
                  <a:moveTo>
                    <a:pt x="0" y="0"/>
                  </a:moveTo>
                  <a:lnTo>
                    <a:pt x="14558" y="21836"/>
                  </a:lnTo>
                  <a:lnTo>
                    <a:pt x="24940" y="28269"/>
                  </a:lnTo>
                  <a:lnTo>
                    <a:pt x="68667" y="37322"/>
                  </a:lnTo>
                  <a:lnTo>
                    <a:pt x="118694" y="40004"/>
                  </a:lnTo>
                  <a:lnTo>
                    <a:pt x="178246" y="411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429636" y="6528983"/>
              <a:ext cx="54846" cy="397625"/>
            </a:xfrm>
            <a:custGeom>
              <a:avLst/>
              <a:gdLst/>
              <a:ahLst/>
              <a:cxnLst/>
              <a:rect l="0" t="0" r="0" b="0"/>
              <a:pathLst>
                <a:path w="54846" h="397625">
                  <a:moveTo>
                    <a:pt x="54845" y="0"/>
                  </a:moveTo>
                  <a:lnTo>
                    <a:pt x="45422" y="45309"/>
                  </a:lnTo>
                  <a:lnTo>
                    <a:pt x="40880" y="102970"/>
                  </a:lnTo>
                  <a:lnTo>
                    <a:pt x="32087" y="160850"/>
                  </a:lnTo>
                  <a:lnTo>
                    <a:pt x="27281" y="222519"/>
                  </a:lnTo>
                  <a:lnTo>
                    <a:pt x="18409" y="272615"/>
                  </a:lnTo>
                  <a:lnTo>
                    <a:pt x="13579" y="323851"/>
                  </a:lnTo>
                  <a:lnTo>
                    <a:pt x="3133" y="374758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604868" y="6518721"/>
              <a:ext cx="143472" cy="394098"/>
            </a:xfrm>
            <a:custGeom>
              <a:avLst/>
              <a:gdLst/>
              <a:ahLst/>
              <a:cxnLst/>
              <a:rect l="0" t="0" r="0" b="0"/>
              <a:pathLst>
                <a:path w="143472" h="394098">
                  <a:moveTo>
                    <a:pt x="98992" y="92529"/>
                  </a:moveTo>
                  <a:lnTo>
                    <a:pt x="106891" y="48743"/>
                  </a:lnTo>
                  <a:lnTo>
                    <a:pt x="103518" y="16193"/>
                  </a:lnTo>
                  <a:lnTo>
                    <a:pt x="95915" y="6599"/>
                  </a:lnTo>
                  <a:lnTo>
                    <a:pt x="84753" y="1726"/>
                  </a:lnTo>
                  <a:lnTo>
                    <a:pt x="71218" y="0"/>
                  </a:lnTo>
                  <a:lnTo>
                    <a:pt x="48053" y="6209"/>
                  </a:lnTo>
                  <a:lnTo>
                    <a:pt x="37610" y="12131"/>
                  </a:lnTo>
                  <a:lnTo>
                    <a:pt x="32172" y="23695"/>
                  </a:lnTo>
                  <a:lnTo>
                    <a:pt x="30192" y="56858"/>
                  </a:lnTo>
                  <a:lnTo>
                    <a:pt x="44921" y="118354"/>
                  </a:lnTo>
                  <a:lnTo>
                    <a:pt x="75861" y="177539"/>
                  </a:lnTo>
                  <a:lnTo>
                    <a:pt x="113975" y="240949"/>
                  </a:lnTo>
                  <a:lnTo>
                    <a:pt x="139656" y="300701"/>
                  </a:lnTo>
                  <a:lnTo>
                    <a:pt x="143471" y="334350"/>
                  </a:lnTo>
                  <a:lnTo>
                    <a:pt x="142356" y="349721"/>
                  </a:lnTo>
                  <a:lnTo>
                    <a:pt x="128929" y="374926"/>
                  </a:lnTo>
                  <a:lnTo>
                    <a:pt x="118950" y="385913"/>
                  </a:lnTo>
                  <a:lnTo>
                    <a:pt x="106203" y="391714"/>
                  </a:lnTo>
                  <a:lnTo>
                    <a:pt x="75790" y="394097"/>
                  </a:lnTo>
                  <a:lnTo>
                    <a:pt x="31686" y="379594"/>
                  </a:lnTo>
                  <a:lnTo>
                    <a:pt x="11694" y="360273"/>
                  </a:lnTo>
                  <a:lnTo>
                    <a:pt x="4230" y="348722"/>
                  </a:lnTo>
                  <a:lnTo>
                    <a:pt x="0" y="319637"/>
                  </a:lnTo>
                  <a:lnTo>
                    <a:pt x="9697" y="258590"/>
                  </a:lnTo>
                  <a:lnTo>
                    <a:pt x="36479" y="209103"/>
                  </a:lnTo>
                  <a:lnTo>
                    <a:pt x="75528" y="158157"/>
                  </a:lnTo>
                  <a:lnTo>
                    <a:pt x="104457" y="113787"/>
                  </a:lnTo>
                  <a:lnTo>
                    <a:pt x="112703" y="92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762396" y="6542694"/>
              <a:ext cx="264805" cy="310885"/>
            </a:xfrm>
            <a:custGeom>
              <a:avLst/>
              <a:gdLst/>
              <a:ahLst/>
              <a:cxnLst/>
              <a:rect l="0" t="0" r="0" b="0"/>
              <a:pathLst>
                <a:path w="264805" h="310885">
                  <a:moveTo>
                    <a:pt x="64865" y="27422"/>
                  </a:moveTo>
                  <a:lnTo>
                    <a:pt x="49950" y="80292"/>
                  </a:lnTo>
                  <a:lnTo>
                    <a:pt x="39954" y="114905"/>
                  </a:lnTo>
                  <a:lnTo>
                    <a:pt x="12773" y="166016"/>
                  </a:lnTo>
                  <a:lnTo>
                    <a:pt x="3626" y="194138"/>
                  </a:lnTo>
                  <a:lnTo>
                    <a:pt x="0" y="242708"/>
                  </a:lnTo>
                  <a:lnTo>
                    <a:pt x="4551" y="272405"/>
                  </a:lnTo>
                  <a:lnTo>
                    <a:pt x="10945" y="283675"/>
                  </a:lnTo>
                  <a:lnTo>
                    <a:pt x="30236" y="300260"/>
                  </a:lnTo>
                  <a:lnTo>
                    <a:pt x="81350" y="310884"/>
                  </a:lnTo>
                  <a:lnTo>
                    <a:pt x="137458" y="299474"/>
                  </a:lnTo>
                  <a:lnTo>
                    <a:pt x="198542" y="277745"/>
                  </a:lnTo>
                  <a:lnTo>
                    <a:pt x="221271" y="262585"/>
                  </a:lnTo>
                  <a:lnTo>
                    <a:pt x="251197" y="222363"/>
                  </a:lnTo>
                  <a:lnTo>
                    <a:pt x="264804" y="171851"/>
                  </a:lnTo>
                  <a:lnTo>
                    <a:pt x="261557" y="118289"/>
                  </a:lnTo>
                  <a:lnTo>
                    <a:pt x="246739" y="86089"/>
                  </a:lnTo>
                  <a:lnTo>
                    <a:pt x="223394" y="58067"/>
                  </a:lnTo>
                  <a:lnTo>
                    <a:pt x="162817" y="19313"/>
                  </a:lnTo>
                  <a:lnTo>
                    <a:pt x="1059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87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Custom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Arial - 20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2015-03-26T21:12:30Z</dcterms:created>
  <dcterms:modified xsi:type="dcterms:W3CDTF">2015-03-26T21:12:34Z</dcterms:modified>
</cp:coreProperties>
</file>