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0160000" cy="115951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601999"/>
            <a:ext cx="8636000" cy="24854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570557"/>
            <a:ext cx="7112000" cy="2963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FF1A-DA75-4C33-8995-C760411EAA9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FBCD-6087-4DD8-B157-0D74489EA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0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FF1A-DA75-4C33-8995-C760411EAA9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FBCD-6087-4DD8-B157-0D74489EA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6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464344"/>
            <a:ext cx="2286000" cy="9893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64344"/>
            <a:ext cx="6688667" cy="9893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FF1A-DA75-4C33-8995-C760411EAA9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FBCD-6087-4DD8-B157-0D74489EA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1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FF1A-DA75-4C33-8995-C760411EAA9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FBCD-6087-4DD8-B157-0D74489EA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1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7450928"/>
            <a:ext cx="8636000" cy="23029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4914499"/>
            <a:ext cx="8636000" cy="253642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FF1A-DA75-4C33-8995-C760411EAA9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FBCD-6087-4DD8-B157-0D74489EA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1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705526"/>
            <a:ext cx="4487333" cy="76522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705526"/>
            <a:ext cx="4487333" cy="76522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FF1A-DA75-4C33-8995-C760411EAA9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FBCD-6087-4DD8-B157-0D74489EA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2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595478"/>
            <a:ext cx="4489098" cy="1081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677150"/>
            <a:ext cx="4489098" cy="66806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595478"/>
            <a:ext cx="4490861" cy="1081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3677150"/>
            <a:ext cx="4490861" cy="66806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FF1A-DA75-4C33-8995-C760411EAA9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FBCD-6087-4DD8-B157-0D74489EA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61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FF1A-DA75-4C33-8995-C760411EAA9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FBCD-6087-4DD8-B157-0D74489EA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5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FF1A-DA75-4C33-8995-C760411EAA9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FBCD-6087-4DD8-B157-0D74489EA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1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61657"/>
            <a:ext cx="3342570" cy="1964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461659"/>
            <a:ext cx="5679722" cy="98960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426385"/>
            <a:ext cx="3342570" cy="79313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FF1A-DA75-4C33-8995-C760411EAA9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FBCD-6087-4DD8-B157-0D74489EA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8116570"/>
            <a:ext cx="6096000" cy="9582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036044"/>
            <a:ext cx="6096000" cy="69570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9074777"/>
            <a:ext cx="6096000" cy="1360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FF1A-DA75-4C33-8995-C760411EAA9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FBCD-6087-4DD8-B157-0D74489EA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464341"/>
            <a:ext cx="9144000" cy="1932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705526"/>
            <a:ext cx="9144000" cy="7652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0746942"/>
            <a:ext cx="2370667" cy="6173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FFF1A-DA75-4C33-8995-C760411EAA9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0746942"/>
            <a:ext cx="3217333" cy="6173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0746942"/>
            <a:ext cx="2370667" cy="6173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1FBCD-6087-4DD8-B157-0D74489EA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8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0" y="355600"/>
            <a:ext cx="6666657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Lesson 1-4: Properties and Parts of Expressions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800100"/>
            <a:ext cx="9920478" cy="366077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50" y="6146800"/>
            <a:ext cx="2385060" cy="59804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177800" y="5765800"/>
            <a:ext cx="720854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1. Which identity property does this satisfy and why?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100" y="8724900"/>
            <a:ext cx="737805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1b. Which identity property does this satisfy and why?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50" y="9239250"/>
            <a:ext cx="2246122" cy="6798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65973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400" y="355600"/>
            <a:ext cx="422200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Move to engage NY Lesson 7.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100" y="17399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0" y="546100"/>
            <a:ext cx="4000500" cy="4851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4305300"/>
            <a:ext cx="3937000" cy="4635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241300" y="55372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200" y="8978900"/>
            <a:ext cx="5335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2c.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" y="7810500"/>
            <a:ext cx="3835400" cy="4597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658232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Custom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- 24</vt:lpstr>
      <vt:lpstr>Calibri</vt:lpstr>
      <vt:lpstr>Office Theme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2014-11-07T00:07:19Z</dcterms:created>
  <dcterms:modified xsi:type="dcterms:W3CDTF">2014-11-07T00:07:20Z</dcterms:modified>
</cp:coreProperties>
</file>