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7056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298449"/>
            <a:ext cx="8636000" cy="3656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665123"/>
            <a:ext cx="7112000" cy="43587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9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83039"/>
            <a:ext cx="2286000" cy="145529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83039"/>
            <a:ext cx="6688667" cy="14552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1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960127"/>
            <a:ext cx="8636000" cy="33875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229104"/>
            <a:ext cx="8636000" cy="373102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979760"/>
            <a:ext cx="4487333" cy="1125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979760"/>
            <a:ext cx="4487333" cy="11256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5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817883"/>
            <a:ext cx="4489098" cy="1591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408994"/>
            <a:ext cx="4489098" cy="982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817883"/>
            <a:ext cx="4490861" cy="1591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408994"/>
            <a:ext cx="4490861" cy="9827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4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2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79086"/>
            <a:ext cx="3342570" cy="28900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79089"/>
            <a:ext cx="5679722" cy="145569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569151"/>
            <a:ext cx="3342570" cy="116668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1939270"/>
            <a:ext cx="6096000" cy="14094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523994"/>
            <a:ext cx="6096000" cy="10233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3348768"/>
            <a:ext cx="6096000" cy="20017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83035"/>
            <a:ext cx="9144000" cy="2842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979760"/>
            <a:ext cx="9144000" cy="1125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5808482"/>
            <a:ext cx="2370667" cy="908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19EF-4BF0-4C15-A4B9-44631CC4126B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5808482"/>
            <a:ext cx="3217333" cy="908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5808482"/>
            <a:ext cx="2370667" cy="908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C8AC-F6D3-4CB6-B552-300D1C9B6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6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" y="241300"/>
            <a:ext cx="432916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1-4: Solving Equations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993900"/>
            <a:ext cx="9466326" cy="433501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17500" y="1143000"/>
            <a:ext cx="803959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An equation is a statement that two expressions are equal.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702167" y="204978"/>
            <a:ext cx="1298195" cy="411989"/>
          </a:xfrm>
          <a:custGeom>
            <a:avLst/>
            <a:gdLst/>
            <a:ahLst/>
            <a:cxnLst/>
            <a:rect l="0" t="0" r="0" b="0"/>
            <a:pathLst>
              <a:path w="1298195" h="411989">
                <a:moveTo>
                  <a:pt x="0" y="0"/>
                </a:moveTo>
                <a:lnTo>
                  <a:pt x="1298194" y="0"/>
                </a:lnTo>
                <a:lnTo>
                  <a:pt x="1298194" y="411988"/>
                </a:lnTo>
                <a:lnTo>
                  <a:pt x="0" y="411988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298182" y="1641348"/>
            <a:ext cx="1601344" cy="435230"/>
          </a:xfrm>
          <a:custGeom>
            <a:avLst/>
            <a:gdLst/>
            <a:ahLst/>
            <a:cxnLst/>
            <a:rect l="0" t="0" r="0" b="0"/>
            <a:pathLst>
              <a:path w="1601344" h="435230">
                <a:moveTo>
                  <a:pt x="0" y="0"/>
                </a:moveTo>
                <a:lnTo>
                  <a:pt x="1601343" y="0"/>
                </a:lnTo>
                <a:lnTo>
                  <a:pt x="1601343" y="435229"/>
                </a:lnTo>
                <a:lnTo>
                  <a:pt x="0" y="43522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39714" y="1944751"/>
            <a:ext cx="1686815" cy="442977"/>
          </a:xfrm>
          <a:custGeom>
            <a:avLst/>
            <a:gdLst/>
            <a:ahLst/>
            <a:cxnLst/>
            <a:rect l="0" t="0" r="0" b="0"/>
            <a:pathLst>
              <a:path w="1686815" h="442977">
                <a:moveTo>
                  <a:pt x="0" y="0"/>
                </a:moveTo>
                <a:lnTo>
                  <a:pt x="1686814" y="0"/>
                </a:lnTo>
                <a:lnTo>
                  <a:pt x="1686814" y="442976"/>
                </a:lnTo>
                <a:lnTo>
                  <a:pt x="0" y="44297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187946" y="1638427"/>
            <a:ext cx="1733551" cy="536449"/>
          </a:xfrm>
          <a:custGeom>
            <a:avLst/>
            <a:gdLst/>
            <a:ahLst/>
            <a:cxnLst/>
            <a:rect l="0" t="0" r="0" b="0"/>
            <a:pathLst>
              <a:path w="1733551" h="536449">
                <a:moveTo>
                  <a:pt x="0" y="0"/>
                </a:moveTo>
                <a:lnTo>
                  <a:pt x="1733550" y="0"/>
                </a:lnTo>
                <a:lnTo>
                  <a:pt x="1733550" y="536448"/>
                </a:lnTo>
                <a:lnTo>
                  <a:pt x="0" y="536448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32014" y="1388872"/>
            <a:ext cx="1686815" cy="450851"/>
          </a:xfrm>
          <a:custGeom>
            <a:avLst/>
            <a:gdLst/>
            <a:ahLst/>
            <a:cxnLst/>
            <a:rect l="0" t="0" r="0" b="0"/>
            <a:pathLst>
              <a:path w="1686815" h="450851">
                <a:moveTo>
                  <a:pt x="0" y="0"/>
                </a:moveTo>
                <a:lnTo>
                  <a:pt x="1686814" y="0"/>
                </a:lnTo>
                <a:lnTo>
                  <a:pt x="1686814" y="450850"/>
                </a:lnTo>
                <a:lnTo>
                  <a:pt x="0" y="45085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3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9587357" cy="375678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768850"/>
            <a:ext cx="97790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" y="6273800"/>
            <a:ext cx="417646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 Solve and justify each step.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6826250"/>
            <a:ext cx="1663700" cy="40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Freeform 5"/>
          <p:cNvSpPr/>
          <p:nvPr/>
        </p:nvSpPr>
        <p:spPr>
          <a:xfrm>
            <a:off x="7802245" y="192659"/>
            <a:ext cx="1850137" cy="443104"/>
          </a:xfrm>
          <a:custGeom>
            <a:avLst/>
            <a:gdLst/>
            <a:ahLst/>
            <a:cxnLst/>
            <a:rect l="0" t="0" r="0" b="0"/>
            <a:pathLst>
              <a:path w="1850137" h="443104">
                <a:moveTo>
                  <a:pt x="0" y="0"/>
                </a:moveTo>
                <a:lnTo>
                  <a:pt x="1850136" y="0"/>
                </a:lnTo>
                <a:lnTo>
                  <a:pt x="1850136" y="443103"/>
                </a:lnTo>
                <a:lnTo>
                  <a:pt x="0" y="44310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982204" y="244856"/>
            <a:ext cx="1881125" cy="435357"/>
          </a:xfrm>
          <a:custGeom>
            <a:avLst/>
            <a:gdLst/>
            <a:ahLst/>
            <a:cxnLst/>
            <a:rect l="0" t="0" r="0" b="0"/>
            <a:pathLst>
              <a:path w="1881125" h="435357">
                <a:moveTo>
                  <a:pt x="0" y="0"/>
                </a:moveTo>
                <a:lnTo>
                  <a:pt x="1881124" y="0"/>
                </a:lnTo>
                <a:lnTo>
                  <a:pt x="1881124" y="435356"/>
                </a:lnTo>
                <a:lnTo>
                  <a:pt x="0" y="43535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65898" y="111506"/>
            <a:ext cx="1873505" cy="443104"/>
          </a:xfrm>
          <a:custGeom>
            <a:avLst/>
            <a:gdLst/>
            <a:ahLst/>
            <a:cxnLst/>
            <a:rect l="0" t="0" r="0" b="0"/>
            <a:pathLst>
              <a:path w="1873505" h="443104">
                <a:moveTo>
                  <a:pt x="0" y="0"/>
                </a:moveTo>
                <a:lnTo>
                  <a:pt x="1873504" y="0"/>
                </a:lnTo>
                <a:lnTo>
                  <a:pt x="1873504" y="443103"/>
                </a:lnTo>
                <a:lnTo>
                  <a:pt x="0" y="44310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751445" y="409956"/>
            <a:ext cx="1857884" cy="481966"/>
          </a:xfrm>
          <a:custGeom>
            <a:avLst/>
            <a:gdLst/>
            <a:ahLst/>
            <a:cxnLst/>
            <a:rect l="0" t="0" r="0" b="0"/>
            <a:pathLst>
              <a:path w="1857884" h="481966">
                <a:moveTo>
                  <a:pt x="0" y="0"/>
                </a:moveTo>
                <a:lnTo>
                  <a:pt x="1857883" y="0"/>
                </a:lnTo>
                <a:lnTo>
                  <a:pt x="1857883" y="481965"/>
                </a:lnTo>
                <a:lnTo>
                  <a:pt x="0" y="48196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455154" y="123571"/>
            <a:ext cx="2479676" cy="396368"/>
          </a:xfrm>
          <a:custGeom>
            <a:avLst/>
            <a:gdLst/>
            <a:ahLst/>
            <a:cxnLst/>
            <a:rect l="0" t="0" r="0" b="0"/>
            <a:pathLst>
              <a:path w="2479676" h="396368">
                <a:moveTo>
                  <a:pt x="0" y="0"/>
                </a:moveTo>
                <a:lnTo>
                  <a:pt x="2479675" y="0"/>
                </a:lnTo>
                <a:lnTo>
                  <a:pt x="2479675" y="396367"/>
                </a:lnTo>
                <a:lnTo>
                  <a:pt x="0" y="39636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493508" y="5539613"/>
            <a:ext cx="2596389" cy="497587"/>
          </a:xfrm>
          <a:custGeom>
            <a:avLst/>
            <a:gdLst/>
            <a:ahLst/>
            <a:cxnLst/>
            <a:rect l="0" t="0" r="0" b="0"/>
            <a:pathLst>
              <a:path w="2596389" h="497587">
                <a:moveTo>
                  <a:pt x="0" y="0"/>
                </a:moveTo>
                <a:lnTo>
                  <a:pt x="2596388" y="0"/>
                </a:lnTo>
                <a:lnTo>
                  <a:pt x="2596388" y="497586"/>
                </a:lnTo>
                <a:lnTo>
                  <a:pt x="0" y="49758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10579100"/>
            <a:ext cx="417646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 Solve and justify each step.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50" y="11169650"/>
            <a:ext cx="2654300" cy="431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Freeform 13"/>
          <p:cNvSpPr/>
          <p:nvPr/>
        </p:nvSpPr>
        <p:spPr>
          <a:xfrm>
            <a:off x="6059297" y="8681720"/>
            <a:ext cx="4166617" cy="528575"/>
          </a:xfrm>
          <a:custGeom>
            <a:avLst/>
            <a:gdLst/>
            <a:ahLst/>
            <a:cxnLst/>
            <a:rect l="0" t="0" r="0" b="0"/>
            <a:pathLst>
              <a:path w="4166617" h="528575">
                <a:moveTo>
                  <a:pt x="0" y="0"/>
                </a:moveTo>
                <a:lnTo>
                  <a:pt x="4166616" y="0"/>
                </a:lnTo>
                <a:lnTo>
                  <a:pt x="4166616" y="528574"/>
                </a:lnTo>
                <a:lnTo>
                  <a:pt x="0" y="52857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22672" y="7142268"/>
            <a:ext cx="2591418" cy="1480810"/>
            <a:chOff x="822672" y="7142268"/>
            <a:chExt cx="2591418" cy="1480810"/>
          </a:xfrm>
        </p:grpSpPr>
        <p:sp>
          <p:nvSpPr>
            <p:cNvPr id="15" name="Freeform 14"/>
            <p:cNvSpPr/>
            <p:nvPr/>
          </p:nvSpPr>
          <p:spPr>
            <a:xfrm>
              <a:off x="1480810" y="7463437"/>
              <a:ext cx="137113" cy="21612"/>
            </a:xfrm>
            <a:custGeom>
              <a:avLst/>
              <a:gdLst/>
              <a:ahLst/>
              <a:cxnLst/>
              <a:rect l="0" t="0" r="0" b="0"/>
              <a:pathLst>
                <a:path w="137113" h="21612">
                  <a:moveTo>
                    <a:pt x="0" y="7899"/>
                  </a:moveTo>
                  <a:lnTo>
                    <a:pt x="42262" y="0"/>
                  </a:lnTo>
                  <a:lnTo>
                    <a:pt x="96201" y="9950"/>
                  </a:lnTo>
                  <a:lnTo>
                    <a:pt x="137112" y="216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89098" y="7320513"/>
              <a:ext cx="157894" cy="137113"/>
            </a:xfrm>
            <a:custGeom>
              <a:avLst/>
              <a:gdLst/>
              <a:ahLst/>
              <a:cxnLst/>
              <a:rect l="0" t="0" r="0" b="0"/>
              <a:pathLst>
                <a:path w="157894" h="137113">
                  <a:moveTo>
                    <a:pt x="61914" y="0"/>
                  </a:moveTo>
                  <a:lnTo>
                    <a:pt x="35551" y="57252"/>
                  </a:lnTo>
                  <a:lnTo>
                    <a:pt x="15158" y="75212"/>
                  </a:lnTo>
                  <a:lnTo>
                    <a:pt x="3321" y="82134"/>
                  </a:lnTo>
                  <a:lnTo>
                    <a:pt x="0" y="88272"/>
                  </a:lnTo>
                  <a:lnTo>
                    <a:pt x="2356" y="93888"/>
                  </a:lnTo>
                  <a:lnTo>
                    <a:pt x="17162" y="104190"/>
                  </a:lnTo>
                  <a:lnTo>
                    <a:pt x="76955" y="127849"/>
                  </a:lnTo>
                  <a:lnTo>
                    <a:pt x="135585" y="135283"/>
                  </a:lnTo>
                  <a:lnTo>
                    <a:pt x="157893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878435" y="7238246"/>
              <a:ext cx="205669" cy="383915"/>
            </a:xfrm>
            <a:custGeom>
              <a:avLst/>
              <a:gdLst/>
              <a:ahLst/>
              <a:cxnLst/>
              <a:rect l="0" t="0" r="0" b="0"/>
              <a:pathLst>
                <a:path w="205669" h="383915">
                  <a:moveTo>
                    <a:pt x="205668" y="0"/>
                  </a:moveTo>
                  <a:lnTo>
                    <a:pt x="183831" y="7279"/>
                  </a:lnTo>
                  <a:lnTo>
                    <a:pt x="175875" y="15517"/>
                  </a:lnTo>
                  <a:lnTo>
                    <a:pt x="139865" y="74925"/>
                  </a:lnTo>
                  <a:lnTo>
                    <a:pt x="113721" y="126135"/>
                  </a:lnTo>
                  <a:lnTo>
                    <a:pt x="86678" y="182272"/>
                  </a:lnTo>
                  <a:lnTo>
                    <a:pt x="66646" y="230221"/>
                  </a:lnTo>
                  <a:lnTo>
                    <a:pt x="43784" y="280653"/>
                  </a:lnTo>
                  <a:lnTo>
                    <a:pt x="17712" y="334190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44615" y="7347936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48808" y="26218"/>
                  </a:lnTo>
                  <a:lnTo>
                    <a:pt x="102315" y="13354"/>
                  </a:lnTo>
                  <a:lnTo>
                    <a:pt x="150162" y="395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621569" y="7265668"/>
              <a:ext cx="189228" cy="70292"/>
            </a:xfrm>
            <a:custGeom>
              <a:avLst/>
              <a:gdLst/>
              <a:ahLst/>
              <a:cxnLst/>
              <a:rect l="0" t="0" r="0" b="0"/>
              <a:pathLst>
                <a:path w="189228" h="70292">
                  <a:moveTo>
                    <a:pt x="65826" y="0"/>
                  </a:moveTo>
                  <a:lnTo>
                    <a:pt x="10268" y="55559"/>
                  </a:lnTo>
                  <a:lnTo>
                    <a:pt x="1365" y="64462"/>
                  </a:lnTo>
                  <a:lnTo>
                    <a:pt x="0" y="68873"/>
                  </a:lnTo>
                  <a:lnTo>
                    <a:pt x="3661" y="70291"/>
                  </a:lnTo>
                  <a:lnTo>
                    <a:pt x="65709" y="68785"/>
                  </a:lnTo>
                  <a:lnTo>
                    <a:pt x="117420" y="68624"/>
                  </a:lnTo>
                  <a:lnTo>
                    <a:pt x="173238" y="68570"/>
                  </a:lnTo>
                  <a:lnTo>
                    <a:pt x="189227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14818" y="7142268"/>
              <a:ext cx="191958" cy="370203"/>
            </a:xfrm>
            <a:custGeom>
              <a:avLst/>
              <a:gdLst/>
              <a:ahLst/>
              <a:cxnLst/>
              <a:rect l="0" t="0" r="0" b="0"/>
              <a:pathLst>
                <a:path w="191958" h="370203">
                  <a:moveTo>
                    <a:pt x="191957" y="0"/>
                  </a:moveTo>
                  <a:lnTo>
                    <a:pt x="141983" y="38168"/>
                  </a:lnTo>
                  <a:lnTo>
                    <a:pt x="114349" y="79018"/>
                  </a:lnTo>
                  <a:lnTo>
                    <a:pt x="94143" y="129717"/>
                  </a:lnTo>
                  <a:lnTo>
                    <a:pt x="71228" y="183333"/>
                  </a:lnTo>
                  <a:lnTo>
                    <a:pt x="52420" y="237814"/>
                  </a:lnTo>
                  <a:lnTo>
                    <a:pt x="29920" y="285272"/>
                  </a:lnTo>
                  <a:lnTo>
                    <a:pt x="7490" y="34710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22672" y="7718138"/>
              <a:ext cx="2591418" cy="178246"/>
            </a:xfrm>
            <a:custGeom>
              <a:avLst/>
              <a:gdLst/>
              <a:ahLst/>
              <a:cxnLst/>
              <a:rect l="0" t="0" r="0" b="0"/>
              <a:pathLst>
                <a:path w="2591418" h="178246">
                  <a:moveTo>
                    <a:pt x="0" y="178245"/>
                  </a:moveTo>
                  <a:lnTo>
                    <a:pt x="45309" y="168822"/>
                  </a:lnTo>
                  <a:lnTo>
                    <a:pt x="101447" y="164281"/>
                  </a:lnTo>
                  <a:lnTo>
                    <a:pt x="151428" y="155488"/>
                  </a:lnTo>
                  <a:lnTo>
                    <a:pt x="214650" y="152206"/>
                  </a:lnTo>
                  <a:lnTo>
                    <a:pt x="264505" y="151438"/>
                  </a:lnTo>
                  <a:lnTo>
                    <a:pt x="309007" y="147035"/>
                  </a:lnTo>
                  <a:lnTo>
                    <a:pt x="368321" y="140052"/>
                  </a:lnTo>
                  <a:lnTo>
                    <a:pt x="424490" y="137982"/>
                  </a:lnTo>
                  <a:lnTo>
                    <a:pt x="479727" y="133307"/>
                  </a:lnTo>
                  <a:lnTo>
                    <a:pt x="538751" y="126335"/>
                  </a:lnTo>
                  <a:lnTo>
                    <a:pt x="582225" y="123181"/>
                  </a:lnTo>
                  <a:lnTo>
                    <a:pt x="626938" y="116702"/>
                  </a:lnTo>
                  <a:lnTo>
                    <a:pt x="672201" y="112806"/>
                  </a:lnTo>
                  <a:lnTo>
                    <a:pt x="717710" y="109551"/>
                  </a:lnTo>
                  <a:lnTo>
                    <a:pt x="763327" y="103026"/>
                  </a:lnTo>
                  <a:lnTo>
                    <a:pt x="813055" y="99111"/>
                  </a:lnTo>
                  <a:lnTo>
                    <a:pt x="864102" y="95847"/>
                  </a:lnTo>
                  <a:lnTo>
                    <a:pt x="912180" y="89319"/>
                  </a:lnTo>
                  <a:lnTo>
                    <a:pt x="963002" y="85401"/>
                  </a:lnTo>
                  <a:lnTo>
                    <a:pt x="1016059" y="82136"/>
                  </a:lnTo>
                  <a:lnTo>
                    <a:pt x="1070110" y="75607"/>
                  </a:lnTo>
                  <a:lnTo>
                    <a:pt x="1124601" y="71690"/>
                  </a:lnTo>
                  <a:lnTo>
                    <a:pt x="1180812" y="68425"/>
                  </a:lnTo>
                  <a:lnTo>
                    <a:pt x="1241343" y="61896"/>
                  </a:lnTo>
                  <a:lnTo>
                    <a:pt x="1299730" y="57979"/>
                  </a:lnTo>
                  <a:lnTo>
                    <a:pt x="1357673" y="54714"/>
                  </a:lnTo>
                  <a:lnTo>
                    <a:pt x="1418973" y="48186"/>
                  </a:lnTo>
                  <a:lnTo>
                    <a:pt x="1477702" y="44268"/>
                  </a:lnTo>
                  <a:lnTo>
                    <a:pt x="1535797" y="41003"/>
                  </a:lnTo>
                  <a:lnTo>
                    <a:pt x="1597164" y="34474"/>
                  </a:lnTo>
                  <a:lnTo>
                    <a:pt x="1655924" y="30556"/>
                  </a:lnTo>
                  <a:lnTo>
                    <a:pt x="1714032" y="27292"/>
                  </a:lnTo>
                  <a:lnTo>
                    <a:pt x="1775405" y="20762"/>
                  </a:lnTo>
                  <a:lnTo>
                    <a:pt x="1834167" y="16845"/>
                  </a:lnTo>
                  <a:lnTo>
                    <a:pt x="1890753" y="15104"/>
                  </a:lnTo>
                  <a:lnTo>
                    <a:pt x="1946372" y="14330"/>
                  </a:lnTo>
                  <a:lnTo>
                    <a:pt x="2001560" y="9924"/>
                  </a:lnTo>
                  <a:lnTo>
                    <a:pt x="2055035" y="4411"/>
                  </a:lnTo>
                  <a:lnTo>
                    <a:pt x="2104192" y="1961"/>
                  </a:lnTo>
                  <a:lnTo>
                    <a:pt x="2151431" y="871"/>
                  </a:lnTo>
                  <a:lnTo>
                    <a:pt x="2197817" y="388"/>
                  </a:lnTo>
                  <a:lnTo>
                    <a:pt x="2243824" y="172"/>
                  </a:lnTo>
                  <a:lnTo>
                    <a:pt x="2305272" y="51"/>
                  </a:lnTo>
                  <a:lnTo>
                    <a:pt x="2351505" y="23"/>
                  </a:lnTo>
                  <a:lnTo>
                    <a:pt x="2400999" y="10"/>
                  </a:lnTo>
                  <a:lnTo>
                    <a:pt x="2448387" y="5"/>
                  </a:lnTo>
                  <a:lnTo>
                    <a:pt x="2510613" y="2"/>
                  </a:lnTo>
                  <a:lnTo>
                    <a:pt x="2544840" y="1"/>
                  </a:lnTo>
                  <a:lnTo>
                    <a:pt x="25914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04975" y="8156896"/>
              <a:ext cx="89547" cy="383915"/>
            </a:xfrm>
            <a:custGeom>
              <a:avLst/>
              <a:gdLst/>
              <a:ahLst/>
              <a:cxnLst/>
              <a:rect l="0" t="0" r="0" b="0"/>
              <a:pathLst>
                <a:path w="89547" h="383915">
                  <a:moveTo>
                    <a:pt x="7279" y="0"/>
                  </a:moveTo>
                  <a:lnTo>
                    <a:pt x="0" y="21837"/>
                  </a:lnTo>
                  <a:lnTo>
                    <a:pt x="2752" y="64531"/>
                  </a:lnTo>
                  <a:lnTo>
                    <a:pt x="13216" y="115776"/>
                  </a:lnTo>
                  <a:lnTo>
                    <a:pt x="25965" y="169554"/>
                  </a:lnTo>
                  <a:lnTo>
                    <a:pt x="43922" y="232897"/>
                  </a:lnTo>
                  <a:lnTo>
                    <a:pt x="57577" y="283138"/>
                  </a:lnTo>
                  <a:lnTo>
                    <a:pt x="75840" y="341833"/>
                  </a:lnTo>
                  <a:lnTo>
                    <a:pt x="89546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43698" y="8156896"/>
              <a:ext cx="287936" cy="466182"/>
            </a:xfrm>
            <a:custGeom>
              <a:avLst/>
              <a:gdLst/>
              <a:ahLst/>
              <a:cxnLst/>
              <a:rect l="0" t="0" r="0" b="0"/>
              <a:pathLst>
                <a:path w="287936" h="466182">
                  <a:moveTo>
                    <a:pt x="287935" y="0"/>
                  </a:moveTo>
                  <a:lnTo>
                    <a:pt x="262168" y="55598"/>
                  </a:lnTo>
                  <a:lnTo>
                    <a:pt x="243229" y="92139"/>
                  </a:lnTo>
                  <a:lnTo>
                    <a:pt x="222383" y="126326"/>
                  </a:lnTo>
                  <a:lnTo>
                    <a:pt x="194412" y="186103"/>
                  </a:lnTo>
                  <a:lnTo>
                    <a:pt x="150123" y="247169"/>
                  </a:lnTo>
                  <a:lnTo>
                    <a:pt x="118454" y="297016"/>
                  </a:lnTo>
                  <a:lnTo>
                    <a:pt x="71641" y="359639"/>
                  </a:lnTo>
                  <a:lnTo>
                    <a:pt x="32602" y="422961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76788" y="8362564"/>
              <a:ext cx="233092" cy="54846"/>
            </a:xfrm>
            <a:custGeom>
              <a:avLst/>
              <a:gdLst/>
              <a:ahLst/>
              <a:cxnLst/>
              <a:rect l="0" t="0" r="0" b="0"/>
              <a:pathLst>
                <a:path w="233092" h="54846">
                  <a:moveTo>
                    <a:pt x="0" y="54845"/>
                  </a:moveTo>
                  <a:lnTo>
                    <a:pt x="59660" y="29078"/>
                  </a:lnTo>
                  <a:lnTo>
                    <a:pt x="111116" y="14202"/>
                  </a:lnTo>
                  <a:lnTo>
                    <a:pt x="164957" y="4208"/>
                  </a:lnTo>
                  <a:lnTo>
                    <a:pt x="207317" y="1246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13900" y="8376276"/>
              <a:ext cx="150824" cy="82268"/>
            </a:xfrm>
            <a:custGeom>
              <a:avLst/>
              <a:gdLst/>
              <a:ahLst/>
              <a:cxnLst/>
              <a:rect l="0" t="0" r="0" b="0"/>
              <a:pathLst>
                <a:path w="150824" h="82268">
                  <a:moveTo>
                    <a:pt x="0" y="82267"/>
                  </a:moveTo>
                  <a:lnTo>
                    <a:pt x="60738" y="37016"/>
                  </a:lnTo>
                  <a:lnTo>
                    <a:pt x="124177" y="980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70391" y="8239164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9660" y="2858"/>
                  </a:lnTo>
                  <a:lnTo>
                    <a:pt x="111117" y="84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85749" y="8033496"/>
              <a:ext cx="150824" cy="397626"/>
            </a:xfrm>
            <a:custGeom>
              <a:avLst/>
              <a:gdLst/>
              <a:ahLst/>
              <a:cxnLst/>
              <a:rect l="0" t="0" r="0" b="0"/>
              <a:pathLst>
                <a:path w="150824" h="397626">
                  <a:moveTo>
                    <a:pt x="150823" y="0"/>
                  </a:moveTo>
                  <a:lnTo>
                    <a:pt x="135909" y="59659"/>
                  </a:lnTo>
                  <a:lnTo>
                    <a:pt x="118593" y="121643"/>
                  </a:lnTo>
                  <a:lnTo>
                    <a:pt x="97770" y="178570"/>
                  </a:lnTo>
                  <a:lnTo>
                    <a:pt x="79582" y="229124"/>
                  </a:lnTo>
                  <a:lnTo>
                    <a:pt x="58264" y="285628"/>
                  </a:lnTo>
                  <a:lnTo>
                    <a:pt x="26292" y="33583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07839" y="7978651"/>
              <a:ext cx="219280" cy="479893"/>
            </a:xfrm>
            <a:custGeom>
              <a:avLst/>
              <a:gdLst/>
              <a:ahLst/>
              <a:cxnLst/>
              <a:rect l="0" t="0" r="0" b="0"/>
              <a:pathLst>
                <a:path w="219280" h="479893">
                  <a:moveTo>
                    <a:pt x="93268" y="0"/>
                  </a:moveTo>
                  <a:lnTo>
                    <a:pt x="90221" y="54732"/>
                  </a:lnTo>
                  <a:lnTo>
                    <a:pt x="72898" y="113888"/>
                  </a:lnTo>
                  <a:lnTo>
                    <a:pt x="52624" y="176366"/>
                  </a:lnTo>
                  <a:lnTo>
                    <a:pt x="33949" y="232719"/>
                  </a:lnTo>
                  <a:lnTo>
                    <a:pt x="15590" y="287862"/>
                  </a:lnTo>
                  <a:lnTo>
                    <a:pt x="1356" y="346828"/>
                  </a:lnTo>
                  <a:lnTo>
                    <a:pt x="0" y="363760"/>
                  </a:lnTo>
                  <a:lnTo>
                    <a:pt x="3667" y="376572"/>
                  </a:lnTo>
                  <a:lnTo>
                    <a:pt x="10682" y="386636"/>
                  </a:lnTo>
                  <a:lnTo>
                    <a:pt x="19929" y="394870"/>
                  </a:lnTo>
                  <a:lnTo>
                    <a:pt x="30664" y="398835"/>
                  </a:lnTo>
                  <a:lnTo>
                    <a:pt x="54779" y="399178"/>
                  </a:lnTo>
                  <a:lnTo>
                    <a:pt x="80732" y="386128"/>
                  </a:lnTo>
                  <a:lnTo>
                    <a:pt x="134634" y="340509"/>
                  </a:lnTo>
                  <a:lnTo>
                    <a:pt x="188073" y="284777"/>
                  </a:lnTo>
                  <a:lnTo>
                    <a:pt x="218299" y="232466"/>
                  </a:lnTo>
                  <a:lnTo>
                    <a:pt x="219279" y="220487"/>
                  </a:lnTo>
                  <a:lnTo>
                    <a:pt x="212243" y="199051"/>
                  </a:lnTo>
                  <a:lnTo>
                    <a:pt x="204577" y="196686"/>
                  </a:lnTo>
                  <a:lnTo>
                    <a:pt x="194896" y="199680"/>
                  </a:lnTo>
                  <a:lnTo>
                    <a:pt x="146520" y="237324"/>
                  </a:lnTo>
                  <a:lnTo>
                    <a:pt x="111799" y="291819"/>
                  </a:lnTo>
                  <a:lnTo>
                    <a:pt x="79969" y="348162"/>
                  </a:lnTo>
                  <a:lnTo>
                    <a:pt x="58012" y="396680"/>
                  </a:lnTo>
                  <a:lnTo>
                    <a:pt x="32192" y="454709"/>
                  </a:lnTo>
                  <a:lnTo>
                    <a:pt x="24712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11714" y="6934036"/>
            <a:ext cx="3523780" cy="685266"/>
            <a:chOff x="3811714" y="6934036"/>
            <a:chExt cx="3523780" cy="685266"/>
          </a:xfrm>
        </p:grpSpPr>
        <p:sp>
          <p:nvSpPr>
            <p:cNvPr id="30" name="Freeform 29"/>
            <p:cNvSpPr/>
            <p:nvPr/>
          </p:nvSpPr>
          <p:spPr>
            <a:xfrm>
              <a:off x="3811714" y="7217256"/>
              <a:ext cx="189898" cy="330201"/>
            </a:xfrm>
            <a:custGeom>
              <a:avLst/>
              <a:gdLst/>
              <a:ahLst/>
              <a:cxnLst/>
              <a:rect l="0" t="0" r="0" b="0"/>
              <a:pathLst>
                <a:path w="189898" h="330201">
                  <a:moveTo>
                    <a:pt x="178246" y="7278"/>
                  </a:moveTo>
                  <a:lnTo>
                    <a:pt x="156409" y="0"/>
                  </a:lnTo>
                  <a:lnTo>
                    <a:pt x="133501" y="4551"/>
                  </a:lnTo>
                  <a:lnTo>
                    <a:pt x="81554" y="25022"/>
                  </a:lnTo>
                  <a:lnTo>
                    <a:pt x="28805" y="54682"/>
                  </a:lnTo>
                  <a:lnTo>
                    <a:pt x="7216" y="72020"/>
                  </a:lnTo>
                  <a:lnTo>
                    <a:pt x="3287" y="82433"/>
                  </a:lnTo>
                  <a:lnTo>
                    <a:pt x="3715" y="93944"/>
                  </a:lnTo>
                  <a:lnTo>
                    <a:pt x="7047" y="106189"/>
                  </a:lnTo>
                  <a:lnTo>
                    <a:pt x="15362" y="115876"/>
                  </a:lnTo>
                  <a:lnTo>
                    <a:pt x="68431" y="146433"/>
                  </a:lnTo>
                  <a:lnTo>
                    <a:pt x="123376" y="181357"/>
                  </a:lnTo>
                  <a:lnTo>
                    <a:pt x="167294" y="219120"/>
                  </a:lnTo>
                  <a:lnTo>
                    <a:pt x="186582" y="243113"/>
                  </a:lnTo>
                  <a:lnTo>
                    <a:pt x="189897" y="255910"/>
                  </a:lnTo>
                  <a:lnTo>
                    <a:pt x="185455" y="282316"/>
                  </a:lnTo>
                  <a:lnTo>
                    <a:pt x="165199" y="305224"/>
                  </a:lnTo>
                  <a:lnTo>
                    <a:pt x="135884" y="322515"/>
                  </a:lnTo>
                  <a:lnTo>
                    <a:pt x="102542" y="330200"/>
                  </a:lnTo>
                  <a:lnTo>
                    <a:pt x="56789" y="327248"/>
                  </a:lnTo>
                  <a:lnTo>
                    <a:pt x="0" y="3089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89048" y="7279380"/>
              <a:ext cx="164133" cy="246802"/>
            </a:xfrm>
            <a:custGeom>
              <a:avLst/>
              <a:gdLst/>
              <a:ahLst/>
              <a:cxnLst/>
              <a:rect l="0" t="0" r="0" b="0"/>
              <a:pathLst>
                <a:path w="164133" h="246802">
                  <a:moveTo>
                    <a:pt x="24313" y="0"/>
                  </a:moveTo>
                  <a:lnTo>
                    <a:pt x="13460" y="48807"/>
                  </a:lnTo>
                  <a:lnTo>
                    <a:pt x="7386" y="98251"/>
                  </a:lnTo>
                  <a:lnTo>
                    <a:pt x="0" y="151496"/>
                  </a:lnTo>
                  <a:lnTo>
                    <a:pt x="1319" y="184639"/>
                  </a:lnTo>
                  <a:lnTo>
                    <a:pt x="12062" y="209525"/>
                  </a:lnTo>
                  <a:lnTo>
                    <a:pt x="22239" y="214333"/>
                  </a:lnTo>
                  <a:lnTo>
                    <a:pt x="49798" y="211550"/>
                  </a:lnTo>
                  <a:lnTo>
                    <a:pt x="85016" y="192853"/>
                  </a:lnTo>
                  <a:lnTo>
                    <a:pt x="142855" y="129554"/>
                  </a:lnTo>
                  <a:lnTo>
                    <a:pt x="163201" y="93739"/>
                  </a:lnTo>
                  <a:lnTo>
                    <a:pt x="164132" y="89915"/>
                  </a:lnTo>
                  <a:lnTo>
                    <a:pt x="157042" y="97853"/>
                  </a:lnTo>
                  <a:lnTo>
                    <a:pt x="143198" y="128018"/>
                  </a:lnTo>
                  <a:lnTo>
                    <a:pt x="136727" y="180460"/>
                  </a:lnTo>
                  <a:lnTo>
                    <a:pt x="143338" y="210206"/>
                  </a:lnTo>
                  <a:lnTo>
                    <a:pt x="161424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01296" y="7155979"/>
              <a:ext cx="170214" cy="342781"/>
            </a:xfrm>
            <a:custGeom>
              <a:avLst/>
              <a:gdLst/>
              <a:ahLst/>
              <a:cxnLst/>
              <a:rect l="0" t="0" r="0" b="0"/>
              <a:pathLst>
                <a:path w="170214" h="342781">
                  <a:moveTo>
                    <a:pt x="41133" y="0"/>
                  </a:moveTo>
                  <a:lnTo>
                    <a:pt x="26576" y="14557"/>
                  </a:lnTo>
                  <a:lnTo>
                    <a:pt x="10244" y="60005"/>
                  </a:lnTo>
                  <a:lnTo>
                    <a:pt x="3035" y="114435"/>
                  </a:lnTo>
                  <a:lnTo>
                    <a:pt x="899" y="176435"/>
                  </a:lnTo>
                  <a:lnTo>
                    <a:pt x="266" y="235769"/>
                  </a:lnTo>
                  <a:lnTo>
                    <a:pt x="52" y="298226"/>
                  </a:lnTo>
                  <a:lnTo>
                    <a:pt x="7285" y="249473"/>
                  </a:lnTo>
                  <a:lnTo>
                    <a:pt x="24912" y="194008"/>
                  </a:lnTo>
                  <a:lnTo>
                    <a:pt x="39510" y="172048"/>
                  </a:lnTo>
                  <a:lnTo>
                    <a:pt x="60217" y="156194"/>
                  </a:lnTo>
                  <a:lnTo>
                    <a:pt x="72137" y="149833"/>
                  </a:lnTo>
                  <a:lnTo>
                    <a:pt x="97570" y="146829"/>
                  </a:lnTo>
                  <a:lnTo>
                    <a:pt x="124108" y="152095"/>
                  </a:lnTo>
                  <a:lnTo>
                    <a:pt x="151137" y="164592"/>
                  </a:lnTo>
                  <a:lnTo>
                    <a:pt x="160173" y="175237"/>
                  </a:lnTo>
                  <a:lnTo>
                    <a:pt x="170213" y="203314"/>
                  </a:lnTo>
                  <a:lnTo>
                    <a:pt x="166550" y="232044"/>
                  </a:lnTo>
                  <a:lnTo>
                    <a:pt x="161308" y="246104"/>
                  </a:lnTo>
                  <a:lnTo>
                    <a:pt x="139232" y="269851"/>
                  </a:lnTo>
                  <a:lnTo>
                    <a:pt x="82686" y="309923"/>
                  </a:lnTo>
                  <a:lnTo>
                    <a:pt x="22652" y="33471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16653" y="7128556"/>
              <a:ext cx="27424" cy="383915"/>
            </a:xfrm>
            <a:custGeom>
              <a:avLst/>
              <a:gdLst/>
              <a:ahLst/>
              <a:cxnLst/>
              <a:rect l="0" t="0" r="0" b="0"/>
              <a:pathLst>
                <a:path w="27424" h="383915">
                  <a:moveTo>
                    <a:pt x="27423" y="0"/>
                  </a:moveTo>
                  <a:lnTo>
                    <a:pt x="12508" y="52869"/>
                  </a:lnTo>
                  <a:lnTo>
                    <a:pt x="3706" y="113167"/>
                  </a:lnTo>
                  <a:lnTo>
                    <a:pt x="1647" y="156940"/>
                  </a:lnTo>
                  <a:lnTo>
                    <a:pt x="732" y="201785"/>
                  </a:lnTo>
                  <a:lnTo>
                    <a:pt x="217" y="262578"/>
                  </a:lnTo>
                  <a:lnTo>
                    <a:pt x="65" y="319186"/>
                  </a:lnTo>
                  <a:lnTo>
                    <a:pt x="29" y="348037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634386" y="7334224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0"/>
                  </a:moveTo>
                  <a:lnTo>
                    <a:pt x="35886" y="9424"/>
                  </a:lnTo>
                  <a:lnTo>
                    <a:pt x="89007" y="12442"/>
                  </a:lnTo>
                  <a:lnTo>
                    <a:pt x="150823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81188" y="7320396"/>
              <a:ext cx="164535" cy="141405"/>
            </a:xfrm>
            <a:custGeom>
              <a:avLst/>
              <a:gdLst/>
              <a:ahLst/>
              <a:cxnLst/>
              <a:rect l="0" t="0" r="0" b="0"/>
              <a:pathLst>
                <a:path w="164535" h="141405">
                  <a:moveTo>
                    <a:pt x="0" y="109806"/>
                  </a:moveTo>
                  <a:lnTo>
                    <a:pt x="0" y="141404"/>
                  </a:lnTo>
                  <a:lnTo>
                    <a:pt x="7278" y="86056"/>
                  </a:lnTo>
                  <a:lnTo>
                    <a:pt x="26363" y="42339"/>
                  </a:lnTo>
                  <a:lnTo>
                    <a:pt x="51314" y="7719"/>
                  </a:lnTo>
                  <a:lnTo>
                    <a:pt x="63155" y="2138"/>
                  </a:lnTo>
                  <a:lnTo>
                    <a:pt x="92562" y="0"/>
                  </a:lnTo>
                  <a:lnTo>
                    <a:pt x="151897" y="21807"/>
                  </a:lnTo>
                  <a:lnTo>
                    <a:pt x="164534" y="275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83332" y="7265668"/>
              <a:ext cx="209193" cy="186626"/>
            </a:xfrm>
            <a:custGeom>
              <a:avLst/>
              <a:gdLst/>
              <a:ahLst/>
              <a:cxnLst/>
              <a:rect l="0" t="0" r="0" b="0"/>
              <a:pathLst>
                <a:path w="209193" h="186626">
                  <a:moveTo>
                    <a:pt x="113213" y="0"/>
                  </a:moveTo>
                  <a:lnTo>
                    <a:pt x="91377" y="7280"/>
                  </a:lnTo>
                  <a:lnTo>
                    <a:pt x="72531" y="23041"/>
                  </a:lnTo>
                  <a:lnTo>
                    <a:pt x="18536" y="85020"/>
                  </a:lnTo>
                  <a:lnTo>
                    <a:pt x="3594" y="117515"/>
                  </a:lnTo>
                  <a:lnTo>
                    <a:pt x="0" y="148208"/>
                  </a:lnTo>
                  <a:lnTo>
                    <a:pt x="1175" y="162791"/>
                  </a:lnTo>
                  <a:lnTo>
                    <a:pt x="6528" y="170990"/>
                  </a:lnTo>
                  <a:lnTo>
                    <a:pt x="14668" y="174932"/>
                  </a:lnTo>
                  <a:lnTo>
                    <a:pt x="24664" y="176037"/>
                  </a:lnTo>
                  <a:lnTo>
                    <a:pt x="43897" y="169139"/>
                  </a:lnTo>
                  <a:lnTo>
                    <a:pt x="62601" y="154393"/>
                  </a:lnTo>
                  <a:lnTo>
                    <a:pt x="108598" y="101922"/>
                  </a:lnTo>
                  <a:lnTo>
                    <a:pt x="128773" y="66255"/>
                  </a:lnTo>
                  <a:lnTo>
                    <a:pt x="131204" y="65498"/>
                  </a:lnTo>
                  <a:lnTo>
                    <a:pt x="128221" y="119016"/>
                  </a:lnTo>
                  <a:lnTo>
                    <a:pt x="130547" y="154968"/>
                  </a:lnTo>
                  <a:lnTo>
                    <a:pt x="141738" y="181103"/>
                  </a:lnTo>
                  <a:lnTo>
                    <a:pt x="150511" y="186245"/>
                  </a:lnTo>
                  <a:lnTo>
                    <a:pt x="160930" y="186625"/>
                  </a:lnTo>
                  <a:lnTo>
                    <a:pt x="209192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347369" y="7073712"/>
              <a:ext cx="82268" cy="425048"/>
            </a:xfrm>
            <a:custGeom>
              <a:avLst/>
              <a:gdLst/>
              <a:ahLst/>
              <a:cxnLst/>
              <a:rect l="0" t="0" r="0" b="0"/>
              <a:pathLst>
                <a:path w="82268" h="425048">
                  <a:moveTo>
                    <a:pt x="82267" y="0"/>
                  </a:moveTo>
                  <a:lnTo>
                    <a:pt x="61897" y="34362"/>
                  </a:lnTo>
                  <a:lnTo>
                    <a:pt x="46439" y="82630"/>
                  </a:lnTo>
                  <a:lnTo>
                    <a:pt x="32210" y="141451"/>
                  </a:lnTo>
                  <a:lnTo>
                    <a:pt x="19869" y="193750"/>
                  </a:lnTo>
                  <a:lnTo>
                    <a:pt x="16448" y="239981"/>
                  </a:lnTo>
                  <a:lnTo>
                    <a:pt x="14927" y="286934"/>
                  </a:lnTo>
                  <a:lnTo>
                    <a:pt x="10009" y="348069"/>
                  </a:lnTo>
                  <a:lnTo>
                    <a:pt x="2965" y="391066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78813" y="7320513"/>
              <a:ext cx="178246" cy="41135"/>
            </a:xfrm>
            <a:custGeom>
              <a:avLst/>
              <a:gdLst/>
              <a:ahLst/>
              <a:cxnLst/>
              <a:rect l="0" t="0" r="0" b="0"/>
              <a:pathLst>
                <a:path w="178246" h="41135">
                  <a:moveTo>
                    <a:pt x="0" y="41134"/>
                  </a:moveTo>
                  <a:lnTo>
                    <a:pt x="59660" y="37071"/>
                  </a:lnTo>
                  <a:lnTo>
                    <a:pt x="121643" y="2205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39325" y="7430202"/>
              <a:ext cx="27424" cy="150825"/>
            </a:xfrm>
            <a:custGeom>
              <a:avLst/>
              <a:gdLst/>
              <a:ahLst/>
              <a:cxnLst/>
              <a:rect l="0" t="0" r="0" b="0"/>
              <a:pathLst>
                <a:path w="27424" h="150825">
                  <a:moveTo>
                    <a:pt x="27423" y="0"/>
                  </a:moveTo>
                  <a:lnTo>
                    <a:pt x="12508" y="55598"/>
                  </a:lnTo>
                  <a:lnTo>
                    <a:pt x="3706" y="100265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566748" y="73616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62726" y="7402781"/>
              <a:ext cx="70745" cy="119386"/>
            </a:xfrm>
            <a:custGeom>
              <a:avLst/>
              <a:gdLst/>
              <a:ahLst/>
              <a:cxnLst/>
              <a:rect l="0" t="0" r="0" b="0"/>
              <a:pathLst>
                <a:path w="70745" h="119386">
                  <a:moveTo>
                    <a:pt x="13711" y="13710"/>
                  </a:moveTo>
                  <a:lnTo>
                    <a:pt x="15235" y="66919"/>
                  </a:lnTo>
                  <a:lnTo>
                    <a:pt x="20990" y="101852"/>
                  </a:lnTo>
                  <a:lnTo>
                    <a:pt x="27705" y="112082"/>
                  </a:lnTo>
                  <a:lnTo>
                    <a:pt x="36751" y="117378"/>
                  </a:lnTo>
                  <a:lnTo>
                    <a:pt x="47353" y="119385"/>
                  </a:lnTo>
                  <a:lnTo>
                    <a:pt x="55944" y="116153"/>
                  </a:lnTo>
                  <a:lnTo>
                    <a:pt x="69553" y="100374"/>
                  </a:lnTo>
                  <a:lnTo>
                    <a:pt x="70744" y="89768"/>
                  </a:lnTo>
                  <a:lnTo>
                    <a:pt x="63943" y="65796"/>
                  </a:lnTo>
                  <a:lnTo>
                    <a:pt x="42983" y="3388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799838" y="7392991"/>
              <a:ext cx="219380" cy="137215"/>
            </a:xfrm>
            <a:custGeom>
              <a:avLst/>
              <a:gdLst/>
              <a:ahLst/>
              <a:cxnLst/>
              <a:rect l="0" t="0" r="0" b="0"/>
              <a:pathLst>
                <a:path w="219380" h="137215">
                  <a:moveTo>
                    <a:pt x="0" y="9790"/>
                  </a:moveTo>
                  <a:lnTo>
                    <a:pt x="10853" y="69450"/>
                  </a:lnTo>
                  <a:lnTo>
                    <a:pt x="11806" y="86126"/>
                  </a:lnTo>
                  <a:lnTo>
                    <a:pt x="10918" y="91150"/>
                  </a:lnTo>
                  <a:lnTo>
                    <a:pt x="8802" y="88405"/>
                  </a:lnTo>
                  <a:lnTo>
                    <a:pt x="5868" y="80482"/>
                  </a:lnTo>
                  <a:lnTo>
                    <a:pt x="9018" y="40215"/>
                  </a:lnTo>
                  <a:lnTo>
                    <a:pt x="19750" y="15186"/>
                  </a:lnTo>
                  <a:lnTo>
                    <a:pt x="26878" y="4247"/>
                  </a:lnTo>
                  <a:lnTo>
                    <a:pt x="34677" y="0"/>
                  </a:lnTo>
                  <a:lnTo>
                    <a:pt x="42923" y="217"/>
                  </a:lnTo>
                  <a:lnTo>
                    <a:pt x="51468" y="3407"/>
                  </a:lnTo>
                  <a:lnTo>
                    <a:pt x="65024" y="23204"/>
                  </a:lnTo>
                  <a:lnTo>
                    <a:pt x="86140" y="78287"/>
                  </a:lnTo>
                  <a:lnTo>
                    <a:pt x="107621" y="112183"/>
                  </a:lnTo>
                  <a:lnTo>
                    <a:pt x="128575" y="127917"/>
                  </a:lnTo>
                  <a:lnTo>
                    <a:pt x="140562" y="134245"/>
                  </a:lnTo>
                  <a:lnTo>
                    <a:pt x="170130" y="137214"/>
                  </a:lnTo>
                  <a:lnTo>
                    <a:pt x="219379" y="1331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266019" y="7154063"/>
              <a:ext cx="214924" cy="381225"/>
            </a:xfrm>
            <a:custGeom>
              <a:avLst/>
              <a:gdLst/>
              <a:ahLst/>
              <a:cxnLst/>
              <a:rect l="0" t="0" r="0" b="0"/>
              <a:pathLst>
                <a:path w="214924" h="381225">
                  <a:moveTo>
                    <a:pt x="27422" y="166450"/>
                  </a:moveTo>
                  <a:lnTo>
                    <a:pt x="27422" y="229082"/>
                  </a:lnTo>
                  <a:lnTo>
                    <a:pt x="27422" y="284880"/>
                  </a:lnTo>
                  <a:lnTo>
                    <a:pt x="27422" y="340007"/>
                  </a:lnTo>
                  <a:lnTo>
                    <a:pt x="27422" y="381224"/>
                  </a:lnTo>
                  <a:lnTo>
                    <a:pt x="27422" y="333855"/>
                  </a:lnTo>
                  <a:lnTo>
                    <a:pt x="23360" y="272928"/>
                  </a:lnTo>
                  <a:lnTo>
                    <a:pt x="17999" y="229008"/>
                  </a:lnTo>
                  <a:lnTo>
                    <a:pt x="15617" y="184098"/>
                  </a:lnTo>
                  <a:lnTo>
                    <a:pt x="14558" y="138746"/>
                  </a:lnTo>
                  <a:lnTo>
                    <a:pt x="17135" y="96245"/>
                  </a:lnTo>
                  <a:lnTo>
                    <a:pt x="35715" y="48147"/>
                  </a:lnTo>
                  <a:lnTo>
                    <a:pt x="51929" y="24494"/>
                  </a:lnTo>
                  <a:lnTo>
                    <a:pt x="73354" y="7888"/>
                  </a:lnTo>
                  <a:lnTo>
                    <a:pt x="85466" y="1327"/>
                  </a:lnTo>
                  <a:lnTo>
                    <a:pt x="99635" y="0"/>
                  </a:lnTo>
                  <a:lnTo>
                    <a:pt x="131628" y="6650"/>
                  </a:lnTo>
                  <a:lnTo>
                    <a:pt x="176621" y="27524"/>
                  </a:lnTo>
                  <a:lnTo>
                    <a:pt x="196821" y="48337"/>
                  </a:lnTo>
                  <a:lnTo>
                    <a:pt x="209354" y="74345"/>
                  </a:lnTo>
                  <a:lnTo>
                    <a:pt x="214923" y="106218"/>
                  </a:lnTo>
                  <a:lnTo>
                    <a:pt x="205211" y="140696"/>
                  </a:lnTo>
                  <a:lnTo>
                    <a:pt x="184137" y="174809"/>
                  </a:lnTo>
                  <a:lnTo>
                    <a:pt x="125016" y="229886"/>
                  </a:lnTo>
                  <a:lnTo>
                    <a:pt x="68875" y="263279"/>
                  </a:lnTo>
                  <a:lnTo>
                    <a:pt x="41275" y="266362"/>
                  </a:lnTo>
                  <a:lnTo>
                    <a:pt x="0" y="2624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485649" y="7279380"/>
              <a:ext cx="95729" cy="201356"/>
            </a:xfrm>
            <a:custGeom>
              <a:avLst/>
              <a:gdLst/>
              <a:ahLst/>
              <a:cxnLst/>
              <a:rect l="0" t="0" r="0" b="0"/>
              <a:pathLst>
                <a:path w="95729" h="201356">
                  <a:moveTo>
                    <a:pt x="13461" y="54844"/>
                  </a:moveTo>
                  <a:lnTo>
                    <a:pt x="11937" y="108053"/>
                  </a:lnTo>
                  <a:lnTo>
                    <a:pt x="4037" y="160833"/>
                  </a:lnTo>
                  <a:lnTo>
                    <a:pt x="1020" y="201355"/>
                  </a:lnTo>
                  <a:lnTo>
                    <a:pt x="0" y="153751"/>
                  </a:lnTo>
                  <a:lnTo>
                    <a:pt x="2908" y="115561"/>
                  </a:lnTo>
                  <a:lnTo>
                    <a:pt x="14356" y="78275"/>
                  </a:lnTo>
                  <a:lnTo>
                    <a:pt x="33664" y="49515"/>
                  </a:lnTo>
                  <a:lnTo>
                    <a:pt x="957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60560" y="7334224"/>
              <a:ext cx="93605" cy="161149"/>
            </a:xfrm>
            <a:custGeom>
              <a:avLst/>
              <a:gdLst/>
              <a:ahLst/>
              <a:cxnLst/>
              <a:rect l="0" t="0" r="0" b="0"/>
              <a:pathLst>
                <a:path w="93605" h="161149">
                  <a:moveTo>
                    <a:pt x="30506" y="41134"/>
                  </a:moveTo>
                  <a:lnTo>
                    <a:pt x="4143" y="98386"/>
                  </a:lnTo>
                  <a:lnTo>
                    <a:pt x="0" y="128534"/>
                  </a:lnTo>
                  <a:lnTo>
                    <a:pt x="1028" y="145105"/>
                  </a:lnTo>
                  <a:lnTo>
                    <a:pt x="6283" y="154629"/>
                  </a:lnTo>
                  <a:lnTo>
                    <a:pt x="14358" y="159455"/>
                  </a:lnTo>
                  <a:lnTo>
                    <a:pt x="24311" y="161148"/>
                  </a:lnTo>
                  <a:lnTo>
                    <a:pt x="33993" y="159230"/>
                  </a:lnTo>
                  <a:lnTo>
                    <a:pt x="52877" y="148973"/>
                  </a:lnTo>
                  <a:lnTo>
                    <a:pt x="80638" y="118790"/>
                  </a:lnTo>
                  <a:lnTo>
                    <a:pt x="90874" y="89866"/>
                  </a:lnTo>
                  <a:lnTo>
                    <a:pt x="93604" y="73622"/>
                  </a:lnTo>
                  <a:lnTo>
                    <a:pt x="90853" y="59746"/>
                  </a:lnTo>
                  <a:lnTo>
                    <a:pt x="75609" y="36203"/>
                  </a:lnTo>
                  <a:lnTo>
                    <a:pt x="3050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00756" y="7317759"/>
              <a:ext cx="168375" cy="301543"/>
            </a:xfrm>
            <a:custGeom>
              <a:avLst/>
              <a:gdLst/>
              <a:ahLst/>
              <a:cxnLst/>
              <a:rect l="0" t="0" r="0" b="0"/>
              <a:pathLst>
                <a:path w="168375" h="301543">
                  <a:moveTo>
                    <a:pt x="13711" y="112443"/>
                  </a:moveTo>
                  <a:lnTo>
                    <a:pt x="28626" y="172104"/>
                  </a:lnTo>
                  <a:lnTo>
                    <a:pt x="37428" y="223561"/>
                  </a:lnTo>
                  <a:lnTo>
                    <a:pt x="35973" y="277401"/>
                  </a:lnTo>
                  <a:lnTo>
                    <a:pt x="31223" y="301542"/>
                  </a:lnTo>
                  <a:lnTo>
                    <a:pt x="29956" y="299447"/>
                  </a:lnTo>
                  <a:lnTo>
                    <a:pt x="18333" y="236152"/>
                  </a:lnTo>
                  <a:lnTo>
                    <a:pt x="15081" y="182784"/>
                  </a:lnTo>
                  <a:lnTo>
                    <a:pt x="15640" y="120928"/>
                  </a:lnTo>
                  <a:lnTo>
                    <a:pt x="24778" y="64852"/>
                  </a:lnTo>
                  <a:lnTo>
                    <a:pt x="32849" y="33400"/>
                  </a:lnTo>
                  <a:lnTo>
                    <a:pt x="40181" y="21661"/>
                  </a:lnTo>
                  <a:lnTo>
                    <a:pt x="60515" y="4556"/>
                  </a:lnTo>
                  <a:lnTo>
                    <a:pt x="88850" y="0"/>
                  </a:lnTo>
                  <a:lnTo>
                    <a:pt x="104937" y="918"/>
                  </a:lnTo>
                  <a:lnTo>
                    <a:pt x="130937" y="14125"/>
                  </a:lnTo>
                  <a:lnTo>
                    <a:pt x="151126" y="35231"/>
                  </a:lnTo>
                  <a:lnTo>
                    <a:pt x="165176" y="59845"/>
                  </a:lnTo>
                  <a:lnTo>
                    <a:pt x="168374" y="90083"/>
                  </a:lnTo>
                  <a:lnTo>
                    <a:pt x="163194" y="120787"/>
                  </a:lnTo>
                  <a:lnTo>
                    <a:pt x="150736" y="144590"/>
                  </a:lnTo>
                  <a:lnTo>
                    <a:pt x="130979" y="161264"/>
                  </a:lnTo>
                  <a:lnTo>
                    <a:pt x="81056" y="184381"/>
                  </a:lnTo>
                  <a:lnTo>
                    <a:pt x="67748" y="184778"/>
                  </a:lnTo>
                  <a:lnTo>
                    <a:pt x="30230" y="172302"/>
                  </a:lnTo>
                  <a:lnTo>
                    <a:pt x="0" y="1535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157247" y="7293091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5597" y="23359"/>
                  </a:lnTo>
                  <a:lnTo>
                    <a:pt x="117118" y="1561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184669" y="7375358"/>
              <a:ext cx="137114" cy="27424"/>
            </a:xfrm>
            <a:custGeom>
              <a:avLst/>
              <a:gdLst/>
              <a:ahLst/>
              <a:cxnLst/>
              <a:rect l="0" t="0" r="0" b="0"/>
              <a:pathLst>
                <a:path w="137114" h="27424">
                  <a:moveTo>
                    <a:pt x="0" y="27423"/>
                  </a:moveTo>
                  <a:lnTo>
                    <a:pt x="48808" y="12507"/>
                  </a:lnTo>
                  <a:lnTo>
                    <a:pt x="94190" y="3706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979001" y="7144774"/>
              <a:ext cx="90306" cy="77561"/>
            </a:xfrm>
            <a:custGeom>
              <a:avLst/>
              <a:gdLst/>
              <a:ahLst/>
              <a:cxnLst/>
              <a:rect l="0" t="0" r="0" b="0"/>
              <a:pathLst>
                <a:path w="90306" h="77561">
                  <a:moveTo>
                    <a:pt x="13712" y="52339"/>
                  </a:moveTo>
                  <a:lnTo>
                    <a:pt x="20990" y="74175"/>
                  </a:lnTo>
                  <a:lnTo>
                    <a:pt x="27705" y="77560"/>
                  </a:lnTo>
                  <a:lnTo>
                    <a:pt x="36752" y="76770"/>
                  </a:lnTo>
                  <a:lnTo>
                    <a:pt x="57468" y="67767"/>
                  </a:lnTo>
                  <a:lnTo>
                    <a:pt x="76832" y="53609"/>
                  </a:lnTo>
                  <a:lnTo>
                    <a:pt x="87468" y="29036"/>
                  </a:lnTo>
                  <a:lnTo>
                    <a:pt x="90305" y="13951"/>
                  </a:lnTo>
                  <a:lnTo>
                    <a:pt x="87626" y="5418"/>
                  </a:lnTo>
                  <a:lnTo>
                    <a:pt x="81270" y="1253"/>
                  </a:lnTo>
                  <a:lnTo>
                    <a:pt x="72462" y="0"/>
                  </a:lnTo>
                  <a:lnTo>
                    <a:pt x="50487" y="6733"/>
                  </a:lnTo>
                  <a:lnTo>
                    <a:pt x="0" y="249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126403" y="6934036"/>
              <a:ext cx="99401" cy="221944"/>
            </a:xfrm>
            <a:custGeom>
              <a:avLst/>
              <a:gdLst/>
              <a:ahLst/>
              <a:cxnLst/>
              <a:rect l="0" t="0" r="0" b="0"/>
              <a:pathLst>
                <a:path w="99401" h="221944">
                  <a:moveTo>
                    <a:pt x="99400" y="43697"/>
                  </a:moveTo>
                  <a:lnTo>
                    <a:pt x="92122" y="21861"/>
                  </a:lnTo>
                  <a:lnTo>
                    <a:pt x="76360" y="7078"/>
                  </a:lnTo>
                  <a:lnTo>
                    <a:pt x="65759" y="1003"/>
                  </a:lnTo>
                  <a:lnTo>
                    <a:pt x="54121" y="0"/>
                  </a:lnTo>
                  <a:lnTo>
                    <a:pt x="29001" y="7010"/>
                  </a:lnTo>
                  <a:lnTo>
                    <a:pt x="10727" y="24345"/>
                  </a:lnTo>
                  <a:lnTo>
                    <a:pt x="3722" y="35367"/>
                  </a:lnTo>
                  <a:lnTo>
                    <a:pt x="0" y="59800"/>
                  </a:lnTo>
                  <a:lnTo>
                    <a:pt x="4948" y="85894"/>
                  </a:lnTo>
                  <a:lnTo>
                    <a:pt x="28888" y="139886"/>
                  </a:lnTo>
                  <a:lnTo>
                    <a:pt x="48039" y="176808"/>
                  </a:lnTo>
                  <a:lnTo>
                    <a:pt x="85689" y="2219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088691" y="7005155"/>
              <a:ext cx="137113" cy="68558"/>
            </a:xfrm>
            <a:custGeom>
              <a:avLst/>
              <a:gdLst/>
              <a:ahLst/>
              <a:cxnLst/>
              <a:rect l="0" t="0" r="0" b="0"/>
              <a:pathLst>
                <a:path w="137113" h="68558">
                  <a:moveTo>
                    <a:pt x="0" y="68557"/>
                  </a:moveTo>
                  <a:lnTo>
                    <a:pt x="32839" y="38765"/>
                  </a:lnTo>
                  <a:lnTo>
                    <a:pt x="83337" y="1504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18651" y="11751631"/>
            <a:ext cx="3427801" cy="754117"/>
            <a:chOff x="918651" y="11751631"/>
            <a:chExt cx="3427801" cy="754117"/>
          </a:xfrm>
        </p:grpSpPr>
        <p:sp>
          <p:nvSpPr>
            <p:cNvPr id="53" name="Freeform 52"/>
            <p:cNvSpPr/>
            <p:nvPr/>
          </p:nvSpPr>
          <p:spPr>
            <a:xfrm>
              <a:off x="918651" y="11932670"/>
              <a:ext cx="260513" cy="10918"/>
            </a:xfrm>
            <a:custGeom>
              <a:avLst/>
              <a:gdLst/>
              <a:ahLst/>
              <a:cxnLst/>
              <a:rect l="0" t="0" r="0" b="0"/>
              <a:pathLst>
                <a:path w="260513" h="10918">
                  <a:moveTo>
                    <a:pt x="0" y="10917"/>
                  </a:moveTo>
                  <a:lnTo>
                    <a:pt x="53208" y="9393"/>
                  </a:lnTo>
                  <a:lnTo>
                    <a:pt x="105988" y="1495"/>
                  </a:lnTo>
                  <a:lnTo>
                    <a:pt x="160221" y="0"/>
                  </a:lnTo>
                  <a:lnTo>
                    <a:pt x="211838" y="7005"/>
                  </a:lnTo>
                  <a:lnTo>
                    <a:pt x="260512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247489" y="11765342"/>
              <a:ext cx="274455" cy="383914"/>
            </a:xfrm>
            <a:custGeom>
              <a:avLst/>
              <a:gdLst/>
              <a:ahLst/>
              <a:cxnLst/>
              <a:rect l="0" t="0" r="0" b="0"/>
              <a:pathLst>
                <a:path w="274455" h="383914">
                  <a:moveTo>
                    <a:pt x="109920" y="0"/>
                  </a:moveTo>
                  <a:lnTo>
                    <a:pt x="146314" y="0"/>
                  </a:lnTo>
                  <a:lnTo>
                    <a:pt x="176369" y="16249"/>
                  </a:lnTo>
                  <a:lnTo>
                    <a:pt x="214923" y="59659"/>
                  </a:lnTo>
                  <a:lnTo>
                    <a:pt x="232761" y="93548"/>
                  </a:lnTo>
                  <a:lnTo>
                    <a:pt x="240689" y="128922"/>
                  </a:lnTo>
                  <a:lnTo>
                    <a:pt x="237874" y="190377"/>
                  </a:lnTo>
                  <a:lnTo>
                    <a:pt x="220112" y="249549"/>
                  </a:lnTo>
                  <a:lnTo>
                    <a:pt x="177390" y="311668"/>
                  </a:lnTo>
                  <a:lnTo>
                    <a:pt x="145992" y="343379"/>
                  </a:lnTo>
                  <a:lnTo>
                    <a:pt x="95209" y="368516"/>
                  </a:lnTo>
                  <a:lnTo>
                    <a:pt x="81831" y="373649"/>
                  </a:lnTo>
                  <a:lnTo>
                    <a:pt x="54779" y="375289"/>
                  </a:lnTo>
                  <a:lnTo>
                    <a:pt x="41166" y="373594"/>
                  </a:lnTo>
                  <a:lnTo>
                    <a:pt x="17916" y="359521"/>
                  </a:lnTo>
                  <a:lnTo>
                    <a:pt x="7451" y="349370"/>
                  </a:lnTo>
                  <a:lnTo>
                    <a:pt x="1997" y="336509"/>
                  </a:lnTo>
                  <a:lnTo>
                    <a:pt x="0" y="305969"/>
                  </a:lnTo>
                  <a:lnTo>
                    <a:pt x="4647" y="292341"/>
                  </a:lnTo>
                  <a:lnTo>
                    <a:pt x="21998" y="269073"/>
                  </a:lnTo>
                  <a:lnTo>
                    <a:pt x="49007" y="256700"/>
                  </a:lnTo>
                  <a:lnTo>
                    <a:pt x="64741" y="253401"/>
                  </a:lnTo>
                  <a:lnTo>
                    <a:pt x="98473" y="257859"/>
                  </a:lnTo>
                  <a:lnTo>
                    <a:pt x="147662" y="277500"/>
                  </a:lnTo>
                  <a:lnTo>
                    <a:pt x="175445" y="295485"/>
                  </a:lnTo>
                  <a:lnTo>
                    <a:pt x="237224" y="358396"/>
                  </a:lnTo>
                  <a:lnTo>
                    <a:pt x="27445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63077" y="11782089"/>
              <a:ext cx="177661" cy="380878"/>
            </a:xfrm>
            <a:custGeom>
              <a:avLst/>
              <a:gdLst/>
              <a:ahLst/>
              <a:cxnLst/>
              <a:rect l="0" t="0" r="0" b="0"/>
              <a:pathLst>
                <a:path w="177661" h="380878">
                  <a:moveTo>
                    <a:pt x="0" y="38097"/>
                  </a:moveTo>
                  <a:lnTo>
                    <a:pt x="23416" y="17728"/>
                  </a:lnTo>
                  <a:lnTo>
                    <a:pt x="45447" y="7208"/>
                  </a:lnTo>
                  <a:lnTo>
                    <a:pt x="90824" y="0"/>
                  </a:lnTo>
                  <a:lnTo>
                    <a:pt x="135585" y="5142"/>
                  </a:lnTo>
                  <a:lnTo>
                    <a:pt x="146758" y="11557"/>
                  </a:lnTo>
                  <a:lnTo>
                    <a:pt x="163235" y="30872"/>
                  </a:lnTo>
                  <a:lnTo>
                    <a:pt x="171574" y="58754"/>
                  </a:lnTo>
                  <a:lnTo>
                    <a:pt x="176269" y="112774"/>
                  </a:lnTo>
                  <a:lnTo>
                    <a:pt x="177660" y="172961"/>
                  </a:lnTo>
                  <a:lnTo>
                    <a:pt x="174010" y="233450"/>
                  </a:lnTo>
                  <a:lnTo>
                    <a:pt x="167342" y="295554"/>
                  </a:lnTo>
                  <a:lnTo>
                    <a:pt x="161304" y="344425"/>
                  </a:lnTo>
                  <a:lnTo>
                    <a:pt x="150823" y="380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74413" y="11806475"/>
              <a:ext cx="27423" cy="342781"/>
            </a:xfrm>
            <a:custGeom>
              <a:avLst/>
              <a:gdLst/>
              <a:ahLst/>
              <a:cxnLst/>
              <a:rect l="0" t="0" r="0" b="0"/>
              <a:pathLst>
                <a:path w="27423" h="342781">
                  <a:moveTo>
                    <a:pt x="0" y="0"/>
                  </a:moveTo>
                  <a:lnTo>
                    <a:pt x="10852" y="48808"/>
                  </a:lnTo>
                  <a:lnTo>
                    <a:pt x="16927" y="98253"/>
                  </a:lnTo>
                  <a:lnTo>
                    <a:pt x="24312" y="151498"/>
                  </a:lnTo>
                  <a:lnTo>
                    <a:pt x="22438" y="201806"/>
                  </a:lnTo>
                  <a:lnTo>
                    <a:pt x="16297" y="249721"/>
                  </a:lnTo>
                  <a:lnTo>
                    <a:pt x="18540" y="298450"/>
                  </a:lnTo>
                  <a:lnTo>
                    <a:pt x="2742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878435" y="11943587"/>
              <a:ext cx="233091" cy="27424"/>
            </a:xfrm>
            <a:custGeom>
              <a:avLst/>
              <a:gdLst/>
              <a:ahLst/>
              <a:cxnLst/>
              <a:rect l="0" t="0" r="0" b="0"/>
              <a:pathLst>
                <a:path w="233091" h="27424">
                  <a:moveTo>
                    <a:pt x="0" y="27423"/>
                  </a:moveTo>
                  <a:lnTo>
                    <a:pt x="53208" y="27423"/>
                  </a:lnTo>
                  <a:lnTo>
                    <a:pt x="105988" y="27423"/>
                  </a:lnTo>
                  <a:lnTo>
                    <a:pt x="158698" y="24376"/>
                  </a:lnTo>
                  <a:lnTo>
                    <a:pt x="210101" y="5717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98221" y="11751631"/>
              <a:ext cx="132684" cy="356491"/>
            </a:xfrm>
            <a:custGeom>
              <a:avLst/>
              <a:gdLst/>
              <a:ahLst/>
              <a:cxnLst/>
              <a:rect l="0" t="0" r="0" b="0"/>
              <a:pathLst>
                <a:path w="132684" h="356491">
                  <a:moveTo>
                    <a:pt x="22994" y="0"/>
                  </a:moveTo>
                  <a:lnTo>
                    <a:pt x="21470" y="45309"/>
                  </a:lnTo>
                  <a:lnTo>
                    <a:pt x="13571" y="106018"/>
                  </a:lnTo>
                  <a:lnTo>
                    <a:pt x="11188" y="155286"/>
                  </a:lnTo>
                  <a:lnTo>
                    <a:pt x="6067" y="203589"/>
                  </a:lnTo>
                  <a:lnTo>
                    <a:pt x="236" y="248924"/>
                  </a:lnTo>
                  <a:lnTo>
                    <a:pt x="0" y="307183"/>
                  </a:lnTo>
                  <a:lnTo>
                    <a:pt x="10743" y="339146"/>
                  </a:lnTo>
                  <a:lnTo>
                    <a:pt x="20920" y="347975"/>
                  </a:lnTo>
                  <a:lnTo>
                    <a:pt x="33799" y="352337"/>
                  </a:lnTo>
                  <a:lnTo>
                    <a:pt x="48479" y="353722"/>
                  </a:lnTo>
                  <a:lnTo>
                    <a:pt x="59789" y="350075"/>
                  </a:lnTo>
                  <a:lnTo>
                    <a:pt x="68852" y="343073"/>
                  </a:lnTo>
                  <a:lnTo>
                    <a:pt x="108930" y="286168"/>
                  </a:lnTo>
                  <a:lnTo>
                    <a:pt x="124968" y="244754"/>
                  </a:lnTo>
                  <a:lnTo>
                    <a:pt x="129254" y="211867"/>
                  </a:lnTo>
                  <a:lnTo>
                    <a:pt x="125827" y="205231"/>
                  </a:lnTo>
                  <a:lnTo>
                    <a:pt x="118972" y="205376"/>
                  </a:lnTo>
                  <a:lnTo>
                    <a:pt x="109831" y="210044"/>
                  </a:lnTo>
                  <a:lnTo>
                    <a:pt x="82409" y="238450"/>
                  </a:lnTo>
                  <a:lnTo>
                    <a:pt x="72252" y="271019"/>
                  </a:lnTo>
                  <a:lnTo>
                    <a:pt x="70785" y="307839"/>
                  </a:lnTo>
                  <a:lnTo>
                    <a:pt x="80290" y="339438"/>
                  </a:lnTo>
                  <a:lnTo>
                    <a:pt x="88613" y="348169"/>
                  </a:lnTo>
                  <a:lnTo>
                    <a:pt x="98733" y="352467"/>
                  </a:lnTo>
                  <a:lnTo>
                    <a:pt x="132683" y="356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385749" y="11916165"/>
              <a:ext cx="178247" cy="181431"/>
            </a:xfrm>
            <a:custGeom>
              <a:avLst/>
              <a:gdLst/>
              <a:ahLst/>
              <a:cxnLst/>
              <a:rect l="0" t="0" r="0" b="0"/>
              <a:pathLst>
                <a:path w="178247" h="181431">
                  <a:moveTo>
                    <a:pt x="0" y="0"/>
                  </a:moveTo>
                  <a:lnTo>
                    <a:pt x="4062" y="55597"/>
                  </a:lnTo>
                  <a:lnTo>
                    <a:pt x="18978" y="96201"/>
                  </a:lnTo>
                  <a:lnTo>
                    <a:pt x="58593" y="150867"/>
                  </a:lnTo>
                  <a:lnTo>
                    <a:pt x="97089" y="177412"/>
                  </a:lnTo>
                  <a:lnTo>
                    <a:pt x="123895" y="181430"/>
                  </a:lnTo>
                  <a:lnTo>
                    <a:pt x="147996" y="178137"/>
                  </a:lnTo>
                  <a:lnTo>
                    <a:pt x="17824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481727" y="11888743"/>
              <a:ext cx="68557" cy="507315"/>
            </a:xfrm>
            <a:custGeom>
              <a:avLst/>
              <a:gdLst/>
              <a:ahLst/>
              <a:cxnLst/>
              <a:rect l="0" t="0" r="0" b="0"/>
              <a:pathLst>
                <a:path w="68557" h="507315">
                  <a:moveTo>
                    <a:pt x="68556" y="0"/>
                  </a:moveTo>
                  <a:lnTo>
                    <a:pt x="68556" y="56256"/>
                  </a:lnTo>
                  <a:lnTo>
                    <a:pt x="68556" y="102699"/>
                  </a:lnTo>
                  <a:lnTo>
                    <a:pt x="64494" y="153810"/>
                  </a:lnTo>
                  <a:lnTo>
                    <a:pt x="59134" y="205471"/>
                  </a:lnTo>
                  <a:lnTo>
                    <a:pt x="56751" y="253824"/>
                  </a:lnTo>
                  <a:lnTo>
                    <a:pt x="51630" y="300705"/>
                  </a:lnTo>
                  <a:lnTo>
                    <a:pt x="44275" y="345408"/>
                  </a:lnTo>
                  <a:lnTo>
                    <a:pt x="31570" y="403312"/>
                  </a:lnTo>
                  <a:lnTo>
                    <a:pt x="13628" y="464595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728529" y="11984721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9660" y="10852"/>
                  </a:lnTo>
                  <a:lnTo>
                    <a:pt x="121644" y="20425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728529" y="12087131"/>
              <a:ext cx="150824" cy="20991"/>
            </a:xfrm>
            <a:custGeom>
              <a:avLst/>
              <a:gdLst/>
              <a:ahLst/>
              <a:cxnLst/>
              <a:rect l="0" t="0" r="0" b="0"/>
              <a:pathLst>
                <a:path w="150824" h="20991">
                  <a:moveTo>
                    <a:pt x="0" y="7280"/>
                  </a:moveTo>
                  <a:lnTo>
                    <a:pt x="21836" y="0"/>
                  </a:lnTo>
                  <a:lnTo>
                    <a:pt x="64531" y="2753"/>
                  </a:lnTo>
                  <a:lnTo>
                    <a:pt x="127458" y="15808"/>
                  </a:lnTo>
                  <a:lnTo>
                    <a:pt x="150823" y="20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53576" y="11843361"/>
              <a:ext cx="208423" cy="374452"/>
            </a:xfrm>
            <a:custGeom>
              <a:avLst/>
              <a:gdLst/>
              <a:ahLst/>
              <a:cxnLst/>
              <a:rect l="0" t="0" r="0" b="0"/>
              <a:pathLst>
                <a:path w="208423" h="374452">
                  <a:moveTo>
                    <a:pt x="0" y="45382"/>
                  </a:moveTo>
                  <a:lnTo>
                    <a:pt x="7279" y="23545"/>
                  </a:lnTo>
                  <a:lnTo>
                    <a:pt x="23040" y="8762"/>
                  </a:lnTo>
                  <a:lnTo>
                    <a:pt x="33642" y="2687"/>
                  </a:lnTo>
                  <a:lnTo>
                    <a:pt x="57609" y="0"/>
                  </a:lnTo>
                  <a:lnTo>
                    <a:pt x="70399" y="1416"/>
                  </a:lnTo>
                  <a:lnTo>
                    <a:pt x="96798" y="15177"/>
                  </a:lnTo>
                  <a:lnTo>
                    <a:pt x="122241" y="38051"/>
                  </a:lnTo>
                  <a:lnTo>
                    <a:pt x="143706" y="68530"/>
                  </a:lnTo>
                  <a:lnTo>
                    <a:pt x="158363" y="119950"/>
                  </a:lnTo>
                  <a:lnTo>
                    <a:pt x="153667" y="147588"/>
                  </a:lnTo>
                  <a:lnTo>
                    <a:pt x="133892" y="180276"/>
                  </a:lnTo>
                  <a:lnTo>
                    <a:pt x="104673" y="209258"/>
                  </a:lnTo>
                  <a:lnTo>
                    <a:pt x="92634" y="218618"/>
                  </a:lnTo>
                  <a:lnTo>
                    <a:pt x="80038" y="223335"/>
                  </a:lnTo>
                  <a:lnTo>
                    <a:pt x="53854" y="224513"/>
                  </a:lnTo>
                  <a:lnTo>
                    <a:pt x="48091" y="219648"/>
                  </a:lnTo>
                  <a:lnTo>
                    <a:pt x="47295" y="211833"/>
                  </a:lnTo>
                  <a:lnTo>
                    <a:pt x="49812" y="202053"/>
                  </a:lnTo>
                  <a:lnTo>
                    <a:pt x="56060" y="194010"/>
                  </a:lnTo>
                  <a:lnTo>
                    <a:pt x="75190" y="181010"/>
                  </a:lnTo>
                  <a:lnTo>
                    <a:pt x="107052" y="178280"/>
                  </a:lnTo>
                  <a:lnTo>
                    <a:pt x="143557" y="183668"/>
                  </a:lnTo>
                  <a:lnTo>
                    <a:pt x="175016" y="196220"/>
                  </a:lnTo>
                  <a:lnTo>
                    <a:pt x="196108" y="216017"/>
                  </a:lnTo>
                  <a:lnTo>
                    <a:pt x="203865" y="227694"/>
                  </a:lnTo>
                  <a:lnTo>
                    <a:pt x="208422" y="256920"/>
                  </a:lnTo>
                  <a:lnTo>
                    <a:pt x="203845" y="287175"/>
                  </a:lnTo>
                  <a:lnTo>
                    <a:pt x="191654" y="310779"/>
                  </a:lnTo>
                  <a:lnTo>
                    <a:pt x="160383" y="341196"/>
                  </a:lnTo>
                  <a:lnTo>
                    <a:pt x="122171" y="362228"/>
                  </a:lnTo>
                  <a:lnTo>
                    <a:pt x="61937" y="372037"/>
                  </a:lnTo>
                  <a:lnTo>
                    <a:pt x="27423" y="374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414089" y="11998432"/>
              <a:ext cx="164535" cy="233091"/>
            </a:xfrm>
            <a:custGeom>
              <a:avLst/>
              <a:gdLst/>
              <a:ahLst/>
              <a:cxnLst/>
              <a:rect l="0" t="0" r="0" b="0"/>
              <a:pathLst>
                <a:path w="164535" h="233091">
                  <a:moveTo>
                    <a:pt x="0" y="0"/>
                  </a:moveTo>
                  <a:lnTo>
                    <a:pt x="38168" y="57252"/>
                  </a:lnTo>
                  <a:lnTo>
                    <a:pt x="71627" y="119655"/>
                  </a:lnTo>
                  <a:lnTo>
                    <a:pt x="114665" y="178035"/>
                  </a:lnTo>
                  <a:lnTo>
                    <a:pt x="16453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510068" y="12039566"/>
              <a:ext cx="68556" cy="466182"/>
            </a:xfrm>
            <a:custGeom>
              <a:avLst/>
              <a:gdLst/>
              <a:ahLst/>
              <a:cxnLst/>
              <a:rect l="0" t="0" r="0" b="0"/>
              <a:pathLst>
                <a:path w="68556" h="466182">
                  <a:moveTo>
                    <a:pt x="68555" y="0"/>
                  </a:moveTo>
                  <a:lnTo>
                    <a:pt x="68555" y="45308"/>
                  </a:lnTo>
                  <a:lnTo>
                    <a:pt x="67032" y="106017"/>
                  </a:lnTo>
                  <a:lnTo>
                    <a:pt x="61276" y="155285"/>
                  </a:lnTo>
                  <a:lnTo>
                    <a:pt x="57703" y="203588"/>
                  </a:lnTo>
                  <a:lnTo>
                    <a:pt x="54591" y="250447"/>
                  </a:lnTo>
                  <a:lnTo>
                    <a:pt x="48130" y="296665"/>
                  </a:lnTo>
                  <a:lnTo>
                    <a:pt x="35927" y="350953"/>
                  </a:lnTo>
                  <a:lnTo>
                    <a:pt x="18155" y="410242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743158" y="12066988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5597" y="9648"/>
                  </a:lnTo>
                  <a:lnTo>
                    <a:pt x="117117" y="1906"/>
                  </a:lnTo>
                  <a:lnTo>
                    <a:pt x="148030" y="84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93503" y="11911199"/>
              <a:ext cx="252949" cy="416303"/>
            </a:xfrm>
            <a:custGeom>
              <a:avLst/>
              <a:gdLst/>
              <a:ahLst/>
              <a:cxnLst/>
              <a:rect l="0" t="0" r="0" b="0"/>
              <a:pathLst>
                <a:path w="252949" h="416303">
                  <a:moveTo>
                    <a:pt x="252948" y="100945"/>
                  </a:moveTo>
                  <a:lnTo>
                    <a:pt x="214779" y="43692"/>
                  </a:lnTo>
                  <a:lnTo>
                    <a:pt x="193327" y="25733"/>
                  </a:lnTo>
                  <a:lnTo>
                    <a:pt x="142315" y="1789"/>
                  </a:lnTo>
                  <a:lnTo>
                    <a:pt x="115417" y="0"/>
                  </a:lnTo>
                  <a:lnTo>
                    <a:pt x="53630" y="11264"/>
                  </a:lnTo>
                  <a:lnTo>
                    <a:pt x="26742" y="27570"/>
                  </a:lnTo>
                  <a:lnTo>
                    <a:pt x="15307" y="38317"/>
                  </a:lnTo>
                  <a:lnTo>
                    <a:pt x="2600" y="70570"/>
                  </a:lnTo>
                  <a:lnTo>
                    <a:pt x="0" y="105726"/>
                  </a:lnTo>
                  <a:lnTo>
                    <a:pt x="9001" y="131508"/>
                  </a:lnTo>
                  <a:lnTo>
                    <a:pt x="31282" y="149059"/>
                  </a:lnTo>
                  <a:lnTo>
                    <a:pt x="61498" y="160415"/>
                  </a:lnTo>
                  <a:lnTo>
                    <a:pt x="112770" y="165285"/>
                  </a:lnTo>
                  <a:lnTo>
                    <a:pt x="165032" y="157757"/>
                  </a:lnTo>
                  <a:lnTo>
                    <a:pt x="195593" y="150062"/>
                  </a:lnTo>
                  <a:lnTo>
                    <a:pt x="207094" y="142830"/>
                  </a:lnTo>
                  <a:lnTo>
                    <a:pt x="223935" y="122608"/>
                  </a:lnTo>
                  <a:lnTo>
                    <a:pt x="229036" y="121480"/>
                  </a:lnTo>
                  <a:lnTo>
                    <a:pt x="232436" y="126823"/>
                  </a:lnTo>
                  <a:lnTo>
                    <a:pt x="237893" y="186462"/>
                  </a:lnTo>
                  <a:lnTo>
                    <a:pt x="238839" y="249515"/>
                  </a:lnTo>
                  <a:lnTo>
                    <a:pt x="239119" y="309161"/>
                  </a:lnTo>
                  <a:lnTo>
                    <a:pt x="228267" y="371440"/>
                  </a:lnTo>
                  <a:lnTo>
                    <a:pt x="211814" y="4163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Freeform 68"/>
          <p:cNvSpPr/>
          <p:nvPr/>
        </p:nvSpPr>
        <p:spPr>
          <a:xfrm>
            <a:off x="2783374" y="11260475"/>
            <a:ext cx="301647" cy="134665"/>
          </a:xfrm>
          <a:custGeom>
            <a:avLst/>
            <a:gdLst/>
            <a:ahLst/>
            <a:cxnLst/>
            <a:rect l="0" t="0" r="0" b="0"/>
            <a:pathLst>
              <a:path w="301647" h="134665">
                <a:moveTo>
                  <a:pt x="0" y="66108"/>
                </a:moveTo>
                <a:lnTo>
                  <a:pt x="7279" y="44272"/>
                </a:lnTo>
                <a:lnTo>
                  <a:pt x="23040" y="25426"/>
                </a:lnTo>
                <a:lnTo>
                  <a:pt x="33642" y="16135"/>
                </a:lnTo>
                <a:lnTo>
                  <a:pt x="61671" y="5811"/>
                </a:lnTo>
                <a:lnTo>
                  <a:pt x="111712" y="0"/>
                </a:lnTo>
                <a:lnTo>
                  <a:pt x="145628" y="1687"/>
                </a:lnTo>
                <a:lnTo>
                  <a:pt x="204642" y="27597"/>
                </a:lnTo>
                <a:lnTo>
                  <a:pt x="253031" y="62056"/>
                </a:lnTo>
                <a:lnTo>
                  <a:pt x="286348" y="114100"/>
                </a:lnTo>
                <a:lnTo>
                  <a:pt x="301646" y="13466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783374" y="11148763"/>
            <a:ext cx="740406" cy="246377"/>
          </a:xfrm>
          <a:custGeom>
            <a:avLst/>
            <a:gdLst/>
            <a:ahLst/>
            <a:cxnLst/>
            <a:rect l="0" t="0" r="0" b="0"/>
            <a:pathLst>
              <a:path w="740406" h="246377">
                <a:moveTo>
                  <a:pt x="0" y="191532"/>
                </a:moveTo>
                <a:lnTo>
                  <a:pt x="12470" y="160216"/>
                </a:lnTo>
                <a:lnTo>
                  <a:pt x="51314" y="113924"/>
                </a:lnTo>
                <a:lnTo>
                  <a:pt x="111030" y="68142"/>
                </a:lnTo>
                <a:lnTo>
                  <a:pt x="155283" y="44774"/>
                </a:lnTo>
                <a:lnTo>
                  <a:pt x="211052" y="24139"/>
                </a:lnTo>
                <a:lnTo>
                  <a:pt x="271757" y="6852"/>
                </a:lnTo>
                <a:lnTo>
                  <a:pt x="332400" y="1731"/>
                </a:lnTo>
                <a:lnTo>
                  <a:pt x="376253" y="532"/>
                </a:lnTo>
                <a:lnTo>
                  <a:pt x="421135" y="0"/>
                </a:lnTo>
                <a:lnTo>
                  <a:pt x="481949" y="14258"/>
                </a:lnTo>
                <a:lnTo>
                  <a:pt x="538562" y="37781"/>
                </a:lnTo>
                <a:lnTo>
                  <a:pt x="593931" y="64047"/>
                </a:lnTo>
                <a:lnTo>
                  <a:pt x="634374" y="98406"/>
                </a:lnTo>
                <a:lnTo>
                  <a:pt x="684838" y="160423"/>
                </a:lnTo>
                <a:lnTo>
                  <a:pt x="728122" y="217227"/>
                </a:lnTo>
                <a:lnTo>
                  <a:pt x="740405" y="2463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5114278" y="11820186"/>
            <a:ext cx="3468935" cy="438760"/>
            <a:chOff x="5114278" y="11820186"/>
            <a:chExt cx="3468935" cy="438760"/>
          </a:xfrm>
        </p:grpSpPr>
        <p:sp>
          <p:nvSpPr>
            <p:cNvPr id="71" name="Freeform 70"/>
            <p:cNvSpPr/>
            <p:nvPr/>
          </p:nvSpPr>
          <p:spPr>
            <a:xfrm>
              <a:off x="5226762" y="11847609"/>
              <a:ext cx="24629" cy="411337"/>
            </a:xfrm>
            <a:custGeom>
              <a:avLst/>
              <a:gdLst/>
              <a:ahLst/>
              <a:cxnLst/>
              <a:rect l="0" t="0" r="0" b="0"/>
              <a:pathLst>
                <a:path w="24629" h="411337">
                  <a:moveTo>
                    <a:pt x="10917" y="0"/>
                  </a:moveTo>
                  <a:lnTo>
                    <a:pt x="1494" y="45308"/>
                  </a:lnTo>
                  <a:lnTo>
                    <a:pt x="0" y="106017"/>
                  </a:lnTo>
                  <a:lnTo>
                    <a:pt x="5049" y="155285"/>
                  </a:lnTo>
                  <a:lnTo>
                    <a:pt x="8309" y="207651"/>
                  </a:lnTo>
                  <a:lnTo>
                    <a:pt x="11281" y="259871"/>
                  </a:lnTo>
                  <a:lnTo>
                    <a:pt x="17681" y="308471"/>
                  </a:lnTo>
                  <a:lnTo>
                    <a:pt x="22570" y="371379"/>
                  </a:lnTo>
                  <a:lnTo>
                    <a:pt x="2462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114278" y="11820186"/>
              <a:ext cx="298134" cy="397627"/>
            </a:xfrm>
            <a:custGeom>
              <a:avLst/>
              <a:gdLst/>
              <a:ahLst/>
              <a:cxnLst/>
              <a:rect l="0" t="0" r="0" b="0"/>
              <a:pathLst>
                <a:path w="298134" h="397627">
                  <a:moveTo>
                    <a:pt x="0" y="0"/>
                  </a:moveTo>
                  <a:lnTo>
                    <a:pt x="59660" y="4063"/>
                  </a:lnTo>
                  <a:lnTo>
                    <a:pt x="121643" y="19084"/>
                  </a:lnTo>
                  <a:lnTo>
                    <a:pt x="156735" y="39510"/>
                  </a:lnTo>
                  <a:lnTo>
                    <a:pt x="214525" y="91668"/>
                  </a:lnTo>
                  <a:lnTo>
                    <a:pt x="269629" y="146277"/>
                  </a:lnTo>
                  <a:lnTo>
                    <a:pt x="289790" y="195519"/>
                  </a:lnTo>
                  <a:lnTo>
                    <a:pt x="298133" y="251074"/>
                  </a:lnTo>
                  <a:lnTo>
                    <a:pt x="287897" y="283741"/>
                  </a:lnTo>
                  <a:lnTo>
                    <a:pt x="251365" y="334674"/>
                  </a:lnTo>
                  <a:lnTo>
                    <a:pt x="216669" y="364585"/>
                  </a:lnTo>
                  <a:lnTo>
                    <a:pt x="170164" y="385466"/>
                  </a:lnTo>
                  <a:lnTo>
                    <a:pt x="117790" y="394023"/>
                  </a:lnTo>
                  <a:lnTo>
                    <a:pt x="82267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429636" y="12039566"/>
              <a:ext cx="68557" cy="164535"/>
            </a:xfrm>
            <a:custGeom>
              <a:avLst/>
              <a:gdLst/>
              <a:ahLst/>
              <a:cxnLst/>
              <a:rect l="0" t="0" r="0" b="0"/>
              <a:pathLst>
                <a:path w="68557" h="164535">
                  <a:moveTo>
                    <a:pt x="0" y="0"/>
                  </a:moveTo>
                  <a:lnTo>
                    <a:pt x="38168" y="57252"/>
                  </a:lnTo>
                  <a:lnTo>
                    <a:pt x="60973" y="118064"/>
                  </a:lnTo>
                  <a:lnTo>
                    <a:pt x="68556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443347" y="119847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549039" y="11943587"/>
              <a:ext cx="125730" cy="287936"/>
            </a:xfrm>
            <a:custGeom>
              <a:avLst/>
              <a:gdLst/>
              <a:ahLst/>
              <a:cxnLst/>
              <a:rect l="0" t="0" r="0" b="0"/>
              <a:pathLst>
                <a:path w="125730" h="287936">
                  <a:moveTo>
                    <a:pt x="58842" y="0"/>
                  </a:moveTo>
                  <a:lnTo>
                    <a:pt x="51564" y="29116"/>
                  </a:lnTo>
                  <a:lnTo>
                    <a:pt x="35802" y="51535"/>
                  </a:lnTo>
                  <a:lnTo>
                    <a:pt x="16610" y="73179"/>
                  </a:lnTo>
                  <a:lnTo>
                    <a:pt x="3001" y="98034"/>
                  </a:lnTo>
                  <a:lnTo>
                    <a:pt x="0" y="124315"/>
                  </a:lnTo>
                  <a:lnTo>
                    <a:pt x="1333" y="137721"/>
                  </a:lnTo>
                  <a:lnTo>
                    <a:pt x="8315" y="148183"/>
                  </a:lnTo>
                  <a:lnTo>
                    <a:pt x="32323" y="163869"/>
                  </a:lnTo>
                  <a:lnTo>
                    <a:pt x="86443" y="187876"/>
                  </a:lnTo>
                  <a:lnTo>
                    <a:pt x="113766" y="203346"/>
                  </a:lnTo>
                  <a:lnTo>
                    <a:pt x="121357" y="213261"/>
                  </a:lnTo>
                  <a:lnTo>
                    <a:pt x="124895" y="224441"/>
                  </a:lnTo>
                  <a:lnTo>
                    <a:pt x="125729" y="236465"/>
                  </a:lnTo>
                  <a:lnTo>
                    <a:pt x="121715" y="246005"/>
                  </a:lnTo>
                  <a:lnTo>
                    <a:pt x="105067" y="260667"/>
                  </a:lnTo>
                  <a:lnTo>
                    <a:pt x="50764" y="280969"/>
                  </a:lnTo>
                  <a:lnTo>
                    <a:pt x="1770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772416" y="11833898"/>
              <a:ext cx="27423" cy="370203"/>
            </a:xfrm>
            <a:custGeom>
              <a:avLst/>
              <a:gdLst/>
              <a:ahLst/>
              <a:cxnLst/>
              <a:rect l="0" t="0" r="0" b="0"/>
              <a:pathLst>
                <a:path w="27423" h="370203">
                  <a:moveTo>
                    <a:pt x="0" y="0"/>
                  </a:moveTo>
                  <a:lnTo>
                    <a:pt x="9423" y="45309"/>
                  </a:lnTo>
                  <a:lnTo>
                    <a:pt x="12440" y="104494"/>
                  </a:lnTo>
                  <a:lnTo>
                    <a:pt x="13146" y="148006"/>
                  </a:lnTo>
                  <a:lnTo>
                    <a:pt x="13460" y="192736"/>
                  </a:lnTo>
                  <a:lnTo>
                    <a:pt x="13599" y="238007"/>
                  </a:lnTo>
                  <a:lnTo>
                    <a:pt x="13661" y="283518"/>
                  </a:lnTo>
                  <a:lnTo>
                    <a:pt x="20975" y="337409"/>
                  </a:lnTo>
                  <a:lnTo>
                    <a:pt x="27422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649015" y="12053277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9659" y="9649"/>
                  </a:lnTo>
                  <a:lnTo>
                    <a:pt x="111116" y="2859"/>
                  </a:lnTo>
                  <a:lnTo>
                    <a:pt x="156832" y="84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936950" y="12039566"/>
              <a:ext cx="123402" cy="96595"/>
            </a:xfrm>
            <a:custGeom>
              <a:avLst/>
              <a:gdLst/>
              <a:ahLst/>
              <a:cxnLst/>
              <a:rect l="0" t="0" r="0" b="0"/>
              <a:pathLst>
                <a:path w="123402" h="96595">
                  <a:moveTo>
                    <a:pt x="0" y="13711"/>
                  </a:moveTo>
                  <a:lnTo>
                    <a:pt x="10853" y="73371"/>
                  </a:lnTo>
                  <a:lnTo>
                    <a:pt x="10918" y="96594"/>
                  </a:lnTo>
                  <a:lnTo>
                    <a:pt x="8802" y="96389"/>
                  </a:lnTo>
                  <a:lnTo>
                    <a:pt x="5868" y="91682"/>
                  </a:lnTo>
                  <a:lnTo>
                    <a:pt x="6959" y="83973"/>
                  </a:lnTo>
                  <a:lnTo>
                    <a:pt x="23052" y="52811"/>
                  </a:lnTo>
                  <a:lnTo>
                    <a:pt x="38683" y="33120"/>
                  </a:lnTo>
                  <a:lnTo>
                    <a:pt x="71893" y="12183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156329" y="12080699"/>
              <a:ext cx="27424" cy="137114"/>
            </a:xfrm>
            <a:custGeom>
              <a:avLst/>
              <a:gdLst/>
              <a:ahLst/>
              <a:cxnLst/>
              <a:rect l="0" t="0" r="0" b="0"/>
              <a:pathLst>
                <a:path w="27424" h="137114">
                  <a:moveTo>
                    <a:pt x="0" y="0"/>
                  </a:moveTo>
                  <a:lnTo>
                    <a:pt x="10853" y="48807"/>
                  </a:lnTo>
                  <a:lnTo>
                    <a:pt x="20426" y="108497"/>
                  </a:lnTo>
                  <a:lnTo>
                    <a:pt x="27423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101485" y="119847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252308" y="11847609"/>
              <a:ext cx="274251" cy="334003"/>
            </a:xfrm>
            <a:custGeom>
              <a:avLst/>
              <a:gdLst/>
              <a:ahLst/>
              <a:cxnLst/>
              <a:rect l="0" t="0" r="0" b="0"/>
              <a:pathLst>
                <a:path w="274251" h="334003">
                  <a:moveTo>
                    <a:pt x="0" y="0"/>
                  </a:moveTo>
                  <a:lnTo>
                    <a:pt x="19084" y="57253"/>
                  </a:lnTo>
                  <a:lnTo>
                    <a:pt x="32230" y="111250"/>
                  </a:lnTo>
                  <a:lnTo>
                    <a:pt x="45774" y="160934"/>
                  </a:lnTo>
                  <a:lnTo>
                    <a:pt x="59436" y="211880"/>
                  </a:lnTo>
                  <a:lnTo>
                    <a:pt x="74654" y="263602"/>
                  </a:lnTo>
                  <a:lnTo>
                    <a:pt x="72282" y="257316"/>
                  </a:lnTo>
                  <a:lnTo>
                    <a:pt x="76939" y="213523"/>
                  </a:lnTo>
                  <a:lnTo>
                    <a:pt x="88024" y="185799"/>
                  </a:lnTo>
                  <a:lnTo>
                    <a:pt x="95246" y="174141"/>
                  </a:lnTo>
                  <a:lnTo>
                    <a:pt x="119520" y="157124"/>
                  </a:lnTo>
                  <a:lnTo>
                    <a:pt x="134525" y="150453"/>
                  </a:lnTo>
                  <a:lnTo>
                    <a:pt x="167447" y="147104"/>
                  </a:lnTo>
                  <a:lnTo>
                    <a:pt x="200868" y="152217"/>
                  </a:lnTo>
                  <a:lnTo>
                    <a:pt x="230957" y="164645"/>
                  </a:lnTo>
                  <a:lnTo>
                    <a:pt x="266313" y="196052"/>
                  </a:lnTo>
                  <a:lnTo>
                    <a:pt x="271998" y="209922"/>
                  </a:lnTo>
                  <a:lnTo>
                    <a:pt x="274250" y="241583"/>
                  </a:lnTo>
                  <a:lnTo>
                    <a:pt x="259674" y="286389"/>
                  </a:lnTo>
                  <a:lnTo>
                    <a:pt x="236272" y="306544"/>
                  </a:lnTo>
                  <a:lnTo>
                    <a:pt x="188837" y="326457"/>
                  </a:lnTo>
                  <a:lnTo>
                    <a:pt x="155530" y="334002"/>
                  </a:lnTo>
                  <a:lnTo>
                    <a:pt x="100971" y="330495"/>
                  </a:lnTo>
                  <a:lnTo>
                    <a:pt x="68556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567666" y="11998432"/>
              <a:ext cx="205669" cy="233091"/>
            </a:xfrm>
            <a:custGeom>
              <a:avLst/>
              <a:gdLst/>
              <a:ahLst/>
              <a:cxnLst/>
              <a:rect l="0" t="0" r="0" b="0"/>
              <a:pathLst>
                <a:path w="205669" h="233091">
                  <a:moveTo>
                    <a:pt x="0" y="0"/>
                  </a:moveTo>
                  <a:lnTo>
                    <a:pt x="9422" y="53208"/>
                  </a:lnTo>
                  <a:lnTo>
                    <a:pt x="13964" y="104465"/>
                  </a:lnTo>
                  <a:lnTo>
                    <a:pt x="20425" y="134789"/>
                  </a:lnTo>
                  <a:lnTo>
                    <a:pt x="27328" y="146228"/>
                  </a:lnTo>
                  <a:lnTo>
                    <a:pt x="47185" y="163000"/>
                  </a:lnTo>
                  <a:lnTo>
                    <a:pt x="55832" y="163512"/>
                  </a:lnTo>
                  <a:lnTo>
                    <a:pt x="63120" y="159282"/>
                  </a:lnTo>
                  <a:lnTo>
                    <a:pt x="75280" y="142395"/>
                  </a:lnTo>
                  <a:lnTo>
                    <a:pt x="89168" y="105669"/>
                  </a:lnTo>
                  <a:lnTo>
                    <a:pt x="92951" y="73878"/>
                  </a:lnTo>
                  <a:lnTo>
                    <a:pt x="95484" y="69057"/>
                  </a:lnTo>
                  <a:lnTo>
                    <a:pt x="98695" y="71937"/>
                  </a:lnTo>
                  <a:lnTo>
                    <a:pt x="119187" y="135075"/>
                  </a:lnTo>
                  <a:lnTo>
                    <a:pt x="141245" y="191555"/>
                  </a:lnTo>
                  <a:lnTo>
                    <a:pt x="149008" y="205400"/>
                  </a:lnTo>
                  <a:lnTo>
                    <a:pt x="158754" y="214630"/>
                  </a:lnTo>
                  <a:lnTo>
                    <a:pt x="205668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69312" y="11847609"/>
              <a:ext cx="24518" cy="370204"/>
            </a:xfrm>
            <a:custGeom>
              <a:avLst/>
              <a:gdLst/>
              <a:ahLst/>
              <a:cxnLst/>
              <a:rect l="0" t="0" r="0" b="0"/>
              <a:pathLst>
                <a:path w="24518" h="370204">
                  <a:moveTo>
                    <a:pt x="0" y="0"/>
                  </a:moveTo>
                  <a:lnTo>
                    <a:pt x="1523" y="46832"/>
                  </a:lnTo>
                  <a:lnTo>
                    <a:pt x="7278" y="90893"/>
                  </a:lnTo>
                  <a:lnTo>
                    <a:pt x="10853" y="140946"/>
                  </a:lnTo>
                  <a:lnTo>
                    <a:pt x="13964" y="190614"/>
                  </a:lnTo>
                  <a:lnTo>
                    <a:pt x="22757" y="252836"/>
                  </a:lnTo>
                  <a:lnTo>
                    <a:pt x="24517" y="308344"/>
                  </a:lnTo>
                  <a:lnTo>
                    <a:pt x="1371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59622" y="12053277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0"/>
                  </a:moveTo>
                  <a:lnTo>
                    <a:pt x="54733" y="0"/>
                  </a:lnTo>
                  <a:lnTo>
                    <a:pt x="113888" y="1524"/>
                  </a:lnTo>
                  <a:lnTo>
                    <a:pt x="163240" y="9423"/>
                  </a:lnTo>
                  <a:lnTo>
                    <a:pt x="217487" y="12864"/>
                  </a:lnTo>
                  <a:lnTo>
                    <a:pt x="23309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074980" y="12053277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0" y="0"/>
                  </a:moveTo>
                  <a:lnTo>
                    <a:pt x="9422" y="53208"/>
                  </a:lnTo>
                  <a:lnTo>
                    <a:pt x="13964" y="104465"/>
                  </a:lnTo>
                  <a:lnTo>
                    <a:pt x="24312" y="155378"/>
                  </a:lnTo>
                  <a:lnTo>
                    <a:pt x="2742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184669" y="12039566"/>
              <a:ext cx="150825" cy="153901"/>
            </a:xfrm>
            <a:custGeom>
              <a:avLst/>
              <a:gdLst/>
              <a:ahLst/>
              <a:cxnLst/>
              <a:rect l="0" t="0" r="0" b="0"/>
              <a:pathLst>
                <a:path w="150825" h="153901">
                  <a:moveTo>
                    <a:pt x="0" y="0"/>
                  </a:moveTo>
                  <a:lnTo>
                    <a:pt x="18978" y="55597"/>
                  </a:lnTo>
                  <a:lnTo>
                    <a:pt x="44037" y="109837"/>
                  </a:lnTo>
                  <a:lnTo>
                    <a:pt x="66201" y="150867"/>
                  </a:lnTo>
                  <a:lnTo>
                    <a:pt x="74603" y="153900"/>
                  </a:lnTo>
                  <a:lnTo>
                    <a:pt x="83252" y="149826"/>
                  </a:lnTo>
                  <a:lnTo>
                    <a:pt x="92064" y="141018"/>
                  </a:lnTo>
                  <a:lnTo>
                    <a:pt x="118678" y="84619"/>
                  </a:lnTo>
                  <a:lnTo>
                    <a:pt x="15082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404049" y="12020784"/>
              <a:ext cx="123402" cy="155895"/>
            </a:xfrm>
            <a:custGeom>
              <a:avLst/>
              <a:gdLst/>
              <a:ahLst/>
              <a:cxnLst/>
              <a:rect l="0" t="0" r="0" b="0"/>
              <a:pathLst>
                <a:path w="123402" h="155895">
                  <a:moveTo>
                    <a:pt x="0" y="87337"/>
                  </a:moveTo>
                  <a:lnTo>
                    <a:pt x="21836" y="80059"/>
                  </a:lnTo>
                  <a:lnTo>
                    <a:pt x="36619" y="64298"/>
                  </a:lnTo>
                  <a:lnTo>
                    <a:pt x="46744" y="40535"/>
                  </a:lnTo>
                  <a:lnTo>
                    <a:pt x="51245" y="9660"/>
                  </a:lnTo>
                  <a:lnTo>
                    <a:pt x="49398" y="2036"/>
                  </a:lnTo>
                  <a:lnTo>
                    <a:pt x="45120" y="0"/>
                  </a:lnTo>
                  <a:lnTo>
                    <a:pt x="39221" y="1690"/>
                  </a:lnTo>
                  <a:lnTo>
                    <a:pt x="16361" y="18626"/>
                  </a:lnTo>
                  <a:lnTo>
                    <a:pt x="7271" y="46643"/>
                  </a:lnTo>
                  <a:lnTo>
                    <a:pt x="6279" y="81439"/>
                  </a:lnTo>
                  <a:lnTo>
                    <a:pt x="15993" y="112138"/>
                  </a:lnTo>
                  <a:lnTo>
                    <a:pt x="25897" y="123676"/>
                  </a:lnTo>
                  <a:lnTo>
                    <a:pt x="53151" y="140559"/>
                  </a:lnTo>
                  <a:lnTo>
                    <a:pt x="81514" y="149078"/>
                  </a:lnTo>
                  <a:lnTo>
                    <a:pt x="123401" y="1558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57247" y="118476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763904" y="11849917"/>
              <a:ext cx="155517" cy="289069"/>
            </a:xfrm>
            <a:custGeom>
              <a:avLst/>
              <a:gdLst/>
              <a:ahLst/>
              <a:cxnLst/>
              <a:rect l="0" t="0" r="0" b="0"/>
              <a:pathLst>
                <a:path w="155517" h="289069">
                  <a:moveTo>
                    <a:pt x="24059" y="134804"/>
                  </a:moveTo>
                  <a:lnTo>
                    <a:pt x="50421" y="192056"/>
                  </a:lnTo>
                  <a:lnTo>
                    <a:pt x="73221" y="254392"/>
                  </a:lnTo>
                  <a:lnTo>
                    <a:pt x="82979" y="283932"/>
                  </a:lnTo>
                  <a:lnTo>
                    <a:pt x="83144" y="289068"/>
                  </a:lnTo>
                  <a:lnTo>
                    <a:pt x="80207" y="287920"/>
                  </a:lnTo>
                  <a:lnTo>
                    <a:pt x="68819" y="272935"/>
                  </a:lnTo>
                  <a:lnTo>
                    <a:pt x="40744" y="217723"/>
                  </a:lnTo>
                  <a:lnTo>
                    <a:pt x="20075" y="155076"/>
                  </a:lnTo>
                  <a:lnTo>
                    <a:pt x="2847" y="93443"/>
                  </a:lnTo>
                  <a:lnTo>
                    <a:pt x="0" y="43498"/>
                  </a:lnTo>
                  <a:lnTo>
                    <a:pt x="4733" y="13480"/>
                  </a:lnTo>
                  <a:lnTo>
                    <a:pt x="12698" y="5170"/>
                  </a:lnTo>
                  <a:lnTo>
                    <a:pt x="24102" y="1153"/>
                  </a:lnTo>
                  <a:lnTo>
                    <a:pt x="37799" y="0"/>
                  </a:lnTo>
                  <a:lnTo>
                    <a:pt x="65205" y="10905"/>
                  </a:lnTo>
                  <a:lnTo>
                    <a:pt x="102267" y="42740"/>
                  </a:lnTo>
                  <a:lnTo>
                    <a:pt x="142087" y="87166"/>
                  </a:lnTo>
                  <a:lnTo>
                    <a:pt x="152689" y="114647"/>
                  </a:lnTo>
                  <a:lnTo>
                    <a:pt x="155516" y="130508"/>
                  </a:lnTo>
                  <a:lnTo>
                    <a:pt x="152831" y="144128"/>
                  </a:lnTo>
                  <a:lnTo>
                    <a:pt x="137659" y="167386"/>
                  </a:lnTo>
                  <a:lnTo>
                    <a:pt x="127214" y="173283"/>
                  </a:lnTo>
                  <a:lnTo>
                    <a:pt x="103422" y="175774"/>
                  </a:lnTo>
                  <a:lnTo>
                    <a:pt x="51481" y="162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021053" y="11957299"/>
              <a:ext cx="54846" cy="156999"/>
            </a:xfrm>
            <a:custGeom>
              <a:avLst/>
              <a:gdLst/>
              <a:ahLst/>
              <a:cxnLst/>
              <a:rect l="0" t="0" r="0" b="0"/>
              <a:pathLst>
                <a:path w="54846" h="156999">
                  <a:moveTo>
                    <a:pt x="0" y="95978"/>
                  </a:moveTo>
                  <a:lnTo>
                    <a:pt x="20340" y="156998"/>
                  </a:lnTo>
                  <a:lnTo>
                    <a:pt x="16353" y="138941"/>
                  </a:lnTo>
                  <a:lnTo>
                    <a:pt x="18296" y="79017"/>
                  </a:lnTo>
                  <a:lnTo>
                    <a:pt x="26413" y="47306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199299" y="11998432"/>
              <a:ext cx="90138" cy="121858"/>
            </a:xfrm>
            <a:custGeom>
              <a:avLst/>
              <a:gdLst/>
              <a:ahLst/>
              <a:cxnLst/>
              <a:rect l="0" t="0" r="0" b="0"/>
              <a:pathLst>
                <a:path w="90138" h="121858">
                  <a:moveTo>
                    <a:pt x="0" y="41134"/>
                  </a:moveTo>
                  <a:lnTo>
                    <a:pt x="0" y="70248"/>
                  </a:lnTo>
                  <a:lnTo>
                    <a:pt x="14557" y="110191"/>
                  </a:lnTo>
                  <a:lnTo>
                    <a:pt x="23416" y="117642"/>
                  </a:lnTo>
                  <a:lnTo>
                    <a:pt x="33892" y="121085"/>
                  </a:lnTo>
                  <a:lnTo>
                    <a:pt x="45447" y="121857"/>
                  </a:lnTo>
                  <a:lnTo>
                    <a:pt x="66410" y="114590"/>
                  </a:lnTo>
                  <a:lnTo>
                    <a:pt x="76266" y="108386"/>
                  </a:lnTo>
                  <a:lnTo>
                    <a:pt x="82837" y="98156"/>
                  </a:lnTo>
                  <a:lnTo>
                    <a:pt x="90137" y="70539"/>
                  </a:lnTo>
                  <a:lnTo>
                    <a:pt x="89037" y="57690"/>
                  </a:lnTo>
                  <a:lnTo>
                    <a:pt x="79689" y="35289"/>
                  </a:lnTo>
                  <a:lnTo>
                    <a:pt x="65379" y="19239"/>
                  </a:lnTo>
                  <a:lnTo>
                    <a:pt x="411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322699" y="11981069"/>
              <a:ext cx="206309" cy="240519"/>
            </a:xfrm>
            <a:custGeom>
              <a:avLst/>
              <a:gdLst/>
              <a:ahLst/>
              <a:cxnLst/>
              <a:rect l="0" t="0" r="0" b="0"/>
              <a:pathLst>
                <a:path w="206309" h="240519">
                  <a:moveTo>
                    <a:pt x="0" y="127052"/>
                  </a:moveTo>
                  <a:lnTo>
                    <a:pt x="20369" y="161415"/>
                  </a:lnTo>
                  <a:lnTo>
                    <a:pt x="40643" y="221243"/>
                  </a:lnTo>
                  <a:lnTo>
                    <a:pt x="45377" y="235550"/>
                  </a:lnTo>
                  <a:lnTo>
                    <a:pt x="45486" y="240518"/>
                  </a:lnTo>
                  <a:lnTo>
                    <a:pt x="42511" y="239260"/>
                  </a:lnTo>
                  <a:lnTo>
                    <a:pt x="37482" y="233850"/>
                  </a:lnTo>
                  <a:lnTo>
                    <a:pt x="23124" y="182565"/>
                  </a:lnTo>
                  <a:lnTo>
                    <a:pt x="16501" y="124034"/>
                  </a:lnTo>
                  <a:lnTo>
                    <a:pt x="29095" y="68097"/>
                  </a:lnTo>
                  <a:lnTo>
                    <a:pt x="52124" y="27486"/>
                  </a:lnTo>
                  <a:lnTo>
                    <a:pt x="73441" y="10183"/>
                  </a:lnTo>
                  <a:lnTo>
                    <a:pt x="85524" y="3435"/>
                  </a:lnTo>
                  <a:lnTo>
                    <a:pt x="115200" y="0"/>
                  </a:lnTo>
                  <a:lnTo>
                    <a:pt x="147179" y="5076"/>
                  </a:lnTo>
                  <a:lnTo>
                    <a:pt x="176626" y="17489"/>
                  </a:lnTo>
                  <a:lnTo>
                    <a:pt x="196823" y="37224"/>
                  </a:lnTo>
                  <a:lnTo>
                    <a:pt x="204342" y="48885"/>
                  </a:lnTo>
                  <a:lnTo>
                    <a:pt x="206308" y="59706"/>
                  </a:lnTo>
                  <a:lnTo>
                    <a:pt x="204571" y="69968"/>
                  </a:lnTo>
                  <a:lnTo>
                    <a:pt x="200366" y="79855"/>
                  </a:lnTo>
                  <a:lnTo>
                    <a:pt x="172613" y="108329"/>
                  </a:lnTo>
                  <a:lnTo>
                    <a:pt x="109690" y="1407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583212" y="1205327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11714" y="12437190"/>
            <a:ext cx="521027" cy="397626"/>
            <a:chOff x="3811714" y="12437190"/>
            <a:chExt cx="521027" cy="397626"/>
          </a:xfrm>
        </p:grpSpPr>
        <p:sp>
          <p:nvSpPr>
            <p:cNvPr id="95" name="Freeform 94"/>
            <p:cNvSpPr/>
            <p:nvPr/>
          </p:nvSpPr>
          <p:spPr>
            <a:xfrm>
              <a:off x="3886082" y="12437190"/>
              <a:ext cx="35323" cy="315359"/>
            </a:xfrm>
            <a:custGeom>
              <a:avLst/>
              <a:gdLst/>
              <a:ahLst/>
              <a:cxnLst/>
              <a:rect l="0" t="0" r="0" b="0"/>
              <a:pathLst>
                <a:path w="35323" h="315359">
                  <a:moveTo>
                    <a:pt x="7899" y="0"/>
                  </a:moveTo>
                  <a:lnTo>
                    <a:pt x="0" y="45309"/>
                  </a:lnTo>
                  <a:lnTo>
                    <a:pt x="6405" y="104495"/>
                  </a:lnTo>
                  <a:lnTo>
                    <a:pt x="13837" y="148007"/>
                  </a:lnTo>
                  <a:lnTo>
                    <a:pt x="19308" y="208051"/>
                  </a:lnTo>
                  <a:lnTo>
                    <a:pt x="28207" y="264435"/>
                  </a:lnTo>
                  <a:lnTo>
                    <a:pt x="35322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811714" y="12588014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41133"/>
                  </a:moveTo>
                  <a:lnTo>
                    <a:pt x="57253" y="22050"/>
                  </a:lnTo>
                  <a:lnTo>
                    <a:pt x="119588" y="5935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291606" y="12519458"/>
              <a:ext cx="13712" cy="54845"/>
            </a:xfrm>
            <a:custGeom>
              <a:avLst/>
              <a:gdLst/>
              <a:ahLst/>
              <a:cxnLst/>
              <a:rect l="0" t="0" r="0" b="0"/>
              <a:pathLst>
                <a:path w="13712" h="54845">
                  <a:moveTo>
                    <a:pt x="13711" y="5484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109018" y="12478324"/>
              <a:ext cx="223723" cy="356492"/>
            </a:xfrm>
            <a:custGeom>
              <a:avLst/>
              <a:gdLst/>
              <a:ahLst/>
              <a:cxnLst/>
              <a:rect l="0" t="0" r="0" b="0"/>
              <a:pathLst>
                <a:path w="223723" h="356492">
                  <a:moveTo>
                    <a:pt x="72898" y="0"/>
                  </a:moveTo>
                  <a:lnTo>
                    <a:pt x="41583" y="23417"/>
                  </a:lnTo>
                  <a:lnTo>
                    <a:pt x="15207" y="59244"/>
                  </a:lnTo>
                  <a:lnTo>
                    <a:pt x="2570" y="90824"/>
                  </a:lnTo>
                  <a:lnTo>
                    <a:pt x="0" y="121109"/>
                  </a:lnTo>
                  <a:lnTo>
                    <a:pt x="1447" y="135584"/>
                  </a:lnTo>
                  <a:lnTo>
                    <a:pt x="6983" y="146758"/>
                  </a:lnTo>
                  <a:lnTo>
                    <a:pt x="25321" y="163235"/>
                  </a:lnTo>
                  <a:lnTo>
                    <a:pt x="75898" y="173798"/>
                  </a:lnTo>
                  <a:lnTo>
                    <a:pt x="109271" y="168144"/>
                  </a:lnTo>
                  <a:lnTo>
                    <a:pt x="149692" y="147829"/>
                  </a:lnTo>
                  <a:lnTo>
                    <a:pt x="169491" y="129688"/>
                  </a:lnTo>
                  <a:lnTo>
                    <a:pt x="186155" y="102920"/>
                  </a:lnTo>
                  <a:lnTo>
                    <a:pt x="186490" y="105177"/>
                  </a:lnTo>
                  <a:lnTo>
                    <a:pt x="185189" y="111252"/>
                  </a:lnTo>
                  <a:lnTo>
                    <a:pt x="193783" y="170609"/>
                  </a:lnTo>
                  <a:lnTo>
                    <a:pt x="203081" y="231582"/>
                  </a:lnTo>
                  <a:lnTo>
                    <a:pt x="207957" y="288335"/>
                  </a:lnTo>
                  <a:lnTo>
                    <a:pt x="213160" y="319089"/>
                  </a:lnTo>
                  <a:lnTo>
                    <a:pt x="22372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57840" y="12437190"/>
            <a:ext cx="4274172" cy="754117"/>
            <a:chOff x="757840" y="12437190"/>
            <a:chExt cx="4274172" cy="754117"/>
          </a:xfrm>
        </p:grpSpPr>
        <p:sp>
          <p:nvSpPr>
            <p:cNvPr id="100" name="Freeform 99"/>
            <p:cNvSpPr/>
            <p:nvPr/>
          </p:nvSpPr>
          <p:spPr>
            <a:xfrm>
              <a:off x="1755034" y="12437190"/>
              <a:ext cx="54846" cy="356493"/>
            </a:xfrm>
            <a:custGeom>
              <a:avLst/>
              <a:gdLst/>
              <a:ahLst/>
              <a:cxnLst/>
              <a:rect l="0" t="0" r="0" b="0"/>
              <a:pathLst>
                <a:path w="54846" h="356493">
                  <a:moveTo>
                    <a:pt x="0" y="0"/>
                  </a:moveTo>
                  <a:lnTo>
                    <a:pt x="9423" y="54732"/>
                  </a:lnTo>
                  <a:lnTo>
                    <a:pt x="13964" y="113888"/>
                  </a:lnTo>
                  <a:lnTo>
                    <a:pt x="24281" y="164763"/>
                  </a:lnTo>
                  <a:lnTo>
                    <a:pt x="36986" y="226726"/>
                  </a:lnTo>
                  <a:lnTo>
                    <a:pt x="45892" y="270888"/>
                  </a:lnTo>
                  <a:lnTo>
                    <a:pt x="50866" y="307781"/>
                  </a:lnTo>
                  <a:lnTo>
                    <a:pt x="54845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617922" y="12629147"/>
              <a:ext cx="246802" cy="27424"/>
            </a:xfrm>
            <a:custGeom>
              <a:avLst/>
              <a:gdLst/>
              <a:ahLst/>
              <a:cxnLst/>
              <a:rect l="0" t="0" r="0" b="0"/>
              <a:pathLst>
                <a:path w="246802" h="27424">
                  <a:moveTo>
                    <a:pt x="0" y="27423"/>
                  </a:moveTo>
                  <a:lnTo>
                    <a:pt x="59660" y="12508"/>
                  </a:lnTo>
                  <a:lnTo>
                    <a:pt x="115179" y="3705"/>
                  </a:lnTo>
                  <a:lnTo>
                    <a:pt x="175809" y="1098"/>
                  </a:lnTo>
                  <a:lnTo>
                    <a:pt x="220181" y="325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070391" y="12492035"/>
              <a:ext cx="27424" cy="68557"/>
            </a:xfrm>
            <a:custGeom>
              <a:avLst/>
              <a:gdLst/>
              <a:ahLst/>
              <a:cxnLst/>
              <a:rect l="0" t="0" r="0" b="0"/>
              <a:pathLst>
                <a:path w="27424" h="68557">
                  <a:moveTo>
                    <a:pt x="27423" y="68556"/>
                  </a:moveTo>
                  <a:lnTo>
                    <a:pt x="12508" y="278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45601" y="12464613"/>
              <a:ext cx="220770" cy="383915"/>
            </a:xfrm>
            <a:custGeom>
              <a:avLst/>
              <a:gdLst/>
              <a:ahLst/>
              <a:cxnLst/>
              <a:rect l="0" t="0" r="0" b="0"/>
              <a:pathLst>
                <a:path w="220770" h="383915">
                  <a:moveTo>
                    <a:pt x="56234" y="0"/>
                  </a:moveTo>
                  <a:lnTo>
                    <a:pt x="34398" y="14557"/>
                  </a:lnTo>
                  <a:lnTo>
                    <a:pt x="6261" y="52726"/>
                  </a:lnTo>
                  <a:lnTo>
                    <a:pt x="0" y="89452"/>
                  </a:lnTo>
                  <a:lnTo>
                    <a:pt x="3819" y="128118"/>
                  </a:lnTo>
                  <a:lnTo>
                    <a:pt x="15673" y="160537"/>
                  </a:lnTo>
                  <a:lnTo>
                    <a:pt x="26146" y="171010"/>
                  </a:lnTo>
                  <a:lnTo>
                    <a:pt x="54034" y="182647"/>
                  </a:lnTo>
                  <a:lnTo>
                    <a:pt x="66955" y="182703"/>
                  </a:lnTo>
                  <a:lnTo>
                    <a:pt x="89437" y="174640"/>
                  </a:lnTo>
                  <a:lnTo>
                    <a:pt x="119224" y="152972"/>
                  </a:lnTo>
                  <a:lnTo>
                    <a:pt x="140069" y="119975"/>
                  </a:lnTo>
                  <a:lnTo>
                    <a:pt x="155893" y="81252"/>
                  </a:lnTo>
                  <a:lnTo>
                    <a:pt x="160760" y="78544"/>
                  </a:lnTo>
                  <a:lnTo>
                    <a:pt x="165528" y="82831"/>
                  </a:lnTo>
                  <a:lnTo>
                    <a:pt x="170231" y="91784"/>
                  </a:lnTo>
                  <a:lnTo>
                    <a:pt x="179301" y="149938"/>
                  </a:lnTo>
                  <a:lnTo>
                    <a:pt x="190031" y="200666"/>
                  </a:lnTo>
                  <a:lnTo>
                    <a:pt x="203243" y="263587"/>
                  </a:lnTo>
                  <a:lnTo>
                    <a:pt x="209990" y="316268"/>
                  </a:lnTo>
                  <a:lnTo>
                    <a:pt x="217575" y="358285"/>
                  </a:lnTo>
                  <a:lnTo>
                    <a:pt x="220769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7840" y="13095328"/>
              <a:ext cx="4274172" cy="95979"/>
            </a:xfrm>
            <a:custGeom>
              <a:avLst/>
              <a:gdLst/>
              <a:ahLst/>
              <a:cxnLst/>
              <a:rect l="0" t="0" r="0" b="0"/>
              <a:pathLst>
                <a:path w="4274172" h="95979">
                  <a:moveTo>
                    <a:pt x="23698" y="95978"/>
                  </a:moveTo>
                  <a:lnTo>
                    <a:pt x="1862" y="88700"/>
                  </a:lnTo>
                  <a:lnTo>
                    <a:pt x="0" y="85032"/>
                  </a:lnTo>
                  <a:lnTo>
                    <a:pt x="3329" y="81065"/>
                  </a:lnTo>
                  <a:lnTo>
                    <a:pt x="10119" y="76894"/>
                  </a:lnTo>
                  <a:lnTo>
                    <a:pt x="56069" y="71026"/>
                  </a:lnTo>
                  <a:lnTo>
                    <a:pt x="110648" y="69289"/>
                  </a:lnTo>
                  <a:lnTo>
                    <a:pt x="155274" y="68882"/>
                  </a:lnTo>
                  <a:lnTo>
                    <a:pt x="205577" y="67177"/>
                  </a:lnTo>
                  <a:lnTo>
                    <a:pt x="258404" y="61340"/>
                  </a:lnTo>
                  <a:lnTo>
                    <a:pt x="304226" y="57731"/>
                  </a:lnTo>
                  <a:lnTo>
                    <a:pt x="364284" y="55700"/>
                  </a:lnTo>
                  <a:lnTo>
                    <a:pt x="420673" y="51035"/>
                  </a:lnTo>
                  <a:lnTo>
                    <a:pt x="480038" y="44068"/>
                  </a:lnTo>
                  <a:lnTo>
                    <a:pt x="523592" y="42438"/>
                  </a:lnTo>
                  <a:lnTo>
                    <a:pt x="568341" y="41714"/>
                  </a:lnTo>
                  <a:lnTo>
                    <a:pt x="613620" y="37329"/>
                  </a:lnTo>
                  <a:lnTo>
                    <a:pt x="659135" y="31826"/>
                  </a:lnTo>
                  <a:lnTo>
                    <a:pt x="704755" y="29379"/>
                  </a:lnTo>
                  <a:lnTo>
                    <a:pt x="754485" y="28293"/>
                  </a:lnTo>
                  <a:lnTo>
                    <a:pt x="805532" y="26285"/>
                  </a:lnTo>
                  <a:lnTo>
                    <a:pt x="853611" y="20315"/>
                  </a:lnTo>
                  <a:lnTo>
                    <a:pt x="904434" y="16647"/>
                  </a:lnTo>
                  <a:lnTo>
                    <a:pt x="957491" y="15016"/>
                  </a:lnTo>
                  <a:lnTo>
                    <a:pt x="1011541" y="14290"/>
                  </a:lnTo>
                  <a:lnTo>
                    <a:pt x="1066032" y="9906"/>
                  </a:lnTo>
                  <a:lnTo>
                    <a:pt x="1120720" y="4403"/>
                  </a:lnTo>
                  <a:lnTo>
                    <a:pt x="1175495" y="1956"/>
                  </a:lnTo>
                  <a:lnTo>
                    <a:pt x="1230309" y="870"/>
                  </a:lnTo>
                  <a:lnTo>
                    <a:pt x="1285140" y="386"/>
                  </a:lnTo>
                  <a:lnTo>
                    <a:pt x="1339979" y="172"/>
                  </a:lnTo>
                  <a:lnTo>
                    <a:pt x="1398883" y="76"/>
                  </a:lnTo>
                  <a:lnTo>
                    <a:pt x="1459087" y="34"/>
                  </a:lnTo>
                  <a:lnTo>
                    <a:pt x="1516314" y="14"/>
                  </a:lnTo>
                  <a:lnTo>
                    <a:pt x="1576280" y="6"/>
                  </a:lnTo>
                  <a:lnTo>
                    <a:pt x="1636955" y="3"/>
                  </a:lnTo>
                  <a:lnTo>
                    <a:pt x="1694392" y="0"/>
                  </a:lnTo>
                  <a:lnTo>
                    <a:pt x="1754451" y="4062"/>
                  </a:lnTo>
                  <a:lnTo>
                    <a:pt x="1816691" y="9422"/>
                  </a:lnTo>
                  <a:lnTo>
                    <a:pt x="1879902" y="11805"/>
                  </a:lnTo>
                  <a:lnTo>
                    <a:pt x="1939480" y="12864"/>
                  </a:lnTo>
                  <a:lnTo>
                    <a:pt x="1997952" y="14858"/>
                  </a:lnTo>
                  <a:lnTo>
                    <a:pt x="2059487" y="20822"/>
                  </a:lnTo>
                  <a:lnTo>
                    <a:pt x="2122384" y="24488"/>
                  </a:lnTo>
                  <a:lnTo>
                    <a:pt x="2154086" y="25466"/>
                  </a:lnTo>
                  <a:lnTo>
                    <a:pt x="2185885" y="26119"/>
                  </a:lnTo>
                  <a:lnTo>
                    <a:pt x="2217749" y="26553"/>
                  </a:lnTo>
                  <a:lnTo>
                    <a:pt x="2249656" y="26843"/>
                  </a:lnTo>
                  <a:lnTo>
                    <a:pt x="2281591" y="27035"/>
                  </a:lnTo>
                  <a:lnTo>
                    <a:pt x="2313546" y="27164"/>
                  </a:lnTo>
                  <a:lnTo>
                    <a:pt x="2345513" y="27251"/>
                  </a:lnTo>
                  <a:lnTo>
                    <a:pt x="2377489" y="27308"/>
                  </a:lnTo>
                  <a:lnTo>
                    <a:pt x="2409470" y="27347"/>
                  </a:lnTo>
                  <a:lnTo>
                    <a:pt x="2441455" y="27372"/>
                  </a:lnTo>
                  <a:lnTo>
                    <a:pt x="2473443" y="27389"/>
                  </a:lnTo>
                  <a:lnTo>
                    <a:pt x="2505433" y="27400"/>
                  </a:lnTo>
                  <a:lnTo>
                    <a:pt x="2567891" y="27412"/>
                  </a:lnTo>
                  <a:lnTo>
                    <a:pt x="2626120" y="27418"/>
                  </a:lnTo>
                  <a:lnTo>
                    <a:pt x="2686531" y="27421"/>
                  </a:lnTo>
                  <a:lnTo>
                    <a:pt x="2748928" y="28945"/>
                  </a:lnTo>
                  <a:lnTo>
                    <a:pt x="2812208" y="34702"/>
                  </a:lnTo>
                  <a:lnTo>
                    <a:pt x="2844012" y="36846"/>
                  </a:lnTo>
                  <a:lnTo>
                    <a:pt x="2875880" y="38275"/>
                  </a:lnTo>
                  <a:lnTo>
                    <a:pt x="2907789" y="39227"/>
                  </a:lnTo>
                  <a:lnTo>
                    <a:pt x="2939726" y="39862"/>
                  </a:lnTo>
                  <a:lnTo>
                    <a:pt x="2971681" y="40286"/>
                  </a:lnTo>
                  <a:lnTo>
                    <a:pt x="3003649" y="40569"/>
                  </a:lnTo>
                  <a:lnTo>
                    <a:pt x="3035625" y="42281"/>
                  </a:lnTo>
                  <a:lnTo>
                    <a:pt x="3067607" y="44946"/>
                  </a:lnTo>
                  <a:lnTo>
                    <a:pt x="3099593" y="48245"/>
                  </a:lnTo>
                  <a:lnTo>
                    <a:pt x="3131581" y="50445"/>
                  </a:lnTo>
                  <a:lnTo>
                    <a:pt x="3163570" y="51911"/>
                  </a:lnTo>
                  <a:lnTo>
                    <a:pt x="3195561" y="52890"/>
                  </a:lnTo>
                  <a:lnTo>
                    <a:pt x="3227552" y="53541"/>
                  </a:lnTo>
                  <a:lnTo>
                    <a:pt x="3259544" y="53975"/>
                  </a:lnTo>
                  <a:lnTo>
                    <a:pt x="3322005" y="54457"/>
                  </a:lnTo>
                  <a:lnTo>
                    <a:pt x="3380235" y="54672"/>
                  </a:lnTo>
                  <a:lnTo>
                    <a:pt x="3436584" y="58830"/>
                  </a:lnTo>
                  <a:lnTo>
                    <a:pt x="3493621" y="64235"/>
                  </a:lnTo>
                  <a:lnTo>
                    <a:pt x="3554518" y="66636"/>
                  </a:lnTo>
                  <a:lnTo>
                    <a:pt x="3609006" y="67703"/>
                  </a:lnTo>
                  <a:lnTo>
                    <a:pt x="3660138" y="69701"/>
                  </a:lnTo>
                  <a:lnTo>
                    <a:pt x="3713332" y="75667"/>
                  </a:lnTo>
                  <a:lnTo>
                    <a:pt x="3767443" y="79333"/>
                  </a:lnTo>
                  <a:lnTo>
                    <a:pt x="3820439" y="80962"/>
                  </a:lnTo>
                  <a:lnTo>
                    <a:pt x="3869383" y="81688"/>
                  </a:lnTo>
                  <a:lnTo>
                    <a:pt x="3916527" y="82009"/>
                  </a:lnTo>
                  <a:lnTo>
                    <a:pt x="3962871" y="83675"/>
                  </a:lnTo>
                  <a:lnTo>
                    <a:pt x="4008860" y="89495"/>
                  </a:lnTo>
                  <a:lnTo>
                    <a:pt x="4054690" y="89035"/>
                  </a:lnTo>
                  <a:lnTo>
                    <a:pt x="4098927" y="85275"/>
                  </a:lnTo>
                  <a:lnTo>
                    <a:pt x="4161139" y="83158"/>
                  </a:lnTo>
                  <a:lnTo>
                    <a:pt x="4210223" y="82663"/>
                  </a:lnTo>
                  <a:lnTo>
                    <a:pt x="4242195" y="82443"/>
                  </a:lnTo>
                  <a:lnTo>
                    <a:pt x="4274171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535655" y="13328419"/>
            <a:ext cx="3071310" cy="658139"/>
            <a:chOff x="1535655" y="13328419"/>
            <a:chExt cx="3071310" cy="658139"/>
          </a:xfrm>
        </p:grpSpPr>
        <p:sp>
          <p:nvSpPr>
            <p:cNvPr id="106" name="Freeform 105"/>
            <p:cNvSpPr/>
            <p:nvPr/>
          </p:nvSpPr>
          <p:spPr>
            <a:xfrm>
              <a:off x="1535655" y="13548049"/>
              <a:ext cx="329069" cy="13461"/>
            </a:xfrm>
            <a:custGeom>
              <a:avLst/>
              <a:gdLst/>
              <a:ahLst/>
              <a:cxnLst/>
              <a:rect l="0" t="0" r="0" b="0"/>
              <a:pathLst>
                <a:path w="329069" h="13461">
                  <a:moveTo>
                    <a:pt x="0" y="13460"/>
                  </a:moveTo>
                  <a:lnTo>
                    <a:pt x="35886" y="4037"/>
                  </a:lnTo>
                  <a:lnTo>
                    <a:pt x="92053" y="1019"/>
                  </a:lnTo>
                  <a:lnTo>
                    <a:pt x="134860" y="315"/>
                  </a:lnTo>
                  <a:lnTo>
                    <a:pt x="179275" y="0"/>
                  </a:lnTo>
                  <a:lnTo>
                    <a:pt x="222884" y="1384"/>
                  </a:lnTo>
                  <a:lnTo>
                    <a:pt x="278648" y="9204"/>
                  </a:lnTo>
                  <a:lnTo>
                    <a:pt x="329068" y="13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029258" y="13355841"/>
              <a:ext cx="13712" cy="425049"/>
            </a:xfrm>
            <a:custGeom>
              <a:avLst/>
              <a:gdLst/>
              <a:ahLst/>
              <a:cxnLst/>
              <a:rect l="0" t="0" r="0" b="0"/>
              <a:pathLst>
                <a:path w="13712" h="425049">
                  <a:moveTo>
                    <a:pt x="13711" y="0"/>
                  </a:moveTo>
                  <a:lnTo>
                    <a:pt x="13711" y="56255"/>
                  </a:lnTo>
                  <a:lnTo>
                    <a:pt x="13711" y="102699"/>
                  </a:lnTo>
                  <a:lnTo>
                    <a:pt x="13711" y="149747"/>
                  </a:lnTo>
                  <a:lnTo>
                    <a:pt x="9649" y="210936"/>
                  </a:lnTo>
                  <a:lnTo>
                    <a:pt x="2859" y="266137"/>
                  </a:lnTo>
                  <a:lnTo>
                    <a:pt x="1270" y="308717"/>
                  </a:lnTo>
                  <a:lnTo>
                    <a:pt x="376" y="370943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162465" y="13393573"/>
              <a:ext cx="195863" cy="469030"/>
            </a:xfrm>
            <a:custGeom>
              <a:avLst/>
              <a:gdLst/>
              <a:ahLst/>
              <a:cxnLst/>
              <a:rect l="0" t="0" r="0" b="0"/>
              <a:pathLst>
                <a:path w="195863" h="469030">
                  <a:moveTo>
                    <a:pt x="182150" y="58246"/>
                  </a:moveTo>
                  <a:lnTo>
                    <a:pt x="182150" y="29132"/>
                  </a:lnTo>
                  <a:lnTo>
                    <a:pt x="177580" y="19032"/>
                  </a:lnTo>
                  <a:lnTo>
                    <a:pt x="160314" y="3747"/>
                  </a:lnTo>
                  <a:lnTo>
                    <a:pt x="129280" y="0"/>
                  </a:lnTo>
                  <a:lnTo>
                    <a:pt x="93143" y="4936"/>
                  </a:lnTo>
                  <a:lnTo>
                    <a:pt x="61848" y="17287"/>
                  </a:lnTo>
                  <a:lnTo>
                    <a:pt x="25813" y="48651"/>
                  </a:lnTo>
                  <a:lnTo>
                    <a:pt x="3117" y="86888"/>
                  </a:lnTo>
                  <a:lnTo>
                    <a:pt x="0" y="121759"/>
                  </a:lnTo>
                  <a:lnTo>
                    <a:pt x="1302" y="141722"/>
                  </a:lnTo>
                  <a:lnTo>
                    <a:pt x="14936" y="176090"/>
                  </a:lnTo>
                  <a:lnTo>
                    <a:pt x="60929" y="235394"/>
                  </a:lnTo>
                  <a:lnTo>
                    <a:pt x="116740" y="298114"/>
                  </a:lnTo>
                  <a:lnTo>
                    <a:pt x="151598" y="348190"/>
                  </a:lnTo>
                  <a:lnTo>
                    <a:pt x="161782" y="365803"/>
                  </a:lnTo>
                  <a:lnTo>
                    <a:pt x="169035" y="401622"/>
                  </a:lnTo>
                  <a:lnTo>
                    <a:pt x="168836" y="419705"/>
                  </a:lnTo>
                  <a:lnTo>
                    <a:pt x="164134" y="434808"/>
                  </a:lnTo>
                  <a:lnTo>
                    <a:pt x="146721" y="459715"/>
                  </a:lnTo>
                  <a:lnTo>
                    <a:pt x="135678" y="466051"/>
                  </a:lnTo>
                  <a:lnTo>
                    <a:pt x="111222" y="469029"/>
                  </a:lnTo>
                  <a:lnTo>
                    <a:pt x="101348" y="463119"/>
                  </a:lnTo>
                  <a:lnTo>
                    <a:pt x="86315" y="440304"/>
                  </a:lnTo>
                  <a:lnTo>
                    <a:pt x="76566" y="393198"/>
                  </a:lnTo>
                  <a:lnTo>
                    <a:pt x="88235" y="340646"/>
                  </a:lnTo>
                  <a:lnTo>
                    <a:pt x="110989" y="286482"/>
                  </a:lnTo>
                  <a:lnTo>
                    <a:pt x="145975" y="224531"/>
                  </a:lnTo>
                  <a:lnTo>
                    <a:pt x="178165" y="176406"/>
                  </a:lnTo>
                  <a:lnTo>
                    <a:pt x="195862" y="15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687395" y="13369553"/>
              <a:ext cx="41135" cy="329069"/>
            </a:xfrm>
            <a:custGeom>
              <a:avLst/>
              <a:gdLst/>
              <a:ahLst/>
              <a:cxnLst/>
              <a:rect l="0" t="0" r="0" b="0"/>
              <a:pathLst>
                <a:path w="41135" h="329069">
                  <a:moveTo>
                    <a:pt x="41134" y="0"/>
                  </a:moveTo>
                  <a:lnTo>
                    <a:pt x="26219" y="59660"/>
                  </a:lnTo>
                  <a:lnTo>
                    <a:pt x="17417" y="115177"/>
                  </a:lnTo>
                  <a:lnTo>
                    <a:pt x="14810" y="175809"/>
                  </a:lnTo>
                  <a:lnTo>
                    <a:pt x="14037" y="232367"/>
                  </a:lnTo>
                  <a:lnTo>
                    <a:pt x="9745" y="283659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563995" y="13588932"/>
              <a:ext cx="233091" cy="1"/>
            </a:xfrm>
            <a:custGeom>
              <a:avLst/>
              <a:gdLst/>
              <a:ahLst/>
              <a:cxnLst/>
              <a:rect l="0" t="0" r="0" b="0"/>
              <a:pathLst>
                <a:path w="233091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9327" y="0"/>
                  </a:lnTo>
                  <a:lnTo>
                    <a:pt x="216714" y="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978136" y="13355841"/>
              <a:ext cx="165407" cy="356492"/>
            </a:xfrm>
            <a:custGeom>
              <a:avLst/>
              <a:gdLst/>
              <a:ahLst/>
              <a:cxnLst/>
              <a:rect l="0" t="0" r="0" b="0"/>
              <a:pathLst>
                <a:path w="165407" h="356492">
                  <a:moveTo>
                    <a:pt x="52040" y="0"/>
                  </a:moveTo>
                  <a:lnTo>
                    <a:pt x="31670" y="45308"/>
                  </a:lnTo>
                  <a:lnTo>
                    <a:pt x="16212" y="104494"/>
                  </a:lnTo>
                  <a:lnTo>
                    <a:pt x="6662" y="148006"/>
                  </a:lnTo>
                  <a:lnTo>
                    <a:pt x="0" y="208049"/>
                  </a:lnTo>
                  <a:lnTo>
                    <a:pt x="5305" y="264435"/>
                  </a:lnTo>
                  <a:lnTo>
                    <a:pt x="16542" y="293233"/>
                  </a:lnTo>
                  <a:lnTo>
                    <a:pt x="23804" y="305178"/>
                  </a:lnTo>
                  <a:lnTo>
                    <a:pt x="34739" y="313142"/>
                  </a:lnTo>
                  <a:lnTo>
                    <a:pt x="63140" y="321991"/>
                  </a:lnTo>
                  <a:lnTo>
                    <a:pt x="76198" y="321302"/>
                  </a:lnTo>
                  <a:lnTo>
                    <a:pt x="98832" y="312415"/>
                  </a:lnTo>
                  <a:lnTo>
                    <a:pt x="128705" y="290280"/>
                  </a:lnTo>
                  <a:lnTo>
                    <a:pt x="149574" y="257145"/>
                  </a:lnTo>
                  <a:lnTo>
                    <a:pt x="165406" y="218382"/>
                  </a:lnTo>
                  <a:lnTo>
                    <a:pt x="164181" y="211097"/>
                  </a:lnTo>
                  <a:lnTo>
                    <a:pt x="158793" y="207764"/>
                  </a:lnTo>
                  <a:lnTo>
                    <a:pt x="150631" y="207064"/>
                  </a:lnTo>
                  <a:lnTo>
                    <a:pt x="142143" y="211170"/>
                  </a:lnTo>
                  <a:lnTo>
                    <a:pt x="124586" y="227917"/>
                  </a:lnTo>
                  <a:lnTo>
                    <a:pt x="104850" y="263042"/>
                  </a:lnTo>
                  <a:lnTo>
                    <a:pt x="96633" y="309675"/>
                  </a:lnTo>
                  <a:lnTo>
                    <a:pt x="98773" y="332130"/>
                  </a:lnTo>
                  <a:lnTo>
                    <a:pt x="106884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222132" y="13479242"/>
              <a:ext cx="150824" cy="178246"/>
            </a:xfrm>
            <a:custGeom>
              <a:avLst/>
              <a:gdLst/>
              <a:ahLst/>
              <a:cxnLst/>
              <a:rect l="0" t="0" r="0" b="0"/>
              <a:pathLst>
                <a:path w="150824" h="178246">
                  <a:moveTo>
                    <a:pt x="0" y="0"/>
                  </a:moveTo>
                  <a:lnTo>
                    <a:pt x="26363" y="57251"/>
                  </a:lnTo>
                  <a:lnTo>
                    <a:pt x="69019" y="119655"/>
                  </a:lnTo>
                  <a:lnTo>
                    <a:pt x="88567" y="138494"/>
                  </a:lnTo>
                  <a:lnTo>
                    <a:pt x="150823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345533" y="13396975"/>
              <a:ext cx="123402" cy="479894"/>
            </a:xfrm>
            <a:custGeom>
              <a:avLst/>
              <a:gdLst/>
              <a:ahLst/>
              <a:cxnLst/>
              <a:rect l="0" t="0" r="0" b="0"/>
              <a:pathLst>
                <a:path w="123402" h="479894">
                  <a:moveTo>
                    <a:pt x="123401" y="0"/>
                  </a:moveTo>
                  <a:lnTo>
                    <a:pt x="103032" y="45308"/>
                  </a:lnTo>
                  <a:lnTo>
                    <a:pt x="89097" y="104494"/>
                  </a:lnTo>
                  <a:lnTo>
                    <a:pt x="85303" y="148006"/>
                  </a:lnTo>
                  <a:lnTo>
                    <a:pt x="79554" y="192737"/>
                  </a:lnTo>
                  <a:lnTo>
                    <a:pt x="67752" y="252618"/>
                  </a:lnTo>
                  <a:lnTo>
                    <a:pt x="54607" y="307433"/>
                  </a:lnTo>
                  <a:lnTo>
                    <a:pt x="41063" y="363791"/>
                  </a:lnTo>
                  <a:lnTo>
                    <a:pt x="23339" y="413498"/>
                  </a:lnTo>
                  <a:lnTo>
                    <a:pt x="6915" y="454634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660891" y="13492953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3208" y="0"/>
                  </a:lnTo>
                  <a:lnTo>
                    <a:pt x="115855" y="4063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633469" y="13575221"/>
              <a:ext cx="164535" cy="21234"/>
            </a:xfrm>
            <a:custGeom>
              <a:avLst/>
              <a:gdLst/>
              <a:ahLst/>
              <a:cxnLst/>
              <a:rect l="0" t="0" r="0" b="0"/>
              <a:pathLst>
                <a:path w="164535" h="21234">
                  <a:moveTo>
                    <a:pt x="0" y="0"/>
                  </a:moveTo>
                  <a:lnTo>
                    <a:pt x="35886" y="9423"/>
                  </a:lnTo>
                  <a:lnTo>
                    <a:pt x="90530" y="13963"/>
                  </a:lnTo>
                  <a:lnTo>
                    <a:pt x="139898" y="21233"/>
                  </a:lnTo>
                  <a:lnTo>
                    <a:pt x="148110" y="20248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99649" y="13328419"/>
              <a:ext cx="170184" cy="345194"/>
            </a:xfrm>
            <a:custGeom>
              <a:avLst/>
              <a:gdLst/>
              <a:ahLst/>
              <a:cxnLst/>
              <a:rect l="0" t="0" r="0" b="0"/>
              <a:pathLst>
                <a:path w="170184" h="345194">
                  <a:moveTo>
                    <a:pt x="54845" y="0"/>
                  </a:moveTo>
                  <a:lnTo>
                    <a:pt x="86161" y="12469"/>
                  </a:lnTo>
                  <a:lnTo>
                    <a:pt x="104818" y="26363"/>
                  </a:lnTo>
                  <a:lnTo>
                    <a:pt x="115142" y="50819"/>
                  </a:lnTo>
                  <a:lnTo>
                    <a:pt x="117895" y="65872"/>
                  </a:lnTo>
                  <a:lnTo>
                    <a:pt x="116684" y="78955"/>
                  </a:lnTo>
                  <a:lnTo>
                    <a:pt x="107212" y="101616"/>
                  </a:lnTo>
                  <a:lnTo>
                    <a:pt x="84749" y="131504"/>
                  </a:lnTo>
                  <a:lnTo>
                    <a:pt x="51518" y="152377"/>
                  </a:lnTo>
                  <a:lnTo>
                    <a:pt x="51103" y="156429"/>
                  </a:lnTo>
                  <a:lnTo>
                    <a:pt x="110401" y="170745"/>
                  </a:lnTo>
                  <a:lnTo>
                    <a:pt x="151034" y="197859"/>
                  </a:lnTo>
                  <a:lnTo>
                    <a:pt x="166151" y="230127"/>
                  </a:lnTo>
                  <a:lnTo>
                    <a:pt x="170183" y="249397"/>
                  </a:lnTo>
                  <a:lnTo>
                    <a:pt x="168300" y="265289"/>
                  </a:lnTo>
                  <a:lnTo>
                    <a:pt x="154020" y="291074"/>
                  </a:lnTo>
                  <a:lnTo>
                    <a:pt x="113007" y="322720"/>
                  </a:lnTo>
                  <a:lnTo>
                    <a:pt x="69539" y="344115"/>
                  </a:lnTo>
                  <a:lnTo>
                    <a:pt x="55500" y="345193"/>
                  </a:lnTo>
                  <a:lnTo>
                    <a:pt x="27714" y="338266"/>
                  </a:lnTo>
                  <a:lnTo>
                    <a:pt x="12318" y="329095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46451" y="13424398"/>
              <a:ext cx="178246" cy="233090"/>
            </a:xfrm>
            <a:custGeom>
              <a:avLst/>
              <a:gdLst/>
              <a:ahLst/>
              <a:cxnLst/>
              <a:rect l="0" t="0" r="0" b="0"/>
              <a:pathLst>
                <a:path w="178246" h="233090">
                  <a:moveTo>
                    <a:pt x="0" y="0"/>
                  </a:moveTo>
                  <a:lnTo>
                    <a:pt x="19084" y="57252"/>
                  </a:lnTo>
                  <a:lnTo>
                    <a:pt x="38245" y="119586"/>
                  </a:lnTo>
                  <a:lnTo>
                    <a:pt x="69791" y="177493"/>
                  </a:lnTo>
                  <a:lnTo>
                    <a:pt x="88910" y="202287"/>
                  </a:lnTo>
                  <a:lnTo>
                    <a:pt x="112642" y="218383"/>
                  </a:lnTo>
                  <a:lnTo>
                    <a:pt x="138424" y="226553"/>
                  </a:lnTo>
                  <a:lnTo>
                    <a:pt x="178245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346451" y="13410685"/>
              <a:ext cx="260514" cy="575873"/>
            </a:xfrm>
            <a:custGeom>
              <a:avLst/>
              <a:gdLst/>
              <a:ahLst/>
              <a:cxnLst/>
              <a:rect l="0" t="0" r="0" b="0"/>
              <a:pathLst>
                <a:path w="260514" h="575873">
                  <a:moveTo>
                    <a:pt x="260513" y="0"/>
                  </a:moveTo>
                  <a:lnTo>
                    <a:pt x="234150" y="57253"/>
                  </a:lnTo>
                  <a:lnTo>
                    <a:pt x="216477" y="111249"/>
                  </a:lnTo>
                  <a:lnTo>
                    <a:pt x="201592" y="160935"/>
                  </a:lnTo>
                  <a:lnTo>
                    <a:pt x="182914" y="218669"/>
                  </a:lnTo>
                  <a:lnTo>
                    <a:pt x="164553" y="274084"/>
                  </a:lnTo>
                  <a:lnTo>
                    <a:pt x="146256" y="329042"/>
                  </a:lnTo>
                  <a:lnTo>
                    <a:pt x="126448" y="383909"/>
                  </a:lnTo>
                  <a:lnTo>
                    <a:pt x="98837" y="438758"/>
                  </a:lnTo>
                  <a:lnTo>
                    <a:pt x="79051" y="475830"/>
                  </a:lnTo>
                  <a:lnTo>
                    <a:pt x="57955" y="510174"/>
                  </a:lnTo>
                  <a:lnTo>
                    <a:pt x="37992" y="545234"/>
                  </a:lnTo>
                  <a:lnTo>
                    <a:pt x="22979" y="562256"/>
                  </a:lnTo>
                  <a:lnTo>
                    <a:pt x="0" y="5758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3743158" y="11888743"/>
            <a:ext cx="630716" cy="1110608"/>
          </a:xfrm>
          <a:custGeom>
            <a:avLst/>
            <a:gdLst/>
            <a:ahLst/>
            <a:cxnLst/>
            <a:rect l="0" t="0" r="0" b="0"/>
            <a:pathLst>
              <a:path w="630716" h="1110608">
                <a:moveTo>
                  <a:pt x="630715" y="0"/>
                </a:moveTo>
                <a:lnTo>
                  <a:pt x="611738" y="56933"/>
                </a:lnTo>
                <a:lnTo>
                  <a:pt x="588021" y="119957"/>
                </a:lnTo>
                <a:lnTo>
                  <a:pt x="557635" y="181288"/>
                </a:lnTo>
                <a:lnTo>
                  <a:pt x="532726" y="225302"/>
                </a:lnTo>
                <a:lnTo>
                  <a:pt x="506421" y="270254"/>
                </a:lnTo>
                <a:lnTo>
                  <a:pt x="479495" y="315625"/>
                </a:lnTo>
                <a:lnTo>
                  <a:pt x="452293" y="361181"/>
                </a:lnTo>
                <a:lnTo>
                  <a:pt x="424969" y="406818"/>
                </a:lnTo>
                <a:lnTo>
                  <a:pt x="393527" y="452493"/>
                </a:lnTo>
                <a:lnTo>
                  <a:pt x="360764" y="499707"/>
                </a:lnTo>
                <a:lnTo>
                  <a:pt x="330968" y="551160"/>
                </a:lnTo>
                <a:lnTo>
                  <a:pt x="298428" y="600435"/>
                </a:lnTo>
                <a:lnTo>
                  <a:pt x="265176" y="647727"/>
                </a:lnTo>
                <a:lnTo>
                  <a:pt x="235163" y="694135"/>
                </a:lnTo>
                <a:lnTo>
                  <a:pt x="206589" y="740153"/>
                </a:lnTo>
                <a:lnTo>
                  <a:pt x="178655" y="785997"/>
                </a:lnTo>
                <a:lnTo>
                  <a:pt x="151005" y="831762"/>
                </a:lnTo>
                <a:lnTo>
                  <a:pt x="117022" y="893074"/>
                </a:lnTo>
                <a:lnTo>
                  <a:pt x="87656" y="942557"/>
                </a:lnTo>
                <a:lnTo>
                  <a:pt x="59658" y="993443"/>
                </a:lnTo>
                <a:lnTo>
                  <a:pt x="24423" y="1054285"/>
                </a:lnTo>
                <a:lnTo>
                  <a:pt x="0" y="111060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5210256" y="12478324"/>
            <a:ext cx="3907694" cy="508856"/>
            <a:chOff x="5210256" y="12478324"/>
            <a:chExt cx="3907694" cy="508856"/>
          </a:xfrm>
        </p:grpSpPr>
        <p:sp>
          <p:nvSpPr>
            <p:cNvPr id="121" name="Freeform 120"/>
            <p:cNvSpPr/>
            <p:nvPr/>
          </p:nvSpPr>
          <p:spPr>
            <a:xfrm>
              <a:off x="5212679" y="12537848"/>
              <a:ext cx="175824" cy="420369"/>
            </a:xfrm>
            <a:custGeom>
              <a:avLst/>
              <a:gdLst/>
              <a:ahLst/>
              <a:cxnLst/>
              <a:rect l="0" t="0" r="0" b="0"/>
              <a:pathLst>
                <a:path w="175824" h="420369">
                  <a:moveTo>
                    <a:pt x="25000" y="63877"/>
                  </a:moveTo>
                  <a:lnTo>
                    <a:pt x="15577" y="99763"/>
                  </a:lnTo>
                  <a:lnTo>
                    <a:pt x="12559" y="154407"/>
                  </a:lnTo>
                  <a:lnTo>
                    <a:pt x="13188" y="214440"/>
                  </a:lnTo>
                  <a:lnTo>
                    <a:pt x="18735" y="268414"/>
                  </a:lnTo>
                  <a:lnTo>
                    <a:pt x="22215" y="315762"/>
                  </a:lnTo>
                  <a:lnTo>
                    <a:pt x="20112" y="372616"/>
                  </a:lnTo>
                  <a:lnTo>
                    <a:pt x="17171" y="388533"/>
                  </a:lnTo>
                  <a:lnTo>
                    <a:pt x="13686" y="394574"/>
                  </a:lnTo>
                  <a:lnTo>
                    <a:pt x="9840" y="394032"/>
                  </a:lnTo>
                  <a:lnTo>
                    <a:pt x="5752" y="389099"/>
                  </a:lnTo>
                  <a:lnTo>
                    <a:pt x="0" y="345763"/>
                  </a:lnTo>
                  <a:lnTo>
                    <a:pt x="2716" y="301896"/>
                  </a:lnTo>
                  <a:lnTo>
                    <a:pt x="9002" y="251930"/>
                  </a:lnTo>
                  <a:lnTo>
                    <a:pt x="16874" y="199254"/>
                  </a:lnTo>
                  <a:lnTo>
                    <a:pt x="29871" y="140044"/>
                  </a:lnTo>
                  <a:lnTo>
                    <a:pt x="47912" y="77568"/>
                  </a:lnTo>
                  <a:lnTo>
                    <a:pt x="63104" y="29000"/>
                  </a:lnTo>
                  <a:lnTo>
                    <a:pt x="77991" y="4703"/>
                  </a:lnTo>
                  <a:lnTo>
                    <a:pt x="87749" y="53"/>
                  </a:lnTo>
                  <a:lnTo>
                    <a:pt x="98826" y="0"/>
                  </a:lnTo>
                  <a:lnTo>
                    <a:pt x="110781" y="3011"/>
                  </a:lnTo>
                  <a:lnTo>
                    <a:pt x="120274" y="12636"/>
                  </a:lnTo>
                  <a:lnTo>
                    <a:pt x="134885" y="43642"/>
                  </a:lnTo>
                  <a:lnTo>
                    <a:pt x="142394" y="90939"/>
                  </a:lnTo>
                  <a:lnTo>
                    <a:pt x="147254" y="145984"/>
                  </a:lnTo>
                  <a:lnTo>
                    <a:pt x="154493" y="200918"/>
                  </a:lnTo>
                  <a:lnTo>
                    <a:pt x="158726" y="255802"/>
                  </a:lnTo>
                  <a:lnTo>
                    <a:pt x="160607" y="307618"/>
                  </a:lnTo>
                  <a:lnTo>
                    <a:pt x="163189" y="368002"/>
                  </a:lnTo>
                  <a:lnTo>
                    <a:pt x="175823" y="420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210256" y="12766260"/>
              <a:ext cx="260514" cy="54845"/>
            </a:xfrm>
            <a:custGeom>
              <a:avLst/>
              <a:gdLst/>
              <a:ahLst/>
              <a:cxnLst/>
              <a:rect l="0" t="0" r="0" b="0"/>
              <a:pathLst>
                <a:path w="260514" h="54845">
                  <a:moveTo>
                    <a:pt x="0" y="54844"/>
                  </a:moveTo>
                  <a:lnTo>
                    <a:pt x="48808" y="39930"/>
                  </a:lnTo>
                  <a:lnTo>
                    <a:pt x="102315" y="27065"/>
                  </a:lnTo>
                  <a:lnTo>
                    <a:pt x="144499" y="19646"/>
                  </a:lnTo>
                  <a:lnTo>
                    <a:pt x="206503" y="13945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490775" y="12617455"/>
              <a:ext cx="267931" cy="328697"/>
            </a:xfrm>
            <a:custGeom>
              <a:avLst/>
              <a:gdLst/>
              <a:ahLst/>
              <a:cxnLst/>
              <a:rect l="0" t="0" r="0" b="0"/>
              <a:pathLst>
                <a:path w="267931" h="328697">
                  <a:moveTo>
                    <a:pt x="213085" y="162515"/>
                  </a:moveTo>
                  <a:lnTo>
                    <a:pt x="200615" y="121777"/>
                  </a:lnTo>
                  <a:lnTo>
                    <a:pt x="186722" y="100736"/>
                  </a:lnTo>
                  <a:lnTo>
                    <a:pt x="166328" y="85291"/>
                  </a:lnTo>
                  <a:lnTo>
                    <a:pt x="154491" y="79041"/>
                  </a:lnTo>
                  <a:lnTo>
                    <a:pt x="129151" y="76156"/>
                  </a:lnTo>
                  <a:lnTo>
                    <a:pt x="104178" y="81476"/>
                  </a:lnTo>
                  <a:lnTo>
                    <a:pt x="63319" y="109719"/>
                  </a:lnTo>
                  <a:lnTo>
                    <a:pt x="45973" y="128386"/>
                  </a:lnTo>
                  <a:lnTo>
                    <a:pt x="18362" y="185736"/>
                  </a:lnTo>
                  <a:lnTo>
                    <a:pt x="1011" y="243537"/>
                  </a:lnTo>
                  <a:lnTo>
                    <a:pt x="0" y="277745"/>
                  </a:lnTo>
                  <a:lnTo>
                    <a:pt x="9706" y="303105"/>
                  </a:lnTo>
                  <a:lnTo>
                    <a:pt x="28239" y="320470"/>
                  </a:lnTo>
                  <a:lnTo>
                    <a:pt x="39580" y="327234"/>
                  </a:lnTo>
                  <a:lnTo>
                    <a:pt x="51711" y="328696"/>
                  </a:lnTo>
                  <a:lnTo>
                    <a:pt x="77378" y="322195"/>
                  </a:lnTo>
                  <a:lnTo>
                    <a:pt x="117523" y="294127"/>
                  </a:lnTo>
                  <a:lnTo>
                    <a:pt x="158363" y="249585"/>
                  </a:lnTo>
                  <a:lnTo>
                    <a:pt x="184852" y="190514"/>
                  </a:lnTo>
                  <a:lnTo>
                    <a:pt x="196982" y="147029"/>
                  </a:lnTo>
                  <a:lnTo>
                    <a:pt x="205928" y="102311"/>
                  </a:lnTo>
                  <a:lnTo>
                    <a:pt x="209904" y="57045"/>
                  </a:lnTo>
                  <a:lnTo>
                    <a:pt x="219421" y="3293"/>
                  </a:lnTo>
                  <a:lnTo>
                    <a:pt x="221879" y="0"/>
                  </a:lnTo>
                  <a:lnTo>
                    <a:pt x="224611" y="16652"/>
                  </a:lnTo>
                  <a:lnTo>
                    <a:pt x="226149" y="76132"/>
                  </a:lnTo>
                  <a:lnTo>
                    <a:pt x="226509" y="125647"/>
                  </a:lnTo>
                  <a:lnTo>
                    <a:pt x="228192" y="175076"/>
                  </a:lnTo>
                  <a:lnTo>
                    <a:pt x="239228" y="235640"/>
                  </a:lnTo>
                  <a:lnTo>
                    <a:pt x="261358" y="289696"/>
                  </a:lnTo>
                  <a:lnTo>
                    <a:pt x="267930" y="3133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92364" y="12642073"/>
              <a:ext cx="226854" cy="298523"/>
            </a:xfrm>
            <a:custGeom>
              <a:avLst/>
              <a:gdLst/>
              <a:ahLst/>
              <a:cxnLst/>
              <a:rect l="0" t="0" r="0" b="0"/>
              <a:pathLst>
                <a:path w="226854" h="298523">
                  <a:moveTo>
                    <a:pt x="130875" y="233876"/>
                  </a:moveTo>
                  <a:lnTo>
                    <a:pt x="141728" y="174217"/>
                  </a:lnTo>
                  <a:lnTo>
                    <a:pt x="139676" y="118697"/>
                  </a:lnTo>
                  <a:lnTo>
                    <a:pt x="131740" y="80613"/>
                  </a:lnTo>
                  <a:lnTo>
                    <a:pt x="118056" y="53530"/>
                  </a:lnTo>
                  <a:lnTo>
                    <a:pt x="108618" y="48136"/>
                  </a:lnTo>
                  <a:lnTo>
                    <a:pt x="97755" y="47587"/>
                  </a:lnTo>
                  <a:lnTo>
                    <a:pt x="75021" y="55102"/>
                  </a:lnTo>
                  <a:lnTo>
                    <a:pt x="54761" y="68599"/>
                  </a:lnTo>
                  <a:lnTo>
                    <a:pt x="39663" y="88817"/>
                  </a:lnTo>
                  <a:lnTo>
                    <a:pt x="18535" y="134019"/>
                  </a:lnTo>
                  <a:lnTo>
                    <a:pt x="1103" y="191594"/>
                  </a:lnTo>
                  <a:lnTo>
                    <a:pt x="0" y="243185"/>
                  </a:lnTo>
                  <a:lnTo>
                    <a:pt x="7199" y="271529"/>
                  </a:lnTo>
                  <a:lnTo>
                    <a:pt x="20555" y="294283"/>
                  </a:lnTo>
                  <a:lnTo>
                    <a:pt x="31429" y="298522"/>
                  </a:lnTo>
                  <a:lnTo>
                    <a:pt x="59762" y="295109"/>
                  </a:lnTo>
                  <a:lnTo>
                    <a:pt x="95416" y="276056"/>
                  </a:lnTo>
                  <a:lnTo>
                    <a:pt x="125278" y="236555"/>
                  </a:lnTo>
                  <a:lnTo>
                    <a:pt x="146144" y="178979"/>
                  </a:lnTo>
                  <a:lnTo>
                    <a:pt x="152896" y="135842"/>
                  </a:lnTo>
                  <a:lnTo>
                    <a:pt x="156697" y="72794"/>
                  </a:lnTo>
                  <a:lnTo>
                    <a:pt x="161886" y="19583"/>
                  </a:lnTo>
                  <a:lnTo>
                    <a:pt x="165260" y="4177"/>
                  </a:lnTo>
                  <a:lnTo>
                    <a:pt x="167510" y="0"/>
                  </a:lnTo>
                  <a:lnTo>
                    <a:pt x="169009" y="3309"/>
                  </a:lnTo>
                  <a:lnTo>
                    <a:pt x="171416" y="59684"/>
                  </a:lnTo>
                  <a:lnTo>
                    <a:pt x="171745" y="104659"/>
                  </a:lnTo>
                  <a:lnTo>
                    <a:pt x="173415" y="152071"/>
                  </a:lnTo>
                  <a:lnTo>
                    <a:pt x="182921" y="211500"/>
                  </a:lnTo>
                  <a:lnTo>
                    <a:pt x="196909" y="255684"/>
                  </a:lnTo>
                  <a:lnTo>
                    <a:pt x="226853" y="288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116043" y="12779970"/>
              <a:ext cx="12865" cy="178247"/>
            </a:xfrm>
            <a:custGeom>
              <a:avLst/>
              <a:gdLst/>
              <a:ahLst/>
              <a:cxnLst/>
              <a:rect l="0" t="0" r="0" b="0"/>
              <a:pathLst>
                <a:path w="12865" h="178247">
                  <a:moveTo>
                    <a:pt x="12864" y="0"/>
                  </a:moveTo>
                  <a:lnTo>
                    <a:pt x="2012" y="48807"/>
                  </a:lnTo>
                  <a:lnTo>
                    <a:pt x="0" y="98253"/>
                  </a:lnTo>
                  <a:lnTo>
                    <a:pt x="3466" y="143373"/>
                  </a:lnTo>
                  <a:lnTo>
                    <a:pt x="12864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101485" y="127251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334575" y="12492035"/>
              <a:ext cx="1" cy="493604"/>
            </a:xfrm>
            <a:custGeom>
              <a:avLst/>
              <a:gdLst/>
              <a:ahLst/>
              <a:cxnLst/>
              <a:rect l="0" t="0" r="0" b="0"/>
              <a:pathLst>
                <a:path w="1" h="493604">
                  <a:moveTo>
                    <a:pt x="0" y="0"/>
                  </a:moveTo>
                  <a:lnTo>
                    <a:pt x="0" y="46833"/>
                  </a:lnTo>
                  <a:lnTo>
                    <a:pt x="0" y="90894"/>
                  </a:lnTo>
                  <a:lnTo>
                    <a:pt x="0" y="152533"/>
                  </a:lnTo>
                  <a:lnTo>
                    <a:pt x="0" y="202873"/>
                  </a:lnTo>
                  <a:lnTo>
                    <a:pt x="0" y="259270"/>
                  </a:lnTo>
                  <a:lnTo>
                    <a:pt x="0" y="314806"/>
                  </a:lnTo>
                  <a:lnTo>
                    <a:pt x="0" y="365895"/>
                  </a:lnTo>
                  <a:lnTo>
                    <a:pt x="0" y="412469"/>
                  </a:lnTo>
                  <a:lnTo>
                    <a:pt x="0" y="475772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66019" y="12738837"/>
              <a:ext cx="219380" cy="38275"/>
            </a:xfrm>
            <a:custGeom>
              <a:avLst/>
              <a:gdLst/>
              <a:ahLst/>
              <a:cxnLst/>
              <a:rect l="0" t="0" r="0" b="0"/>
              <a:pathLst>
                <a:path w="219380" h="38275">
                  <a:moveTo>
                    <a:pt x="0" y="27423"/>
                  </a:moveTo>
                  <a:lnTo>
                    <a:pt x="48807" y="38274"/>
                  </a:lnTo>
                  <a:lnTo>
                    <a:pt x="94190" y="36224"/>
                  </a:lnTo>
                  <a:lnTo>
                    <a:pt x="150470" y="21881"/>
                  </a:lnTo>
                  <a:lnTo>
                    <a:pt x="207145" y="393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561974" y="12766260"/>
              <a:ext cx="33115" cy="178246"/>
            </a:xfrm>
            <a:custGeom>
              <a:avLst/>
              <a:gdLst/>
              <a:ahLst/>
              <a:cxnLst/>
              <a:rect l="0" t="0" r="0" b="0"/>
              <a:pathLst>
                <a:path w="33115" h="178246">
                  <a:moveTo>
                    <a:pt x="33114" y="0"/>
                  </a:moveTo>
                  <a:lnTo>
                    <a:pt x="18199" y="55597"/>
                  </a:lnTo>
                  <a:lnTo>
                    <a:pt x="884" y="117116"/>
                  </a:lnTo>
                  <a:lnTo>
                    <a:pt x="0" y="143967"/>
                  </a:lnTo>
                  <a:lnTo>
                    <a:pt x="569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553954" y="12725126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13712" y="2742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704778" y="12766260"/>
              <a:ext cx="103403" cy="122812"/>
            </a:xfrm>
            <a:custGeom>
              <a:avLst/>
              <a:gdLst/>
              <a:ahLst/>
              <a:cxnLst/>
              <a:rect l="0" t="0" r="0" b="0"/>
              <a:pathLst>
                <a:path w="103403" h="122812">
                  <a:moveTo>
                    <a:pt x="0" y="0"/>
                  </a:moveTo>
                  <a:lnTo>
                    <a:pt x="10945" y="53207"/>
                  </a:lnTo>
                  <a:lnTo>
                    <a:pt x="19084" y="88141"/>
                  </a:lnTo>
                  <a:lnTo>
                    <a:pt x="27957" y="101418"/>
                  </a:lnTo>
                  <a:lnTo>
                    <a:pt x="54067" y="120232"/>
                  </a:lnTo>
                  <a:lnTo>
                    <a:pt x="66513" y="122811"/>
                  </a:lnTo>
                  <a:lnTo>
                    <a:pt x="77858" y="121484"/>
                  </a:lnTo>
                  <a:lnTo>
                    <a:pt x="88469" y="117552"/>
                  </a:lnTo>
                  <a:lnTo>
                    <a:pt x="95542" y="107314"/>
                  </a:lnTo>
                  <a:lnTo>
                    <a:pt x="103402" y="75626"/>
                  </a:lnTo>
                  <a:lnTo>
                    <a:pt x="98770" y="48338"/>
                  </a:lnTo>
                  <a:lnTo>
                    <a:pt x="93268" y="36795"/>
                  </a:lnTo>
                  <a:lnTo>
                    <a:pt x="74969" y="19908"/>
                  </a:lnTo>
                  <a:lnTo>
                    <a:pt x="4113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869312" y="12752510"/>
              <a:ext cx="274225" cy="150862"/>
            </a:xfrm>
            <a:custGeom>
              <a:avLst/>
              <a:gdLst/>
              <a:ahLst/>
              <a:cxnLst/>
              <a:rect l="0" t="0" r="0" b="0"/>
              <a:pathLst>
                <a:path w="274225" h="150862">
                  <a:moveTo>
                    <a:pt x="0" y="41172"/>
                  </a:moveTo>
                  <a:lnTo>
                    <a:pt x="42203" y="89752"/>
                  </a:lnTo>
                  <a:lnTo>
                    <a:pt x="43370" y="87270"/>
                  </a:lnTo>
                  <a:lnTo>
                    <a:pt x="43651" y="70801"/>
                  </a:lnTo>
                  <a:lnTo>
                    <a:pt x="53897" y="30315"/>
                  </a:lnTo>
                  <a:lnTo>
                    <a:pt x="67627" y="7908"/>
                  </a:lnTo>
                  <a:lnTo>
                    <a:pt x="77077" y="2238"/>
                  </a:lnTo>
                  <a:lnTo>
                    <a:pt x="99766" y="0"/>
                  </a:lnTo>
                  <a:lnTo>
                    <a:pt x="110691" y="4583"/>
                  </a:lnTo>
                  <a:lnTo>
                    <a:pt x="130955" y="21863"/>
                  </a:lnTo>
                  <a:lnTo>
                    <a:pt x="168792" y="79620"/>
                  </a:lnTo>
                  <a:lnTo>
                    <a:pt x="197957" y="119597"/>
                  </a:lnTo>
                  <a:lnTo>
                    <a:pt x="222047" y="135951"/>
                  </a:lnTo>
                  <a:lnTo>
                    <a:pt x="274224" y="1508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261003" y="12555496"/>
              <a:ext cx="160871" cy="399131"/>
            </a:xfrm>
            <a:custGeom>
              <a:avLst/>
              <a:gdLst/>
              <a:ahLst/>
              <a:cxnLst/>
              <a:rect l="0" t="0" r="0" b="0"/>
              <a:pathLst>
                <a:path w="160871" h="399131">
                  <a:moveTo>
                    <a:pt x="47067" y="114785"/>
                  </a:moveTo>
                  <a:lnTo>
                    <a:pt x="36121" y="161618"/>
                  </a:lnTo>
                  <a:lnTo>
                    <a:pt x="27983" y="205679"/>
                  </a:lnTo>
                  <a:lnTo>
                    <a:pt x="23351" y="251669"/>
                  </a:lnTo>
                  <a:lnTo>
                    <a:pt x="21292" y="295976"/>
                  </a:lnTo>
                  <a:lnTo>
                    <a:pt x="20133" y="355181"/>
                  </a:lnTo>
                  <a:lnTo>
                    <a:pt x="19862" y="392763"/>
                  </a:lnTo>
                  <a:lnTo>
                    <a:pt x="18266" y="399130"/>
                  </a:lnTo>
                  <a:lnTo>
                    <a:pt x="15678" y="397279"/>
                  </a:lnTo>
                  <a:lnTo>
                    <a:pt x="580" y="343246"/>
                  </a:lnTo>
                  <a:lnTo>
                    <a:pt x="0" y="294528"/>
                  </a:lnTo>
                  <a:lnTo>
                    <a:pt x="3296" y="238851"/>
                  </a:lnTo>
                  <a:lnTo>
                    <a:pt x="4762" y="183636"/>
                  </a:lnTo>
                  <a:lnTo>
                    <a:pt x="12865" y="122998"/>
                  </a:lnTo>
                  <a:lnTo>
                    <a:pt x="24915" y="61527"/>
                  </a:lnTo>
                  <a:lnTo>
                    <a:pt x="38134" y="9628"/>
                  </a:lnTo>
                  <a:lnTo>
                    <a:pt x="47205" y="2024"/>
                  </a:lnTo>
                  <a:lnTo>
                    <a:pt x="59347" y="0"/>
                  </a:lnTo>
                  <a:lnTo>
                    <a:pt x="73535" y="1699"/>
                  </a:lnTo>
                  <a:lnTo>
                    <a:pt x="97425" y="15773"/>
                  </a:lnTo>
                  <a:lnTo>
                    <a:pt x="128006" y="53455"/>
                  </a:lnTo>
                  <a:lnTo>
                    <a:pt x="152300" y="103215"/>
                  </a:lnTo>
                  <a:lnTo>
                    <a:pt x="160870" y="138589"/>
                  </a:lnTo>
                  <a:lnTo>
                    <a:pt x="159601" y="174622"/>
                  </a:lnTo>
                  <a:lnTo>
                    <a:pt x="149896" y="202825"/>
                  </a:lnTo>
                  <a:lnTo>
                    <a:pt x="143042" y="214612"/>
                  </a:lnTo>
                  <a:lnTo>
                    <a:pt x="132379" y="222470"/>
                  </a:lnTo>
                  <a:lnTo>
                    <a:pt x="104281" y="231201"/>
                  </a:lnTo>
                  <a:lnTo>
                    <a:pt x="42682" y="236806"/>
                  </a:lnTo>
                  <a:lnTo>
                    <a:pt x="19645" y="238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486316" y="12725126"/>
              <a:ext cx="68557" cy="150057"/>
            </a:xfrm>
            <a:custGeom>
              <a:avLst/>
              <a:gdLst/>
              <a:ahLst/>
              <a:cxnLst/>
              <a:rect l="0" t="0" r="0" b="0"/>
              <a:pathLst>
                <a:path w="68557" h="150057">
                  <a:moveTo>
                    <a:pt x="0" y="41134"/>
                  </a:moveTo>
                  <a:lnTo>
                    <a:pt x="19084" y="98385"/>
                  </a:lnTo>
                  <a:lnTo>
                    <a:pt x="25775" y="150056"/>
                  </a:lnTo>
                  <a:lnTo>
                    <a:pt x="34484" y="99000"/>
                  </a:lnTo>
                  <a:lnTo>
                    <a:pt x="46442" y="48461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678272" y="12725126"/>
              <a:ext cx="64560" cy="155995"/>
            </a:xfrm>
            <a:custGeom>
              <a:avLst/>
              <a:gdLst/>
              <a:ahLst/>
              <a:cxnLst/>
              <a:rect l="0" t="0" r="0" b="0"/>
              <a:pathLst>
                <a:path w="64560" h="155995">
                  <a:moveTo>
                    <a:pt x="13712" y="54844"/>
                  </a:moveTo>
                  <a:lnTo>
                    <a:pt x="12188" y="106530"/>
                  </a:lnTo>
                  <a:lnTo>
                    <a:pt x="6433" y="135707"/>
                  </a:lnTo>
                  <a:lnTo>
                    <a:pt x="10383" y="145316"/>
                  </a:lnTo>
                  <a:lnTo>
                    <a:pt x="19109" y="151723"/>
                  </a:lnTo>
                  <a:lnTo>
                    <a:pt x="31022" y="155994"/>
                  </a:lnTo>
                  <a:lnTo>
                    <a:pt x="40486" y="154270"/>
                  </a:lnTo>
                  <a:lnTo>
                    <a:pt x="48320" y="148551"/>
                  </a:lnTo>
                  <a:lnTo>
                    <a:pt x="55065" y="140167"/>
                  </a:lnTo>
                  <a:lnTo>
                    <a:pt x="62561" y="114602"/>
                  </a:lnTo>
                  <a:lnTo>
                    <a:pt x="64559" y="99253"/>
                  </a:lnTo>
                  <a:lnTo>
                    <a:pt x="54592" y="70011"/>
                  </a:lnTo>
                  <a:lnTo>
                    <a:pt x="8103" y="94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787963" y="12704363"/>
              <a:ext cx="185668" cy="282817"/>
            </a:xfrm>
            <a:custGeom>
              <a:avLst/>
              <a:gdLst/>
              <a:ahLst/>
              <a:cxnLst/>
              <a:rect l="0" t="0" r="0" b="0"/>
              <a:pathLst>
                <a:path w="185668" h="282817">
                  <a:moveTo>
                    <a:pt x="0" y="116741"/>
                  </a:moveTo>
                  <a:lnTo>
                    <a:pt x="14914" y="165549"/>
                  </a:lnTo>
                  <a:lnTo>
                    <a:pt x="27779" y="214993"/>
                  </a:lnTo>
                  <a:lnTo>
                    <a:pt x="41238" y="264176"/>
                  </a:lnTo>
                  <a:lnTo>
                    <a:pt x="47273" y="282816"/>
                  </a:lnTo>
                  <a:lnTo>
                    <a:pt x="34964" y="229755"/>
                  </a:lnTo>
                  <a:lnTo>
                    <a:pt x="29657" y="171724"/>
                  </a:lnTo>
                  <a:lnTo>
                    <a:pt x="28415" y="128482"/>
                  </a:lnTo>
                  <a:lnTo>
                    <a:pt x="31779" y="69438"/>
                  </a:lnTo>
                  <a:lnTo>
                    <a:pt x="40023" y="39349"/>
                  </a:lnTo>
                  <a:lnTo>
                    <a:pt x="53843" y="15819"/>
                  </a:lnTo>
                  <a:lnTo>
                    <a:pt x="64841" y="8326"/>
                  </a:lnTo>
                  <a:lnTo>
                    <a:pt x="93311" y="0"/>
                  </a:lnTo>
                  <a:lnTo>
                    <a:pt x="122215" y="4425"/>
                  </a:lnTo>
                  <a:lnTo>
                    <a:pt x="148772" y="18072"/>
                  </a:lnTo>
                  <a:lnTo>
                    <a:pt x="170732" y="39372"/>
                  </a:lnTo>
                  <a:lnTo>
                    <a:pt x="182523" y="68136"/>
                  </a:lnTo>
                  <a:lnTo>
                    <a:pt x="185667" y="84338"/>
                  </a:lnTo>
                  <a:lnTo>
                    <a:pt x="181036" y="110465"/>
                  </a:lnTo>
                  <a:lnTo>
                    <a:pt x="161298" y="142304"/>
                  </a:lnTo>
                  <a:lnTo>
                    <a:pt x="153236" y="152065"/>
                  </a:lnTo>
                  <a:lnTo>
                    <a:pt x="123965" y="162911"/>
                  </a:lnTo>
                  <a:lnTo>
                    <a:pt x="88611" y="166206"/>
                  </a:lnTo>
                  <a:lnTo>
                    <a:pt x="27422" y="157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062186" y="12779970"/>
              <a:ext cx="27424" cy="27424"/>
            </a:xfrm>
            <a:custGeom>
              <a:avLst/>
              <a:gdLst/>
              <a:ahLst/>
              <a:cxnLst/>
              <a:rect l="0" t="0" r="0" b="0"/>
              <a:pathLst>
                <a:path w="27424" h="27424">
                  <a:moveTo>
                    <a:pt x="27423" y="0"/>
                  </a:move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249895" y="12629147"/>
              <a:ext cx="159352" cy="207843"/>
            </a:xfrm>
            <a:custGeom>
              <a:avLst/>
              <a:gdLst/>
              <a:ahLst/>
              <a:cxnLst/>
              <a:rect l="0" t="0" r="0" b="0"/>
              <a:pathLst>
                <a:path w="159352" h="207843">
                  <a:moveTo>
                    <a:pt x="45382" y="54845"/>
                  </a:moveTo>
                  <a:lnTo>
                    <a:pt x="15590" y="89208"/>
                  </a:lnTo>
                  <a:lnTo>
                    <a:pt x="2687" y="119376"/>
                  </a:lnTo>
                  <a:lnTo>
                    <a:pt x="0" y="153097"/>
                  </a:lnTo>
                  <a:lnTo>
                    <a:pt x="1416" y="170621"/>
                  </a:lnTo>
                  <a:lnTo>
                    <a:pt x="8454" y="183827"/>
                  </a:lnTo>
                  <a:lnTo>
                    <a:pt x="32524" y="202563"/>
                  </a:lnTo>
                  <a:lnTo>
                    <a:pt x="59473" y="207842"/>
                  </a:lnTo>
                  <a:lnTo>
                    <a:pt x="73057" y="207118"/>
                  </a:lnTo>
                  <a:lnTo>
                    <a:pt x="96276" y="198188"/>
                  </a:lnTo>
                  <a:lnTo>
                    <a:pt x="106734" y="191541"/>
                  </a:lnTo>
                  <a:lnTo>
                    <a:pt x="136009" y="153070"/>
                  </a:lnTo>
                  <a:lnTo>
                    <a:pt x="156703" y="110355"/>
                  </a:lnTo>
                  <a:lnTo>
                    <a:pt x="159351" y="78501"/>
                  </a:lnTo>
                  <a:lnTo>
                    <a:pt x="157925" y="61475"/>
                  </a:lnTo>
                  <a:lnTo>
                    <a:pt x="144152" y="34431"/>
                  </a:lnTo>
                  <a:lnTo>
                    <a:pt x="134080" y="22954"/>
                  </a:lnTo>
                  <a:lnTo>
                    <a:pt x="110702" y="10202"/>
                  </a:lnTo>
                  <a:lnTo>
                    <a:pt x="728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596923" y="12478324"/>
              <a:ext cx="32520" cy="150824"/>
            </a:xfrm>
            <a:custGeom>
              <a:avLst/>
              <a:gdLst/>
              <a:ahLst/>
              <a:cxnLst/>
              <a:rect l="0" t="0" r="0" b="0"/>
              <a:pathLst>
                <a:path w="32520" h="150824">
                  <a:moveTo>
                    <a:pt x="0" y="150823"/>
                  </a:moveTo>
                  <a:lnTo>
                    <a:pt x="30890" y="93571"/>
                  </a:lnTo>
                  <a:lnTo>
                    <a:pt x="32519" y="67486"/>
                  </a:lnTo>
                  <a:lnTo>
                    <a:pt x="26641" y="4218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555789" y="12505747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0" y="0"/>
                  </a:moveTo>
                  <a:lnTo>
                    <a:pt x="0" y="43672"/>
                  </a:lnTo>
                  <a:lnTo>
                    <a:pt x="0" y="85426"/>
                  </a:lnTo>
                  <a:lnTo>
                    <a:pt x="1524" y="129375"/>
                  </a:lnTo>
                  <a:lnTo>
                    <a:pt x="7279" y="174298"/>
                  </a:lnTo>
                  <a:lnTo>
                    <a:pt x="19084" y="235137"/>
                  </a:lnTo>
                  <a:lnTo>
                    <a:pt x="35198" y="297819"/>
                  </a:lnTo>
                  <a:lnTo>
                    <a:pt x="4113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14656" y="1268399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45309" y="4289"/>
                  </a:lnTo>
                  <a:lnTo>
                    <a:pt x="102971" y="1271"/>
                  </a:lnTo>
                  <a:lnTo>
                    <a:pt x="165634" y="25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912281" y="12629147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0"/>
                  </a:moveTo>
                  <a:lnTo>
                    <a:pt x="45309" y="10947"/>
                  </a:lnTo>
                  <a:lnTo>
                    <a:pt x="102971" y="23387"/>
                  </a:lnTo>
                  <a:lnTo>
                    <a:pt x="161571" y="37178"/>
                  </a:lnTo>
                  <a:lnTo>
                    <a:pt x="17824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898570" y="12779970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0"/>
                  </a:moveTo>
                  <a:lnTo>
                    <a:pt x="21836" y="7279"/>
                  </a:lnTo>
                  <a:lnTo>
                    <a:pt x="81107" y="3018"/>
                  </a:lnTo>
                  <a:lnTo>
                    <a:pt x="132028" y="2418"/>
                  </a:lnTo>
                  <a:lnTo>
                    <a:pt x="186889" y="11030"/>
                  </a:lnTo>
                  <a:lnTo>
                    <a:pt x="21937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412254" y="13205017"/>
            <a:ext cx="3729447" cy="2001837"/>
            <a:chOff x="1412254" y="13205017"/>
            <a:chExt cx="3729447" cy="2001837"/>
          </a:xfrm>
        </p:grpSpPr>
        <p:sp>
          <p:nvSpPr>
            <p:cNvPr id="145" name="Freeform 144"/>
            <p:cNvSpPr/>
            <p:nvPr/>
          </p:nvSpPr>
          <p:spPr>
            <a:xfrm>
              <a:off x="2810796" y="14013979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4732" y="13711"/>
                  </a:lnTo>
                  <a:lnTo>
                    <a:pt x="115412" y="12188"/>
                  </a:lnTo>
                  <a:lnTo>
                    <a:pt x="175031" y="285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168648" y="13822021"/>
              <a:ext cx="184397" cy="397627"/>
            </a:xfrm>
            <a:custGeom>
              <a:avLst/>
              <a:gdLst/>
              <a:ahLst/>
              <a:cxnLst/>
              <a:rect l="0" t="0" r="0" b="0"/>
              <a:pathLst>
                <a:path w="184397" h="397627">
                  <a:moveTo>
                    <a:pt x="67196" y="0"/>
                  </a:moveTo>
                  <a:lnTo>
                    <a:pt x="56249" y="45311"/>
                  </a:lnTo>
                  <a:lnTo>
                    <a:pt x="43808" y="101449"/>
                  </a:lnTo>
                  <a:lnTo>
                    <a:pt x="28950" y="151430"/>
                  </a:lnTo>
                  <a:lnTo>
                    <a:pt x="8975" y="211605"/>
                  </a:lnTo>
                  <a:lnTo>
                    <a:pt x="1702" y="268705"/>
                  </a:lnTo>
                  <a:lnTo>
                    <a:pt x="0" y="305796"/>
                  </a:lnTo>
                  <a:lnTo>
                    <a:pt x="4117" y="321172"/>
                  </a:lnTo>
                  <a:lnTo>
                    <a:pt x="20879" y="346381"/>
                  </a:lnTo>
                  <a:lnTo>
                    <a:pt x="31747" y="352798"/>
                  </a:lnTo>
                  <a:lnTo>
                    <a:pt x="56011" y="355866"/>
                  </a:lnTo>
                  <a:lnTo>
                    <a:pt x="82030" y="348088"/>
                  </a:lnTo>
                  <a:lnTo>
                    <a:pt x="135974" y="318269"/>
                  </a:lnTo>
                  <a:lnTo>
                    <a:pt x="169672" y="277458"/>
                  </a:lnTo>
                  <a:lnTo>
                    <a:pt x="181296" y="244178"/>
                  </a:lnTo>
                  <a:lnTo>
                    <a:pt x="184396" y="226771"/>
                  </a:lnTo>
                  <a:lnTo>
                    <a:pt x="181892" y="213643"/>
                  </a:lnTo>
                  <a:lnTo>
                    <a:pt x="175653" y="203368"/>
                  </a:lnTo>
                  <a:lnTo>
                    <a:pt x="166923" y="194995"/>
                  </a:lnTo>
                  <a:lnTo>
                    <a:pt x="158056" y="192458"/>
                  </a:lnTo>
                  <a:lnTo>
                    <a:pt x="149098" y="193815"/>
                  </a:lnTo>
                  <a:lnTo>
                    <a:pt x="140078" y="197767"/>
                  </a:lnTo>
                  <a:lnTo>
                    <a:pt x="125995" y="214344"/>
                  </a:lnTo>
                  <a:lnTo>
                    <a:pt x="90286" y="276891"/>
                  </a:lnTo>
                  <a:lnTo>
                    <a:pt x="78474" y="309434"/>
                  </a:lnTo>
                  <a:lnTo>
                    <a:pt x="77816" y="362016"/>
                  </a:lnTo>
                  <a:lnTo>
                    <a:pt x="81893" y="373886"/>
                  </a:lnTo>
                  <a:lnTo>
                    <a:pt x="87658" y="381799"/>
                  </a:lnTo>
                  <a:lnTo>
                    <a:pt x="108329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400378" y="14000268"/>
              <a:ext cx="95979" cy="150824"/>
            </a:xfrm>
            <a:custGeom>
              <a:avLst/>
              <a:gdLst/>
              <a:ahLst/>
              <a:cxnLst/>
              <a:rect l="0" t="0" r="0" b="0"/>
              <a:pathLst>
                <a:path w="95979" h="150824">
                  <a:moveTo>
                    <a:pt x="0" y="0"/>
                  </a:moveTo>
                  <a:lnTo>
                    <a:pt x="3047" y="50161"/>
                  </a:lnTo>
                  <a:lnTo>
                    <a:pt x="38168" y="111179"/>
                  </a:lnTo>
                  <a:lnTo>
                    <a:pt x="59620" y="129648"/>
                  </a:lnTo>
                  <a:lnTo>
                    <a:pt x="9597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427800" y="13904289"/>
              <a:ext cx="191958" cy="466182"/>
            </a:xfrm>
            <a:custGeom>
              <a:avLst/>
              <a:gdLst/>
              <a:ahLst/>
              <a:cxnLst/>
              <a:rect l="0" t="0" r="0" b="0"/>
              <a:pathLst>
                <a:path w="191958" h="466182">
                  <a:moveTo>
                    <a:pt x="191957" y="0"/>
                  </a:moveTo>
                  <a:lnTo>
                    <a:pt x="171588" y="23416"/>
                  </a:lnTo>
                  <a:lnTo>
                    <a:pt x="151314" y="78597"/>
                  </a:lnTo>
                  <a:lnTo>
                    <a:pt x="133195" y="140086"/>
                  </a:lnTo>
                  <a:lnTo>
                    <a:pt x="112592" y="198424"/>
                  </a:lnTo>
                  <a:lnTo>
                    <a:pt x="91982" y="259082"/>
                  </a:lnTo>
                  <a:lnTo>
                    <a:pt x="62294" y="318122"/>
                  </a:lnTo>
                  <a:lnTo>
                    <a:pt x="36062" y="376777"/>
                  </a:lnTo>
                  <a:lnTo>
                    <a:pt x="8026" y="439775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866559" y="13986557"/>
              <a:ext cx="191957" cy="13712"/>
            </a:xfrm>
            <a:custGeom>
              <a:avLst/>
              <a:gdLst/>
              <a:ahLst/>
              <a:cxnLst/>
              <a:rect l="0" t="0" r="0" b="0"/>
              <a:pathLst>
                <a:path w="191957" h="13712">
                  <a:moveTo>
                    <a:pt x="0" y="0"/>
                  </a:moveTo>
                  <a:lnTo>
                    <a:pt x="48807" y="10852"/>
                  </a:lnTo>
                  <a:lnTo>
                    <a:pt x="98252" y="12863"/>
                  </a:lnTo>
                  <a:lnTo>
                    <a:pt x="147434" y="13460"/>
                  </a:lnTo>
                  <a:lnTo>
                    <a:pt x="19195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190335" y="13780889"/>
              <a:ext cx="132551" cy="370203"/>
            </a:xfrm>
            <a:custGeom>
              <a:avLst/>
              <a:gdLst/>
              <a:ahLst/>
              <a:cxnLst/>
              <a:rect l="0" t="0" r="0" b="0"/>
              <a:pathLst>
                <a:path w="132551" h="370203">
                  <a:moveTo>
                    <a:pt x="73849" y="0"/>
                  </a:moveTo>
                  <a:lnTo>
                    <a:pt x="44019" y="48806"/>
                  </a:lnTo>
                  <a:lnTo>
                    <a:pt x="22353" y="102313"/>
                  </a:lnTo>
                  <a:lnTo>
                    <a:pt x="11352" y="144498"/>
                  </a:lnTo>
                  <a:lnTo>
                    <a:pt x="1384" y="188637"/>
                  </a:lnTo>
                  <a:lnTo>
                    <a:pt x="0" y="233646"/>
                  </a:lnTo>
                  <a:lnTo>
                    <a:pt x="1765" y="256313"/>
                  </a:lnTo>
                  <a:lnTo>
                    <a:pt x="7511" y="272948"/>
                  </a:lnTo>
                  <a:lnTo>
                    <a:pt x="26084" y="295492"/>
                  </a:lnTo>
                  <a:lnTo>
                    <a:pt x="38958" y="300591"/>
                  </a:lnTo>
                  <a:lnTo>
                    <a:pt x="69514" y="302192"/>
                  </a:lnTo>
                  <a:lnTo>
                    <a:pt x="83146" y="297439"/>
                  </a:lnTo>
                  <a:lnTo>
                    <a:pt x="106419" y="279971"/>
                  </a:lnTo>
                  <a:lnTo>
                    <a:pt x="129373" y="244441"/>
                  </a:lnTo>
                  <a:lnTo>
                    <a:pt x="132550" y="214268"/>
                  </a:lnTo>
                  <a:lnTo>
                    <a:pt x="131265" y="197689"/>
                  </a:lnTo>
                  <a:lnTo>
                    <a:pt x="127361" y="189685"/>
                  </a:lnTo>
                  <a:lnTo>
                    <a:pt x="121711" y="187393"/>
                  </a:lnTo>
                  <a:lnTo>
                    <a:pt x="114898" y="188914"/>
                  </a:lnTo>
                  <a:lnTo>
                    <a:pt x="108832" y="194498"/>
                  </a:lnTo>
                  <a:lnTo>
                    <a:pt x="76105" y="248941"/>
                  </a:lnTo>
                  <a:lnTo>
                    <a:pt x="64868" y="295847"/>
                  </a:lnTo>
                  <a:lnTo>
                    <a:pt x="71613" y="357251"/>
                  </a:lnTo>
                  <a:lnTo>
                    <a:pt x="73849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387585" y="13931711"/>
              <a:ext cx="109690" cy="123403"/>
            </a:xfrm>
            <a:custGeom>
              <a:avLst/>
              <a:gdLst/>
              <a:ahLst/>
              <a:cxnLst/>
              <a:rect l="0" t="0" r="0" b="0"/>
              <a:pathLst>
                <a:path w="109690" h="123403">
                  <a:moveTo>
                    <a:pt x="0" y="0"/>
                  </a:moveTo>
                  <a:lnTo>
                    <a:pt x="19084" y="57252"/>
                  </a:lnTo>
                  <a:lnTo>
                    <a:pt x="39509" y="89413"/>
                  </a:lnTo>
                  <a:lnTo>
                    <a:pt x="60216" y="104741"/>
                  </a:lnTo>
                  <a:lnTo>
                    <a:pt x="109689" y="123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428718" y="13835732"/>
              <a:ext cx="191958" cy="479894"/>
            </a:xfrm>
            <a:custGeom>
              <a:avLst/>
              <a:gdLst/>
              <a:ahLst/>
              <a:cxnLst/>
              <a:rect l="0" t="0" r="0" b="0"/>
              <a:pathLst>
                <a:path w="191958" h="479894">
                  <a:moveTo>
                    <a:pt x="191957" y="0"/>
                  </a:moveTo>
                  <a:lnTo>
                    <a:pt x="162127" y="48810"/>
                  </a:lnTo>
                  <a:lnTo>
                    <a:pt x="136399" y="98253"/>
                  </a:lnTo>
                  <a:lnTo>
                    <a:pt x="113541" y="147435"/>
                  </a:lnTo>
                  <a:lnTo>
                    <a:pt x="92169" y="205000"/>
                  </a:lnTo>
                  <a:lnTo>
                    <a:pt x="77922" y="261161"/>
                  </a:lnTo>
                  <a:lnTo>
                    <a:pt x="64052" y="311488"/>
                  </a:lnTo>
                  <a:lnTo>
                    <a:pt x="43015" y="369902"/>
                  </a:lnTo>
                  <a:lnTo>
                    <a:pt x="24764" y="420897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412254" y="14137379"/>
              <a:ext cx="3729447" cy="342782"/>
            </a:xfrm>
            <a:custGeom>
              <a:avLst/>
              <a:gdLst/>
              <a:ahLst/>
              <a:cxnLst/>
              <a:rect l="0" t="0" r="0" b="0"/>
              <a:pathLst>
                <a:path w="3729447" h="342782">
                  <a:moveTo>
                    <a:pt x="0" y="342781"/>
                  </a:moveTo>
                  <a:lnTo>
                    <a:pt x="52870" y="323803"/>
                  </a:lnTo>
                  <a:lnTo>
                    <a:pt x="109104" y="304150"/>
                  </a:lnTo>
                  <a:lnTo>
                    <a:pt x="160298" y="288677"/>
                  </a:lnTo>
                  <a:lnTo>
                    <a:pt x="208475" y="274445"/>
                  </a:lnTo>
                  <a:lnTo>
                    <a:pt x="261344" y="260579"/>
                  </a:lnTo>
                  <a:lnTo>
                    <a:pt x="319666" y="250884"/>
                  </a:lnTo>
                  <a:lnTo>
                    <a:pt x="362976" y="247092"/>
                  </a:lnTo>
                  <a:lnTo>
                    <a:pt x="407617" y="240329"/>
                  </a:lnTo>
                  <a:lnTo>
                    <a:pt x="468295" y="227957"/>
                  </a:lnTo>
                  <a:lnTo>
                    <a:pt x="510285" y="219129"/>
                  </a:lnTo>
                  <a:lnTo>
                    <a:pt x="554339" y="210127"/>
                  </a:lnTo>
                  <a:lnTo>
                    <a:pt x="599309" y="201048"/>
                  </a:lnTo>
                  <a:lnTo>
                    <a:pt x="648750" y="191936"/>
                  </a:lnTo>
                  <a:lnTo>
                    <a:pt x="701192" y="184330"/>
                  </a:lnTo>
                  <a:lnTo>
                    <a:pt x="754970" y="180950"/>
                  </a:lnTo>
                  <a:lnTo>
                    <a:pt x="809340" y="175386"/>
                  </a:lnTo>
                  <a:lnTo>
                    <a:pt x="863974" y="169357"/>
                  </a:lnTo>
                  <a:lnTo>
                    <a:pt x="918725" y="166678"/>
                  </a:lnTo>
                  <a:lnTo>
                    <a:pt x="977591" y="161426"/>
                  </a:lnTo>
                  <a:lnTo>
                    <a:pt x="1039301" y="155536"/>
                  </a:lnTo>
                  <a:lnTo>
                    <a:pt x="1102275" y="152918"/>
                  </a:lnTo>
                  <a:lnTo>
                    <a:pt x="1133998" y="152220"/>
                  </a:lnTo>
                  <a:lnTo>
                    <a:pt x="1165811" y="151753"/>
                  </a:lnTo>
                  <a:lnTo>
                    <a:pt x="1197684" y="151443"/>
                  </a:lnTo>
                  <a:lnTo>
                    <a:pt x="1229597" y="149713"/>
                  </a:lnTo>
                  <a:lnTo>
                    <a:pt x="1261537" y="147037"/>
                  </a:lnTo>
                  <a:lnTo>
                    <a:pt x="1293494" y="143729"/>
                  </a:lnTo>
                  <a:lnTo>
                    <a:pt x="1325463" y="141523"/>
                  </a:lnTo>
                  <a:lnTo>
                    <a:pt x="1357440" y="140053"/>
                  </a:lnTo>
                  <a:lnTo>
                    <a:pt x="1389423" y="139072"/>
                  </a:lnTo>
                  <a:lnTo>
                    <a:pt x="1422932" y="136895"/>
                  </a:lnTo>
                  <a:lnTo>
                    <a:pt x="1457459" y="133920"/>
                  </a:lnTo>
                  <a:lnTo>
                    <a:pt x="1492665" y="130415"/>
                  </a:lnTo>
                  <a:lnTo>
                    <a:pt x="1526800" y="128077"/>
                  </a:lnTo>
                  <a:lnTo>
                    <a:pt x="1560221" y="126519"/>
                  </a:lnTo>
                  <a:lnTo>
                    <a:pt x="1593165" y="125481"/>
                  </a:lnTo>
                  <a:lnTo>
                    <a:pt x="1627316" y="123264"/>
                  </a:lnTo>
                  <a:lnTo>
                    <a:pt x="1662272" y="120262"/>
                  </a:lnTo>
                  <a:lnTo>
                    <a:pt x="1697763" y="116739"/>
                  </a:lnTo>
                  <a:lnTo>
                    <a:pt x="1733611" y="114388"/>
                  </a:lnTo>
                  <a:lnTo>
                    <a:pt x="1769698" y="112821"/>
                  </a:lnTo>
                  <a:lnTo>
                    <a:pt x="1805943" y="111778"/>
                  </a:lnTo>
                  <a:lnTo>
                    <a:pt x="1843818" y="109558"/>
                  </a:lnTo>
                  <a:lnTo>
                    <a:pt x="1882779" y="106555"/>
                  </a:lnTo>
                  <a:lnTo>
                    <a:pt x="1922465" y="103029"/>
                  </a:lnTo>
                  <a:lnTo>
                    <a:pt x="1961109" y="100679"/>
                  </a:lnTo>
                  <a:lnTo>
                    <a:pt x="1999060" y="99112"/>
                  </a:lnTo>
                  <a:lnTo>
                    <a:pt x="2036548" y="98067"/>
                  </a:lnTo>
                  <a:lnTo>
                    <a:pt x="2073728" y="95847"/>
                  </a:lnTo>
                  <a:lnTo>
                    <a:pt x="2110702" y="92844"/>
                  </a:lnTo>
                  <a:lnTo>
                    <a:pt x="2147540" y="89319"/>
                  </a:lnTo>
                  <a:lnTo>
                    <a:pt x="2185809" y="86968"/>
                  </a:lnTo>
                  <a:lnTo>
                    <a:pt x="2225033" y="85401"/>
                  </a:lnTo>
                  <a:lnTo>
                    <a:pt x="2264894" y="84358"/>
                  </a:lnTo>
                  <a:lnTo>
                    <a:pt x="2303655" y="82138"/>
                  </a:lnTo>
                  <a:lnTo>
                    <a:pt x="2341684" y="79135"/>
                  </a:lnTo>
                  <a:lnTo>
                    <a:pt x="2379224" y="75609"/>
                  </a:lnTo>
                  <a:lnTo>
                    <a:pt x="2416439" y="71735"/>
                  </a:lnTo>
                  <a:lnTo>
                    <a:pt x="2453436" y="67628"/>
                  </a:lnTo>
                  <a:lnTo>
                    <a:pt x="2490289" y="63368"/>
                  </a:lnTo>
                  <a:lnTo>
                    <a:pt x="2527045" y="60528"/>
                  </a:lnTo>
                  <a:lnTo>
                    <a:pt x="2563737" y="58634"/>
                  </a:lnTo>
                  <a:lnTo>
                    <a:pt x="2600386" y="57370"/>
                  </a:lnTo>
                  <a:lnTo>
                    <a:pt x="2637007" y="55006"/>
                  </a:lnTo>
                  <a:lnTo>
                    <a:pt x="2673608" y="51905"/>
                  </a:lnTo>
                  <a:lnTo>
                    <a:pt x="2710196" y="48315"/>
                  </a:lnTo>
                  <a:lnTo>
                    <a:pt x="2746777" y="45921"/>
                  </a:lnTo>
                  <a:lnTo>
                    <a:pt x="2783351" y="44324"/>
                  </a:lnTo>
                  <a:lnTo>
                    <a:pt x="2819922" y="43261"/>
                  </a:lnTo>
                  <a:lnTo>
                    <a:pt x="2856490" y="41028"/>
                  </a:lnTo>
                  <a:lnTo>
                    <a:pt x="2893057" y="38016"/>
                  </a:lnTo>
                  <a:lnTo>
                    <a:pt x="2929622" y="34485"/>
                  </a:lnTo>
                  <a:lnTo>
                    <a:pt x="2966187" y="32131"/>
                  </a:lnTo>
                  <a:lnTo>
                    <a:pt x="3002751" y="30562"/>
                  </a:lnTo>
                  <a:lnTo>
                    <a:pt x="3039315" y="29516"/>
                  </a:lnTo>
                  <a:lnTo>
                    <a:pt x="3072832" y="28818"/>
                  </a:lnTo>
                  <a:lnTo>
                    <a:pt x="3134448" y="28043"/>
                  </a:lnTo>
                  <a:lnTo>
                    <a:pt x="3196365" y="27699"/>
                  </a:lnTo>
                  <a:lnTo>
                    <a:pt x="3256384" y="26022"/>
                  </a:lnTo>
                  <a:lnTo>
                    <a:pt x="3308450" y="20199"/>
                  </a:lnTo>
                  <a:lnTo>
                    <a:pt x="3361044" y="16594"/>
                  </a:lnTo>
                  <a:lnTo>
                    <a:pt x="3411842" y="14993"/>
                  </a:lnTo>
                  <a:lnTo>
                    <a:pt x="3474700" y="14092"/>
                  </a:lnTo>
                  <a:lnTo>
                    <a:pt x="3534967" y="13824"/>
                  </a:lnTo>
                  <a:lnTo>
                    <a:pt x="3583596" y="13762"/>
                  </a:lnTo>
                  <a:lnTo>
                    <a:pt x="3631616" y="13734"/>
                  </a:lnTo>
                  <a:lnTo>
                    <a:pt x="3689287" y="9657"/>
                  </a:lnTo>
                  <a:lnTo>
                    <a:pt x="37294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29258" y="14699538"/>
              <a:ext cx="191958" cy="54846"/>
            </a:xfrm>
            <a:custGeom>
              <a:avLst/>
              <a:gdLst/>
              <a:ahLst/>
              <a:cxnLst/>
              <a:rect l="0" t="0" r="0" b="0"/>
              <a:pathLst>
                <a:path w="191958" h="54846">
                  <a:moveTo>
                    <a:pt x="0" y="54845"/>
                  </a:moveTo>
                  <a:lnTo>
                    <a:pt x="57252" y="28482"/>
                  </a:lnTo>
                  <a:lnTo>
                    <a:pt x="103970" y="10811"/>
                  </a:lnTo>
                  <a:lnTo>
                    <a:pt x="156407" y="3203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317193" y="14507583"/>
              <a:ext cx="82268" cy="452469"/>
            </a:xfrm>
            <a:custGeom>
              <a:avLst/>
              <a:gdLst/>
              <a:ahLst/>
              <a:cxnLst/>
              <a:rect l="0" t="0" r="0" b="0"/>
              <a:pathLst>
                <a:path w="82268" h="452469">
                  <a:moveTo>
                    <a:pt x="82267" y="0"/>
                  </a:moveTo>
                  <a:lnTo>
                    <a:pt x="80744" y="51685"/>
                  </a:lnTo>
                  <a:lnTo>
                    <a:pt x="72844" y="98088"/>
                  </a:lnTo>
                  <a:lnTo>
                    <a:pt x="68303" y="160250"/>
                  </a:lnTo>
                  <a:lnTo>
                    <a:pt x="61842" y="209857"/>
                  </a:lnTo>
                  <a:lnTo>
                    <a:pt x="49639" y="267340"/>
                  </a:lnTo>
                  <a:lnTo>
                    <a:pt x="31867" y="330756"/>
                  </a:lnTo>
                  <a:lnTo>
                    <a:pt x="18244" y="388646"/>
                  </a:lnTo>
                  <a:lnTo>
                    <a:pt x="4055" y="438508"/>
                  </a:lnTo>
                  <a:lnTo>
                    <a:pt x="0" y="452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561368" y="14544242"/>
              <a:ext cx="182754" cy="304653"/>
            </a:xfrm>
            <a:custGeom>
              <a:avLst/>
              <a:gdLst/>
              <a:ahLst/>
              <a:cxnLst/>
              <a:rect l="0" t="0" r="0" b="0"/>
              <a:pathLst>
                <a:path w="182754" h="304653">
                  <a:moveTo>
                    <a:pt x="71183" y="86741"/>
                  </a:moveTo>
                  <a:lnTo>
                    <a:pt x="79082" y="42956"/>
                  </a:lnTo>
                  <a:lnTo>
                    <a:pt x="75709" y="10404"/>
                  </a:lnTo>
                  <a:lnTo>
                    <a:pt x="69630" y="2334"/>
                  </a:lnTo>
                  <a:lnTo>
                    <a:pt x="61007" y="0"/>
                  </a:lnTo>
                  <a:lnTo>
                    <a:pt x="50687" y="1492"/>
                  </a:lnTo>
                  <a:lnTo>
                    <a:pt x="31096" y="11274"/>
                  </a:lnTo>
                  <a:lnTo>
                    <a:pt x="21607" y="18148"/>
                  </a:lnTo>
                  <a:lnTo>
                    <a:pt x="7000" y="37973"/>
                  </a:lnTo>
                  <a:lnTo>
                    <a:pt x="972" y="49659"/>
                  </a:lnTo>
                  <a:lnTo>
                    <a:pt x="0" y="63544"/>
                  </a:lnTo>
                  <a:lnTo>
                    <a:pt x="7045" y="95221"/>
                  </a:lnTo>
                  <a:lnTo>
                    <a:pt x="14713" y="107630"/>
                  </a:lnTo>
                  <a:lnTo>
                    <a:pt x="72774" y="158650"/>
                  </a:lnTo>
                  <a:lnTo>
                    <a:pt x="134241" y="199858"/>
                  </a:lnTo>
                  <a:lnTo>
                    <a:pt x="167225" y="229608"/>
                  </a:lnTo>
                  <a:lnTo>
                    <a:pt x="181409" y="253833"/>
                  </a:lnTo>
                  <a:lnTo>
                    <a:pt x="182753" y="266691"/>
                  </a:lnTo>
                  <a:lnTo>
                    <a:pt x="176122" y="293167"/>
                  </a:lnTo>
                  <a:lnTo>
                    <a:pt x="168565" y="300531"/>
                  </a:lnTo>
                  <a:lnTo>
                    <a:pt x="158956" y="303917"/>
                  </a:lnTo>
                  <a:lnTo>
                    <a:pt x="147980" y="304652"/>
                  </a:lnTo>
                  <a:lnTo>
                    <a:pt x="137616" y="300571"/>
                  </a:lnTo>
                  <a:lnTo>
                    <a:pt x="117974" y="283850"/>
                  </a:lnTo>
                  <a:lnTo>
                    <a:pt x="107214" y="253058"/>
                  </a:lnTo>
                  <a:lnTo>
                    <a:pt x="103955" y="217028"/>
                  </a:lnTo>
                  <a:lnTo>
                    <a:pt x="114276" y="156658"/>
                  </a:lnTo>
                  <a:lnTo>
                    <a:pt x="130985" y="100721"/>
                  </a:lnTo>
                  <a:lnTo>
                    <a:pt x="149438" y="44120"/>
                  </a:lnTo>
                  <a:lnTo>
                    <a:pt x="153450" y="31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975331" y="13205017"/>
              <a:ext cx="630716" cy="1110609"/>
            </a:xfrm>
            <a:custGeom>
              <a:avLst/>
              <a:gdLst/>
              <a:ahLst/>
              <a:cxnLst/>
              <a:rect l="0" t="0" r="0" b="0"/>
              <a:pathLst>
                <a:path w="630716" h="1110609">
                  <a:moveTo>
                    <a:pt x="630715" y="0"/>
                  </a:moveTo>
                  <a:lnTo>
                    <a:pt x="604352" y="57254"/>
                  </a:lnTo>
                  <a:lnTo>
                    <a:pt x="562707" y="119588"/>
                  </a:lnTo>
                  <a:lnTo>
                    <a:pt x="532588" y="177493"/>
                  </a:lnTo>
                  <a:lnTo>
                    <a:pt x="497749" y="232943"/>
                  </a:lnTo>
                  <a:lnTo>
                    <a:pt x="463050" y="289429"/>
                  </a:lnTo>
                  <a:lnTo>
                    <a:pt x="442062" y="340007"/>
                  </a:lnTo>
                  <a:lnTo>
                    <a:pt x="409776" y="393587"/>
                  </a:lnTo>
                  <a:lnTo>
                    <a:pt x="378711" y="448058"/>
                  </a:lnTo>
                  <a:lnTo>
                    <a:pt x="342762" y="502791"/>
                  </a:lnTo>
                  <a:lnTo>
                    <a:pt x="310613" y="557603"/>
                  </a:lnTo>
                  <a:lnTo>
                    <a:pt x="274341" y="612439"/>
                  </a:lnTo>
                  <a:lnTo>
                    <a:pt x="243620" y="668804"/>
                  </a:lnTo>
                  <a:lnTo>
                    <a:pt x="213696" y="731548"/>
                  </a:lnTo>
                  <a:lnTo>
                    <a:pt x="176562" y="789409"/>
                  </a:lnTo>
                  <a:lnTo>
                    <a:pt x="138136" y="845149"/>
                  </a:lnTo>
                  <a:lnTo>
                    <a:pt x="106777" y="900258"/>
                  </a:lnTo>
                  <a:lnTo>
                    <a:pt x="78188" y="953657"/>
                  </a:lnTo>
                  <a:lnTo>
                    <a:pt x="45293" y="1013421"/>
                  </a:lnTo>
                  <a:lnTo>
                    <a:pt x="23673" y="1069236"/>
                  </a:lnTo>
                  <a:lnTo>
                    <a:pt x="0" y="11106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222132" y="14535004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9660" y="0"/>
                  </a:lnTo>
                  <a:lnTo>
                    <a:pt x="87454" y="1523"/>
                  </a:lnTo>
                  <a:lnTo>
                    <a:pt x="94866" y="4062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194710" y="14658404"/>
              <a:ext cx="164535" cy="13714"/>
            </a:xfrm>
            <a:custGeom>
              <a:avLst/>
              <a:gdLst/>
              <a:ahLst/>
              <a:cxnLst/>
              <a:rect l="0" t="0" r="0" b="0"/>
              <a:pathLst>
                <a:path w="164535" h="13714">
                  <a:moveTo>
                    <a:pt x="0" y="0"/>
                  </a:moveTo>
                  <a:lnTo>
                    <a:pt x="59660" y="0"/>
                  </a:lnTo>
                  <a:lnTo>
                    <a:pt x="111116" y="4062"/>
                  </a:lnTo>
                  <a:lnTo>
                    <a:pt x="164534" y="13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592335" y="14441884"/>
              <a:ext cx="164535" cy="10853"/>
            </a:xfrm>
            <a:custGeom>
              <a:avLst/>
              <a:gdLst/>
              <a:ahLst/>
              <a:cxnLst/>
              <a:rect l="0" t="0" r="0" b="0"/>
              <a:pathLst>
                <a:path w="164535" h="10853">
                  <a:moveTo>
                    <a:pt x="0" y="10852"/>
                  </a:moveTo>
                  <a:lnTo>
                    <a:pt x="48807" y="0"/>
                  </a:lnTo>
                  <a:lnTo>
                    <a:pt x="98252" y="2051"/>
                  </a:lnTo>
                  <a:lnTo>
                    <a:pt x="139309" y="8245"/>
                  </a:lnTo>
                  <a:lnTo>
                    <a:pt x="164534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756869" y="14343047"/>
              <a:ext cx="244750" cy="429285"/>
            </a:xfrm>
            <a:custGeom>
              <a:avLst/>
              <a:gdLst/>
              <a:ahLst/>
              <a:cxnLst/>
              <a:rect l="0" t="0" r="0" b="0"/>
              <a:pathLst>
                <a:path w="244750" h="429285">
                  <a:moveTo>
                    <a:pt x="137112" y="0"/>
                  </a:moveTo>
                  <a:lnTo>
                    <a:pt x="166228" y="7279"/>
                  </a:lnTo>
                  <a:lnTo>
                    <a:pt x="188647" y="23040"/>
                  </a:lnTo>
                  <a:lnTo>
                    <a:pt x="198891" y="33643"/>
                  </a:lnTo>
                  <a:lnTo>
                    <a:pt x="204197" y="45281"/>
                  </a:lnTo>
                  <a:lnTo>
                    <a:pt x="206030" y="70400"/>
                  </a:lnTo>
                  <a:lnTo>
                    <a:pt x="191218" y="117515"/>
                  </a:lnTo>
                  <a:lnTo>
                    <a:pt x="152975" y="162792"/>
                  </a:lnTo>
                  <a:lnTo>
                    <a:pt x="110327" y="190595"/>
                  </a:lnTo>
                  <a:lnTo>
                    <a:pt x="104021" y="192573"/>
                  </a:lnTo>
                  <a:lnTo>
                    <a:pt x="102863" y="190844"/>
                  </a:lnTo>
                  <a:lnTo>
                    <a:pt x="105139" y="186644"/>
                  </a:lnTo>
                  <a:lnTo>
                    <a:pt x="123917" y="181978"/>
                  </a:lnTo>
                  <a:lnTo>
                    <a:pt x="151053" y="181429"/>
                  </a:lnTo>
                  <a:lnTo>
                    <a:pt x="178348" y="186261"/>
                  </a:lnTo>
                  <a:lnTo>
                    <a:pt x="212131" y="204826"/>
                  </a:lnTo>
                  <a:lnTo>
                    <a:pt x="241438" y="236903"/>
                  </a:lnTo>
                  <a:lnTo>
                    <a:pt x="244749" y="252391"/>
                  </a:lnTo>
                  <a:lnTo>
                    <a:pt x="240304" y="289913"/>
                  </a:lnTo>
                  <a:lnTo>
                    <a:pt x="220670" y="339305"/>
                  </a:lnTo>
                  <a:lnTo>
                    <a:pt x="195556" y="375605"/>
                  </a:lnTo>
                  <a:lnTo>
                    <a:pt x="154260" y="405657"/>
                  </a:lnTo>
                  <a:lnTo>
                    <a:pt x="103429" y="426582"/>
                  </a:lnTo>
                  <a:lnTo>
                    <a:pt x="71867" y="429284"/>
                  </a:lnTo>
                  <a:lnTo>
                    <a:pt x="32466" y="426303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072227" y="14548715"/>
              <a:ext cx="95979" cy="123403"/>
            </a:xfrm>
            <a:custGeom>
              <a:avLst/>
              <a:gdLst/>
              <a:ahLst/>
              <a:cxnLst/>
              <a:rect l="0" t="0" r="0" b="0"/>
              <a:pathLst>
                <a:path w="95979" h="123403">
                  <a:moveTo>
                    <a:pt x="0" y="0"/>
                  </a:moveTo>
                  <a:lnTo>
                    <a:pt x="30889" y="57252"/>
                  </a:lnTo>
                  <a:lnTo>
                    <a:pt x="52656" y="96693"/>
                  </a:lnTo>
                  <a:lnTo>
                    <a:pt x="69614" y="111531"/>
                  </a:lnTo>
                  <a:lnTo>
                    <a:pt x="95978" y="123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017382" y="14439026"/>
              <a:ext cx="274225" cy="767828"/>
            </a:xfrm>
            <a:custGeom>
              <a:avLst/>
              <a:gdLst/>
              <a:ahLst/>
              <a:cxnLst/>
              <a:rect l="0" t="0" r="0" b="0"/>
              <a:pathLst>
                <a:path w="274225" h="767828">
                  <a:moveTo>
                    <a:pt x="274224" y="0"/>
                  </a:moveTo>
                  <a:lnTo>
                    <a:pt x="252388" y="7278"/>
                  </a:lnTo>
                  <a:lnTo>
                    <a:pt x="244432" y="17040"/>
                  </a:lnTo>
                  <a:lnTo>
                    <a:pt x="220717" y="79313"/>
                  </a:lnTo>
                  <a:lnTo>
                    <a:pt x="201362" y="136529"/>
                  </a:lnTo>
                  <a:lnTo>
                    <a:pt x="187464" y="192631"/>
                  </a:lnTo>
                  <a:lnTo>
                    <a:pt x="178280" y="235421"/>
                  </a:lnTo>
                  <a:lnTo>
                    <a:pt x="167597" y="279831"/>
                  </a:lnTo>
                  <a:lnTo>
                    <a:pt x="152692" y="324960"/>
                  </a:lnTo>
                  <a:lnTo>
                    <a:pt x="131849" y="374470"/>
                  </a:lnTo>
                  <a:lnTo>
                    <a:pt x="108874" y="428468"/>
                  </a:lnTo>
                  <a:lnTo>
                    <a:pt x="88507" y="488015"/>
                  </a:lnTo>
                  <a:lnTo>
                    <a:pt x="69298" y="550027"/>
                  </a:lnTo>
                  <a:lnTo>
                    <a:pt x="50604" y="611612"/>
                  </a:lnTo>
                  <a:lnTo>
                    <a:pt x="32139" y="669453"/>
                  </a:lnTo>
                  <a:lnTo>
                    <a:pt x="11893" y="731569"/>
                  </a:lnTo>
                  <a:lnTo>
                    <a:pt x="0" y="767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579411" y="13426598"/>
            <a:ext cx="3977297" cy="505114"/>
            <a:chOff x="5579411" y="13426598"/>
            <a:chExt cx="3977297" cy="505114"/>
          </a:xfrm>
        </p:grpSpPr>
        <p:sp>
          <p:nvSpPr>
            <p:cNvPr id="165" name="Freeform 164"/>
            <p:cNvSpPr/>
            <p:nvPr/>
          </p:nvSpPr>
          <p:spPr>
            <a:xfrm>
              <a:off x="5579411" y="13591966"/>
              <a:ext cx="352654" cy="332291"/>
            </a:xfrm>
            <a:custGeom>
              <a:avLst/>
              <a:gdLst/>
              <a:ahLst/>
              <a:cxnLst/>
              <a:rect l="0" t="0" r="0" b="0"/>
              <a:pathLst>
                <a:path w="352654" h="332291">
                  <a:moveTo>
                    <a:pt x="275272" y="38100"/>
                  </a:moveTo>
                  <a:lnTo>
                    <a:pt x="251856" y="17730"/>
                  </a:lnTo>
                  <a:lnTo>
                    <a:pt x="229825" y="7210"/>
                  </a:lnTo>
                  <a:lnTo>
                    <a:pt x="184448" y="0"/>
                  </a:lnTo>
                  <a:lnTo>
                    <a:pt x="139687" y="5144"/>
                  </a:lnTo>
                  <a:lnTo>
                    <a:pt x="83617" y="31477"/>
                  </a:lnTo>
                  <a:lnTo>
                    <a:pt x="22078" y="74994"/>
                  </a:lnTo>
                  <a:lnTo>
                    <a:pt x="0" y="109461"/>
                  </a:lnTo>
                  <a:lnTo>
                    <a:pt x="350" y="120713"/>
                  </a:lnTo>
                  <a:lnTo>
                    <a:pt x="5152" y="131261"/>
                  </a:lnTo>
                  <a:lnTo>
                    <a:pt x="12925" y="141341"/>
                  </a:lnTo>
                  <a:lnTo>
                    <a:pt x="37812" y="156603"/>
                  </a:lnTo>
                  <a:lnTo>
                    <a:pt x="96163" y="178815"/>
                  </a:lnTo>
                  <a:lnTo>
                    <a:pt x="152462" y="193207"/>
                  </a:lnTo>
                  <a:lnTo>
                    <a:pt x="202829" y="207119"/>
                  </a:lnTo>
                  <a:lnTo>
                    <a:pt x="253976" y="228169"/>
                  </a:lnTo>
                  <a:lnTo>
                    <a:pt x="307726" y="246425"/>
                  </a:lnTo>
                  <a:lnTo>
                    <a:pt x="347688" y="268762"/>
                  </a:lnTo>
                  <a:lnTo>
                    <a:pt x="352496" y="277189"/>
                  </a:lnTo>
                  <a:lnTo>
                    <a:pt x="352653" y="285854"/>
                  </a:lnTo>
                  <a:lnTo>
                    <a:pt x="349712" y="294676"/>
                  </a:lnTo>
                  <a:lnTo>
                    <a:pt x="334255" y="308542"/>
                  </a:lnTo>
                  <a:lnTo>
                    <a:pt x="323735" y="314373"/>
                  </a:lnTo>
                  <a:lnTo>
                    <a:pt x="272535" y="322578"/>
                  </a:lnTo>
                  <a:lnTo>
                    <a:pt x="216400" y="332290"/>
                  </a:lnTo>
                  <a:lnTo>
                    <a:pt x="161173" y="330257"/>
                  </a:lnTo>
                  <a:lnTo>
                    <a:pt x="110737" y="326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964372" y="13698621"/>
              <a:ext cx="219381" cy="233091"/>
            </a:xfrm>
            <a:custGeom>
              <a:avLst/>
              <a:gdLst/>
              <a:ahLst/>
              <a:cxnLst/>
              <a:rect l="0" t="0" r="0" b="0"/>
              <a:pathLst>
                <a:path w="219381" h="233091">
                  <a:moveTo>
                    <a:pt x="1" y="0"/>
                  </a:moveTo>
                  <a:lnTo>
                    <a:pt x="0" y="59660"/>
                  </a:lnTo>
                  <a:lnTo>
                    <a:pt x="4063" y="115179"/>
                  </a:lnTo>
                  <a:lnTo>
                    <a:pt x="7279" y="136203"/>
                  </a:lnTo>
                  <a:lnTo>
                    <a:pt x="13994" y="151740"/>
                  </a:lnTo>
                  <a:lnTo>
                    <a:pt x="33643" y="173067"/>
                  </a:lnTo>
                  <a:lnTo>
                    <a:pt x="45281" y="177841"/>
                  </a:lnTo>
                  <a:lnTo>
                    <a:pt x="70399" y="179082"/>
                  </a:lnTo>
                  <a:lnTo>
                    <a:pt x="92735" y="170492"/>
                  </a:lnTo>
                  <a:lnTo>
                    <a:pt x="112819" y="154995"/>
                  </a:lnTo>
                  <a:lnTo>
                    <a:pt x="131901" y="132873"/>
                  </a:lnTo>
                  <a:lnTo>
                    <a:pt x="142414" y="103743"/>
                  </a:lnTo>
                  <a:lnTo>
                    <a:pt x="145563" y="81149"/>
                  </a:lnTo>
                  <a:lnTo>
                    <a:pt x="144269" y="81521"/>
                  </a:lnTo>
                  <a:lnTo>
                    <a:pt x="141884" y="86341"/>
                  </a:lnTo>
                  <a:lnTo>
                    <a:pt x="149002" y="147283"/>
                  </a:lnTo>
                  <a:lnTo>
                    <a:pt x="156616" y="183273"/>
                  </a:lnTo>
                  <a:lnTo>
                    <a:pt x="163826" y="196832"/>
                  </a:lnTo>
                  <a:lnTo>
                    <a:pt x="184025" y="215959"/>
                  </a:lnTo>
                  <a:lnTo>
                    <a:pt x="21938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266069" y="13561509"/>
              <a:ext cx="220263" cy="338881"/>
            </a:xfrm>
            <a:custGeom>
              <a:avLst/>
              <a:gdLst/>
              <a:ahLst/>
              <a:cxnLst/>
              <a:rect l="0" t="0" r="0" b="0"/>
              <a:pathLst>
                <a:path w="220263" h="338881">
                  <a:moveTo>
                    <a:pt x="13661" y="0"/>
                  </a:moveTo>
                  <a:lnTo>
                    <a:pt x="4238" y="45309"/>
                  </a:lnTo>
                  <a:lnTo>
                    <a:pt x="1221" y="104494"/>
                  </a:lnTo>
                  <a:lnTo>
                    <a:pt x="514" y="148006"/>
                  </a:lnTo>
                  <a:lnTo>
                    <a:pt x="201" y="192735"/>
                  </a:lnTo>
                  <a:lnTo>
                    <a:pt x="61" y="238007"/>
                  </a:lnTo>
                  <a:lnTo>
                    <a:pt x="0" y="283519"/>
                  </a:lnTo>
                  <a:lnTo>
                    <a:pt x="3030" y="294132"/>
                  </a:lnTo>
                  <a:lnTo>
                    <a:pt x="8097" y="296637"/>
                  </a:lnTo>
                  <a:lnTo>
                    <a:pt x="14522" y="293737"/>
                  </a:lnTo>
                  <a:lnTo>
                    <a:pt x="25723" y="278325"/>
                  </a:lnTo>
                  <a:lnTo>
                    <a:pt x="53054" y="219637"/>
                  </a:lnTo>
                  <a:lnTo>
                    <a:pt x="73826" y="198673"/>
                  </a:lnTo>
                  <a:lnTo>
                    <a:pt x="102355" y="187325"/>
                  </a:lnTo>
                  <a:lnTo>
                    <a:pt x="133824" y="183804"/>
                  </a:lnTo>
                  <a:lnTo>
                    <a:pt x="163046" y="187318"/>
                  </a:lnTo>
                  <a:lnTo>
                    <a:pt x="187205" y="202083"/>
                  </a:lnTo>
                  <a:lnTo>
                    <a:pt x="206575" y="223881"/>
                  </a:lnTo>
                  <a:lnTo>
                    <a:pt x="220262" y="248802"/>
                  </a:lnTo>
                  <a:lnTo>
                    <a:pt x="219951" y="260323"/>
                  </a:lnTo>
                  <a:lnTo>
                    <a:pt x="215173" y="271050"/>
                  </a:lnTo>
                  <a:lnTo>
                    <a:pt x="186613" y="300707"/>
                  </a:lnTo>
                  <a:lnTo>
                    <a:pt x="149205" y="324729"/>
                  </a:lnTo>
                  <a:lnTo>
                    <a:pt x="121130" y="334758"/>
                  </a:lnTo>
                  <a:lnTo>
                    <a:pt x="72588" y="338880"/>
                  </a:lnTo>
                  <a:lnTo>
                    <a:pt x="1366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608799" y="13520375"/>
              <a:ext cx="1" cy="356494"/>
            </a:xfrm>
            <a:custGeom>
              <a:avLst/>
              <a:gdLst/>
              <a:ahLst/>
              <a:cxnLst/>
              <a:rect l="0" t="0" r="0" b="0"/>
              <a:pathLst>
                <a:path w="1" h="356494">
                  <a:moveTo>
                    <a:pt x="0" y="0"/>
                  </a:moveTo>
                  <a:lnTo>
                    <a:pt x="0" y="59661"/>
                  </a:lnTo>
                  <a:lnTo>
                    <a:pt x="0" y="115179"/>
                  </a:lnTo>
                  <a:lnTo>
                    <a:pt x="0" y="157834"/>
                  </a:lnTo>
                  <a:lnTo>
                    <a:pt x="0" y="202183"/>
                  </a:lnTo>
                  <a:lnTo>
                    <a:pt x="0" y="247284"/>
                  </a:lnTo>
                  <a:lnTo>
                    <a:pt x="0" y="307376"/>
                  </a:lnTo>
                  <a:lnTo>
                    <a:pt x="0" y="356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499110" y="13684910"/>
              <a:ext cx="178246" cy="21611"/>
            </a:xfrm>
            <a:custGeom>
              <a:avLst/>
              <a:gdLst/>
              <a:ahLst/>
              <a:cxnLst/>
              <a:rect l="0" t="0" r="0" b="0"/>
              <a:pathLst>
                <a:path w="178246" h="21611">
                  <a:moveTo>
                    <a:pt x="0" y="13711"/>
                  </a:moveTo>
                  <a:lnTo>
                    <a:pt x="43785" y="21610"/>
                  </a:lnTo>
                  <a:lnTo>
                    <a:pt x="93547" y="15206"/>
                  </a:lnTo>
                  <a:lnTo>
                    <a:pt x="152768" y="3454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47816" y="13712332"/>
              <a:ext cx="148919" cy="120972"/>
            </a:xfrm>
            <a:custGeom>
              <a:avLst/>
              <a:gdLst/>
              <a:ahLst/>
              <a:cxnLst/>
              <a:rect l="0" t="0" r="0" b="0"/>
              <a:pathLst>
                <a:path w="148919" h="120972">
                  <a:moveTo>
                    <a:pt x="11806" y="41134"/>
                  </a:moveTo>
                  <a:lnTo>
                    <a:pt x="7744" y="100794"/>
                  </a:lnTo>
                  <a:lnTo>
                    <a:pt x="4527" y="117470"/>
                  </a:lnTo>
                  <a:lnTo>
                    <a:pt x="2383" y="120971"/>
                  </a:lnTo>
                  <a:lnTo>
                    <a:pt x="0" y="104547"/>
                  </a:lnTo>
                  <a:lnTo>
                    <a:pt x="5938" y="67033"/>
                  </a:lnTo>
                  <a:lnTo>
                    <a:pt x="24626" y="26970"/>
                  </a:lnTo>
                  <a:lnTo>
                    <a:pt x="35587" y="17980"/>
                  </a:lnTo>
                  <a:lnTo>
                    <a:pt x="64017" y="7992"/>
                  </a:lnTo>
                  <a:lnTo>
                    <a:pt x="125828" y="1578"/>
                  </a:lnTo>
                  <a:lnTo>
                    <a:pt x="14891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896364" y="13694786"/>
              <a:ext cx="164906" cy="168370"/>
            </a:xfrm>
            <a:custGeom>
              <a:avLst/>
              <a:gdLst/>
              <a:ahLst/>
              <a:cxnLst/>
              <a:rect l="0" t="0" r="0" b="0"/>
              <a:pathLst>
                <a:path w="164906" h="168370">
                  <a:moveTo>
                    <a:pt x="164905" y="31257"/>
                  </a:moveTo>
                  <a:lnTo>
                    <a:pt x="141489" y="10889"/>
                  </a:lnTo>
                  <a:lnTo>
                    <a:pt x="119458" y="369"/>
                  </a:lnTo>
                  <a:lnTo>
                    <a:pt x="107184" y="0"/>
                  </a:lnTo>
                  <a:lnTo>
                    <a:pt x="81359" y="7717"/>
                  </a:lnTo>
                  <a:lnTo>
                    <a:pt x="41125" y="29190"/>
                  </a:lnTo>
                  <a:lnTo>
                    <a:pt x="7537" y="69410"/>
                  </a:lnTo>
                  <a:lnTo>
                    <a:pt x="0" y="102552"/>
                  </a:lnTo>
                  <a:lnTo>
                    <a:pt x="124" y="119921"/>
                  </a:lnTo>
                  <a:lnTo>
                    <a:pt x="4776" y="133023"/>
                  </a:lnTo>
                  <a:lnTo>
                    <a:pt x="22134" y="151645"/>
                  </a:lnTo>
                  <a:lnTo>
                    <a:pt x="33161" y="154172"/>
                  </a:lnTo>
                  <a:lnTo>
                    <a:pt x="57601" y="148856"/>
                  </a:lnTo>
                  <a:lnTo>
                    <a:pt x="79635" y="132274"/>
                  </a:lnTo>
                  <a:lnTo>
                    <a:pt x="98062" y="109671"/>
                  </a:lnTo>
                  <a:lnTo>
                    <a:pt x="126367" y="57919"/>
                  </a:lnTo>
                  <a:lnTo>
                    <a:pt x="134642" y="44461"/>
                  </a:lnTo>
                  <a:lnTo>
                    <a:pt x="140159" y="41583"/>
                  </a:lnTo>
                  <a:lnTo>
                    <a:pt x="143837" y="45758"/>
                  </a:lnTo>
                  <a:lnTo>
                    <a:pt x="149014" y="84812"/>
                  </a:lnTo>
                  <a:lnTo>
                    <a:pt x="150548" y="132440"/>
                  </a:lnTo>
                  <a:lnTo>
                    <a:pt x="151193" y="168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072874" y="13708721"/>
              <a:ext cx="166642" cy="136984"/>
            </a:xfrm>
            <a:custGeom>
              <a:avLst/>
              <a:gdLst/>
              <a:ahLst/>
              <a:cxnLst/>
              <a:rect l="0" t="0" r="0" b="0"/>
              <a:pathLst>
                <a:path w="166642" h="136984">
                  <a:moveTo>
                    <a:pt x="111795" y="17322"/>
                  </a:moveTo>
                  <a:lnTo>
                    <a:pt x="97237" y="2765"/>
                  </a:lnTo>
                  <a:lnTo>
                    <a:pt x="86856" y="0"/>
                  </a:lnTo>
                  <a:lnTo>
                    <a:pt x="59070" y="991"/>
                  </a:lnTo>
                  <a:lnTo>
                    <a:pt x="46175" y="7958"/>
                  </a:lnTo>
                  <a:lnTo>
                    <a:pt x="23723" y="31949"/>
                  </a:lnTo>
                  <a:lnTo>
                    <a:pt x="1232" y="72439"/>
                  </a:lnTo>
                  <a:lnTo>
                    <a:pt x="0" y="84536"/>
                  </a:lnTo>
                  <a:lnTo>
                    <a:pt x="6756" y="106102"/>
                  </a:lnTo>
                  <a:lnTo>
                    <a:pt x="23978" y="121782"/>
                  </a:lnTo>
                  <a:lnTo>
                    <a:pt x="48390" y="132305"/>
                  </a:lnTo>
                  <a:lnTo>
                    <a:pt x="79552" y="136983"/>
                  </a:lnTo>
                  <a:lnTo>
                    <a:pt x="109653" y="130937"/>
                  </a:lnTo>
                  <a:lnTo>
                    <a:pt x="166641" y="113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376701" y="13465532"/>
              <a:ext cx="13637" cy="356490"/>
            </a:xfrm>
            <a:custGeom>
              <a:avLst/>
              <a:gdLst/>
              <a:ahLst/>
              <a:cxnLst/>
              <a:rect l="0" t="0" r="0" b="0"/>
              <a:pathLst>
                <a:path w="13637" h="356490">
                  <a:moveTo>
                    <a:pt x="13636" y="0"/>
                  </a:moveTo>
                  <a:lnTo>
                    <a:pt x="2784" y="59659"/>
                  </a:lnTo>
                  <a:lnTo>
                    <a:pt x="773" y="111115"/>
                  </a:lnTo>
                  <a:lnTo>
                    <a:pt x="177" y="169019"/>
                  </a:lnTo>
                  <a:lnTo>
                    <a:pt x="0" y="230356"/>
                  </a:lnTo>
                  <a:lnTo>
                    <a:pt x="4011" y="291186"/>
                  </a:lnTo>
                  <a:lnTo>
                    <a:pt x="10784" y="337140"/>
                  </a:lnTo>
                  <a:lnTo>
                    <a:pt x="13636" y="3564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253225" y="13684910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13711"/>
                  </a:moveTo>
                  <a:lnTo>
                    <a:pt x="53209" y="12189"/>
                  </a:lnTo>
                  <a:lnTo>
                    <a:pt x="105989" y="4289"/>
                  </a:lnTo>
                  <a:lnTo>
                    <a:pt x="158699" y="1272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554872" y="13684910"/>
              <a:ext cx="13712" cy="191959"/>
            </a:xfrm>
            <a:custGeom>
              <a:avLst/>
              <a:gdLst/>
              <a:ahLst/>
              <a:cxnLst/>
              <a:rect l="0" t="0" r="0" b="0"/>
              <a:pathLst>
                <a:path w="13712" h="191959">
                  <a:moveTo>
                    <a:pt x="13711" y="0"/>
                  </a:moveTo>
                  <a:lnTo>
                    <a:pt x="2859" y="59659"/>
                  </a:lnTo>
                  <a:lnTo>
                    <a:pt x="847" y="111116"/>
                  </a:lnTo>
                  <a:lnTo>
                    <a:pt x="251" y="156833"/>
                  </a:lnTo>
                  <a:lnTo>
                    <a:pt x="0" y="191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527450" y="13643777"/>
              <a:ext cx="1" cy="13711"/>
            </a:xfrm>
            <a:custGeom>
              <a:avLst/>
              <a:gdLst/>
              <a:ahLst/>
              <a:cxnLst/>
              <a:rect l="0" t="0" r="0" b="0"/>
              <a:pathLst>
                <a:path w="1" h="13711">
                  <a:moveTo>
                    <a:pt x="0" y="1371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650850" y="13657487"/>
              <a:ext cx="100174" cy="177741"/>
            </a:xfrm>
            <a:custGeom>
              <a:avLst/>
              <a:gdLst/>
              <a:ahLst/>
              <a:cxnLst/>
              <a:rect l="0" t="0" r="0" b="0"/>
              <a:pathLst>
                <a:path w="100174" h="177741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3047" y="143840"/>
                  </a:lnTo>
                  <a:lnTo>
                    <a:pt x="14557" y="168540"/>
                  </a:lnTo>
                  <a:lnTo>
                    <a:pt x="23416" y="174822"/>
                  </a:lnTo>
                  <a:lnTo>
                    <a:pt x="33893" y="177487"/>
                  </a:lnTo>
                  <a:lnTo>
                    <a:pt x="45447" y="177740"/>
                  </a:lnTo>
                  <a:lnTo>
                    <a:pt x="66411" y="169895"/>
                  </a:lnTo>
                  <a:lnTo>
                    <a:pt x="76267" y="163538"/>
                  </a:lnTo>
                  <a:lnTo>
                    <a:pt x="91281" y="144286"/>
                  </a:lnTo>
                  <a:lnTo>
                    <a:pt x="97417" y="132753"/>
                  </a:lnTo>
                  <a:lnTo>
                    <a:pt x="100173" y="107753"/>
                  </a:lnTo>
                  <a:lnTo>
                    <a:pt x="94796" y="81406"/>
                  </a:lnTo>
                  <a:lnTo>
                    <a:pt x="76162" y="45450"/>
                  </a:lnTo>
                  <a:lnTo>
                    <a:pt x="5484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787963" y="13684910"/>
              <a:ext cx="205669" cy="109691"/>
            </a:xfrm>
            <a:custGeom>
              <a:avLst/>
              <a:gdLst/>
              <a:ahLst/>
              <a:cxnLst/>
              <a:rect l="0" t="0" r="0" b="0"/>
              <a:pathLst>
                <a:path w="205669" h="109691">
                  <a:moveTo>
                    <a:pt x="0" y="0"/>
                  </a:moveTo>
                  <a:lnTo>
                    <a:pt x="20369" y="23416"/>
                  </a:lnTo>
                  <a:lnTo>
                    <a:pt x="45377" y="83546"/>
                  </a:lnTo>
                  <a:lnTo>
                    <a:pt x="48532" y="86167"/>
                  </a:lnTo>
                  <a:lnTo>
                    <a:pt x="50637" y="81820"/>
                  </a:lnTo>
                  <a:lnTo>
                    <a:pt x="61292" y="38338"/>
                  </a:lnTo>
                  <a:lnTo>
                    <a:pt x="80961" y="6450"/>
                  </a:lnTo>
                  <a:lnTo>
                    <a:pt x="89013" y="2777"/>
                  </a:lnTo>
                  <a:lnTo>
                    <a:pt x="97429" y="3375"/>
                  </a:lnTo>
                  <a:lnTo>
                    <a:pt x="106085" y="6820"/>
                  </a:lnTo>
                  <a:lnTo>
                    <a:pt x="123830" y="26900"/>
                  </a:lnTo>
                  <a:lnTo>
                    <a:pt x="160049" y="74886"/>
                  </a:lnTo>
                  <a:lnTo>
                    <a:pt x="205668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130742" y="13509524"/>
              <a:ext cx="172355" cy="351879"/>
            </a:xfrm>
            <a:custGeom>
              <a:avLst/>
              <a:gdLst/>
              <a:ahLst/>
              <a:cxnLst/>
              <a:rect l="0" t="0" r="0" b="0"/>
              <a:pathLst>
                <a:path w="172355" h="351879">
                  <a:moveTo>
                    <a:pt x="0" y="106829"/>
                  </a:moveTo>
                  <a:lnTo>
                    <a:pt x="10946" y="160039"/>
                  </a:lnTo>
                  <a:lnTo>
                    <a:pt x="21863" y="212818"/>
                  </a:lnTo>
                  <a:lnTo>
                    <a:pt x="27299" y="265528"/>
                  </a:lnTo>
                  <a:lnTo>
                    <a:pt x="36358" y="312291"/>
                  </a:lnTo>
                  <a:lnTo>
                    <a:pt x="39011" y="346430"/>
                  </a:lnTo>
                  <a:lnTo>
                    <a:pt x="38196" y="351878"/>
                  </a:lnTo>
                  <a:lnTo>
                    <a:pt x="36128" y="349416"/>
                  </a:lnTo>
                  <a:lnTo>
                    <a:pt x="17623" y="287003"/>
                  </a:lnTo>
                  <a:lnTo>
                    <a:pt x="7422" y="241466"/>
                  </a:lnTo>
                  <a:lnTo>
                    <a:pt x="11170" y="179561"/>
                  </a:lnTo>
                  <a:lnTo>
                    <a:pt x="12582" y="130014"/>
                  </a:lnTo>
                  <a:lnTo>
                    <a:pt x="17272" y="85648"/>
                  </a:lnTo>
                  <a:lnTo>
                    <a:pt x="32540" y="30474"/>
                  </a:lnTo>
                  <a:lnTo>
                    <a:pt x="39975" y="14793"/>
                  </a:lnTo>
                  <a:lnTo>
                    <a:pt x="52549" y="5862"/>
                  </a:lnTo>
                  <a:lnTo>
                    <a:pt x="86833" y="0"/>
                  </a:lnTo>
                  <a:lnTo>
                    <a:pt x="115274" y="6536"/>
                  </a:lnTo>
                  <a:lnTo>
                    <a:pt x="138071" y="21121"/>
                  </a:lnTo>
                  <a:lnTo>
                    <a:pt x="158359" y="42839"/>
                  </a:lnTo>
                  <a:lnTo>
                    <a:pt x="169407" y="71788"/>
                  </a:lnTo>
                  <a:lnTo>
                    <a:pt x="172354" y="88040"/>
                  </a:lnTo>
                  <a:lnTo>
                    <a:pt x="169747" y="101920"/>
                  </a:lnTo>
                  <a:lnTo>
                    <a:pt x="154664" y="125469"/>
                  </a:lnTo>
                  <a:lnTo>
                    <a:pt x="120477" y="155856"/>
                  </a:lnTo>
                  <a:lnTo>
                    <a:pt x="90617" y="166706"/>
                  </a:lnTo>
                  <a:lnTo>
                    <a:pt x="47670" y="172814"/>
                  </a:lnTo>
                  <a:lnTo>
                    <a:pt x="13711" y="175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295277" y="13643777"/>
              <a:ext cx="54845" cy="140493"/>
            </a:xfrm>
            <a:custGeom>
              <a:avLst/>
              <a:gdLst/>
              <a:ahLst/>
              <a:cxnLst/>
              <a:rect l="0" t="0" r="0" b="0"/>
              <a:pathLst>
                <a:path w="54845" h="140493">
                  <a:moveTo>
                    <a:pt x="0" y="68555"/>
                  </a:moveTo>
                  <a:lnTo>
                    <a:pt x="14915" y="124152"/>
                  </a:lnTo>
                  <a:lnTo>
                    <a:pt x="19084" y="137613"/>
                  </a:lnTo>
                  <a:lnTo>
                    <a:pt x="21863" y="140492"/>
                  </a:lnTo>
                  <a:lnTo>
                    <a:pt x="23716" y="136318"/>
                  </a:lnTo>
                  <a:lnTo>
                    <a:pt x="26690" y="85835"/>
                  </a:lnTo>
                  <a:lnTo>
                    <a:pt x="38224" y="31173"/>
                  </a:ln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459812" y="13684910"/>
              <a:ext cx="84973" cy="124695"/>
            </a:xfrm>
            <a:custGeom>
              <a:avLst/>
              <a:gdLst/>
              <a:ahLst/>
              <a:cxnLst/>
              <a:rect l="0" t="0" r="0" b="0"/>
              <a:pathLst>
                <a:path w="84973" h="124695">
                  <a:moveTo>
                    <a:pt x="13710" y="68556"/>
                  </a:moveTo>
                  <a:lnTo>
                    <a:pt x="13710" y="97670"/>
                  </a:lnTo>
                  <a:lnTo>
                    <a:pt x="18281" y="107771"/>
                  </a:lnTo>
                  <a:lnTo>
                    <a:pt x="35547" y="123055"/>
                  </a:lnTo>
                  <a:lnTo>
                    <a:pt x="45026" y="124694"/>
                  </a:lnTo>
                  <a:lnTo>
                    <a:pt x="54393" y="122739"/>
                  </a:lnTo>
                  <a:lnTo>
                    <a:pt x="63684" y="118390"/>
                  </a:lnTo>
                  <a:lnTo>
                    <a:pt x="78070" y="97306"/>
                  </a:lnTo>
                  <a:lnTo>
                    <a:pt x="84039" y="83152"/>
                  </a:lnTo>
                  <a:lnTo>
                    <a:pt x="84972" y="70669"/>
                  </a:lnTo>
                  <a:lnTo>
                    <a:pt x="77882" y="48673"/>
                  </a:lnTo>
                  <a:lnTo>
                    <a:pt x="60513" y="3280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531168" y="13630025"/>
              <a:ext cx="149977" cy="277484"/>
            </a:xfrm>
            <a:custGeom>
              <a:avLst/>
              <a:gdLst/>
              <a:ahLst/>
              <a:cxnLst/>
              <a:rect l="0" t="0" r="0" b="0"/>
              <a:pathLst>
                <a:path w="149977" h="277484">
                  <a:moveTo>
                    <a:pt x="38333" y="123441"/>
                  </a:moveTo>
                  <a:lnTo>
                    <a:pt x="47756" y="176649"/>
                  </a:lnTo>
                  <a:lnTo>
                    <a:pt x="50773" y="229430"/>
                  </a:lnTo>
                  <a:lnTo>
                    <a:pt x="51479" y="265510"/>
                  </a:lnTo>
                  <a:lnTo>
                    <a:pt x="48620" y="274522"/>
                  </a:lnTo>
                  <a:lnTo>
                    <a:pt x="43668" y="277483"/>
                  </a:lnTo>
                  <a:lnTo>
                    <a:pt x="37319" y="276410"/>
                  </a:lnTo>
                  <a:lnTo>
                    <a:pt x="31563" y="271125"/>
                  </a:lnTo>
                  <a:lnTo>
                    <a:pt x="21105" y="253062"/>
                  </a:lnTo>
                  <a:lnTo>
                    <a:pt x="6652" y="202644"/>
                  </a:lnTo>
                  <a:lnTo>
                    <a:pt x="0" y="146739"/>
                  </a:lnTo>
                  <a:lnTo>
                    <a:pt x="5308" y="84302"/>
                  </a:lnTo>
                  <a:lnTo>
                    <a:pt x="16529" y="32116"/>
                  </a:lnTo>
                  <a:lnTo>
                    <a:pt x="23797" y="19900"/>
                  </a:lnTo>
                  <a:lnTo>
                    <a:pt x="44060" y="2265"/>
                  </a:lnTo>
                  <a:lnTo>
                    <a:pt x="57385" y="0"/>
                  </a:lnTo>
                  <a:lnTo>
                    <a:pt x="88442" y="5609"/>
                  </a:lnTo>
                  <a:lnTo>
                    <a:pt x="125629" y="25896"/>
                  </a:lnTo>
                  <a:lnTo>
                    <a:pt x="142133" y="46571"/>
                  </a:lnTo>
                  <a:lnTo>
                    <a:pt x="148667" y="58484"/>
                  </a:lnTo>
                  <a:lnTo>
                    <a:pt x="149976" y="70995"/>
                  </a:lnTo>
                  <a:lnTo>
                    <a:pt x="143305" y="97084"/>
                  </a:lnTo>
                  <a:lnTo>
                    <a:pt x="122419" y="130189"/>
                  </a:lnTo>
                  <a:lnTo>
                    <a:pt x="101604" y="145737"/>
                  </a:lnTo>
                  <a:lnTo>
                    <a:pt x="52044" y="1645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720324" y="13712332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871148" y="13583431"/>
              <a:ext cx="168253" cy="184770"/>
            </a:xfrm>
            <a:custGeom>
              <a:avLst/>
              <a:gdLst/>
              <a:ahLst/>
              <a:cxnLst/>
              <a:rect l="0" t="0" r="0" b="0"/>
              <a:pathLst>
                <a:path w="168253" h="184770">
                  <a:moveTo>
                    <a:pt x="82267" y="5501"/>
                  </a:moveTo>
                  <a:lnTo>
                    <a:pt x="44099" y="50948"/>
                  </a:lnTo>
                  <a:lnTo>
                    <a:pt x="25084" y="89046"/>
                  </a:lnTo>
                  <a:lnTo>
                    <a:pt x="17081" y="143837"/>
                  </a:lnTo>
                  <a:lnTo>
                    <a:pt x="20528" y="158664"/>
                  </a:lnTo>
                  <a:lnTo>
                    <a:pt x="27396" y="170071"/>
                  </a:lnTo>
                  <a:lnTo>
                    <a:pt x="36545" y="179200"/>
                  </a:lnTo>
                  <a:lnTo>
                    <a:pt x="47215" y="183763"/>
                  </a:lnTo>
                  <a:lnTo>
                    <a:pt x="71259" y="184769"/>
                  </a:lnTo>
                  <a:lnTo>
                    <a:pt x="93116" y="176075"/>
                  </a:lnTo>
                  <a:lnTo>
                    <a:pt x="131975" y="145667"/>
                  </a:lnTo>
                  <a:lnTo>
                    <a:pt x="152517" y="104754"/>
                  </a:lnTo>
                  <a:lnTo>
                    <a:pt x="168252" y="61316"/>
                  </a:lnTo>
                  <a:lnTo>
                    <a:pt x="165679" y="33355"/>
                  </a:lnTo>
                  <a:lnTo>
                    <a:pt x="160726" y="19500"/>
                  </a:lnTo>
                  <a:lnTo>
                    <a:pt x="149808" y="10263"/>
                  </a:lnTo>
                  <a:lnTo>
                    <a:pt x="117363" y="0"/>
                  </a:lnTo>
                  <a:lnTo>
                    <a:pt x="70829" y="1501"/>
                  </a:lnTo>
                  <a:lnTo>
                    <a:pt x="12486" y="26679"/>
                  </a:lnTo>
                  <a:lnTo>
                    <a:pt x="0" y="329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155853" y="13426598"/>
              <a:ext cx="44364" cy="326869"/>
            </a:xfrm>
            <a:custGeom>
              <a:avLst/>
              <a:gdLst/>
              <a:ahLst/>
              <a:cxnLst/>
              <a:rect l="0" t="0" r="0" b="0"/>
              <a:pathLst>
                <a:path w="44364" h="326869">
                  <a:moveTo>
                    <a:pt x="44363" y="25221"/>
                  </a:moveTo>
                  <a:lnTo>
                    <a:pt x="37084" y="3385"/>
                  </a:lnTo>
                  <a:lnTo>
                    <a:pt x="31893" y="0"/>
                  </a:lnTo>
                  <a:lnTo>
                    <a:pt x="25386" y="790"/>
                  </a:lnTo>
                  <a:lnTo>
                    <a:pt x="18000" y="4364"/>
                  </a:lnTo>
                  <a:lnTo>
                    <a:pt x="5731" y="20522"/>
                  </a:lnTo>
                  <a:lnTo>
                    <a:pt x="327" y="31229"/>
                  </a:lnTo>
                  <a:lnTo>
                    <a:pt x="0" y="82694"/>
                  </a:lnTo>
                  <a:lnTo>
                    <a:pt x="2272" y="138906"/>
                  </a:lnTo>
                  <a:lnTo>
                    <a:pt x="10225" y="186876"/>
                  </a:lnTo>
                  <a:lnTo>
                    <a:pt x="14951" y="244594"/>
                  </a:lnTo>
                  <a:lnTo>
                    <a:pt x="25970" y="305877"/>
                  </a:lnTo>
                  <a:lnTo>
                    <a:pt x="30652" y="326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049393" y="13602643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14557" y="26576"/>
                  </a:lnTo>
                  <a:lnTo>
                    <a:pt x="37955" y="19428"/>
                  </a:lnTo>
                  <a:lnTo>
                    <a:pt x="85388" y="11342"/>
                  </a:lnTo>
                  <a:lnTo>
                    <a:pt x="138037" y="3361"/>
                  </a:lnTo>
                  <a:lnTo>
                    <a:pt x="180044" y="99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9447018" y="13561509"/>
              <a:ext cx="54846" cy="1"/>
            </a:xfrm>
            <a:custGeom>
              <a:avLst/>
              <a:gdLst/>
              <a:ahLst/>
              <a:cxnLst/>
              <a:rect l="0" t="0" r="0" b="0"/>
              <a:pathLst>
                <a:path w="54846" h="1">
                  <a:moveTo>
                    <a:pt x="0" y="0"/>
                  </a:move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392173" y="13671198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13712"/>
                  </a:moveTo>
                  <a:lnTo>
                    <a:pt x="59660" y="9649"/>
                  </a:lnTo>
                  <a:lnTo>
                    <a:pt x="111117" y="286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1905857" y="14837235"/>
            <a:ext cx="2522862" cy="1032004"/>
            <a:chOff x="1905857" y="14837235"/>
            <a:chExt cx="2522862" cy="1032004"/>
          </a:xfrm>
        </p:grpSpPr>
        <p:sp>
          <p:nvSpPr>
            <p:cNvPr id="190" name="Freeform 189"/>
            <p:cNvSpPr/>
            <p:nvPr/>
          </p:nvSpPr>
          <p:spPr>
            <a:xfrm>
              <a:off x="3455223" y="14837235"/>
              <a:ext cx="973496" cy="109106"/>
            </a:xfrm>
            <a:custGeom>
              <a:avLst/>
              <a:gdLst/>
              <a:ahLst/>
              <a:cxnLst/>
              <a:rect l="0" t="0" r="0" b="0"/>
              <a:pathLst>
                <a:path w="973496" h="109106">
                  <a:moveTo>
                    <a:pt x="0" y="109105"/>
                  </a:moveTo>
                  <a:lnTo>
                    <a:pt x="56255" y="107581"/>
                  </a:lnTo>
                  <a:lnTo>
                    <a:pt x="102699" y="101827"/>
                  </a:lnTo>
                  <a:lnTo>
                    <a:pt x="165679" y="90021"/>
                  </a:lnTo>
                  <a:lnTo>
                    <a:pt x="222934" y="76875"/>
                  </a:lnTo>
                  <a:lnTo>
                    <a:pt x="285772" y="63331"/>
                  </a:lnTo>
                  <a:lnTo>
                    <a:pt x="334201" y="58291"/>
                  </a:lnTo>
                  <a:lnTo>
                    <a:pt x="384671" y="54529"/>
                  </a:lnTo>
                  <a:lnTo>
                    <a:pt x="432493" y="47779"/>
                  </a:lnTo>
                  <a:lnTo>
                    <a:pt x="479139" y="39700"/>
                  </a:lnTo>
                  <a:lnTo>
                    <a:pt x="526785" y="31031"/>
                  </a:lnTo>
                  <a:lnTo>
                    <a:pt x="578430" y="22100"/>
                  </a:lnTo>
                  <a:lnTo>
                    <a:pt x="627790" y="17116"/>
                  </a:lnTo>
                  <a:lnTo>
                    <a:pt x="675119" y="14900"/>
                  </a:lnTo>
                  <a:lnTo>
                    <a:pt x="721545" y="13914"/>
                  </a:lnTo>
                  <a:lnTo>
                    <a:pt x="783229" y="6082"/>
                  </a:lnTo>
                  <a:lnTo>
                    <a:pt x="840100" y="1391"/>
                  </a:lnTo>
                  <a:lnTo>
                    <a:pt x="895546" y="0"/>
                  </a:lnTo>
                  <a:lnTo>
                    <a:pt x="953358" y="8955"/>
                  </a:lnTo>
                  <a:lnTo>
                    <a:pt x="973495" y="13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633469" y="15138298"/>
              <a:ext cx="164535" cy="13711"/>
            </a:xfrm>
            <a:custGeom>
              <a:avLst/>
              <a:gdLst/>
              <a:ahLst/>
              <a:cxnLst/>
              <a:rect l="0" t="0" r="0" b="0"/>
              <a:pathLst>
                <a:path w="164535" h="13711">
                  <a:moveTo>
                    <a:pt x="0" y="13710"/>
                  </a:moveTo>
                  <a:lnTo>
                    <a:pt x="59659" y="2858"/>
                  </a:lnTo>
                  <a:lnTo>
                    <a:pt x="111116" y="84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729447" y="14986758"/>
              <a:ext cx="350873" cy="531848"/>
            </a:xfrm>
            <a:custGeom>
              <a:avLst/>
              <a:gdLst/>
              <a:ahLst/>
              <a:cxnLst/>
              <a:rect l="0" t="0" r="0" b="0"/>
              <a:pathLst>
                <a:path w="350873" h="531848">
                  <a:moveTo>
                    <a:pt x="219379" y="28138"/>
                  </a:moveTo>
                  <a:lnTo>
                    <a:pt x="233937" y="6302"/>
                  </a:lnTo>
                  <a:lnTo>
                    <a:pt x="242795" y="1392"/>
                  </a:lnTo>
                  <a:lnTo>
                    <a:pt x="264826" y="0"/>
                  </a:lnTo>
                  <a:lnTo>
                    <a:pt x="302924" y="15061"/>
                  </a:lnTo>
                  <a:lnTo>
                    <a:pt x="310115" y="27037"/>
                  </a:lnTo>
                  <a:lnTo>
                    <a:pt x="314043" y="60658"/>
                  </a:lnTo>
                  <a:lnTo>
                    <a:pt x="302586" y="96929"/>
                  </a:lnTo>
                  <a:lnTo>
                    <a:pt x="265268" y="155310"/>
                  </a:lnTo>
                  <a:lnTo>
                    <a:pt x="227033" y="194660"/>
                  </a:lnTo>
                  <a:lnTo>
                    <a:pt x="202976" y="207773"/>
                  </a:lnTo>
                  <a:lnTo>
                    <a:pt x="199303" y="208834"/>
                  </a:lnTo>
                  <a:lnTo>
                    <a:pt x="207409" y="201885"/>
                  </a:lnTo>
                  <a:lnTo>
                    <a:pt x="215970" y="200338"/>
                  </a:lnTo>
                  <a:lnTo>
                    <a:pt x="262547" y="208800"/>
                  </a:lnTo>
                  <a:lnTo>
                    <a:pt x="275580" y="212565"/>
                  </a:lnTo>
                  <a:lnTo>
                    <a:pt x="298187" y="228937"/>
                  </a:lnTo>
                  <a:lnTo>
                    <a:pt x="337526" y="276687"/>
                  </a:lnTo>
                  <a:lnTo>
                    <a:pt x="348062" y="307201"/>
                  </a:lnTo>
                  <a:lnTo>
                    <a:pt x="350872" y="323870"/>
                  </a:lnTo>
                  <a:lnTo>
                    <a:pt x="341806" y="358642"/>
                  </a:lnTo>
                  <a:lnTo>
                    <a:pt x="306024" y="416060"/>
                  </a:lnTo>
                  <a:lnTo>
                    <a:pt x="265045" y="458265"/>
                  </a:lnTo>
                  <a:lnTo>
                    <a:pt x="212428" y="492778"/>
                  </a:lnTo>
                  <a:lnTo>
                    <a:pt x="165014" y="514006"/>
                  </a:lnTo>
                  <a:lnTo>
                    <a:pt x="111524" y="528422"/>
                  </a:lnTo>
                  <a:lnTo>
                    <a:pt x="52680" y="531847"/>
                  </a:lnTo>
                  <a:lnTo>
                    <a:pt x="0" y="521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905857" y="15112967"/>
              <a:ext cx="946074" cy="93887"/>
            </a:xfrm>
            <a:custGeom>
              <a:avLst/>
              <a:gdLst/>
              <a:ahLst/>
              <a:cxnLst/>
              <a:rect l="0" t="0" r="0" b="0"/>
              <a:pathLst>
                <a:path w="946074" h="93887">
                  <a:moveTo>
                    <a:pt x="0" y="93886"/>
                  </a:moveTo>
                  <a:lnTo>
                    <a:pt x="52870" y="78971"/>
                  </a:lnTo>
                  <a:lnTo>
                    <a:pt x="109105" y="66106"/>
                  </a:lnTo>
                  <a:lnTo>
                    <a:pt x="168424" y="56709"/>
                  </a:lnTo>
                  <a:lnTo>
                    <a:pt x="211967" y="52988"/>
                  </a:lnTo>
                  <a:lnTo>
                    <a:pt x="256711" y="46255"/>
                  </a:lnTo>
                  <a:lnTo>
                    <a:pt x="301988" y="38186"/>
                  </a:lnTo>
                  <a:lnTo>
                    <a:pt x="349026" y="31044"/>
                  </a:lnTo>
                  <a:lnTo>
                    <a:pt x="400401" y="27870"/>
                  </a:lnTo>
                  <a:lnTo>
                    <a:pt x="453703" y="22398"/>
                  </a:lnTo>
                  <a:lnTo>
                    <a:pt x="506339" y="16410"/>
                  </a:lnTo>
                  <a:lnTo>
                    <a:pt x="555124" y="13748"/>
                  </a:lnTo>
                  <a:lnTo>
                    <a:pt x="606260" y="8502"/>
                  </a:lnTo>
                  <a:lnTo>
                    <a:pt x="657933" y="2617"/>
                  </a:lnTo>
                  <a:lnTo>
                    <a:pt x="706290" y="0"/>
                  </a:lnTo>
                  <a:lnTo>
                    <a:pt x="769060" y="5806"/>
                  </a:lnTo>
                  <a:lnTo>
                    <a:pt x="826254" y="9898"/>
                  </a:lnTo>
                  <a:lnTo>
                    <a:pt x="889227" y="20703"/>
                  </a:lnTo>
                  <a:lnTo>
                    <a:pt x="946073" y="25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056680" y="15467366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27422"/>
                  </a:moveTo>
                  <a:lnTo>
                    <a:pt x="59660" y="12508"/>
                  </a:lnTo>
                  <a:lnTo>
                    <a:pt x="111117" y="3705"/>
                  </a:lnTo>
                  <a:lnTo>
                    <a:pt x="156832" y="109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262348" y="15274483"/>
              <a:ext cx="379730" cy="594756"/>
            </a:xfrm>
            <a:custGeom>
              <a:avLst/>
              <a:gdLst/>
              <a:ahLst/>
              <a:cxnLst/>
              <a:rect l="0" t="0" r="0" b="0"/>
              <a:pathLst>
                <a:path w="379730" h="594756">
                  <a:moveTo>
                    <a:pt x="205668" y="55772"/>
                  </a:moveTo>
                  <a:lnTo>
                    <a:pt x="243836" y="5798"/>
                  </a:lnTo>
                  <a:lnTo>
                    <a:pt x="253966" y="1127"/>
                  </a:lnTo>
                  <a:lnTo>
                    <a:pt x="277408" y="0"/>
                  </a:lnTo>
                  <a:lnTo>
                    <a:pt x="298999" y="8640"/>
                  </a:lnTo>
                  <a:lnTo>
                    <a:pt x="309022" y="15210"/>
                  </a:lnTo>
                  <a:lnTo>
                    <a:pt x="324222" y="38759"/>
                  </a:lnTo>
                  <a:lnTo>
                    <a:pt x="330408" y="53571"/>
                  </a:lnTo>
                  <a:lnTo>
                    <a:pt x="333219" y="86279"/>
                  </a:lnTo>
                  <a:lnTo>
                    <a:pt x="326343" y="121128"/>
                  </a:lnTo>
                  <a:lnTo>
                    <a:pt x="298300" y="171960"/>
                  </a:lnTo>
                  <a:lnTo>
                    <a:pt x="266970" y="207673"/>
                  </a:lnTo>
                  <a:lnTo>
                    <a:pt x="207395" y="242976"/>
                  </a:lnTo>
                  <a:lnTo>
                    <a:pt x="189678" y="250186"/>
                  </a:lnTo>
                  <a:lnTo>
                    <a:pt x="202116" y="243235"/>
                  </a:lnTo>
                  <a:lnTo>
                    <a:pt x="250658" y="244027"/>
                  </a:lnTo>
                  <a:lnTo>
                    <a:pt x="306006" y="253910"/>
                  </a:lnTo>
                  <a:lnTo>
                    <a:pt x="346442" y="273766"/>
                  </a:lnTo>
                  <a:lnTo>
                    <a:pt x="363705" y="298402"/>
                  </a:lnTo>
                  <a:lnTo>
                    <a:pt x="374932" y="329665"/>
                  </a:lnTo>
                  <a:lnTo>
                    <a:pt x="379729" y="380003"/>
                  </a:lnTo>
                  <a:lnTo>
                    <a:pt x="370656" y="426064"/>
                  </a:lnTo>
                  <a:lnTo>
                    <a:pt x="357200" y="460037"/>
                  </a:lnTo>
                  <a:lnTo>
                    <a:pt x="317938" y="506146"/>
                  </a:lnTo>
                  <a:lnTo>
                    <a:pt x="267710" y="541476"/>
                  </a:lnTo>
                  <a:lnTo>
                    <a:pt x="221512" y="563963"/>
                  </a:lnTo>
                  <a:lnTo>
                    <a:pt x="164320" y="580273"/>
                  </a:lnTo>
                  <a:lnTo>
                    <a:pt x="106410" y="594755"/>
                  </a:lnTo>
                  <a:lnTo>
                    <a:pt x="50657" y="594136"/>
                  </a:lnTo>
                  <a:lnTo>
                    <a:pt x="0" y="5905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482543" y="15947258"/>
            <a:ext cx="1000103" cy="726694"/>
            <a:chOff x="2482543" y="15947258"/>
            <a:chExt cx="1000103" cy="726694"/>
          </a:xfrm>
        </p:grpSpPr>
        <p:sp>
          <p:nvSpPr>
            <p:cNvPr id="197" name="Freeform 196"/>
            <p:cNvSpPr/>
            <p:nvPr/>
          </p:nvSpPr>
          <p:spPr>
            <a:xfrm>
              <a:off x="2482543" y="16029525"/>
              <a:ext cx="316097" cy="534738"/>
            </a:xfrm>
            <a:custGeom>
              <a:avLst/>
              <a:gdLst/>
              <a:ahLst/>
              <a:cxnLst/>
              <a:rect l="0" t="0" r="0" b="0"/>
              <a:pathLst>
                <a:path w="316097" h="534738">
                  <a:moveTo>
                    <a:pt x="81452" y="0"/>
                  </a:moveTo>
                  <a:lnTo>
                    <a:pt x="62474" y="56932"/>
                  </a:lnTo>
                  <a:lnTo>
                    <a:pt x="42820" y="115894"/>
                  </a:lnTo>
                  <a:lnTo>
                    <a:pt x="27348" y="170435"/>
                  </a:lnTo>
                  <a:lnTo>
                    <a:pt x="17795" y="212862"/>
                  </a:lnTo>
                  <a:lnTo>
                    <a:pt x="8472" y="257109"/>
                  </a:lnTo>
                  <a:lnTo>
                    <a:pt x="1936" y="317566"/>
                  </a:lnTo>
                  <a:lnTo>
                    <a:pt x="0" y="374074"/>
                  </a:lnTo>
                  <a:lnTo>
                    <a:pt x="3609" y="419150"/>
                  </a:lnTo>
                  <a:lnTo>
                    <a:pt x="11815" y="463560"/>
                  </a:lnTo>
                  <a:lnTo>
                    <a:pt x="25619" y="493454"/>
                  </a:lnTo>
                  <a:lnTo>
                    <a:pt x="45973" y="512834"/>
                  </a:lnTo>
                  <a:lnTo>
                    <a:pt x="57799" y="520135"/>
                  </a:lnTo>
                  <a:lnTo>
                    <a:pt x="71777" y="521955"/>
                  </a:lnTo>
                  <a:lnTo>
                    <a:pt x="103559" y="515853"/>
                  </a:lnTo>
                  <a:lnTo>
                    <a:pt x="155711" y="488009"/>
                  </a:lnTo>
                  <a:lnTo>
                    <a:pt x="215458" y="428230"/>
                  </a:lnTo>
                  <a:lnTo>
                    <a:pt x="248282" y="381810"/>
                  </a:lnTo>
                  <a:lnTo>
                    <a:pt x="275782" y="324215"/>
                  </a:lnTo>
                  <a:lnTo>
                    <a:pt x="295779" y="275325"/>
                  </a:lnTo>
                  <a:lnTo>
                    <a:pt x="315753" y="222922"/>
                  </a:lnTo>
                  <a:lnTo>
                    <a:pt x="316096" y="186930"/>
                  </a:lnTo>
                  <a:lnTo>
                    <a:pt x="311008" y="179465"/>
                  </a:lnTo>
                  <a:lnTo>
                    <a:pt x="303045" y="179058"/>
                  </a:lnTo>
                  <a:lnTo>
                    <a:pt x="283533" y="189271"/>
                  </a:lnTo>
                  <a:lnTo>
                    <a:pt x="255419" y="213674"/>
                  </a:lnTo>
                  <a:lnTo>
                    <a:pt x="229314" y="250697"/>
                  </a:lnTo>
                  <a:lnTo>
                    <a:pt x="202011" y="312967"/>
                  </a:lnTo>
                  <a:lnTo>
                    <a:pt x="175007" y="369730"/>
                  </a:lnTo>
                  <a:lnTo>
                    <a:pt x="155002" y="424954"/>
                  </a:lnTo>
                  <a:lnTo>
                    <a:pt x="140443" y="483937"/>
                  </a:lnTo>
                  <a:lnTo>
                    <a:pt x="136296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961619" y="16111792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21837" y="26576"/>
                  </a:lnTo>
                  <a:lnTo>
                    <a:pt x="79584" y="14729"/>
                  </a:lnTo>
                  <a:lnTo>
                    <a:pt x="140645" y="336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961619" y="16276327"/>
              <a:ext cx="150825" cy="54846"/>
            </a:xfrm>
            <a:custGeom>
              <a:avLst/>
              <a:gdLst/>
              <a:ahLst/>
              <a:cxnLst/>
              <a:rect l="0" t="0" r="0" b="0"/>
              <a:pathLst>
                <a:path w="150825" h="54846">
                  <a:moveTo>
                    <a:pt x="0" y="54845"/>
                  </a:moveTo>
                  <a:lnTo>
                    <a:pt x="57253" y="35761"/>
                  </a:lnTo>
                  <a:lnTo>
                    <a:pt x="119656" y="6816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235844" y="16152926"/>
              <a:ext cx="109690" cy="137113"/>
            </a:xfrm>
            <a:custGeom>
              <a:avLst/>
              <a:gdLst/>
              <a:ahLst/>
              <a:cxnLst/>
              <a:rect l="0" t="0" r="0" b="0"/>
              <a:pathLst>
                <a:path w="109690" h="137113">
                  <a:moveTo>
                    <a:pt x="0" y="0"/>
                  </a:moveTo>
                  <a:lnTo>
                    <a:pt x="26363" y="57252"/>
                  </a:lnTo>
                  <a:lnTo>
                    <a:pt x="78005" y="118241"/>
                  </a:lnTo>
                  <a:lnTo>
                    <a:pt x="92052" y="128724"/>
                  </a:lnTo>
                  <a:lnTo>
                    <a:pt x="109689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304399" y="15947258"/>
              <a:ext cx="178247" cy="726694"/>
            </a:xfrm>
            <a:custGeom>
              <a:avLst/>
              <a:gdLst/>
              <a:ahLst/>
              <a:cxnLst/>
              <a:rect l="0" t="0" r="0" b="0"/>
              <a:pathLst>
                <a:path w="178247" h="726694">
                  <a:moveTo>
                    <a:pt x="178246" y="0"/>
                  </a:moveTo>
                  <a:lnTo>
                    <a:pt x="157877" y="46832"/>
                  </a:lnTo>
                  <a:lnTo>
                    <a:pt x="147357" y="90895"/>
                  </a:lnTo>
                  <a:lnTo>
                    <a:pt x="132869" y="152533"/>
                  </a:lnTo>
                  <a:lnTo>
                    <a:pt x="118928" y="209391"/>
                  </a:lnTo>
                  <a:lnTo>
                    <a:pt x="105149" y="272112"/>
                  </a:lnTo>
                  <a:lnTo>
                    <a:pt x="95992" y="316450"/>
                  </a:lnTo>
                  <a:lnTo>
                    <a:pt x="86844" y="363070"/>
                  </a:lnTo>
                  <a:lnTo>
                    <a:pt x="77700" y="414260"/>
                  </a:lnTo>
                  <a:lnTo>
                    <a:pt x="64495" y="463418"/>
                  </a:lnTo>
                  <a:lnTo>
                    <a:pt x="49993" y="513705"/>
                  </a:lnTo>
                  <a:lnTo>
                    <a:pt x="38469" y="571602"/>
                  </a:lnTo>
                  <a:lnTo>
                    <a:pt x="24208" y="620692"/>
                  </a:lnTo>
                  <a:lnTo>
                    <a:pt x="7173" y="678527"/>
                  </a:lnTo>
                  <a:lnTo>
                    <a:pt x="0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100567" y="14322851"/>
            <a:ext cx="3523780" cy="719469"/>
            <a:chOff x="5100567" y="14322851"/>
            <a:chExt cx="3523780" cy="719469"/>
          </a:xfrm>
        </p:grpSpPr>
        <p:sp>
          <p:nvSpPr>
            <p:cNvPr id="203" name="Freeform 202"/>
            <p:cNvSpPr/>
            <p:nvPr/>
          </p:nvSpPr>
          <p:spPr>
            <a:xfrm>
              <a:off x="5182834" y="14603561"/>
              <a:ext cx="41135" cy="425048"/>
            </a:xfrm>
            <a:custGeom>
              <a:avLst/>
              <a:gdLst/>
              <a:ahLst/>
              <a:cxnLst/>
              <a:rect l="0" t="0" r="0" b="0"/>
              <a:pathLst>
                <a:path w="41135" h="425048">
                  <a:moveTo>
                    <a:pt x="0" y="0"/>
                  </a:moveTo>
                  <a:lnTo>
                    <a:pt x="1524" y="51686"/>
                  </a:lnTo>
                  <a:lnTo>
                    <a:pt x="9423" y="101135"/>
                  </a:lnTo>
                  <a:lnTo>
                    <a:pt x="11806" y="152101"/>
                  </a:lnTo>
                  <a:lnTo>
                    <a:pt x="20425" y="211632"/>
                  </a:lnTo>
                  <a:lnTo>
                    <a:pt x="24313" y="255546"/>
                  </a:lnTo>
                  <a:lnTo>
                    <a:pt x="27563" y="300962"/>
                  </a:lnTo>
                  <a:lnTo>
                    <a:pt x="36436" y="353749"/>
                  </a:lnTo>
                  <a:lnTo>
                    <a:pt x="40205" y="409160"/>
                  </a:lnTo>
                  <a:lnTo>
                    <a:pt x="41134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100567" y="14606597"/>
              <a:ext cx="296821" cy="408300"/>
            </a:xfrm>
            <a:custGeom>
              <a:avLst/>
              <a:gdLst/>
              <a:ahLst/>
              <a:cxnLst/>
              <a:rect l="0" t="0" r="0" b="0"/>
              <a:pathLst>
                <a:path w="296821" h="408300">
                  <a:moveTo>
                    <a:pt x="0" y="38097"/>
                  </a:moveTo>
                  <a:lnTo>
                    <a:pt x="14558" y="23539"/>
                  </a:lnTo>
                  <a:lnTo>
                    <a:pt x="52725" y="7209"/>
                  </a:lnTo>
                  <a:lnTo>
                    <a:pt x="102629" y="0"/>
                  </a:lnTo>
                  <a:lnTo>
                    <a:pt x="163289" y="12421"/>
                  </a:lnTo>
                  <a:lnTo>
                    <a:pt x="222236" y="45439"/>
                  </a:lnTo>
                  <a:lnTo>
                    <a:pt x="267284" y="81406"/>
                  </a:lnTo>
                  <a:lnTo>
                    <a:pt x="285359" y="107620"/>
                  </a:lnTo>
                  <a:lnTo>
                    <a:pt x="296820" y="155352"/>
                  </a:lnTo>
                  <a:lnTo>
                    <a:pt x="295439" y="198377"/>
                  </a:lnTo>
                  <a:lnTo>
                    <a:pt x="288223" y="241875"/>
                  </a:lnTo>
                  <a:lnTo>
                    <a:pt x="262827" y="298689"/>
                  </a:lnTo>
                  <a:lnTo>
                    <a:pt x="243425" y="335703"/>
                  </a:lnTo>
                  <a:lnTo>
                    <a:pt x="222449" y="357753"/>
                  </a:lnTo>
                  <a:lnTo>
                    <a:pt x="167229" y="396960"/>
                  </a:lnTo>
                  <a:lnTo>
                    <a:pt x="150823" y="4082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470769" y="14864073"/>
              <a:ext cx="68557" cy="178247"/>
            </a:xfrm>
            <a:custGeom>
              <a:avLst/>
              <a:gdLst/>
              <a:ahLst/>
              <a:cxnLst/>
              <a:rect l="0" t="0" r="0" b="0"/>
              <a:pathLst>
                <a:path w="68557" h="178247">
                  <a:moveTo>
                    <a:pt x="0" y="0"/>
                  </a:moveTo>
                  <a:lnTo>
                    <a:pt x="19085" y="57252"/>
                  </a:lnTo>
                  <a:lnTo>
                    <a:pt x="46145" y="110166"/>
                  </a:lnTo>
                  <a:lnTo>
                    <a:pt x="63678" y="156505"/>
                  </a:lnTo>
                  <a:lnTo>
                    <a:pt x="68556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457058" y="14754383"/>
              <a:ext cx="13712" cy="68558"/>
            </a:xfrm>
            <a:custGeom>
              <a:avLst/>
              <a:gdLst/>
              <a:ahLst/>
              <a:cxnLst/>
              <a:rect l="0" t="0" r="0" b="0"/>
              <a:pathLst>
                <a:path w="13712" h="68558">
                  <a:moveTo>
                    <a:pt x="13711" y="68557"/>
                  </a:moveTo>
                  <a:lnTo>
                    <a:pt x="2859" y="1429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607881" y="14795517"/>
              <a:ext cx="164536" cy="198538"/>
            </a:xfrm>
            <a:custGeom>
              <a:avLst/>
              <a:gdLst/>
              <a:ahLst/>
              <a:cxnLst/>
              <a:rect l="0" t="0" r="0" b="0"/>
              <a:pathLst>
                <a:path w="164536" h="198538">
                  <a:moveTo>
                    <a:pt x="0" y="82268"/>
                  </a:moveTo>
                  <a:lnTo>
                    <a:pt x="18977" y="131074"/>
                  </a:lnTo>
                  <a:lnTo>
                    <a:pt x="44036" y="190764"/>
                  </a:lnTo>
                  <a:lnTo>
                    <a:pt x="50686" y="197255"/>
                  </a:lnTo>
                  <a:lnTo>
                    <a:pt x="58166" y="198537"/>
                  </a:lnTo>
                  <a:lnTo>
                    <a:pt x="66200" y="196343"/>
                  </a:lnTo>
                  <a:lnTo>
                    <a:pt x="73079" y="188787"/>
                  </a:lnTo>
                  <a:lnTo>
                    <a:pt x="95067" y="136937"/>
                  </a:lnTo>
                  <a:lnTo>
                    <a:pt x="114080" y="82234"/>
                  </a:lnTo>
                  <a:lnTo>
                    <a:pt x="147941" y="21831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909528" y="14822940"/>
              <a:ext cx="1" cy="178246"/>
            </a:xfrm>
            <a:custGeom>
              <a:avLst/>
              <a:gdLst/>
              <a:ahLst/>
              <a:cxnLst/>
              <a:rect l="0" t="0" r="0" b="0"/>
              <a:pathLst>
                <a:path w="1" h="178246">
                  <a:moveTo>
                    <a:pt x="0" y="0"/>
                  </a:moveTo>
                  <a:lnTo>
                    <a:pt x="0" y="53208"/>
                  </a:lnTo>
                  <a:lnTo>
                    <a:pt x="0" y="105988"/>
                  </a:lnTo>
                  <a:lnTo>
                    <a:pt x="0" y="162165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868394" y="14795517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005242" y="14685828"/>
              <a:ext cx="162468" cy="268167"/>
            </a:xfrm>
            <a:custGeom>
              <a:avLst/>
              <a:gdLst/>
              <a:ahLst/>
              <a:cxnLst/>
              <a:rect l="0" t="0" r="0" b="0"/>
              <a:pathLst>
                <a:path w="162468" h="268167">
                  <a:moveTo>
                    <a:pt x="82531" y="0"/>
                  </a:moveTo>
                  <a:lnTo>
                    <a:pt x="63554" y="55596"/>
                  </a:lnTo>
                  <a:lnTo>
                    <a:pt x="46675" y="81078"/>
                  </a:lnTo>
                  <a:lnTo>
                    <a:pt x="6723" y="126325"/>
                  </a:lnTo>
                  <a:lnTo>
                    <a:pt x="0" y="139062"/>
                  </a:lnTo>
                  <a:lnTo>
                    <a:pt x="88" y="146029"/>
                  </a:lnTo>
                  <a:lnTo>
                    <a:pt x="4717" y="149150"/>
                  </a:lnTo>
                  <a:lnTo>
                    <a:pt x="52264" y="150493"/>
                  </a:lnTo>
                  <a:lnTo>
                    <a:pt x="102679" y="158004"/>
                  </a:lnTo>
                  <a:lnTo>
                    <a:pt x="134143" y="173820"/>
                  </a:lnTo>
                  <a:lnTo>
                    <a:pt x="148932" y="184435"/>
                  </a:lnTo>
                  <a:lnTo>
                    <a:pt x="157268" y="196084"/>
                  </a:lnTo>
                  <a:lnTo>
                    <a:pt x="161301" y="208419"/>
                  </a:lnTo>
                  <a:lnTo>
                    <a:pt x="162467" y="221214"/>
                  </a:lnTo>
                  <a:lnTo>
                    <a:pt x="155637" y="243554"/>
                  </a:lnTo>
                  <a:lnTo>
                    <a:pt x="149551" y="253776"/>
                  </a:lnTo>
                  <a:lnTo>
                    <a:pt x="139398" y="260593"/>
                  </a:lnTo>
                  <a:lnTo>
                    <a:pt x="111868" y="268166"/>
                  </a:lnTo>
                  <a:lnTo>
                    <a:pt x="83382" y="263405"/>
                  </a:lnTo>
                  <a:lnTo>
                    <a:pt x="69387" y="257871"/>
                  </a:lnTo>
                  <a:lnTo>
                    <a:pt x="60058" y="251135"/>
                  </a:lnTo>
                  <a:lnTo>
                    <a:pt x="41398" y="219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252308" y="14781806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0" y="0"/>
                  </a:moveTo>
                  <a:lnTo>
                    <a:pt x="9423" y="54732"/>
                  </a:lnTo>
                  <a:lnTo>
                    <a:pt x="13964" y="113888"/>
                  </a:lnTo>
                  <a:lnTo>
                    <a:pt x="24313" y="164178"/>
                  </a:lnTo>
                  <a:lnTo>
                    <a:pt x="2742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252308" y="1476809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389420" y="14768094"/>
              <a:ext cx="84597" cy="148612"/>
            </a:xfrm>
            <a:custGeom>
              <a:avLst/>
              <a:gdLst/>
              <a:ahLst/>
              <a:cxnLst/>
              <a:rect l="0" t="0" r="0" b="0"/>
              <a:pathLst>
                <a:path w="84597" h="148612">
                  <a:moveTo>
                    <a:pt x="0" y="13712"/>
                  </a:moveTo>
                  <a:lnTo>
                    <a:pt x="4062" y="73372"/>
                  </a:lnTo>
                  <a:lnTo>
                    <a:pt x="19084" y="135356"/>
                  </a:lnTo>
                  <a:lnTo>
                    <a:pt x="27957" y="143559"/>
                  </a:lnTo>
                  <a:lnTo>
                    <a:pt x="39967" y="147504"/>
                  </a:lnTo>
                  <a:lnTo>
                    <a:pt x="54067" y="148611"/>
                  </a:lnTo>
                  <a:lnTo>
                    <a:pt x="64990" y="144779"/>
                  </a:lnTo>
                  <a:lnTo>
                    <a:pt x="81190" y="128333"/>
                  </a:lnTo>
                  <a:lnTo>
                    <a:pt x="84596" y="117548"/>
                  </a:lnTo>
                  <a:lnTo>
                    <a:pt x="84318" y="93379"/>
                  </a:lnTo>
                  <a:lnTo>
                    <a:pt x="75596" y="54074"/>
                  </a:lnTo>
                  <a:lnTo>
                    <a:pt x="68679" y="43667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499110" y="14740672"/>
              <a:ext cx="233091" cy="121366"/>
            </a:xfrm>
            <a:custGeom>
              <a:avLst/>
              <a:gdLst/>
              <a:ahLst/>
              <a:cxnLst/>
              <a:rect l="0" t="0" r="0" b="0"/>
              <a:pathLst>
                <a:path w="233091" h="121366">
                  <a:moveTo>
                    <a:pt x="0" y="0"/>
                  </a:moveTo>
                  <a:lnTo>
                    <a:pt x="14914" y="48807"/>
                  </a:lnTo>
                  <a:lnTo>
                    <a:pt x="23716" y="98253"/>
                  </a:lnTo>
                  <a:lnTo>
                    <a:pt x="25775" y="121365"/>
                  </a:lnTo>
                  <a:lnTo>
                    <a:pt x="38224" y="66170"/>
                  </a:lnTo>
                  <a:lnTo>
                    <a:pt x="46442" y="40074"/>
                  </a:lnTo>
                  <a:lnTo>
                    <a:pt x="53813" y="29763"/>
                  </a:lnTo>
                  <a:lnTo>
                    <a:pt x="74191" y="14243"/>
                  </a:lnTo>
                  <a:lnTo>
                    <a:pt x="98483" y="10394"/>
                  </a:lnTo>
                  <a:lnTo>
                    <a:pt x="111359" y="11499"/>
                  </a:lnTo>
                  <a:lnTo>
                    <a:pt x="122990" y="18331"/>
                  </a:lnTo>
                  <a:lnTo>
                    <a:pt x="163550" y="69018"/>
                  </a:lnTo>
                  <a:lnTo>
                    <a:pt x="173018" y="82575"/>
                  </a:lnTo>
                  <a:lnTo>
                    <a:pt x="195727" y="97639"/>
                  </a:lnTo>
                  <a:lnTo>
                    <a:pt x="23309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883023" y="14440146"/>
              <a:ext cx="227293" cy="448729"/>
            </a:xfrm>
            <a:custGeom>
              <a:avLst/>
              <a:gdLst/>
              <a:ahLst/>
              <a:cxnLst/>
              <a:rect l="0" t="0" r="0" b="0"/>
              <a:pathLst>
                <a:path w="227293" h="448729">
                  <a:moveTo>
                    <a:pt x="0" y="177126"/>
                  </a:moveTo>
                  <a:lnTo>
                    <a:pt x="4063" y="232724"/>
                  </a:lnTo>
                  <a:lnTo>
                    <a:pt x="19084" y="294243"/>
                  </a:lnTo>
                  <a:lnTo>
                    <a:pt x="35198" y="355653"/>
                  </a:lnTo>
                  <a:lnTo>
                    <a:pt x="40898" y="407083"/>
                  </a:lnTo>
                  <a:lnTo>
                    <a:pt x="48512" y="448728"/>
                  </a:lnTo>
                  <a:lnTo>
                    <a:pt x="38980" y="406256"/>
                  </a:lnTo>
                  <a:lnTo>
                    <a:pt x="31036" y="359706"/>
                  </a:lnTo>
                  <a:lnTo>
                    <a:pt x="22427" y="303469"/>
                  </a:lnTo>
                  <a:lnTo>
                    <a:pt x="17584" y="242927"/>
                  </a:lnTo>
                  <a:lnTo>
                    <a:pt x="16956" y="181994"/>
                  </a:lnTo>
                  <a:lnTo>
                    <a:pt x="21755" y="124446"/>
                  </a:lnTo>
                  <a:lnTo>
                    <a:pt x="33029" y="76523"/>
                  </a:lnTo>
                  <a:lnTo>
                    <a:pt x="56507" y="23408"/>
                  </a:lnTo>
                  <a:lnTo>
                    <a:pt x="65093" y="10662"/>
                  </a:lnTo>
                  <a:lnTo>
                    <a:pt x="75389" y="3687"/>
                  </a:lnTo>
                  <a:lnTo>
                    <a:pt x="99016" y="0"/>
                  </a:lnTo>
                  <a:lnTo>
                    <a:pt x="145291" y="13770"/>
                  </a:lnTo>
                  <a:lnTo>
                    <a:pt x="183039" y="37147"/>
                  </a:lnTo>
                  <a:lnTo>
                    <a:pt x="213521" y="70649"/>
                  </a:lnTo>
                  <a:lnTo>
                    <a:pt x="224393" y="100348"/>
                  </a:lnTo>
                  <a:lnTo>
                    <a:pt x="227292" y="116800"/>
                  </a:lnTo>
                  <a:lnTo>
                    <a:pt x="218326" y="151329"/>
                  </a:lnTo>
                  <a:lnTo>
                    <a:pt x="187582" y="205030"/>
                  </a:lnTo>
                  <a:lnTo>
                    <a:pt x="161067" y="238279"/>
                  </a:lnTo>
                  <a:lnTo>
                    <a:pt x="98453" y="280388"/>
                  </a:lnTo>
                  <a:lnTo>
                    <a:pt x="41133" y="3005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116114" y="14562426"/>
              <a:ext cx="137112" cy="232549"/>
            </a:xfrm>
            <a:custGeom>
              <a:avLst/>
              <a:gdLst/>
              <a:ahLst/>
              <a:cxnLst/>
              <a:rect l="0" t="0" r="0" b="0"/>
              <a:pathLst>
                <a:path w="137112" h="232549">
                  <a:moveTo>
                    <a:pt x="0" y="109691"/>
                  </a:moveTo>
                  <a:lnTo>
                    <a:pt x="14914" y="162560"/>
                  </a:lnTo>
                  <a:lnTo>
                    <a:pt x="27779" y="214732"/>
                  </a:lnTo>
                  <a:lnTo>
                    <a:pt x="32230" y="229992"/>
                  </a:lnTo>
                  <a:lnTo>
                    <a:pt x="33674" y="232548"/>
                  </a:lnTo>
                  <a:lnTo>
                    <a:pt x="29109" y="181921"/>
                  </a:lnTo>
                  <a:lnTo>
                    <a:pt x="31985" y="124490"/>
                  </a:lnTo>
                  <a:lnTo>
                    <a:pt x="46547" y="72941"/>
                  </a:lnTo>
                  <a:lnTo>
                    <a:pt x="53883" y="57768"/>
                  </a:lnTo>
                  <a:lnTo>
                    <a:pt x="74222" y="36847"/>
                  </a:lnTo>
                  <a:lnTo>
                    <a:pt x="137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280648" y="14685828"/>
              <a:ext cx="104429" cy="132989"/>
            </a:xfrm>
            <a:custGeom>
              <a:avLst/>
              <a:gdLst/>
              <a:ahLst/>
              <a:cxnLst/>
              <a:rect l="0" t="0" r="0" b="0"/>
              <a:pathLst>
                <a:path w="104429" h="132989">
                  <a:moveTo>
                    <a:pt x="41134" y="27423"/>
                  </a:moveTo>
                  <a:lnTo>
                    <a:pt x="30281" y="76229"/>
                  </a:lnTo>
                  <a:lnTo>
                    <a:pt x="29328" y="91954"/>
                  </a:lnTo>
                  <a:lnTo>
                    <a:pt x="36395" y="117549"/>
                  </a:lnTo>
                  <a:lnTo>
                    <a:pt x="42545" y="128640"/>
                  </a:lnTo>
                  <a:lnTo>
                    <a:pt x="49691" y="132988"/>
                  </a:lnTo>
                  <a:lnTo>
                    <a:pt x="57503" y="132840"/>
                  </a:lnTo>
                  <a:lnTo>
                    <a:pt x="74308" y="124549"/>
                  </a:lnTo>
                  <a:lnTo>
                    <a:pt x="91932" y="110708"/>
                  </a:lnTo>
                  <a:lnTo>
                    <a:pt x="101798" y="86275"/>
                  </a:lnTo>
                  <a:lnTo>
                    <a:pt x="104428" y="71228"/>
                  </a:lnTo>
                  <a:lnTo>
                    <a:pt x="99226" y="46383"/>
                  </a:lnTo>
                  <a:lnTo>
                    <a:pt x="93573" y="35492"/>
                  </a:lnTo>
                  <a:lnTo>
                    <a:pt x="71041" y="19329"/>
                  </a:lnTo>
                  <a:lnTo>
                    <a:pt x="32221" y="572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417760" y="14630691"/>
              <a:ext cx="140439" cy="301786"/>
            </a:xfrm>
            <a:custGeom>
              <a:avLst/>
              <a:gdLst/>
              <a:ahLst/>
              <a:cxnLst/>
              <a:rect l="0" t="0" r="0" b="0"/>
              <a:pathLst>
                <a:path w="140439" h="301786">
                  <a:moveTo>
                    <a:pt x="0" y="55137"/>
                  </a:moveTo>
                  <a:lnTo>
                    <a:pt x="0" y="108344"/>
                  </a:lnTo>
                  <a:lnTo>
                    <a:pt x="1524" y="161126"/>
                  </a:lnTo>
                  <a:lnTo>
                    <a:pt x="10946" y="213834"/>
                  </a:lnTo>
                  <a:lnTo>
                    <a:pt x="23387" y="260599"/>
                  </a:lnTo>
                  <a:lnTo>
                    <a:pt x="33674" y="301708"/>
                  </a:lnTo>
                  <a:lnTo>
                    <a:pt x="33114" y="301785"/>
                  </a:lnTo>
                  <a:lnTo>
                    <a:pt x="31217" y="297266"/>
                  </a:lnTo>
                  <a:lnTo>
                    <a:pt x="26648" y="244703"/>
                  </a:lnTo>
                  <a:lnTo>
                    <a:pt x="18222" y="184262"/>
                  </a:lnTo>
                  <a:lnTo>
                    <a:pt x="15716" y="140457"/>
                  </a:lnTo>
                  <a:lnTo>
                    <a:pt x="21584" y="80248"/>
                  </a:lnTo>
                  <a:lnTo>
                    <a:pt x="40250" y="31092"/>
                  </a:lnTo>
                  <a:lnTo>
                    <a:pt x="60546" y="9919"/>
                  </a:lnTo>
                  <a:lnTo>
                    <a:pt x="72356" y="2140"/>
                  </a:lnTo>
                  <a:lnTo>
                    <a:pt x="84801" y="0"/>
                  </a:lnTo>
                  <a:lnTo>
                    <a:pt x="110816" y="5747"/>
                  </a:lnTo>
                  <a:lnTo>
                    <a:pt x="121105" y="14593"/>
                  </a:lnTo>
                  <a:lnTo>
                    <a:pt x="136599" y="40672"/>
                  </a:lnTo>
                  <a:lnTo>
                    <a:pt x="140438" y="68513"/>
                  </a:lnTo>
                  <a:lnTo>
                    <a:pt x="135544" y="97644"/>
                  </a:lnTo>
                  <a:lnTo>
                    <a:pt x="115658" y="145258"/>
                  </a:lnTo>
                  <a:lnTo>
                    <a:pt x="88945" y="180019"/>
                  </a:lnTo>
                  <a:lnTo>
                    <a:pt x="41134" y="2196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582295" y="14699538"/>
              <a:ext cx="13711" cy="41135"/>
            </a:xfrm>
            <a:custGeom>
              <a:avLst/>
              <a:gdLst/>
              <a:ahLst/>
              <a:cxnLst/>
              <a:rect l="0" t="0" r="0" b="0"/>
              <a:pathLst>
                <a:path w="13711" h="41135">
                  <a:moveTo>
                    <a:pt x="13710" y="0"/>
                  </a:move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767622" y="14550557"/>
              <a:ext cx="206579" cy="203827"/>
            </a:xfrm>
            <a:custGeom>
              <a:avLst/>
              <a:gdLst/>
              <a:ahLst/>
              <a:cxnLst/>
              <a:rect l="0" t="0" r="0" b="0"/>
              <a:pathLst>
                <a:path w="206579" h="203827">
                  <a:moveTo>
                    <a:pt x="88896" y="39292"/>
                  </a:moveTo>
                  <a:lnTo>
                    <a:pt x="73982" y="88098"/>
                  </a:lnTo>
                  <a:lnTo>
                    <a:pt x="68556" y="120399"/>
                  </a:lnTo>
                  <a:lnTo>
                    <a:pt x="71224" y="155068"/>
                  </a:lnTo>
                  <a:lnTo>
                    <a:pt x="81550" y="182665"/>
                  </a:lnTo>
                  <a:lnTo>
                    <a:pt x="88569" y="194289"/>
                  </a:lnTo>
                  <a:lnTo>
                    <a:pt x="99343" y="200515"/>
                  </a:lnTo>
                  <a:lnTo>
                    <a:pt x="127563" y="203370"/>
                  </a:lnTo>
                  <a:lnTo>
                    <a:pt x="140573" y="198952"/>
                  </a:lnTo>
                  <a:lnTo>
                    <a:pt x="163154" y="181855"/>
                  </a:lnTo>
                  <a:lnTo>
                    <a:pt x="192997" y="146535"/>
                  </a:lnTo>
                  <a:lnTo>
                    <a:pt x="203719" y="116411"/>
                  </a:lnTo>
                  <a:lnTo>
                    <a:pt x="206578" y="99846"/>
                  </a:lnTo>
                  <a:lnTo>
                    <a:pt x="201630" y="69253"/>
                  </a:lnTo>
                  <a:lnTo>
                    <a:pt x="187751" y="40421"/>
                  </a:lnTo>
                  <a:lnTo>
                    <a:pt x="166348" y="12371"/>
                  </a:lnTo>
                  <a:lnTo>
                    <a:pt x="151195" y="4586"/>
                  </a:lnTo>
                  <a:lnTo>
                    <a:pt x="114046" y="0"/>
                  </a:lnTo>
                  <a:lnTo>
                    <a:pt x="76206" y="11165"/>
                  </a:lnTo>
                  <a:lnTo>
                    <a:pt x="42123" y="31361"/>
                  </a:lnTo>
                  <a:lnTo>
                    <a:pt x="16818" y="55573"/>
                  </a:lnTo>
                  <a:lnTo>
                    <a:pt x="3541" y="85630"/>
                  </a:lnTo>
                  <a:lnTo>
                    <a:pt x="0" y="102178"/>
                  </a:lnTo>
                  <a:lnTo>
                    <a:pt x="4191" y="132750"/>
                  </a:lnTo>
                  <a:lnTo>
                    <a:pt x="17734" y="160049"/>
                  </a:lnTo>
                  <a:lnTo>
                    <a:pt x="48006" y="189501"/>
                  </a:lnTo>
                  <a:lnTo>
                    <a:pt x="75185" y="203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130910" y="14322851"/>
              <a:ext cx="68390" cy="431533"/>
            </a:xfrm>
            <a:custGeom>
              <a:avLst/>
              <a:gdLst/>
              <a:ahLst/>
              <a:cxnLst/>
              <a:rect l="0" t="0" r="0" b="0"/>
              <a:pathLst>
                <a:path w="68390" h="431533">
                  <a:moveTo>
                    <a:pt x="68389" y="88753"/>
                  </a:moveTo>
                  <a:lnTo>
                    <a:pt x="57442" y="37068"/>
                  </a:lnTo>
                  <a:lnTo>
                    <a:pt x="49305" y="7890"/>
                  </a:lnTo>
                  <a:lnTo>
                    <a:pt x="41955" y="1327"/>
                  </a:lnTo>
                  <a:lnTo>
                    <a:pt x="32484" y="0"/>
                  </a:lnTo>
                  <a:lnTo>
                    <a:pt x="21600" y="2161"/>
                  </a:lnTo>
                  <a:lnTo>
                    <a:pt x="14344" y="9696"/>
                  </a:lnTo>
                  <a:lnTo>
                    <a:pt x="6282" y="34319"/>
                  </a:lnTo>
                  <a:lnTo>
                    <a:pt x="1743" y="89720"/>
                  </a:lnTo>
                  <a:lnTo>
                    <a:pt x="682" y="136411"/>
                  </a:lnTo>
                  <a:lnTo>
                    <a:pt x="210" y="186107"/>
                  </a:lnTo>
                  <a:lnTo>
                    <a:pt x="0" y="233586"/>
                  </a:lnTo>
                  <a:lnTo>
                    <a:pt x="3969" y="280079"/>
                  </a:lnTo>
                  <a:lnTo>
                    <a:pt x="9288" y="324610"/>
                  </a:lnTo>
                  <a:lnTo>
                    <a:pt x="12282" y="380893"/>
                  </a:lnTo>
                  <a:lnTo>
                    <a:pt x="13543" y="4315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034764" y="14548715"/>
              <a:ext cx="219380" cy="41135"/>
            </a:xfrm>
            <a:custGeom>
              <a:avLst/>
              <a:gdLst/>
              <a:ahLst/>
              <a:cxnLst/>
              <a:rect l="0" t="0" r="0" b="0"/>
              <a:pathLst>
                <a:path w="219380" h="41135">
                  <a:moveTo>
                    <a:pt x="0" y="41134"/>
                  </a:moveTo>
                  <a:lnTo>
                    <a:pt x="48808" y="26219"/>
                  </a:lnTo>
                  <a:lnTo>
                    <a:pt x="98252" y="13354"/>
                  </a:lnTo>
                  <a:lnTo>
                    <a:pt x="151497" y="3956"/>
                  </a:lnTo>
                  <a:lnTo>
                    <a:pt x="193679" y="1174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8432389" y="14480160"/>
              <a:ext cx="164535" cy="13711"/>
            </a:xfrm>
            <a:custGeom>
              <a:avLst/>
              <a:gdLst/>
              <a:ahLst/>
              <a:cxnLst/>
              <a:rect l="0" t="0" r="0" b="0"/>
              <a:pathLst>
                <a:path w="164535" h="13711">
                  <a:moveTo>
                    <a:pt x="0" y="0"/>
                  </a:moveTo>
                  <a:lnTo>
                    <a:pt x="55598" y="4061"/>
                  </a:lnTo>
                  <a:lnTo>
                    <a:pt x="117116" y="11805"/>
                  </a:lnTo>
                  <a:lnTo>
                    <a:pt x="164534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8377544" y="14630983"/>
              <a:ext cx="246803" cy="27422"/>
            </a:xfrm>
            <a:custGeom>
              <a:avLst/>
              <a:gdLst/>
              <a:ahLst/>
              <a:cxnLst/>
              <a:rect l="0" t="0" r="0" b="0"/>
              <a:pathLst>
                <a:path w="246803" h="27422">
                  <a:moveTo>
                    <a:pt x="0" y="0"/>
                  </a:moveTo>
                  <a:lnTo>
                    <a:pt x="53208" y="0"/>
                  </a:lnTo>
                  <a:lnTo>
                    <a:pt x="105989" y="0"/>
                  </a:lnTo>
                  <a:lnTo>
                    <a:pt x="158698" y="1524"/>
                  </a:lnTo>
                  <a:lnTo>
                    <a:pt x="214164" y="14914"/>
                  </a:lnTo>
                  <a:lnTo>
                    <a:pt x="246802" y="2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53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254000"/>
            <a:ext cx="131301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 Solve.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400" y="4610100"/>
            <a:ext cx="1313011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 Solve.</a:t>
            </a:r>
          </a:p>
          <a:p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690100"/>
            <a:ext cx="131301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 Solve.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4127500"/>
            <a:ext cx="42164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Freeform 5"/>
          <p:cNvSpPr/>
          <p:nvPr/>
        </p:nvSpPr>
        <p:spPr>
          <a:xfrm>
            <a:off x="7822565" y="5225796"/>
            <a:ext cx="2199895" cy="808356"/>
          </a:xfrm>
          <a:custGeom>
            <a:avLst/>
            <a:gdLst/>
            <a:ahLst/>
            <a:cxnLst/>
            <a:rect l="0" t="0" r="0" b="0"/>
            <a:pathLst>
              <a:path w="2199895" h="808356">
                <a:moveTo>
                  <a:pt x="0" y="0"/>
                </a:moveTo>
                <a:lnTo>
                  <a:pt x="2199894" y="0"/>
                </a:lnTo>
                <a:lnTo>
                  <a:pt x="2199894" y="808355"/>
                </a:lnTo>
                <a:lnTo>
                  <a:pt x="0" y="80835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800" y="9169400"/>
            <a:ext cx="4114800" cy="2832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Freeform 7"/>
          <p:cNvSpPr/>
          <p:nvPr/>
        </p:nvSpPr>
        <p:spPr>
          <a:xfrm>
            <a:off x="7496683" y="8399526"/>
            <a:ext cx="1803401" cy="551943"/>
          </a:xfrm>
          <a:custGeom>
            <a:avLst/>
            <a:gdLst/>
            <a:ahLst/>
            <a:cxnLst/>
            <a:rect l="0" t="0" r="0" b="0"/>
            <a:pathLst>
              <a:path w="1803401" h="551943">
                <a:moveTo>
                  <a:pt x="0" y="0"/>
                </a:moveTo>
                <a:lnTo>
                  <a:pt x="1803400" y="0"/>
                </a:lnTo>
                <a:lnTo>
                  <a:pt x="1803400" y="551942"/>
                </a:lnTo>
                <a:lnTo>
                  <a:pt x="0" y="55194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-254000"/>
            <a:ext cx="39243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Freeform 9"/>
          <p:cNvSpPr/>
          <p:nvPr/>
        </p:nvSpPr>
        <p:spPr>
          <a:xfrm>
            <a:off x="8134731" y="121031"/>
            <a:ext cx="1733424" cy="676276"/>
          </a:xfrm>
          <a:custGeom>
            <a:avLst/>
            <a:gdLst/>
            <a:ahLst/>
            <a:cxnLst/>
            <a:rect l="0" t="0" r="0" b="0"/>
            <a:pathLst>
              <a:path w="1733424" h="676276">
                <a:moveTo>
                  <a:pt x="0" y="0"/>
                </a:moveTo>
                <a:lnTo>
                  <a:pt x="1733423" y="0"/>
                </a:lnTo>
                <a:lnTo>
                  <a:pt x="1733423" y="676275"/>
                </a:lnTo>
                <a:lnTo>
                  <a:pt x="0" y="67627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" y="14211300"/>
            <a:ext cx="267434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You do 1-3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740140" y="12533630"/>
            <a:ext cx="513081" cy="380874"/>
          </a:xfrm>
          <a:custGeom>
            <a:avLst/>
            <a:gdLst/>
            <a:ahLst/>
            <a:cxnLst/>
            <a:rect l="0" t="0" r="0" b="0"/>
            <a:pathLst>
              <a:path w="513081" h="380874">
                <a:moveTo>
                  <a:pt x="0" y="0"/>
                </a:moveTo>
                <a:lnTo>
                  <a:pt x="513080" y="0"/>
                </a:lnTo>
                <a:lnTo>
                  <a:pt x="513080" y="380873"/>
                </a:lnTo>
                <a:lnTo>
                  <a:pt x="0" y="38087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767827" y="1508232"/>
            <a:ext cx="2755953" cy="1110608"/>
            <a:chOff x="767827" y="1508232"/>
            <a:chExt cx="2755953" cy="1110608"/>
          </a:xfrm>
        </p:grpSpPr>
        <p:sp>
          <p:nvSpPr>
            <p:cNvPr id="13" name="Freeform 12"/>
            <p:cNvSpPr/>
            <p:nvPr/>
          </p:nvSpPr>
          <p:spPr>
            <a:xfrm>
              <a:off x="1837301" y="1508232"/>
              <a:ext cx="41135" cy="246803"/>
            </a:xfrm>
            <a:custGeom>
              <a:avLst/>
              <a:gdLst/>
              <a:ahLst/>
              <a:cxnLst/>
              <a:rect l="0" t="0" r="0" b="0"/>
              <a:pathLst>
                <a:path w="41135" h="246803">
                  <a:moveTo>
                    <a:pt x="0" y="0"/>
                  </a:moveTo>
                  <a:lnTo>
                    <a:pt x="14915" y="59660"/>
                  </a:lnTo>
                  <a:lnTo>
                    <a:pt x="23716" y="111116"/>
                  </a:lnTo>
                  <a:lnTo>
                    <a:pt x="26324" y="164957"/>
                  </a:lnTo>
                  <a:lnTo>
                    <a:pt x="31160" y="211380"/>
                  </a:lnTo>
                  <a:lnTo>
                    <a:pt x="41134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55034" y="1645344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9659" y="9649"/>
                  </a:lnTo>
                  <a:lnTo>
                    <a:pt x="115179" y="2859"/>
                  </a:lnTo>
                  <a:lnTo>
                    <a:pt x="167684" y="84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85748" y="1521943"/>
              <a:ext cx="208045" cy="287937"/>
            </a:xfrm>
            <a:custGeom>
              <a:avLst/>
              <a:gdLst/>
              <a:ahLst/>
              <a:cxnLst/>
              <a:rect l="0" t="0" r="0" b="0"/>
              <a:pathLst>
                <a:path w="208045" h="287937">
                  <a:moveTo>
                    <a:pt x="84643" y="0"/>
                  </a:moveTo>
                  <a:lnTo>
                    <a:pt x="106480" y="7279"/>
                  </a:lnTo>
                  <a:lnTo>
                    <a:pt x="125325" y="23040"/>
                  </a:lnTo>
                  <a:lnTo>
                    <a:pt x="162251" y="77678"/>
                  </a:lnTo>
                  <a:lnTo>
                    <a:pt x="175179" y="129320"/>
                  </a:lnTo>
                  <a:lnTo>
                    <a:pt x="171730" y="175937"/>
                  </a:lnTo>
                  <a:lnTo>
                    <a:pt x="153781" y="218696"/>
                  </a:lnTo>
                  <a:lnTo>
                    <a:pt x="121887" y="253032"/>
                  </a:lnTo>
                  <a:lnTo>
                    <a:pt x="83491" y="275224"/>
                  </a:lnTo>
                  <a:lnTo>
                    <a:pt x="52646" y="278223"/>
                  </a:lnTo>
                  <a:lnTo>
                    <a:pt x="35890" y="276890"/>
                  </a:lnTo>
                  <a:lnTo>
                    <a:pt x="23195" y="271431"/>
                  </a:lnTo>
                  <a:lnTo>
                    <a:pt x="5027" y="253178"/>
                  </a:lnTo>
                  <a:lnTo>
                    <a:pt x="0" y="225768"/>
                  </a:lnTo>
                  <a:lnTo>
                    <a:pt x="4367" y="196320"/>
                  </a:lnTo>
                  <a:lnTo>
                    <a:pt x="16464" y="173075"/>
                  </a:lnTo>
                  <a:lnTo>
                    <a:pt x="36060" y="156651"/>
                  </a:lnTo>
                  <a:lnTo>
                    <a:pt x="47684" y="150138"/>
                  </a:lnTo>
                  <a:lnTo>
                    <a:pt x="72788" y="146964"/>
                  </a:lnTo>
                  <a:lnTo>
                    <a:pt x="85880" y="148251"/>
                  </a:lnTo>
                  <a:lnTo>
                    <a:pt x="108553" y="161868"/>
                  </a:lnTo>
                  <a:lnTo>
                    <a:pt x="155784" y="211411"/>
                  </a:lnTo>
                  <a:lnTo>
                    <a:pt x="197086" y="274446"/>
                  </a:lnTo>
                  <a:lnTo>
                    <a:pt x="208044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280501" y="1563077"/>
              <a:ext cx="153925" cy="193994"/>
            </a:xfrm>
            <a:custGeom>
              <a:avLst/>
              <a:gdLst/>
              <a:ahLst/>
              <a:cxnLst/>
              <a:rect l="0" t="0" r="0" b="0"/>
              <a:pathLst>
                <a:path w="153925" h="193994">
                  <a:moveTo>
                    <a:pt x="36692" y="0"/>
                  </a:moveTo>
                  <a:lnTo>
                    <a:pt x="17715" y="48807"/>
                  </a:lnTo>
                  <a:lnTo>
                    <a:pt x="5406" y="81107"/>
                  </a:lnTo>
                  <a:lnTo>
                    <a:pt x="0" y="132029"/>
                  </a:lnTo>
                  <a:lnTo>
                    <a:pt x="4134" y="162275"/>
                  </a:lnTo>
                  <a:lnTo>
                    <a:pt x="10416" y="173692"/>
                  </a:lnTo>
                  <a:lnTo>
                    <a:pt x="29584" y="190441"/>
                  </a:lnTo>
                  <a:lnTo>
                    <a:pt x="41094" y="193993"/>
                  </a:lnTo>
                  <a:lnTo>
                    <a:pt x="66071" y="193877"/>
                  </a:lnTo>
                  <a:lnTo>
                    <a:pt x="105828" y="177968"/>
                  </a:lnTo>
                  <a:lnTo>
                    <a:pt x="139275" y="146678"/>
                  </a:lnTo>
                  <a:lnTo>
                    <a:pt x="150840" y="117496"/>
                  </a:lnTo>
                  <a:lnTo>
                    <a:pt x="153924" y="101183"/>
                  </a:lnTo>
                  <a:lnTo>
                    <a:pt x="151410" y="87260"/>
                  </a:lnTo>
                  <a:lnTo>
                    <a:pt x="136429" y="63666"/>
                  </a:lnTo>
                  <a:lnTo>
                    <a:pt x="98994" y="25215"/>
                  </a:lnTo>
                  <a:lnTo>
                    <a:pt x="504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605128" y="1521943"/>
              <a:ext cx="54846" cy="260514"/>
            </a:xfrm>
            <a:custGeom>
              <a:avLst/>
              <a:gdLst/>
              <a:ahLst/>
              <a:cxnLst/>
              <a:rect l="0" t="0" r="0" b="0"/>
              <a:pathLst>
                <a:path w="54846" h="260514">
                  <a:moveTo>
                    <a:pt x="0" y="0"/>
                  </a:moveTo>
                  <a:lnTo>
                    <a:pt x="14558" y="21837"/>
                  </a:lnTo>
                  <a:lnTo>
                    <a:pt x="23611" y="71810"/>
                  </a:lnTo>
                  <a:lnTo>
                    <a:pt x="33572" y="120303"/>
                  </a:lnTo>
                  <a:lnTo>
                    <a:pt x="38893" y="170896"/>
                  </a:lnTo>
                  <a:lnTo>
                    <a:pt x="47749" y="224480"/>
                  </a:lnTo>
                  <a:lnTo>
                    <a:pt x="54845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50283" y="1659055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21837" y="12865"/>
                  </a:lnTo>
                  <a:lnTo>
                    <a:pt x="64531" y="3812"/>
                  </a:lnTo>
                  <a:lnTo>
                    <a:pt x="115776" y="113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53384" y="1563077"/>
              <a:ext cx="180814" cy="233365"/>
            </a:xfrm>
            <a:custGeom>
              <a:avLst/>
              <a:gdLst/>
              <a:ahLst/>
              <a:cxnLst/>
              <a:rect l="0" t="0" r="0" b="0"/>
              <a:pathLst>
                <a:path w="180814" h="233365">
                  <a:moveTo>
                    <a:pt x="43701" y="0"/>
                  </a:moveTo>
                  <a:lnTo>
                    <a:pt x="65537" y="7279"/>
                  </a:lnTo>
                  <a:lnTo>
                    <a:pt x="84383" y="23040"/>
                  </a:lnTo>
                  <a:lnTo>
                    <a:pt x="128956" y="75596"/>
                  </a:lnTo>
                  <a:lnTo>
                    <a:pt x="141515" y="105709"/>
                  </a:lnTo>
                  <a:lnTo>
                    <a:pt x="144050" y="135343"/>
                  </a:lnTo>
                  <a:lnTo>
                    <a:pt x="138575" y="163748"/>
                  </a:lnTo>
                  <a:lnTo>
                    <a:pt x="125985" y="191607"/>
                  </a:lnTo>
                  <a:lnTo>
                    <a:pt x="102108" y="215161"/>
                  </a:lnTo>
                  <a:lnTo>
                    <a:pt x="87209" y="225708"/>
                  </a:lnTo>
                  <a:lnTo>
                    <a:pt x="50343" y="233364"/>
                  </a:lnTo>
                  <a:lnTo>
                    <a:pt x="29847" y="233273"/>
                  </a:lnTo>
                  <a:lnTo>
                    <a:pt x="16184" y="227118"/>
                  </a:lnTo>
                  <a:lnTo>
                    <a:pt x="7075" y="216921"/>
                  </a:lnTo>
                  <a:lnTo>
                    <a:pt x="1002" y="204029"/>
                  </a:lnTo>
                  <a:lnTo>
                    <a:pt x="0" y="190864"/>
                  </a:lnTo>
                  <a:lnTo>
                    <a:pt x="7013" y="164049"/>
                  </a:lnTo>
                  <a:lnTo>
                    <a:pt x="24348" y="140959"/>
                  </a:lnTo>
                  <a:lnTo>
                    <a:pt x="35370" y="130536"/>
                  </a:lnTo>
                  <a:lnTo>
                    <a:pt x="63866" y="118954"/>
                  </a:lnTo>
                  <a:lnTo>
                    <a:pt x="79996" y="115866"/>
                  </a:lnTo>
                  <a:lnTo>
                    <a:pt x="106044" y="120560"/>
                  </a:lnTo>
                  <a:lnTo>
                    <a:pt x="137839" y="140333"/>
                  </a:lnTo>
                  <a:lnTo>
                    <a:pt x="147593" y="148400"/>
                  </a:lnTo>
                  <a:lnTo>
                    <a:pt x="158431" y="173614"/>
                  </a:lnTo>
                  <a:lnTo>
                    <a:pt x="164772" y="199039"/>
                  </a:lnTo>
                  <a:lnTo>
                    <a:pt x="18081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97061" y="1604211"/>
              <a:ext cx="170793" cy="197439"/>
            </a:xfrm>
            <a:custGeom>
              <a:avLst/>
              <a:gdLst/>
              <a:ahLst/>
              <a:cxnLst/>
              <a:rect l="0" t="0" r="0" b="0"/>
              <a:pathLst>
                <a:path w="170793" h="197439">
                  <a:moveTo>
                    <a:pt x="33115" y="27422"/>
                  </a:moveTo>
                  <a:lnTo>
                    <a:pt x="18200" y="76229"/>
                  </a:lnTo>
                  <a:lnTo>
                    <a:pt x="884" y="135919"/>
                  </a:lnTo>
                  <a:lnTo>
                    <a:pt x="0" y="164004"/>
                  </a:lnTo>
                  <a:lnTo>
                    <a:pt x="1898" y="177892"/>
                  </a:lnTo>
                  <a:lnTo>
                    <a:pt x="10780" y="187150"/>
                  </a:lnTo>
                  <a:lnTo>
                    <a:pt x="40962" y="197438"/>
                  </a:lnTo>
                  <a:lnTo>
                    <a:pt x="75705" y="193885"/>
                  </a:lnTo>
                  <a:lnTo>
                    <a:pt x="108412" y="182149"/>
                  </a:lnTo>
                  <a:lnTo>
                    <a:pt x="143955" y="156888"/>
                  </a:lnTo>
                  <a:lnTo>
                    <a:pt x="164136" y="133714"/>
                  </a:lnTo>
                  <a:lnTo>
                    <a:pt x="169213" y="119611"/>
                  </a:lnTo>
                  <a:lnTo>
                    <a:pt x="170792" y="87692"/>
                  </a:lnTo>
                  <a:lnTo>
                    <a:pt x="164510" y="73696"/>
                  </a:lnTo>
                  <a:lnTo>
                    <a:pt x="128076" y="39440"/>
                  </a:lnTo>
                  <a:lnTo>
                    <a:pt x="82173" y="8693"/>
                  </a:lnTo>
                  <a:lnTo>
                    <a:pt x="605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7827" y="1837301"/>
              <a:ext cx="2755953" cy="260514"/>
            </a:xfrm>
            <a:custGeom>
              <a:avLst/>
              <a:gdLst/>
              <a:ahLst/>
              <a:cxnLst/>
              <a:rect l="0" t="0" r="0" b="0"/>
              <a:pathLst>
                <a:path w="2755953" h="260514">
                  <a:moveTo>
                    <a:pt x="0" y="0"/>
                  </a:moveTo>
                  <a:lnTo>
                    <a:pt x="45309" y="9423"/>
                  </a:lnTo>
                  <a:lnTo>
                    <a:pt x="104495" y="13964"/>
                  </a:lnTo>
                  <a:lnTo>
                    <a:pt x="148007" y="20425"/>
                  </a:lnTo>
                  <a:lnTo>
                    <a:pt x="208050" y="25349"/>
                  </a:lnTo>
                  <a:lnTo>
                    <a:pt x="249892" y="26501"/>
                  </a:lnTo>
                  <a:lnTo>
                    <a:pt x="293879" y="28536"/>
                  </a:lnTo>
                  <a:lnTo>
                    <a:pt x="338820" y="34519"/>
                  </a:lnTo>
                  <a:lnTo>
                    <a:pt x="388248" y="38194"/>
                  </a:lnTo>
                  <a:lnTo>
                    <a:pt x="440685" y="39827"/>
                  </a:lnTo>
                  <a:lnTo>
                    <a:pt x="494460" y="40553"/>
                  </a:lnTo>
                  <a:lnTo>
                    <a:pt x="548829" y="40875"/>
                  </a:lnTo>
                  <a:lnTo>
                    <a:pt x="603462" y="42542"/>
                  </a:lnTo>
                  <a:lnTo>
                    <a:pt x="658213" y="48361"/>
                  </a:lnTo>
                  <a:lnTo>
                    <a:pt x="717079" y="51963"/>
                  </a:lnTo>
                  <a:lnTo>
                    <a:pt x="780312" y="53564"/>
                  </a:lnTo>
                  <a:lnTo>
                    <a:pt x="814237" y="53991"/>
                  </a:lnTo>
                  <a:lnTo>
                    <a:pt x="849042" y="54276"/>
                  </a:lnTo>
                  <a:lnTo>
                    <a:pt x="882909" y="55989"/>
                  </a:lnTo>
                  <a:lnTo>
                    <a:pt x="916151" y="58654"/>
                  </a:lnTo>
                  <a:lnTo>
                    <a:pt x="948977" y="61955"/>
                  </a:lnTo>
                  <a:lnTo>
                    <a:pt x="983049" y="65679"/>
                  </a:lnTo>
                  <a:lnTo>
                    <a:pt x="1017951" y="69685"/>
                  </a:lnTo>
                  <a:lnTo>
                    <a:pt x="1053407" y="73879"/>
                  </a:lnTo>
                  <a:lnTo>
                    <a:pt x="1090755" y="78198"/>
                  </a:lnTo>
                  <a:lnTo>
                    <a:pt x="1129366" y="82602"/>
                  </a:lnTo>
                  <a:lnTo>
                    <a:pt x="1168817" y="87061"/>
                  </a:lnTo>
                  <a:lnTo>
                    <a:pt x="1207306" y="91557"/>
                  </a:lnTo>
                  <a:lnTo>
                    <a:pt x="1245152" y="96078"/>
                  </a:lnTo>
                  <a:lnTo>
                    <a:pt x="1282571" y="100615"/>
                  </a:lnTo>
                  <a:lnTo>
                    <a:pt x="1319705" y="105163"/>
                  </a:lnTo>
                  <a:lnTo>
                    <a:pt x="1356649" y="109719"/>
                  </a:lnTo>
                  <a:lnTo>
                    <a:pt x="1393465" y="114280"/>
                  </a:lnTo>
                  <a:lnTo>
                    <a:pt x="1431721" y="118844"/>
                  </a:lnTo>
                  <a:lnTo>
                    <a:pt x="1470936" y="123410"/>
                  </a:lnTo>
                  <a:lnTo>
                    <a:pt x="1510791" y="127977"/>
                  </a:lnTo>
                  <a:lnTo>
                    <a:pt x="1551071" y="131022"/>
                  </a:lnTo>
                  <a:lnTo>
                    <a:pt x="1591637" y="133052"/>
                  </a:lnTo>
                  <a:lnTo>
                    <a:pt x="1632391" y="134405"/>
                  </a:lnTo>
                  <a:lnTo>
                    <a:pt x="1673272" y="136831"/>
                  </a:lnTo>
                  <a:lnTo>
                    <a:pt x="1714237" y="139972"/>
                  </a:lnTo>
                  <a:lnTo>
                    <a:pt x="1755259" y="143589"/>
                  </a:lnTo>
                  <a:lnTo>
                    <a:pt x="1796317" y="147524"/>
                  </a:lnTo>
                  <a:lnTo>
                    <a:pt x="1837401" y="151670"/>
                  </a:lnTo>
                  <a:lnTo>
                    <a:pt x="1878501" y="155959"/>
                  </a:lnTo>
                  <a:lnTo>
                    <a:pt x="1918089" y="160341"/>
                  </a:lnTo>
                  <a:lnTo>
                    <a:pt x="1956669" y="164785"/>
                  </a:lnTo>
                  <a:lnTo>
                    <a:pt x="1994576" y="169272"/>
                  </a:lnTo>
                  <a:lnTo>
                    <a:pt x="2032036" y="173787"/>
                  </a:lnTo>
                  <a:lnTo>
                    <a:pt x="2069197" y="178320"/>
                  </a:lnTo>
                  <a:lnTo>
                    <a:pt x="2106158" y="182866"/>
                  </a:lnTo>
                  <a:lnTo>
                    <a:pt x="2142987" y="187419"/>
                  </a:lnTo>
                  <a:lnTo>
                    <a:pt x="2179727" y="191979"/>
                  </a:lnTo>
                  <a:lnTo>
                    <a:pt x="2216408" y="196542"/>
                  </a:lnTo>
                  <a:lnTo>
                    <a:pt x="2251527" y="199584"/>
                  </a:lnTo>
                  <a:lnTo>
                    <a:pt x="2285603" y="201612"/>
                  </a:lnTo>
                  <a:lnTo>
                    <a:pt x="2318985" y="202964"/>
                  </a:lnTo>
                  <a:lnTo>
                    <a:pt x="2351904" y="205389"/>
                  </a:lnTo>
                  <a:lnTo>
                    <a:pt x="2384515" y="208529"/>
                  </a:lnTo>
                  <a:lnTo>
                    <a:pt x="2446139" y="216080"/>
                  </a:lnTo>
                  <a:lnTo>
                    <a:pt x="2498919" y="224515"/>
                  </a:lnTo>
                  <a:lnTo>
                    <a:pt x="2547768" y="229279"/>
                  </a:lnTo>
                  <a:lnTo>
                    <a:pt x="2593346" y="232920"/>
                  </a:lnTo>
                  <a:lnTo>
                    <a:pt x="2654790" y="242011"/>
                  </a:lnTo>
                  <a:lnTo>
                    <a:pt x="2714467" y="246906"/>
                  </a:lnTo>
                  <a:lnTo>
                    <a:pt x="275595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549366" y="2234926"/>
              <a:ext cx="329070" cy="287936"/>
            </a:xfrm>
            <a:custGeom>
              <a:avLst/>
              <a:gdLst/>
              <a:ahLst/>
              <a:cxnLst/>
              <a:rect l="0" t="0" r="0" b="0"/>
              <a:pathLst>
                <a:path w="329070" h="287936">
                  <a:moveTo>
                    <a:pt x="0" y="0"/>
                  </a:moveTo>
                  <a:lnTo>
                    <a:pt x="12470" y="50161"/>
                  </a:lnTo>
                  <a:lnTo>
                    <a:pt x="42694" y="94150"/>
                  </a:lnTo>
                  <a:lnTo>
                    <a:pt x="61632" y="111924"/>
                  </a:lnTo>
                  <a:lnTo>
                    <a:pt x="117016" y="148052"/>
                  </a:lnTo>
                  <a:lnTo>
                    <a:pt x="173516" y="201255"/>
                  </a:lnTo>
                  <a:lnTo>
                    <a:pt x="230576" y="237692"/>
                  </a:lnTo>
                  <a:lnTo>
                    <a:pt x="287438" y="270167"/>
                  </a:lnTo>
                  <a:lnTo>
                    <a:pt x="32906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86478" y="2221215"/>
              <a:ext cx="109690" cy="397625"/>
            </a:xfrm>
            <a:custGeom>
              <a:avLst/>
              <a:gdLst/>
              <a:ahLst/>
              <a:cxnLst/>
              <a:rect l="0" t="0" r="0" b="0"/>
              <a:pathLst>
                <a:path w="109690" h="397625">
                  <a:moveTo>
                    <a:pt x="109689" y="0"/>
                  </a:moveTo>
                  <a:lnTo>
                    <a:pt x="90712" y="48807"/>
                  </a:lnTo>
                  <a:lnTo>
                    <a:pt x="71058" y="106377"/>
                  </a:lnTo>
                  <a:lnTo>
                    <a:pt x="59004" y="153921"/>
                  </a:lnTo>
                  <a:lnTo>
                    <a:pt x="43490" y="200443"/>
                  </a:lnTo>
                  <a:lnTo>
                    <a:pt x="26438" y="246511"/>
                  </a:lnTo>
                  <a:lnTo>
                    <a:pt x="17625" y="269460"/>
                  </a:lnTo>
                  <a:lnTo>
                    <a:pt x="15958" y="307146"/>
                  </a:lnTo>
                  <a:lnTo>
                    <a:pt x="19780" y="323594"/>
                  </a:lnTo>
                  <a:lnTo>
                    <a:pt x="15900" y="354058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92146" y="2138947"/>
              <a:ext cx="123402" cy="178247"/>
            </a:xfrm>
            <a:custGeom>
              <a:avLst/>
              <a:gdLst/>
              <a:ahLst/>
              <a:cxnLst/>
              <a:rect l="0" t="0" r="0" b="0"/>
              <a:pathLst>
                <a:path w="123402" h="178247">
                  <a:moveTo>
                    <a:pt x="0" y="0"/>
                  </a:moveTo>
                  <a:lnTo>
                    <a:pt x="29115" y="0"/>
                  </a:lnTo>
                  <a:lnTo>
                    <a:pt x="40738" y="4571"/>
                  </a:lnTo>
                  <a:lnTo>
                    <a:pt x="61779" y="21837"/>
                  </a:lnTo>
                  <a:lnTo>
                    <a:pt x="90754" y="57253"/>
                  </a:lnTo>
                  <a:lnTo>
                    <a:pt x="101274" y="87400"/>
                  </a:lnTo>
                  <a:lnTo>
                    <a:pt x="104079" y="103971"/>
                  </a:lnTo>
                  <a:lnTo>
                    <a:pt x="99071" y="130508"/>
                  </a:lnTo>
                  <a:lnTo>
                    <a:pt x="93469" y="141850"/>
                  </a:lnTo>
                  <a:lnTo>
                    <a:pt x="75058" y="158515"/>
                  </a:lnTo>
                  <a:lnTo>
                    <a:pt x="63750" y="165092"/>
                  </a:lnTo>
                  <a:lnTo>
                    <a:pt x="34935" y="168337"/>
                  </a:lnTo>
                  <a:lnTo>
                    <a:pt x="18719" y="167070"/>
                  </a:lnTo>
                  <a:lnTo>
                    <a:pt x="9433" y="161654"/>
                  </a:lnTo>
                  <a:lnTo>
                    <a:pt x="4765" y="153474"/>
                  </a:lnTo>
                  <a:lnTo>
                    <a:pt x="3176" y="143450"/>
                  </a:lnTo>
                  <a:lnTo>
                    <a:pt x="6688" y="135243"/>
                  </a:lnTo>
                  <a:lnTo>
                    <a:pt x="22777" y="122063"/>
                  </a:lnTo>
                  <a:lnTo>
                    <a:pt x="49225" y="119251"/>
                  </a:lnTo>
                  <a:lnTo>
                    <a:pt x="78246" y="124604"/>
                  </a:lnTo>
                  <a:lnTo>
                    <a:pt x="101301" y="137139"/>
                  </a:lnTo>
                  <a:lnTo>
                    <a:pt x="108667" y="144748"/>
                  </a:lnTo>
                  <a:lnTo>
                    <a:pt x="123401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207503" y="2303482"/>
              <a:ext cx="95980" cy="41134"/>
            </a:xfrm>
            <a:custGeom>
              <a:avLst/>
              <a:gdLst/>
              <a:ahLst/>
              <a:cxnLst/>
              <a:rect l="0" t="0" r="0" b="0"/>
              <a:pathLst>
                <a:path w="95980" h="41134">
                  <a:moveTo>
                    <a:pt x="0" y="0"/>
                  </a:moveTo>
                  <a:lnTo>
                    <a:pt x="57253" y="30889"/>
                  </a:lnTo>
                  <a:lnTo>
                    <a:pt x="95979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152659" y="2468016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1685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19604" y="2358327"/>
              <a:ext cx="267792" cy="54846"/>
            </a:xfrm>
            <a:custGeom>
              <a:avLst/>
              <a:gdLst/>
              <a:ahLst/>
              <a:cxnLst/>
              <a:rect l="0" t="0" r="0" b="0"/>
              <a:pathLst>
                <a:path w="267792" h="54846">
                  <a:moveTo>
                    <a:pt x="7279" y="0"/>
                  </a:moveTo>
                  <a:lnTo>
                    <a:pt x="0" y="21836"/>
                  </a:lnTo>
                  <a:lnTo>
                    <a:pt x="3950" y="26745"/>
                  </a:lnTo>
                  <a:lnTo>
                    <a:pt x="12677" y="28494"/>
                  </a:lnTo>
                  <a:lnTo>
                    <a:pt x="70469" y="34913"/>
                  </a:lnTo>
                  <a:lnTo>
                    <a:pt x="122657" y="46569"/>
                  </a:lnTo>
                  <a:lnTo>
                    <a:pt x="176715" y="52393"/>
                  </a:lnTo>
                  <a:lnTo>
                    <a:pt x="231326" y="54118"/>
                  </a:lnTo>
                  <a:lnTo>
                    <a:pt x="267791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80731" y="2193792"/>
              <a:ext cx="61510" cy="411337"/>
            </a:xfrm>
            <a:custGeom>
              <a:avLst/>
              <a:gdLst/>
              <a:ahLst/>
              <a:cxnLst/>
              <a:rect l="0" t="0" r="0" b="0"/>
              <a:pathLst>
                <a:path w="61510" h="411337">
                  <a:moveTo>
                    <a:pt x="34087" y="0"/>
                  </a:moveTo>
                  <a:lnTo>
                    <a:pt x="24664" y="54732"/>
                  </a:lnTo>
                  <a:lnTo>
                    <a:pt x="20123" y="116935"/>
                  </a:lnTo>
                  <a:lnTo>
                    <a:pt x="13662" y="161153"/>
                  </a:lnTo>
                  <a:lnTo>
                    <a:pt x="9774" y="206197"/>
                  </a:lnTo>
                  <a:lnTo>
                    <a:pt x="6523" y="250084"/>
                  </a:lnTo>
                  <a:lnTo>
                    <a:pt x="0" y="289902"/>
                  </a:lnTo>
                  <a:lnTo>
                    <a:pt x="6792" y="309052"/>
                  </a:lnTo>
                  <a:lnTo>
                    <a:pt x="49359" y="362071"/>
                  </a:lnTo>
                  <a:lnTo>
                    <a:pt x="6150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20113" y="2193792"/>
              <a:ext cx="206309" cy="358126"/>
            </a:xfrm>
            <a:custGeom>
              <a:avLst/>
              <a:gdLst/>
              <a:ahLst/>
              <a:cxnLst/>
              <a:rect l="0" t="0" r="0" b="0"/>
              <a:pathLst>
                <a:path w="206309" h="358126">
                  <a:moveTo>
                    <a:pt x="100373" y="0"/>
                  </a:moveTo>
                  <a:lnTo>
                    <a:pt x="74606" y="55597"/>
                  </a:lnTo>
                  <a:lnTo>
                    <a:pt x="55667" y="92139"/>
                  </a:lnTo>
                  <a:lnTo>
                    <a:pt x="34821" y="126326"/>
                  </a:lnTo>
                  <a:lnTo>
                    <a:pt x="14129" y="178824"/>
                  </a:lnTo>
                  <a:lnTo>
                    <a:pt x="0" y="234108"/>
                  </a:lnTo>
                  <a:lnTo>
                    <a:pt x="722" y="291453"/>
                  </a:lnTo>
                  <a:lnTo>
                    <a:pt x="10887" y="320476"/>
                  </a:lnTo>
                  <a:lnTo>
                    <a:pt x="17864" y="332481"/>
                  </a:lnTo>
                  <a:lnTo>
                    <a:pt x="41866" y="349883"/>
                  </a:lnTo>
                  <a:lnTo>
                    <a:pt x="56798" y="356656"/>
                  </a:lnTo>
                  <a:lnTo>
                    <a:pt x="71323" y="358125"/>
                  </a:lnTo>
                  <a:lnTo>
                    <a:pt x="99649" y="351631"/>
                  </a:lnTo>
                  <a:lnTo>
                    <a:pt x="153551" y="313213"/>
                  </a:lnTo>
                  <a:lnTo>
                    <a:pt x="175298" y="293584"/>
                  </a:lnTo>
                  <a:lnTo>
                    <a:pt x="197392" y="250845"/>
                  </a:lnTo>
                  <a:lnTo>
                    <a:pt x="206308" y="192309"/>
                  </a:lnTo>
                  <a:lnTo>
                    <a:pt x="201671" y="134000"/>
                  </a:lnTo>
                  <a:lnTo>
                    <a:pt x="176091" y="78129"/>
                  </a:lnTo>
                  <a:lnTo>
                    <a:pt x="155218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90131" y="2049390"/>
            <a:ext cx="2000558" cy="1405834"/>
            <a:chOff x="1290131" y="2049390"/>
            <a:chExt cx="2000558" cy="1405834"/>
          </a:xfrm>
        </p:grpSpPr>
        <p:sp>
          <p:nvSpPr>
            <p:cNvPr id="31" name="Freeform 30"/>
            <p:cNvSpPr/>
            <p:nvPr/>
          </p:nvSpPr>
          <p:spPr>
            <a:xfrm>
              <a:off x="1290131" y="2049390"/>
              <a:ext cx="876240" cy="709019"/>
            </a:xfrm>
            <a:custGeom>
              <a:avLst/>
              <a:gdLst/>
              <a:ahLst/>
              <a:cxnLst/>
              <a:rect l="0" t="0" r="0" b="0"/>
              <a:pathLst>
                <a:path w="876240" h="709019">
                  <a:moveTo>
                    <a:pt x="80989" y="638005"/>
                  </a:moveTo>
                  <a:lnTo>
                    <a:pt x="70137" y="578346"/>
                  </a:lnTo>
                  <a:lnTo>
                    <a:pt x="64062" y="526889"/>
                  </a:lnTo>
                  <a:lnTo>
                    <a:pt x="56677" y="473048"/>
                  </a:lnTo>
                  <a:lnTo>
                    <a:pt x="55640" y="454908"/>
                  </a:lnTo>
                  <a:lnTo>
                    <a:pt x="56472" y="450431"/>
                  </a:lnTo>
                  <a:lnTo>
                    <a:pt x="80112" y="502674"/>
                  </a:lnTo>
                  <a:lnTo>
                    <a:pt x="90378" y="557112"/>
                  </a:lnTo>
                  <a:lnTo>
                    <a:pt x="93420" y="614206"/>
                  </a:lnTo>
                  <a:lnTo>
                    <a:pt x="105394" y="677146"/>
                  </a:lnTo>
                  <a:lnTo>
                    <a:pt x="113672" y="705676"/>
                  </a:lnTo>
                  <a:lnTo>
                    <a:pt x="118012" y="709018"/>
                  </a:lnTo>
                  <a:lnTo>
                    <a:pt x="122429" y="705152"/>
                  </a:lnTo>
                  <a:lnTo>
                    <a:pt x="140465" y="655162"/>
                  </a:lnTo>
                  <a:lnTo>
                    <a:pt x="145510" y="613638"/>
                  </a:lnTo>
                  <a:lnTo>
                    <a:pt x="146855" y="589768"/>
                  </a:lnTo>
                  <a:lnTo>
                    <a:pt x="136162" y="551057"/>
                  </a:lnTo>
                  <a:lnTo>
                    <a:pt x="106614" y="488966"/>
                  </a:lnTo>
                  <a:lnTo>
                    <a:pt x="86107" y="432690"/>
                  </a:lnTo>
                  <a:lnTo>
                    <a:pt x="67386" y="377562"/>
                  </a:lnTo>
                  <a:lnTo>
                    <a:pt x="49536" y="328255"/>
                  </a:lnTo>
                  <a:lnTo>
                    <a:pt x="29013" y="273527"/>
                  </a:lnTo>
                  <a:lnTo>
                    <a:pt x="13283" y="224303"/>
                  </a:lnTo>
                  <a:lnTo>
                    <a:pt x="3036" y="171123"/>
                  </a:lnTo>
                  <a:lnTo>
                    <a:pt x="0" y="116772"/>
                  </a:lnTo>
                  <a:lnTo>
                    <a:pt x="2337" y="83371"/>
                  </a:lnTo>
                  <a:lnTo>
                    <a:pt x="13532" y="58370"/>
                  </a:lnTo>
                  <a:lnTo>
                    <a:pt x="32727" y="41164"/>
                  </a:lnTo>
                  <a:lnTo>
                    <a:pt x="59539" y="28439"/>
                  </a:lnTo>
                  <a:lnTo>
                    <a:pt x="118983" y="14234"/>
                  </a:lnTo>
                  <a:lnTo>
                    <a:pt x="167955" y="10376"/>
                  </a:lnTo>
                  <a:lnTo>
                    <a:pt x="220189" y="4599"/>
                  </a:lnTo>
                  <a:lnTo>
                    <a:pt x="270827" y="0"/>
                  </a:lnTo>
                  <a:lnTo>
                    <a:pt x="333595" y="4453"/>
                  </a:lnTo>
                  <a:lnTo>
                    <a:pt x="390788" y="6450"/>
                  </a:lnTo>
                  <a:lnTo>
                    <a:pt x="446328" y="7041"/>
                  </a:lnTo>
                  <a:lnTo>
                    <a:pt x="505950" y="7216"/>
                  </a:lnTo>
                  <a:lnTo>
                    <a:pt x="559827" y="7258"/>
                  </a:lnTo>
                  <a:lnTo>
                    <a:pt x="607132" y="7276"/>
                  </a:lnTo>
                  <a:lnTo>
                    <a:pt x="651517" y="7284"/>
                  </a:lnTo>
                  <a:lnTo>
                    <a:pt x="701713" y="7287"/>
                  </a:lnTo>
                  <a:lnTo>
                    <a:pt x="746366" y="7289"/>
                  </a:lnTo>
                  <a:lnTo>
                    <a:pt x="805765" y="7290"/>
                  </a:lnTo>
                  <a:lnTo>
                    <a:pt x="849772" y="7290"/>
                  </a:lnTo>
                  <a:lnTo>
                    <a:pt x="876239" y="7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319902" y="2098086"/>
              <a:ext cx="970787" cy="722902"/>
            </a:xfrm>
            <a:custGeom>
              <a:avLst/>
              <a:gdLst/>
              <a:ahLst/>
              <a:cxnLst/>
              <a:rect l="0" t="0" r="0" b="0"/>
              <a:pathLst>
                <a:path w="970787" h="722902">
                  <a:moveTo>
                    <a:pt x="79558" y="644154"/>
                  </a:moveTo>
                  <a:lnTo>
                    <a:pt x="94473" y="591284"/>
                  </a:lnTo>
                  <a:lnTo>
                    <a:pt x="103275" y="535050"/>
                  </a:lnTo>
                  <a:lnTo>
                    <a:pt x="104510" y="516573"/>
                  </a:lnTo>
                  <a:lnTo>
                    <a:pt x="96193" y="502732"/>
                  </a:lnTo>
                  <a:lnTo>
                    <a:pt x="59096" y="480543"/>
                  </a:lnTo>
                  <a:lnTo>
                    <a:pt x="79605" y="485616"/>
                  </a:lnTo>
                  <a:lnTo>
                    <a:pt x="88730" y="494282"/>
                  </a:lnTo>
                  <a:lnTo>
                    <a:pt x="107438" y="547912"/>
                  </a:lnTo>
                  <a:lnTo>
                    <a:pt x="116765" y="597356"/>
                  </a:lnTo>
                  <a:lnTo>
                    <a:pt x="123591" y="652125"/>
                  </a:lnTo>
                  <a:lnTo>
                    <a:pt x="135262" y="701361"/>
                  </a:lnTo>
                  <a:lnTo>
                    <a:pt x="139546" y="718855"/>
                  </a:lnTo>
                  <a:lnTo>
                    <a:pt x="143926" y="722901"/>
                  </a:lnTo>
                  <a:lnTo>
                    <a:pt x="148369" y="717980"/>
                  </a:lnTo>
                  <a:lnTo>
                    <a:pt x="155845" y="690677"/>
                  </a:lnTo>
                  <a:lnTo>
                    <a:pt x="161577" y="628485"/>
                  </a:lnTo>
                  <a:lnTo>
                    <a:pt x="169200" y="579081"/>
                  </a:lnTo>
                  <a:lnTo>
                    <a:pt x="166119" y="549724"/>
                  </a:lnTo>
                  <a:lnTo>
                    <a:pt x="139358" y="517379"/>
                  </a:lnTo>
                  <a:lnTo>
                    <a:pt x="106136" y="482690"/>
                  </a:lnTo>
                  <a:lnTo>
                    <a:pt x="85910" y="428901"/>
                  </a:lnTo>
                  <a:lnTo>
                    <a:pt x="70945" y="374369"/>
                  </a:lnTo>
                  <a:lnTo>
                    <a:pt x="56863" y="316570"/>
                  </a:lnTo>
                  <a:lnTo>
                    <a:pt x="47635" y="268518"/>
                  </a:lnTo>
                  <a:lnTo>
                    <a:pt x="33875" y="211911"/>
                  </a:lnTo>
                  <a:lnTo>
                    <a:pt x="15577" y="150314"/>
                  </a:lnTo>
                  <a:lnTo>
                    <a:pt x="3386" y="98852"/>
                  </a:lnTo>
                  <a:lnTo>
                    <a:pt x="0" y="63080"/>
                  </a:lnTo>
                  <a:lnTo>
                    <a:pt x="3667" y="48057"/>
                  </a:lnTo>
                  <a:lnTo>
                    <a:pt x="19930" y="23239"/>
                  </a:lnTo>
                  <a:lnTo>
                    <a:pt x="46455" y="10177"/>
                  </a:lnTo>
                  <a:lnTo>
                    <a:pt x="95649" y="2824"/>
                  </a:lnTo>
                  <a:lnTo>
                    <a:pt x="135461" y="1104"/>
                  </a:lnTo>
                  <a:lnTo>
                    <a:pt x="188702" y="339"/>
                  </a:lnTo>
                  <a:lnTo>
                    <a:pt x="239787" y="0"/>
                  </a:lnTo>
                  <a:lnTo>
                    <a:pt x="287883" y="1372"/>
                  </a:lnTo>
                  <a:lnTo>
                    <a:pt x="334650" y="7060"/>
                  </a:lnTo>
                  <a:lnTo>
                    <a:pt x="396526" y="11549"/>
                  </a:lnTo>
                  <a:lnTo>
                    <a:pt x="438796" y="12599"/>
                  </a:lnTo>
                  <a:lnTo>
                    <a:pt x="482974" y="14589"/>
                  </a:lnTo>
                  <a:lnTo>
                    <a:pt x="528000" y="20552"/>
                  </a:lnTo>
                  <a:lnTo>
                    <a:pt x="573403" y="24218"/>
                  </a:lnTo>
                  <a:lnTo>
                    <a:pt x="618972" y="27370"/>
                  </a:lnTo>
                  <a:lnTo>
                    <a:pt x="664617" y="33850"/>
                  </a:lnTo>
                  <a:lnTo>
                    <a:pt x="725861" y="46063"/>
                  </a:lnTo>
                  <a:lnTo>
                    <a:pt x="782602" y="59330"/>
                  </a:lnTo>
                  <a:lnTo>
                    <a:pt x="845287" y="65631"/>
                  </a:lnTo>
                  <a:lnTo>
                    <a:pt x="904825" y="74777"/>
                  </a:lnTo>
                  <a:lnTo>
                    <a:pt x="934361" y="82849"/>
                  </a:lnTo>
                  <a:lnTo>
                    <a:pt x="970786" y="95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665488" y="3016464"/>
              <a:ext cx="212948" cy="397626"/>
            </a:xfrm>
            <a:custGeom>
              <a:avLst/>
              <a:gdLst/>
              <a:ahLst/>
              <a:cxnLst/>
              <a:rect l="0" t="0" r="0" b="0"/>
              <a:pathLst>
                <a:path w="212948" h="397626">
                  <a:moveTo>
                    <a:pt x="7279" y="0"/>
                  </a:moveTo>
                  <a:lnTo>
                    <a:pt x="0" y="29115"/>
                  </a:lnTo>
                  <a:lnTo>
                    <a:pt x="8614" y="59660"/>
                  </a:lnTo>
                  <a:lnTo>
                    <a:pt x="35097" y="115179"/>
                  </a:lnTo>
                  <a:lnTo>
                    <a:pt x="62241" y="167684"/>
                  </a:lnTo>
                  <a:lnTo>
                    <a:pt x="106319" y="224082"/>
                  </a:lnTo>
                  <a:lnTo>
                    <a:pt x="133541" y="275153"/>
                  </a:lnTo>
                  <a:lnTo>
                    <a:pt x="167808" y="329252"/>
                  </a:lnTo>
                  <a:lnTo>
                    <a:pt x="204896" y="385462"/>
                  </a:lnTo>
                  <a:lnTo>
                    <a:pt x="212947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90499" y="3002753"/>
              <a:ext cx="342781" cy="452471"/>
            </a:xfrm>
            <a:custGeom>
              <a:avLst/>
              <a:gdLst/>
              <a:ahLst/>
              <a:cxnLst/>
              <a:rect l="0" t="0" r="0" b="0"/>
              <a:pathLst>
                <a:path w="342781" h="452471">
                  <a:moveTo>
                    <a:pt x="342780" y="0"/>
                  </a:moveTo>
                  <a:lnTo>
                    <a:pt x="323803" y="48807"/>
                  </a:lnTo>
                  <a:lnTo>
                    <a:pt x="291466" y="101218"/>
                  </a:lnTo>
                  <a:lnTo>
                    <a:pt x="253455" y="161162"/>
                  </a:lnTo>
                  <a:lnTo>
                    <a:pt x="233001" y="182841"/>
                  </a:lnTo>
                  <a:lnTo>
                    <a:pt x="199331" y="229936"/>
                  </a:lnTo>
                  <a:lnTo>
                    <a:pt x="145701" y="281426"/>
                  </a:lnTo>
                  <a:lnTo>
                    <a:pt x="99029" y="341043"/>
                  </a:lnTo>
                  <a:lnTo>
                    <a:pt x="60018" y="397282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66370" y="3112443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0"/>
                  </a:moveTo>
                  <a:lnTo>
                    <a:pt x="35886" y="9423"/>
                  </a:lnTo>
                  <a:lnTo>
                    <a:pt x="90530" y="12440"/>
                  </a:lnTo>
                  <a:lnTo>
                    <a:pt x="145993" y="13335"/>
                  </a:lnTo>
                  <a:lnTo>
                    <a:pt x="203077" y="13637"/>
                  </a:lnTo>
                  <a:lnTo>
                    <a:pt x="21937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66370" y="3263266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7"/>
                  </a:lnTo>
                  <a:lnTo>
                    <a:pt x="164957" y="251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469131" y="850095"/>
            <a:ext cx="642562" cy="603293"/>
            <a:chOff x="5469131" y="850095"/>
            <a:chExt cx="642562" cy="603293"/>
          </a:xfrm>
        </p:grpSpPr>
        <p:sp>
          <p:nvSpPr>
            <p:cNvPr id="38" name="Freeform 37"/>
            <p:cNvSpPr/>
            <p:nvPr/>
          </p:nvSpPr>
          <p:spPr>
            <a:xfrm>
              <a:off x="5469131" y="877517"/>
              <a:ext cx="330708" cy="252475"/>
            </a:xfrm>
            <a:custGeom>
              <a:avLst/>
              <a:gdLst/>
              <a:ahLst/>
              <a:cxnLst/>
              <a:rect l="0" t="0" r="0" b="0"/>
              <a:pathLst>
                <a:path w="330708" h="252475">
                  <a:moveTo>
                    <a:pt x="97617" y="0"/>
                  </a:moveTo>
                  <a:lnTo>
                    <a:pt x="82702" y="59660"/>
                  </a:lnTo>
                  <a:lnTo>
                    <a:pt x="65775" y="111116"/>
                  </a:lnTo>
                  <a:lnTo>
                    <a:pt x="41462" y="160894"/>
                  </a:lnTo>
                  <a:lnTo>
                    <a:pt x="14961" y="208652"/>
                  </a:lnTo>
                  <a:lnTo>
                    <a:pt x="5950" y="225939"/>
                  </a:lnTo>
                  <a:lnTo>
                    <a:pt x="1466" y="229846"/>
                  </a:lnTo>
                  <a:lnTo>
                    <a:pt x="0" y="224834"/>
                  </a:lnTo>
                  <a:lnTo>
                    <a:pt x="546" y="213875"/>
                  </a:lnTo>
                  <a:lnTo>
                    <a:pt x="5481" y="205045"/>
                  </a:lnTo>
                  <a:lnTo>
                    <a:pt x="23151" y="191172"/>
                  </a:lnTo>
                  <a:lnTo>
                    <a:pt x="66074" y="182076"/>
                  </a:lnTo>
                  <a:lnTo>
                    <a:pt x="117386" y="193938"/>
                  </a:lnTo>
                  <a:lnTo>
                    <a:pt x="171184" y="216750"/>
                  </a:lnTo>
                  <a:lnTo>
                    <a:pt x="233010" y="240809"/>
                  </a:lnTo>
                  <a:lnTo>
                    <a:pt x="275353" y="252474"/>
                  </a:lnTo>
                  <a:lnTo>
                    <a:pt x="330707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21593" y="850095"/>
              <a:ext cx="123402" cy="603293"/>
            </a:xfrm>
            <a:custGeom>
              <a:avLst/>
              <a:gdLst/>
              <a:ahLst/>
              <a:cxnLst/>
              <a:rect l="0" t="0" r="0" b="0"/>
              <a:pathLst>
                <a:path w="123402" h="603293">
                  <a:moveTo>
                    <a:pt x="123401" y="0"/>
                  </a:moveTo>
                  <a:lnTo>
                    <a:pt x="121877" y="51685"/>
                  </a:lnTo>
                  <a:lnTo>
                    <a:pt x="112548" y="113128"/>
                  </a:lnTo>
                  <a:lnTo>
                    <a:pt x="102975" y="176216"/>
                  </a:lnTo>
                  <a:lnTo>
                    <a:pt x="98051" y="226056"/>
                  </a:lnTo>
                  <a:lnTo>
                    <a:pt x="89313" y="279418"/>
                  </a:lnTo>
                  <a:lnTo>
                    <a:pt x="77076" y="333824"/>
                  </a:lnTo>
                  <a:lnTo>
                    <a:pt x="63801" y="388538"/>
                  </a:lnTo>
                  <a:lnTo>
                    <a:pt x="45667" y="450674"/>
                  </a:lnTo>
                  <a:lnTo>
                    <a:pt x="27415" y="506959"/>
                  </a:lnTo>
                  <a:lnTo>
                    <a:pt x="9139" y="569368"/>
                  </a:lnTo>
                  <a:lnTo>
                    <a:pt x="0" y="603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62015" y="918901"/>
              <a:ext cx="249678" cy="438948"/>
            </a:xfrm>
            <a:custGeom>
              <a:avLst/>
              <a:gdLst/>
              <a:ahLst/>
              <a:cxnLst/>
              <a:rect l="0" t="0" r="0" b="0"/>
              <a:pathLst>
                <a:path w="249678" h="438948">
                  <a:moveTo>
                    <a:pt x="47513" y="82017"/>
                  </a:moveTo>
                  <a:lnTo>
                    <a:pt x="27143" y="135225"/>
                  </a:lnTo>
                  <a:lnTo>
                    <a:pt x="13209" y="192576"/>
                  </a:lnTo>
                  <a:lnTo>
                    <a:pt x="9415" y="245922"/>
                  </a:lnTo>
                  <a:lnTo>
                    <a:pt x="0" y="306796"/>
                  </a:lnTo>
                  <a:lnTo>
                    <a:pt x="2119" y="361057"/>
                  </a:lnTo>
                  <a:lnTo>
                    <a:pt x="19674" y="408450"/>
                  </a:lnTo>
                  <a:lnTo>
                    <a:pt x="39710" y="429211"/>
                  </a:lnTo>
                  <a:lnTo>
                    <a:pt x="51452" y="436881"/>
                  </a:lnTo>
                  <a:lnTo>
                    <a:pt x="65374" y="438947"/>
                  </a:lnTo>
                  <a:lnTo>
                    <a:pt x="97092" y="433117"/>
                  </a:lnTo>
                  <a:lnTo>
                    <a:pt x="141931" y="405426"/>
                  </a:lnTo>
                  <a:lnTo>
                    <a:pt x="187081" y="363022"/>
                  </a:lnTo>
                  <a:lnTo>
                    <a:pt x="221278" y="303187"/>
                  </a:lnTo>
                  <a:lnTo>
                    <a:pt x="238142" y="252668"/>
                  </a:lnTo>
                  <a:lnTo>
                    <a:pt x="248725" y="189456"/>
                  </a:lnTo>
                  <a:lnTo>
                    <a:pt x="249677" y="145002"/>
                  </a:lnTo>
                  <a:lnTo>
                    <a:pt x="245022" y="99854"/>
                  </a:lnTo>
                  <a:lnTo>
                    <a:pt x="226557" y="46168"/>
                  </a:lnTo>
                  <a:lnTo>
                    <a:pt x="194510" y="8594"/>
                  </a:lnTo>
                  <a:lnTo>
                    <a:pt x="182074" y="2599"/>
                  </a:lnTo>
                  <a:lnTo>
                    <a:pt x="156069" y="0"/>
                  </a:lnTo>
                  <a:lnTo>
                    <a:pt x="133338" y="7986"/>
                  </a:lnTo>
                  <a:lnTo>
                    <a:pt x="123012" y="14381"/>
                  </a:lnTo>
                  <a:lnTo>
                    <a:pt x="75121" y="76330"/>
                  </a:lnTo>
                  <a:lnTo>
                    <a:pt x="38804" y="135738"/>
                  </a:lnTo>
                  <a:lnTo>
                    <a:pt x="21572" y="173600"/>
                  </a:lnTo>
                  <a:lnTo>
                    <a:pt x="6379" y="2054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5643031" y="1453387"/>
            <a:ext cx="431032" cy="329070"/>
          </a:xfrm>
          <a:custGeom>
            <a:avLst/>
            <a:gdLst/>
            <a:ahLst/>
            <a:cxnLst/>
            <a:rect l="0" t="0" r="0" b="0"/>
            <a:pathLst>
              <a:path w="431032" h="329070">
                <a:moveTo>
                  <a:pt x="101963" y="0"/>
                </a:moveTo>
                <a:lnTo>
                  <a:pt x="91016" y="51685"/>
                </a:lnTo>
                <a:lnTo>
                  <a:pt x="74183" y="109066"/>
                </a:lnTo>
                <a:lnTo>
                  <a:pt x="48909" y="164411"/>
                </a:lnTo>
                <a:lnTo>
                  <a:pt x="25522" y="220879"/>
                </a:lnTo>
                <a:lnTo>
                  <a:pt x="10927" y="269929"/>
                </a:lnTo>
                <a:lnTo>
                  <a:pt x="0" y="304944"/>
                </a:lnTo>
                <a:lnTo>
                  <a:pt x="19452" y="254684"/>
                </a:lnTo>
                <a:lnTo>
                  <a:pt x="43829" y="200725"/>
                </a:lnTo>
                <a:lnTo>
                  <a:pt x="63071" y="146143"/>
                </a:lnTo>
                <a:lnTo>
                  <a:pt x="78421" y="91376"/>
                </a:lnTo>
                <a:lnTo>
                  <a:pt x="92617" y="43833"/>
                </a:lnTo>
                <a:lnTo>
                  <a:pt x="100303" y="35316"/>
                </a:lnTo>
                <a:lnTo>
                  <a:pt x="109997" y="31161"/>
                </a:lnTo>
                <a:lnTo>
                  <a:pt x="121030" y="29915"/>
                </a:lnTo>
                <a:lnTo>
                  <a:pt x="131432" y="33655"/>
                </a:lnTo>
                <a:lnTo>
                  <a:pt x="188579" y="86783"/>
                </a:lnTo>
                <a:lnTo>
                  <a:pt x="243625" y="141678"/>
                </a:lnTo>
                <a:lnTo>
                  <a:pt x="296625" y="201944"/>
                </a:lnTo>
                <a:lnTo>
                  <a:pt x="351979" y="262881"/>
                </a:lnTo>
                <a:lnTo>
                  <a:pt x="412336" y="319948"/>
                </a:lnTo>
                <a:lnTo>
                  <a:pt x="431031" y="3290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200202" y="1718350"/>
            <a:ext cx="1313225" cy="533316"/>
            <a:chOff x="5200202" y="1718350"/>
            <a:chExt cx="1313225" cy="533316"/>
          </a:xfrm>
        </p:grpSpPr>
        <p:sp>
          <p:nvSpPr>
            <p:cNvPr id="43" name="Freeform 42"/>
            <p:cNvSpPr/>
            <p:nvPr/>
          </p:nvSpPr>
          <p:spPr>
            <a:xfrm>
              <a:off x="5415924" y="1804506"/>
              <a:ext cx="315359" cy="272743"/>
            </a:xfrm>
            <a:custGeom>
              <a:avLst/>
              <a:gdLst/>
              <a:ahLst/>
              <a:cxnLst/>
              <a:rect l="0" t="0" r="0" b="0"/>
              <a:pathLst>
                <a:path w="315359" h="272743">
                  <a:moveTo>
                    <a:pt x="0" y="19084"/>
                  </a:moveTo>
                  <a:lnTo>
                    <a:pt x="57253" y="0"/>
                  </a:lnTo>
                  <a:lnTo>
                    <a:pt x="83338" y="3493"/>
                  </a:lnTo>
                  <a:lnTo>
                    <a:pt x="119656" y="22589"/>
                  </a:lnTo>
                  <a:lnTo>
                    <a:pt x="159225" y="56340"/>
                  </a:lnTo>
                  <a:lnTo>
                    <a:pt x="187168" y="97832"/>
                  </a:lnTo>
                  <a:lnTo>
                    <a:pt x="200187" y="148721"/>
                  </a:lnTo>
                  <a:lnTo>
                    <a:pt x="195107" y="180296"/>
                  </a:lnTo>
                  <a:lnTo>
                    <a:pt x="175117" y="219705"/>
                  </a:lnTo>
                  <a:lnTo>
                    <a:pt x="145834" y="250679"/>
                  </a:lnTo>
                  <a:lnTo>
                    <a:pt x="133786" y="260318"/>
                  </a:lnTo>
                  <a:lnTo>
                    <a:pt x="100087" y="271028"/>
                  </a:lnTo>
                  <a:lnTo>
                    <a:pt x="64288" y="272742"/>
                  </a:lnTo>
                  <a:lnTo>
                    <a:pt x="38221" y="263346"/>
                  </a:lnTo>
                  <a:lnTo>
                    <a:pt x="30051" y="253529"/>
                  </a:lnTo>
                  <a:lnTo>
                    <a:pt x="20974" y="226369"/>
                  </a:lnTo>
                  <a:lnTo>
                    <a:pt x="29127" y="193986"/>
                  </a:lnTo>
                  <a:lnTo>
                    <a:pt x="37700" y="176819"/>
                  </a:lnTo>
                  <a:lnTo>
                    <a:pt x="63475" y="153682"/>
                  </a:lnTo>
                  <a:lnTo>
                    <a:pt x="78880" y="145379"/>
                  </a:lnTo>
                  <a:lnTo>
                    <a:pt x="112247" y="140216"/>
                  </a:lnTo>
                  <a:lnTo>
                    <a:pt x="161230" y="145875"/>
                  </a:lnTo>
                  <a:lnTo>
                    <a:pt x="208752" y="161263"/>
                  </a:lnTo>
                  <a:lnTo>
                    <a:pt x="253302" y="185119"/>
                  </a:lnTo>
                  <a:lnTo>
                    <a:pt x="315358" y="2247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39318" y="1851012"/>
              <a:ext cx="230723" cy="202911"/>
            </a:xfrm>
            <a:custGeom>
              <a:avLst/>
              <a:gdLst/>
              <a:ahLst/>
              <a:cxnLst/>
              <a:rect l="0" t="0" r="0" b="0"/>
              <a:pathLst>
                <a:path w="230723" h="202911">
                  <a:moveTo>
                    <a:pt x="66188" y="0"/>
                  </a:moveTo>
                  <a:lnTo>
                    <a:pt x="88025" y="7279"/>
                  </a:lnTo>
                  <a:lnTo>
                    <a:pt x="123441" y="33642"/>
                  </a:lnTo>
                  <a:lnTo>
                    <a:pt x="163883" y="83496"/>
                  </a:lnTo>
                  <a:lnTo>
                    <a:pt x="177149" y="110236"/>
                  </a:lnTo>
                  <a:lnTo>
                    <a:pt x="179998" y="137355"/>
                  </a:lnTo>
                  <a:lnTo>
                    <a:pt x="178624" y="150985"/>
                  </a:lnTo>
                  <a:lnTo>
                    <a:pt x="164911" y="174255"/>
                  </a:lnTo>
                  <a:lnTo>
                    <a:pt x="154855" y="184726"/>
                  </a:lnTo>
                  <a:lnTo>
                    <a:pt x="127433" y="196361"/>
                  </a:lnTo>
                  <a:lnTo>
                    <a:pt x="77733" y="202910"/>
                  </a:lnTo>
                  <a:lnTo>
                    <a:pt x="28475" y="200789"/>
                  </a:lnTo>
                  <a:lnTo>
                    <a:pt x="13624" y="197845"/>
                  </a:lnTo>
                  <a:lnTo>
                    <a:pt x="5246" y="189788"/>
                  </a:lnTo>
                  <a:lnTo>
                    <a:pt x="1185" y="178324"/>
                  </a:lnTo>
                  <a:lnTo>
                    <a:pt x="0" y="164586"/>
                  </a:lnTo>
                  <a:lnTo>
                    <a:pt x="5305" y="153905"/>
                  </a:lnTo>
                  <a:lnTo>
                    <a:pt x="27449" y="137974"/>
                  </a:lnTo>
                  <a:lnTo>
                    <a:pt x="74177" y="127719"/>
                  </a:lnTo>
                  <a:lnTo>
                    <a:pt x="133614" y="135200"/>
                  </a:lnTo>
                  <a:lnTo>
                    <a:pt x="189366" y="151349"/>
                  </a:lnTo>
                  <a:lnTo>
                    <a:pt x="212342" y="160198"/>
                  </a:lnTo>
                  <a:lnTo>
                    <a:pt x="230722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294288" y="1864723"/>
              <a:ext cx="219139" cy="206288"/>
            </a:xfrm>
            <a:custGeom>
              <a:avLst/>
              <a:gdLst/>
              <a:ahLst/>
              <a:cxnLst/>
              <a:rect l="0" t="0" r="0" b="0"/>
              <a:pathLst>
                <a:path w="219139" h="206288">
                  <a:moveTo>
                    <a:pt x="12865" y="0"/>
                  </a:moveTo>
                  <a:lnTo>
                    <a:pt x="2012" y="48808"/>
                  </a:lnTo>
                  <a:lnTo>
                    <a:pt x="0" y="102315"/>
                  </a:lnTo>
                  <a:lnTo>
                    <a:pt x="2576" y="139928"/>
                  </a:lnTo>
                  <a:lnTo>
                    <a:pt x="13879" y="166802"/>
                  </a:lnTo>
                  <a:lnTo>
                    <a:pt x="37183" y="188902"/>
                  </a:lnTo>
                  <a:lnTo>
                    <a:pt x="51929" y="199061"/>
                  </a:lnTo>
                  <a:lnTo>
                    <a:pt x="80501" y="206287"/>
                  </a:lnTo>
                  <a:lnTo>
                    <a:pt x="109958" y="202896"/>
                  </a:lnTo>
                  <a:lnTo>
                    <a:pt x="157755" y="183857"/>
                  </a:lnTo>
                  <a:lnTo>
                    <a:pt x="192568" y="157395"/>
                  </a:lnTo>
                  <a:lnTo>
                    <a:pt x="212579" y="133939"/>
                  </a:lnTo>
                  <a:lnTo>
                    <a:pt x="217611" y="121286"/>
                  </a:lnTo>
                  <a:lnTo>
                    <a:pt x="219138" y="95039"/>
                  </a:lnTo>
                  <a:lnTo>
                    <a:pt x="214366" y="83164"/>
                  </a:lnTo>
                  <a:lnTo>
                    <a:pt x="196876" y="61845"/>
                  </a:lnTo>
                  <a:lnTo>
                    <a:pt x="138984" y="24856"/>
                  </a:lnTo>
                  <a:lnTo>
                    <a:pt x="86021" y="5361"/>
                  </a:lnTo>
                  <a:lnTo>
                    <a:pt x="539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00202" y="1718350"/>
              <a:ext cx="624037" cy="533316"/>
            </a:xfrm>
            <a:custGeom>
              <a:avLst/>
              <a:gdLst/>
              <a:ahLst/>
              <a:cxnLst/>
              <a:rect l="0" t="0" r="0" b="0"/>
              <a:pathLst>
                <a:path w="624037" h="533316">
                  <a:moveTo>
                    <a:pt x="147167" y="9261"/>
                  </a:moveTo>
                  <a:lnTo>
                    <a:pt x="94441" y="61987"/>
                  </a:lnTo>
                  <a:lnTo>
                    <a:pt x="65841" y="102774"/>
                  </a:lnTo>
                  <a:lnTo>
                    <a:pt x="40942" y="148325"/>
                  </a:lnTo>
                  <a:lnTo>
                    <a:pt x="18360" y="206705"/>
                  </a:lnTo>
                  <a:lnTo>
                    <a:pt x="3544" y="255150"/>
                  </a:lnTo>
                  <a:lnTo>
                    <a:pt x="0" y="305898"/>
                  </a:lnTo>
                  <a:lnTo>
                    <a:pt x="11679" y="368826"/>
                  </a:lnTo>
                  <a:lnTo>
                    <a:pt x="21441" y="400635"/>
                  </a:lnTo>
                  <a:lnTo>
                    <a:pt x="61227" y="463014"/>
                  </a:lnTo>
                  <a:lnTo>
                    <a:pt x="83072" y="481599"/>
                  </a:lnTo>
                  <a:lnTo>
                    <a:pt x="134337" y="513222"/>
                  </a:lnTo>
                  <a:lnTo>
                    <a:pt x="182129" y="532509"/>
                  </a:lnTo>
                  <a:lnTo>
                    <a:pt x="234884" y="533315"/>
                  </a:lnTo>
                  <a:lnTo>
                    <a:pt x="289109" y="523905"/>
                  </a:lnTo>
                  <a:lnTo>
                    <a:pt x="343771" y="511469"/>
                  </a:lnTo>
                  <a:lnTo>
                    <a:pt x="398561" y="490856"/>
                  </a:lnTo>
                  <a:lnTo>
                    <a:pt x="453390" y="465452"/>
                  </a:lnTo>
                  <a:lnTo>
                    <a:pt x="515565" y="418624"/>
                  </a:lnTo>
                  <a:lnTo>
                    <a:pt x="567795" y="365363"/>
                  </a:lnTo>
                  <a:lnTo>
                    <a:pt x="594264" y="324504"/>
                  </a:lnTo>
                  <a:lnTo>
                    <a:pt x="616857" y="269751"/>
                  </a:lnTo>
                  <a:lnTo>
                    <a:pt x="624036" y="221355"/>
                  </a:lnTo>
                  <a:lnTo>
                    <a:pt x="621652" y="178175"/>
                  </a:lnTo>
                  <a:lnTo>
                    <a:pt x="613992" y="134609"/>
                  </a:lnTo>
                  <a:lnTo>
                    <a:pt x="592548" y="92952"/>
                  </a:lnTo>
                  <a:lnTo>
                    <a:pt x="565374" y="61312"/>
                  </a:lnTo>
                  <a:lnTo>
                    <a:pt x="529054" y="34163"/>
                  </a:lnTo>
                  <a:lnTo>
                    <a:pt x="471773" y="10569"/>
                  </a:lnTo>
                  <a:lnTo>
                    <a:pt x="420068" y="0"/>
                  </a:lnTo>
                  <a:lnTo>
                    <a:pt x="362091" y="931"/>
                  </a:lnTo>
                  <a:lnTo>
                    <a:pt x="318862" y="10130"/>
                  </a:lnTo>
                  <a:lnTo>
                    <a:pt x="274258" y="29452"/>
                  </a:lnTo>
                  <a:lnTo>
                    <a:pt x="213600" y="51468"/>
                  </a:lnTo>
                  <a:lnTo>
                    <a:pt x="157033" y="67640"/>
                  </a:lnTo>
                  <a:lnTo>
                    <a:pt x="95794" y="97700"/>
                  </a:lnTo>
                  <a:lnTo>
                    <a:pt x="35136" y="149561"/>
                  </a:lnTo>
                  <a:lnTo>
                    <a:pt x="10054" y="1737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639471" y="2138947"/>
            <a:ext cx="1432555" cy="1742828"/>
            <a:chOff x="5639471" y="2138947"/>
            <a:chExt cx="1432555" cy="1742828"/>
          </a:xfrm>
        </p:grpSpPr>
        <p:sp>
          <p:nvSpPr>
            <p:cNvPr id="48" name="Freeform 47"/>
            <p:cNvSpPr/>
            <p:nvPr/>
          </p:nvSpPr>
          <p:spPr>
            <a:xfrm>
              <a:off x="6098755" y="2138947"/>
              <a:ext cx="372933" cy="315359"/>
            </a:xfrm>
            <a:custGeom>
              <a:avLst/>
              <a:gdLst/>
              <a:ahLst/>
              <a:cxnLst/>
              <a:rect l="0" t="0" r="0" b="0"/>
              <a:pathLst>
                <a:path w="372933" h="315359">
                  <a:moveTo>
                    <a:pt x="84997" y="0"/>
                  </a:moveTo>
                  <a:lnTo>
                    <a:pt x="70082" y="48808"/>
                  </a:lnTo>
                  <a:lnTo>
                    <a:pt x="52766" y="108497"/>
                  </a:lnTo>
                  <a:lnTo>
                    <a:pt x="43758" y="148770"/>
                  </a:lnTo>
                  <a:lnTo>
                    <a:pt x="30121" y="210646"/>
                  </a:lnTo>
                  <a:lnTo>
                    <a:pt x="4585" y="272499"/>
                  </a:lnTo>
                  <a:lnTo>
                    <a:pt x="920" y="276121"/>
                  </a:lnTo>
                  <a:lnTo>
                    <a:pt x="0" y="272442"/>
                  </a:lnTo>
                  <a:lnTo>
                    <a:pt x="9469" y="215473"/>
                  </a:lnTo>
                  <a:lnTo>
                    <a:pt x="21654" y="160161"/>
                  </a:lnTo>
                  <a:lnTo>
                    <a:pt x="40943" y="97823"/>
                  </a:lnTo>
                  <a:lnTo>
                    <a:pt x="55769" y="69376"/>
                  </a:lnTo>
                  <a:lnTo>
                    <a:pt x="67035" y="61486"/>
                  </a:lnTo>
                  <a:lnTo>
                    <a:pt x="95803" y="56781"/>
                  </a:lnTo>
                  <a:lnTo>
                    <a:pt x="110483" y="62229"/>
                  </a:lnTo>
                  <a:lnTo>
                    <a:pt x="173442" y="116794"/>
                  </a:lnTo>
                  <a:lnTo>
                    <a:pt x="225781" y="172392"/>
                  </a:lnTo>
                  <a:lnTo>
                    <a:pt x="277679" y="224656"/>
                  </a:lnTo>
                  <a:lnTo>
                    <a:pt x="334753" y="284568"/>
                  </a:lnTo>
                  <a:lnTo>
                    <a:pt x="372932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831604" y="2563995"/>
              <a:ext cx="220004" cy="373427"/>
            </a:xfrm>
            <a:custGeom>
              <a:avLst/>
              <a:gdLst/>
              <a:ahLst/>
              <a:cxnLst/>
              <a:rect l="0" t="0" r="0" b="0"/>
              <a:pathLst>
                <a:path w="220004" h="373427">
                  <a:moveTo>
                    <a:pt x="119058" y="0"/>
                  </a:moveTo>
                  <a:lnTo>
                    <a:pt x="140894" y="7278"/>
                  </a:lnTo>
                  <a:lnTo>
                    <a:pt x="176310" y="33641"/>
                  </a:lnTo>
                  <a:lnTo>
                    <a:pt x="201192" y="70398"/>
                  </a:lnTo>
                  <a:lnTo>
                    <a:pt x="218213" y="124793"/>
                  </a:lnTo>
                  <a:lnTo>
                    <a:pt x="220003" y="167184"/>
                  </a:lnTo>
                  <a:lnTo>
                    <a:pt x="212673" y="211416"/>
                  </a:lnTo>
                  <a:lnTo>
                    <a:pt x="184374" y="274573"/>
                  </a:lnTo>
                  <a:lnTo>
                    <a:pt x="152968" y="316138"/>
                  </a:lnTo>
                  <a:lnTo>
                    <a:pt x="93368" y="362231"/>
                  </a:lnTo>
                  <a:lnTo>
                    <a:pt x="79079" y="369459"/>
                  </a:lnTo>
                  <a:lnTo>
                    <a:pt x="51014" y="373426"/>
                  </a:lnTo>
                  <a:lnTo>
                    <a:pt x="37132" y="372352"/>
                  </a:lnTo>
                  <a:lnTo>
                    <a:pt x="26354" y="367065"/>
                  </a:lnTo>
                  <a:lnTo>
                    <a:pt x="10316" y="349003"/>
                  </a:lnTo>
                  <a:lnTo>
                    <a:pt x="2172" y="321678"/>
                  </a:lnTo>
                  <a:lnTo>
                    <a:pt x="0" y="305860"/>
                  </a:lnTo>
                  <a:lnTo>
                    <a:pt x="5712" y="276096"/>
                  </a:lnTo>
                  <a:lnTo>
                    <a:pt x="11501" y="261761"/>
                  </a:lnTo>
                  <a:lnTo>
                    <a:pt x="34184" y="237708"/>
                  </a:lnTo>
                  <a:lnTo>
                    <a:pt x="48764" y="227028"/>
                  </a:lnTo>
                  <a:lnTo>
                    <a:pt x="77152" y="219223"/>
                  </a:lnTo>
                  <a:lnTo>
                    <a:pt x="118829" y="223395"/>
                  </a:lnTo>
                  <a:lnTo>
                    <a:pt x="160123" y="238343"/>
                  </a:lnTo>
                  <a:lnTo>
                    <a:pt x="173857" y="245733"/>
                  </a:lnTo>
                  <a:lnTo>
                    <a:pt x="193180" y="270194"/>
                  </a:lnTo>
                  <a:lnTo>
                    <a:pt x="208560" y="310101"/>
                  </a:lnTo>
                  <a:lnTo>
                    <a:pt x="21503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361997" y="2659973"/>
              <a:ext cx="13713" cy="287936"/>
            </a:xfrm>
            <a:custGeom>
              <a:avLst/>
              <a:gdLst/>
              <a:ahLst/>
              <a:cxnLst/>
              <a:rect l="0" t="0" r="0" b="0"/>
              <a:pathLst>
                <a:path w="13713" h="287936">
                  <a:moveTo>
                    <a:pt x="13712" y="0"/>
                  </a:moveTo>
                  <a:lnTo>
                    <a:pt x="13712" y="53209"/>
                  </a:lnTo>
                  <a:lnTo>
                    <a:pt x="12188" y="107512"/>
                  </a:lnTo>
                  <a:lnTo>
                    <a:pt x="4289" y="169645"/>
                  </a:lnTo>
                  <a:lnTo>
                    <a:pt x="1271" y="225802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529703" y="2632551"/>
              <a:ext cx="181502" cy="234950"/>
            </a:xfrm>
            <a:custGeom>
              <a:avLst/>
              <a:gdLst/>
              <a:ahLst/>
              <a:cxnLst/>
              <a:rect l="0" t="0" r="0" b="0"/>
              <a:pathLst>
                <a:path w="181502" h="234950">
                  <a:moveTo>
                    <a:pt x="24251" y="0"/>
                  </a:moveTo>
                  <a:lnTo>
                    <a:pt x="13305" y="54732"/>
                  </a:lnTo>
                  <a:lnTo>
                    <a:pt x="2388" y="115411"/>
                  </a:lnTo>
                  <a:lnTo>
                    <a:pt x="0" y="171138"/>
                  </a:lnTo>
                  <a:lnTo>
                    <a:pt x="4840" y="202509"/>
                  </a:lnTo>
                  <a:lnTo>
                    <a:pt x="11311" y="214226"/>
                  </a:lnTo>
                  <a:lnTo>
                    <a:pt x="30687" y="231308"/>
                  </a:lnTo>
                  <a:lnTo>
                    <a:pt x="42253" y="234949"/>
                  </a:lnTo>
                  <a:lnTo>
                    <a:pt x="67292" y="234932"/>
                  </a:lnTo>
                  <a:lnTo>
                    <a:pt x="114362" y="219078"/>
                  </a:lnTo>
                  <a:lnTo>
                    <a:pt x="159624" y="187805"/>
                  </a:lnTo>
                  <a:lnTo>
                    <a:pt x="175825" y="158626"/>
                  </a:lnTo>
                  <a:lnTo>
                    <a:pt x="181501" y="126869"/>
                  </a:lnTo>
                  <a:lnTo>
                    <a:pt x="178946" y="97519"/>
                  </a:lnTo>
                  <a:lnTo>
                    <a:pt x="164608" y="73303"/>
                  </a:lnTo>
                  <a:lnTo>
                    <a:pt x="144524" y="55431"/>
                  </a:lnTo>
                  <a:lnTo>
                    <a:pt x="10651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639471" y="2537598"/>
              <a:ext cx="489345" cy="579090"/>
            </a:xfrm>
            <a:custGeom>
              <a:avLst/>
              <a:gdLst/>
              <a:ahLst/>
              <a:cxnLst/>
              <a:rect l="0" t="0" r="0" b="0"/>
              <a:pathLst>
                <a:path w="489345" h="579090">
                  <a:moveTo>
                    <a:pt x="146656" y="53819"/>
                  </a:moveTo>
                  <a:lnTo>
                    <a:pt x="108488" y="99266"/>
                  </a:lnTo>
                  <a:lnTo>
                    <a:pt x="82195" y="144643"/>
                  </a:lnTo>
                  <a:lnTo>
                    <a:pt x="55107" y="203961"/>
                  </a:lnTo>
                  <a:lnTo>
                    <a:pt x="40966" y="247504"/>
                  </a:lnTo>
                  <a:lnTo>
                    <a:pt x="24440" y="310781"/>
                  </a:lnTo>
                  <a:lnTo>
                    <a:pt x="9895" y="368125"/>
                  </a:lnTo>
                  <a:lnTo>
                    <a:pt x="0" y="423710"/>
                  </a:lnTo>
                  <a:lnTo>
                    <a:pt x="1130" y="474712"/>
                  </a:lnTo>
                  <a:lnTo>
                    <a:pt x="8851" y="502919"/>
                  </a:lnTo>
                  <a:lnTo>
                    <a:pt x="38635" y="545854"/>
                  </a:lnTo>
                  <a:lnTo>
                    <a:pt x="47219" y="555517"/>
                  </a:lnTo>
                  <a:lnTo>
                    <a:pt x="95696" y="576397"/>
                  </a:lnTo>
                  <a:lnTo>
                    <a:pt x="128578" y="579089"/>
                  </a:lnTo>
                  <a:lnTo>
                    <a:pt x="186927" y="568404"/>
                  </a:lnTo>
                  <a:lnTo>
                    <a:pt x="243987" y="550100"/>
                  </a:lnTo>
                  <a:lnTo>
                    <a:pt x="293141" y="525702"/>
                  </a:lnTo>
                  <a:lnTo>
                    <a:pt x="351467" y="477284"/>
                  </a:lnTo>
                  <a:lnTo>
                    <a:pt x="399720" y="423709"/>
                  </a:lnTo>
                  <a:lnTo>
                    <a:pt x="438593" y="367592"/>
                  </a:lnTo>
                  <a:lnTo>
                    <a:pt x="464892" y="318602"/>
                  </a:lnTo>
                  <a:lnTo>
                    <a:pt x="481486" y="272940"/>
                  </a:lnTo>
                  <a:lnTo>
                    <a:pt x="487080" y="218446"/>
                  </a:lnTo>
                  <a:lnTo>
                    <a:pt x="488389" y="171167"/>
                  </a:lnTo>
                  <a:lnTo>
                    <a:pt x="489126" y="107717"/>
                  </a:lnTo>
                  <a:lnTo>
                    <a:pt x="489344" y="50322"/>
                  </a:lnTo>
                  <a:lnTo>
                    <a:pt x="483281" y="34730"/>
                  </a:lnTo>
                  <a:lnTo>
                    <a:pt x="460293" y="9280"/>
                  </a:lnTo>
                  <a:lnTo>
                    <a:pt x="417577" y="0"/>
                  </a:lnTo>
                  <a:lnTo>
                    <a:pt x="367614" y="2477"/>
                  </a:lnTo>
                  <a:lnTo>
                    <a:pt x="325096" y="13734"/>
                  </a:lnTo>
                  <a:lnTo>
                    <a:pt x="281823" y="28894"/>
                  </a:lnTo>
                  <a:lnTo>
                    <a:pt x="222761" y="58622"/>
                  </a:lnTo>
                  <a:lnTo>
                    <a:pt x="172253" y="100438"/>
                  </a:lnTo>
                  <a:lnTo>
                    <a:pt x="115149" y="154605"/>
                  </a:lnTo>
                  <a:lnTo>
                    <a:pt x="64389" y="204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424445" y="3030176"/>
              <a:ext cx="348890" cy="275443"/>
            </a:xfrm>
            <a:custGeom>
              <a:avLst/>
              <a:gdLst/>
              <a:ahLst/>
              <a:cxnLst/>
              <a:rect l="0" t="0" r="0" b="0"/>
              <a:pathLst>
                <a:path w="348890" h="275443">
                  <a:moveTo>
                    <a:pt x="60953" y="0"/>
                  </a:moveTo>
                  <a:lnTo>
                    <a:pt x="50007" y="61107"/>
                  </a:lnTo>
                  <a:lnTo>
                    <a:pt x="37566" y="110529"/>
                  </a:lnTo>
                  <a:lnTo>
                    <a:pt x="24232" y="172062"/>
                  </a:lnTo>
                  <a:lnTo>
                    <a:pt x="10632" y="235490"/>
                  </a:lnTo>
                  <a:lnTo>
                    <a:pt x="0" y="275442"/>
                  </a:lnTo>
                  <a:lnTo>
                    <a:pt x="513" y="275036"/>
                  </a:lnTo>
                  <a:lnTo>
                    <a:pt x="2379" y="270195"/>
                  </a:lnTo>
                  <a:lnTo>
                    <a:pt x="6895" y="218639"/>
                  </a:lnTo>
                  <a:lnTo>
                    <a:pt x="16837" y="169054"/>
                  </a:lnTo>
                  <a:lnTo>
                    <a:pt x="33845" y="106519"/>
                  </a:lnTo>
                  <a:lnTo>
                    <a:pt x="51874" y="43215"/>
                  </a:lnTo>
                  <a:lnTo>
                    <a:pt x="72821" y="7895"/>
                  </a:lnTo>
                  <a:lnTo>
                    <a:pt x="81052" y="5263"/>
                  </a:lnTo>
                  <a:lnTo>
                    <a:pt x="89588" y="8079"/>
                  </a:lnTo>
                  <a:lnTo>
                    <a:pt x="145186" y="56190"/>
                  </a:lnTo>
                  <a:lnTo>
                    <a:pt x="202516" y="95341"/>
                  </a:lnTo>
                  <a:lnTo>
                    <a:pt x="264792" y="125137"/>
                  </a:lnTo>
                  <a:lnTo>
                    <a:pt x="326811" y="157239"/>
                  </a:lnTo>
                  <a:lnTo>
                    <a:pt x="34888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252014" y="3414089"/>
              <a:ext cx="233385" cy="301586"/>
            </a:xfrm>
            <a:custGeom>
              <a:avLst/>
              <a:gdLst/>
              <a:ahLst/>
              <a:cxnLst/>
              <a:rect l="0" t="0" r="0" b="0"/>
              <a:pathLst>
                <a:path w="233385" h="301586">
                  <a:moveTo>
                    <a:pt x="41427" y="0"/>
                  </a:moveTo>
                  <a:lnTo>
                    <a:pt x="98680" y="26363"/>
                  </a:lnTo>
                  <a:lnTo>
                    <a:pt x="130841" y="51315"/>
                  </a:lnTo>
                  <a:lnTo>
                    <a:pt x="146168" y="77144"/>
                  </a:lnTo>
                  <a:lnTo>
                    <a:pt x="152388" y="92562"/>
                  </a:lnTo>
                  <a:lnTo>
                    <a:pt x="153863" y="150657"/>
                  </a:lnTo>
                  <a:lnTo>
                    <a:pt x="137373" y="208835"/>
                  </a:lnTo>
                  <a:lnTo>
                    <a:pt x="113190" y="257389"/>
                  </a:lnTo>
                  <a:lnTo>
                    <a:pt x="79449" y="293442"/>
                  </a:lnTo>
                  <a:lnTo>
                    <a:pt x="66775" y="299224"/>
                  </a:lnTo>
                  <a:lnTo>
                    <a:pt x="40505" y="301585"/>
                  </a:lnTo>
                  <a:lnTo>
                    <a:pt x="28625" y="297036"/>
                  </a:lnTo>
                  <a:lnTo>
                    <a:pt x="7299" y="279792"/>
                  </a:lnTo>
                  <a:lnTo>
                    <a:pt x="1917" y="265748"/>
                  </a:lnTo>
                  <a:lnTo>
                    <a:pt x="0" y="229831"/>
                  </a:lnTo>
                  <a:lnTo>
                    <a:pt x="14764" y="181343"/>
                  </a:lnTo>
                  <a:lnTo>
                    <a:pt x="34148" y="160325"/>
                  </a:lnTo>
                  <a:lnTo>
                    <a:pt x="74818" y="139927"/>
                  </a:lnTo>
                  <a:lnTo>
                    <a:pt x="106542" y="132269"/>
                  </a:lnTo>
                  <a:lnTo>
                    <a:pt x="164148" y="139767"/>
                  </a:lnTo>
                  <a:lnTo>
                    <a:pt x="178086" y="143452"/>
                  </a:lnTo>
                  <a:lnTo>
                    <a:pt x="201698" y="159735"/>
                  </a:lnTo>
                  <a:lnTo>
                    <a:pt x="223996" y="186472"/>
                  </a:lnTo>
                  <a:lnTo>
                    <a:pt x="23338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23565" y="3276977"/>
              <a:ext cx="262703" cy="260514"/>
            </a:xfrm>
            <a:custGeom>
              <a:avLst/>
              <a:gdLst/>
              <a:ahLst/>
              <a:cxnLst/>
              <a:rect l="0" t="0" r="0" b="0"/>
              <a:pathLst>
                <a:path w="262703" h="260514">
                  <a:moveTo>
                    <a:pt x="132036" y="0"/>
                  </a:moveTo>
                  <a:lnTo>
                    <a:pt x="76439" y="18978"/>
                  </a:lnTo>
                  <a:lnTo>
                    <a:pt x="50958" y="35857"/>
                  </a:lnTo>
                  <a:lnTo>
                    <a:pt x="252" y="97089"/>
                  </a:lnTo>
                  <a:lnTo>
                    <a:pt x="0" y="104336"/>
                  </a:lnTo>
                  <a:lnTo>
                    <a:pt x="5925" y="107644"/>
                  </a:lnTo>
                  <a:lnTo>
                    <a:pt x="15969" y="108326"/>
                  </a:lnTo>
                  <a:lnTo>
                    <a:pt x="75875" y="90574"/>
                  </a:lnTo>
                  <a:lnTo>
                    <a:pt x="128429" y="86252"/>
                  </a:lnTo>
                  <a:lnTo>
                    <a:pt x="181072" y="93943"/>
                  </a:lnTo>
                  <a:lnTo>
                    <a:pt x="224770" y="107394"/>
                  </a:lnTo>
                  <a:lnTo>
                    <a:pt x="247393" y="121873"/>
                  </a:lnTo>
                  <a:lnTo>
                    <a:pt x="254645" y="133047"/>
                  </a:lnTo>
                  <a:lnTo>
                    <a:pt x="262702" y="161712"/>
                  </a:lnTo>
                  <a:lnTo>
                    <a:pt x="261804" y="174841"/>
                  </a:lnTo>
                  <a:lnTo>
                    <a:pt x="252680" y="197553"/>
                  </a:lnTo>
                  <a:lnTo>
                    <a:pt x="230414" y="227470"/>
                  </a:lnTo>
                  <a:lnTo>
                    <a:pt x="197240" y="248352"/>
                  </a:lnTo>
                  <a:lnTo>
                    <a:pt x="134138" y="258111"/>
                  </a:lnTo>
                  <a:lnTo>
                    <a:pt x="79242" y="260038"/>
                  </a:lnTo>
                  <a:lnTo>
                    <a:pt x="6348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074358" y="3341262"/>
              <a:ext cx="476647" cy="540513"/>
            </a:xfrm>
            <a:custGeom>
              <a:avLst/>
              <a:gdLst/>
              <a:ahLst/>
              <a:cxnLst/>
              <a:rect l="0" t="0" r="0" b="0"/>
              <a:pathLst>
                <a:path w="476647" h="540513">
                  <a:moveTo>
                    <a:pt x="68260" y="72827"/>
                  </a:moveTo>
                  <a:lnTo>
                    <a:pt x="53703" y="87385"/>
                  </a:lnTo>
                  <a:lnTo>
                    <a:pt x="30092" y="140110"/>
                  </a:lnTo>
                  <a:lnTo>
                    <a:pt x="11078" y="199067"/>
                  </a:lnTo>
                  <a:lnTo>
                    <a:pt x="3074" y="255130"/>
                  </a:lnTo>
                  <a:lnTo>
                    <a:pt x="703" y="310336"/>
                  </a:lnTo>
                  <a:lnTo>
                    <a:pt x="0" y="365288"/>
                  </a:lnTo>
                  <a:lnTo>
                    <a:pt x="7961" y="397814"/>
                  </a:lnTo>
                  <a:lnTo>
                    <a:pt x="30620" y="455934"/>
                  </a:lnTo>
                  <a:lnTo>
                    <a:pt x="52368" y="490356"/>
                  </a:lnTo>
                  <a:lnTo>
                    <a:pt x="73385" y="506213"/>
                  </a:lnTo>
                  <a:lnTo>
                    <a:pt x="119037" y="527768"/>
                  </a:lnTo>
                  <a:lnTo>
                    <a:pt x="156337" y="540106"/>
                  </a:lnTo>
                  <a:lnTo>
                    <a:pt x="188149" y="540512"/>
                  </a:lnTo>
                  <a:lnTo>
                    <a:pt x="229710" y="531551"/>
                  </a:lnTo>
                  <a:lnTo>
                    <a:pt x="292312" y="509376"/>
                  </a:lnTo>
                  <a:lnTo>
                    <a:pt x="347931" y="475383"/>
                  </a:lnTo>
                  <a:lnTo>
                    <a:pt x="384515" y="445221"/>
                  </a:lnTo>
                  <a:lnTo>
                    <a:pt x="433709" y="382041"/>
                  </a:lnTo>
                  <a:lnTo>
                    <a:pt x="459473" y="322704"/>
                  </a:lnTo>
                  <a:lnTo>
                    <a:pt x="472957" y="274836"/>
                  </a:lnTo>
                  <a:lnTo>
                    <a:pt x="476646" y="229641"/>
                  </a:lnTo>
                  <a:lnTo>
                    <a:pt x="471444" y="174643"/>
                  </a:lnTo>
                  <a:lnTo>
                    <a:pt x="456037" y="115114"/>
                  </a:lnTo>
                  <a:lnTo>
                    <a:pt x="441300" y="74692"/>
                  </a:lnTo>
                  <a:lnTo>
                    <a:pt x="426520" y="52835"/>
                  </a:lnTo>
                  <a:lnTo>
                    <a:pt x="386512" y="23400"/>
                  </a:lnTo>
                  <a:lnTo>
                    <a:pt x="343342" y="2660"/>
                  </a:lnTo>
                  <a:lnTo>
                    <a:pt x="303255" y="0"/>
                  </a:lnTo>
                  <a:lnTo>
                    <a:pt x="259540" y="5420"/>
                  </a:lnTo>
                  <a:lnTo>
                    <a:pt x="209234" y="25601"/>
                  </a:lnTo>
                  <a:lnTo>
                    <a:pt x="151291" y="59718"/>
                  </a:lnTo>
                  <a:lnTo>
                    <a:pt x="103112" y="95798"/>
                  </a:lnTo>
                  <a:lnTo>
                    <a:pt x="65778" y="143212"/>
                  </a:lnTo>
                  <a:lnTo>
                    <a:pt x="42154" y="196589"/>
                  </a:lnTo>
                  <a:lnTo>
                    <a:pt x="31579" y="241531"/>
                  </a:lnTo>
                  <a:lnTo>
                    <a:pt x="27127" y="292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22510" y="3186715"/>
              <a:ext cx="449516" cy="561565"/>
            </a:xfrm>
            <a:custGeom>
              <a:avLst/>
              <a:gdLst/>
              <a:ahLst/>
              <a:cxnLst/>
              <a:rect l="0" t="0" r="0" b="0"/>
              <a:pathLst>
                <a:path w="449516" h="561565">
                  <a:moveTo>
                    <a:pt x="0" y="158818"/>
                  </a:moveTo>
                  <a:lnTo>
                    <a:pt x="0" y="202491"/>
                  </a:lnTo>
                  <a:lnTo>
                    <a:pt x="0" y="248308"/>
                  </a:lnTo>
                  <a:lnTo>
                    <a:pt x="1524" y="300664"/>
                  </a:lnTo>
                  <a:lnTo>
                    <a:pt x="7279" y="359481"/>
                  </a:lnTo>
                  <a:lnTo>
                    <a:pt x="18978" y="413044"/>
                  </a:lnTo>
                  <a:lnTo>
                    <a:pt x="42694" y="473836"/>
                  </a:lnTo>
                  <a:lnTo>
                    <a:pt x="78005" y="521675"/>
                  </a:lnTo>
                  <a:lnTo>
                    <a:pt x="104241" y="537436"/>
                  </a:lnTo>
                  <a:lnTo>
                    <a:pt x="163458" y="559967"/>
                  </a:lnTo>
                  <a:lnTo>
                    <a:pt x="191479" y="561564"/>
                  </a:lnTo>
                  <a:lnTo>
                    <a:pt x="241074" y="549835"/>
                  </a:lnTo>
                  <a:lnTo>
                    <a:pt x="295886" y="527063"/>
                  </a:lnTo>
                  <a:lnTo>
                    <a:pt x="348075" y="492071"/>
                  </a:lnTo>
                  <a:lnTo>
                    <a:pt x="397119" y="431788"/>
                  </a:lnTo>
                  <a:lnTo>
                    <a:pt x="426809" y="377949"/>
                  </a:lnTo>
                  <a:lnTo>
                    <a:pt x="445821" y="317210"/>
                  </a:lnTo>
                  <a:lnTo>
                    <a:pt x="449515" y="266794"/>
                  </a:lnTo>
                  <a:lnTo>
                    <a:pt x="447094" y="212901"/>
                  </a:lnTo>
                  <a:lnTo>
                    <a:pt x="440940" y="163050"/>
                  </a:lnTo>
                  <a:lnTo>
                    <a:pt x="428910" y="109290"/>
                  </a:lnTo>
                  <a:lnTo>
                    <a:pt x="414174" y="65938"/>
                  </a:lnTo>
                  <a:lnTo>
                    <a:pt x="399394" y="43396"/>
                  </a:lnTo>
                  <a:lnTo>
                    <a:pt x="359386" y="13575"/>
                  </a:lnTo>
                  <a:lnTo>
                    <a:pt x="318167" y="2858"/>
                  </a:lnTo>
                  <a:lnTo>
                    <a:pt x="294379" y="0"/>
                  </a:lnTo>
                  <a:lnTo>
                    <a:pt x="247635" y="9012"/>
                  </a:lnTo>
                  <a:lnTo>
                    <a:pt x="186618" y="35719"/>
                  </a:lnTo>
                  <a:lnTo>
                    <a:pt x="125055" y="79319"/>
                  </a:lnTo>
                  <a:lnTo>
                    <a:pt x="79829" y="131943"/>
                  </a:lnTo>
                  <a:lnTo>
                    <a:pt x="52430" y="174215"/>
                  </a:lnTo>
                  <a:lnTo>
                    <a:pt x="33986" y="223134"/>
                  </a:lnTo>
                  <a:lnTo>
                    <a:pt x="18168" y="285444"/>
                  </a:lnTo>
                  <a:lnTo>
                    <a:pt x="13711" y="337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729376" y="2934198"/>
            <a:ext cx="1946145" cy="521026"/>
            <a:chOff x="2729376" y="2934198"/>
            <a:chExt cx="1946145" cy="521026"/>
          </a:xfrm>
        </p:grpSpPr>
        <p:sp>
          <p:nvSpPr>
            <p:cNvPr id="59" name="Freeform 58"/>
            <p:cNvSpPr/>
            <p:nvPr/>
          </p:nvSpPr>
          <p:spPr>
            <a:xfrm>
              <a:off x="2729376" y="2934198"/>
              <a:ext cx="1946145" cy="521026"/>
            </a:xfrm>
            <a:custGeom>
              <a:avLst/>
              <a:gdLst/>
              <a:ahLst/>
              <a:cxnLst/>
              <a:rect l="0" t="0" r="0" b="0"/>
              <a:pathLst>
                <a:path w="1946145" h="521026">
                  <a:moveTo>
                    <a:pt x="12864" y="521025"/>
                  </a:moveTo>
                  <a:lnTo>
                    <a:pt x="2012" y="472217"/>
                  </a:lnTo>
                  <a:lnTo>
                    <a:pt x="0" y="418710"/>
                  </a:lnTo>
                  <a:lnTo>
                    <a:pt x="3467" y="358675"/>
                  </a:lnTo>
                  <a:lnTo>
                    <a:pt x="6599" y="339666"/>
                  </a:lnTo>
                  <a:lnTo>
                    <a:pt x="11735" y="333086"/>
                  </a:lnTo>
                  <a:lnTo>
                    <a:pt x="18205" y="334794"/>
                  </a:lnTo>
                  <a:lnTo>
                    <a:pt x="31996" y="351418"/>
                  </a:lnTo>
                  <a:lnTo>
                    <a:pt x="58078" y="412473"/>
                  </a:lnTo>
                  <a:lnTo>
                    <a:pt x="78276" y="466405"/>
                  </a:lnTo>
                  <a:lnTo>
                    <a:pt x="93226" y="493702"/>
                  </a:lnTo>
                  <a:lnTo>
                    <a:pt x="101479" y="499763"/>
                  </a:lnTo>
                  <a:lnTo>
                    <a:pt x="110027" y="500756"/>
                  </a:lnTo>
                  <a:lnTo>
                    <a:pt x="118773" y="498372"/>
                  </a:lnTo>
                  <a:lnTo>
                    <a:pt x="123080" y="490688"/>
                  </a:lnTo>
                  <a:lnTo>
                    <a:pt x="123804" y="465900"/>
                  </a:lnTo>
                  <a:lnTo>
                    <a:pt x="115645" y="417685"/>
                  </a:lnTo>
                  <a:lnTo>
                    <a:pt x="96193" y="354697"/>
                  </a:lnTo>
                  <a:lnTo>
                    <a:pt x="67008" y="292312"/>
                  </a:lnTo>
                  <a:lnTo>
                    <a:pt x="53179" y="242652"/>
                  </a:lnTo>
                  <a:lnTo>
                    <a:pt x="37891" y="198238"/>
                  </a:lnTo>
                  <a:lnTo>
                    <a:pt x="20280" y="138972"/>
                  </a:lnTo>
                  <a:lnTo>
                    <a:pt x="19124" y="86880"/>
                  </a:lnTo>
                  <a:lnTo>
                    <a:pt x="21608" y="71631"/>
                  </a:lnTo>
                  <a:lnTo>
                    <a:pt x="30881" y="61465"/>
                  </a:lnTo>
                  <a:lnTo>
                    <a:pt x="61497" y="50169"/>
                  </a:lnTo>
                  <a:lnTo>
                    <a:pt x="124374" y="52341"/>
                  </a:lnTo>
                  <a:lnTo>
                    <a:pt x="185217" y="54102"/>
                  </a:lnTo>
                  <a:lnTo>
                    <a:pt x="229117" y="54514"/>
                  </a:lnTo>
                  <a:lnTo>
                    <a:pt x="274019" y="50635"/>
                  </a:lnTo>
                  <a:lnTo>
                    <a:pt x="320890" y="45356"/>
                  </a:lnTo>
                  <a:lnTo>
                    <a:pt x="372191" y="43010"/>
                  </a:lnTo>
                  <a:lnTo>
                    <a:pt x="429523" y="41967"/>
                  </a:lnTo>
                  <a:lnTo>
                    <a:pt x="489028" y="39980"/>
                  </a:lnTo>
                  <a:lnTo>
                    <a:pt x="545944" y="34019"/>
                  </a:lnTo>
                  <a:lnTo>
                    <a:pt x="593584" y="30354"/>
                  </a:lnTo>
                  <a:lnTo>
                    <a:pt x="639641" y="28725"/>
                  </a:lnTo>
                  <a:lnTo>
                    <a:pt x="695658" y="28001"/>
                  </a:lnTo>
                  <a:lnTo>
                    <a:pt x="743915" y="23616"/>
                  </a:lnTo>
                  <a:lnTo>
                    <a:pt x="790245" y="18113"/>
                  </a:lnTo>
                  <a:lnTo>
                    <a:pt x="846384" y="15667"/>
                  </a:lnTo>
                  <a:lnTo>
                    <a:pt x="894695" y="14580"/>
                  </a:lnTo>
                  <a:lnTo>
                    <a:pt x="956153" y="13968"/>
                  </a:lnTo>
                  <a:lnTo>
                    <a:pt x="1017020" y="13787"/>
                  </a:lnTo>
                  <a:lnTo>
                    <a:pt x="1079235" y="13733"/>
                  </a:lnTo>
                  <a:lnTo>
                    <a:pt x="1136263" y="13717"/>
                  </a:lnTo>
                  <a:lnTo>
                    <a:pt x="1177908" y="12190"/>
                  </a:lnTo>
                  <a:lnTo>
                    <a:pt x="1231964" y="6433"/>
                  </a:lnTo>
                  <a:lnTo>
                    <a:pt x="1279349" y="2859"/>
                  </a:lnTo>
                  <a:lnTo>
                    <a:pt x="1325292" y="1270"/>
                  </a:lnTo>
                  <a:lnTo>
                    <a:pt x="1381259" y="564"/>
                  </a:lnTo>
                  <a:lnTo>
                    <a:pt x="1429493" y="250"/>
                  </a:lnTo>
                  <a:lnTo>
                    <a:pt x="1475813" y="111"/>
                  </a:lnTo>
                  <a:lnTo>
                    <a:pt x="1531948" y="49"/>
                  </a:lnTo>
                  <a:lnTo>
                    <a:pt x="1588381" y="21"/>
                  </a:lnTo>
                  <a:lnTo>
                    <a:pt x="1643932" y="9"/>
                  </a:lnTo>
                  <a:lnTo>
                    <a:pt x="1699091" y="4"/>
                  </a:lnTo>
                  <a:lnTo>
                    <a:pt x="1745950" y="1"/>
                  </a:lnTo>
                  <a:lnTo>
                    <a:pt x="1788613" y="0"/>
                  </a:lnTo>
                  <a:lnTo>
                    <a:pt x="1832965" y="0"/>
                  </a:lnTo>
                  <a:lnTo>
                    <a:pt x="1893481" y="7278"/>
                  </a:lnTo>
                  <a:lnTo>
                    <a:pt x="1946144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98720" y="3098732"/>
              <a:ext cx="191969" cy="329765"/>
            </a:xfrm>
            <a:custGeom>
              <a:avLst/>
              <a:gdLst/>
              <a:ahLst/>
              <a:cxnLst/>
              <a:rect l="0" t="0" r="0" b="0"/>
              <a:pathLst>
                <a:path w="191969" h="329765">
                  <a:moveTo>
                    <a:pt x="95990" y="0"/>
                  </a:moveTo>
                  <a:lnTo>
                    <a:pt x="127306" y="23416"/>
                  </a:lnTo>
                  <a:lnTo>
                    <a:pt x="164413" y="74535"/>
                  </a:lnTo>
                  <a:lnTo>
                    <a:pt x="179721" y="109300"/>
                  </a:lnTo>
                  <a:lnTo>
                    <a:pt x="186525" y="150142"/>
                  </a:lnTo>
                  <a:lnTo>
                    <a:pt x="181424" y="189622"/>
                  </a:lnTo>
                  <a:lnTo>
                    <a:pt x="161422" y="242047"/>
                  </a:lnTo>
                  <a:lnTo>
                    <a:pt x="153322" y="257343"/>
                  </a:lnTo>
                  <a:lnTo>
                    <a:pt x="128073" y="282464"/>
                  </a:lnTo>
                  <a:lnTo>
                    <a:pt x="76767" y="323417"/>
                  </a:lnTo>
                  <a:lnTo>
                    <a:pt x="63370" y="328348"/>
                  </a:lnTo>
                  <a:lnTo>
                    <a:pt x="32233" y="329764"/>
                  </a:lnTo>
                  <a:lnTo>
                    <a:pt x="19969" y="324962"/>
                  </a:lnTo>
                  <a:lnTo>
                    <a:pt x="2280" y="307438"/>
                  </a:lnTo>
                  <a:lnTo>
                    <a:pt x="0" y="294843"/>
                  </a:lnTo>
                  <a:lnTo>
                    <a:pt x="5593" y="264598"/>
                  </a:lnTo>
                  <a:lnTo>
                    <a:pt x="25871" y="227868"/>
                  </a:lnTo>
                  <a:lnTo>
                    <a:pt x="46545" y="211472"/>
                  </a:lnTo>
                  <a:lnTo>
                    <a:pt x="58456" y="204967"/>
                  </a:lnTo>
                  <a:lnTo>
                    <a:pt x="87941" y="201801"/>
                  </a:lnTo>
                  <a:lnTo>
                    <a:pt x="119835" y="206996"/>
                  </a:lnTo>
                  <a:lnTo>
                    <a:pt x="149245" y="219462"/>
                  </a:lnTo>
                  <a:lnTo>
                    <a:pt x="169425" y="235158"/>
                  </a:lnTo>
                  <a:lnTo>
                    <a:pt x="191968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41512" y="329068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23303" y="3098732"/>
              <a:ext cx="165011" cy="276456"/>
            </a:xfrm>
            <a:custGeom>
              <a:avLst/>
              <a:gdLst/>
              <a:ahLst/>
              <a:cxnLst/>
              <a:rect l="0" t="0" r="0" b="0"/>
              <a:pathLst>
                <a:path w="165011" h="276456">
                  <a:moveTo>
                    <a:pt x="27898" y="0"/>
                  </a:moveTo>
                  <a:lnTo>
                    <a:pt x="59214" y="12470"/>
                  </a:lnTo>
                  <a:lnTo>
                    <a:pt x="87113" y="35857"/>
                  </a:lnTo>
                  <a:lnTo>
                    <a:pt x="113153" y="71055"/>
                  </a:lnTo>
                  <a:lnTo>
                    <a:pt x="125712" y="97089"/>
                  </a:lnTo>
                  <a:lnTo>
                    <a:pt x="128247" y="123894"/>
                  </a:lnTo>
                  <a:lnTo>
                    <a:pt x="117461" y="178343"/>
                  </a:lnTo>
                  <a:lnTo>
                    <a:pt x="89714" y="231586"/>
                  </a:lnTo>
                  <a:lnTo>
                    <a:pt x="72638" y="253242"/>
                  </a:lnTo>
                  <a:lnTo>
                    <a:pt x="38615" y="275286"/>
                  </a:lnTo>
                  <a:lnTo>
                    <a:pt x="27426" y="276455"/>
                  </a:lnTo>
                  <a:lnTo>
                    <a:pt x="6868" y="269629"/>
                  </a:lnTo>
                  <a:lnTo>
                    <a:pt x="1690" y="262020"/>
                  </a:lnTo>
                  <a:lnTo>
                    <a:pt x="0" y="241377"/>
                  </a:lnTo>
                  <a:lnTo>
                    <a:pt x="4729" y="230997"/>
                  </a:lnTo>
                  <a:lnTo>
                    <a:pt x="22171" y="211339"/>
                  </a:lnTo>
                  <a:lnTo>
                    <a:pt x="49220" y="200571"/>
                  </a:lnTo>
                  <a:lnTo>
                    <a:pt x="64965" y="197699"/>
                  </a:lnTo>
                  <a:lnTo>
                    <a:pt x="90584" y="202634"/>
                  </a:lnTo>
                  <a:lnTo>
                    <a:pt x="122138" y="222542"/>
                  </a:lnTo>
                  <a:lnTo>
                    <a:pt x="146721" y="239613"/>
                  </a:lnTo>
                  <a:lnTo>
                    <a:pt x="16501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52848" y="326326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964639" y="3112443"/>
              <a:ext cx="148723" cy="233402"/>
            </a:xfrm>
            <a:custGeom>
              <a:avLst/>
              <a:gdLst/>
              <a:ahLst/>
              <a:cxnLst/>
              <a:rect l="0" t="0" r="0" b="0"/>
              <a:pathLst>
                <a:path w="148723" h="233402">
                  <a:moveTo>
                    <a:pt x="52743" y="0"/>
                  </a:moveTo>
                  <a:lnTo>
                    <a:pt x="93482" y="12470"/>
                  </a:lnTo>
                  <a:lnTo>
                    <a:pt x="114522" y="26363"/>
                  </a:lnTo>
                  <a:lnTo>
                    <a:pt x="129967" y="50819"/>
                  </a:lnTo>
                  <a:lnTo>
                    <a:pt x="138863" y="80478"/>
                  </a:lnTo>
                  <a:lnTo>
                    <a:pt x="135306" y="122870"/>
                  </a:lnTo>
                  <a:lnTo>
                    <a:pt x="128540" y="150587"/>
                  </a:lnTo>
                  <a:lnTo>
                    <a:pt x="101608" y="191887"/>
                  </a:lnTo>
                  <a:lnTo>
                    <a:pt x="57403" y="225790"/>
                  </a:lnTo>
                  <a:lnTo>
                    <a:pt x="27392" y="233401"/>
                  </a:lnTo>
                  <a:lnTo>
                    <a:pt x="12990" y="233297"/>
                  </a:lnTo>
                  <a:lnTo>
                    <a:pt x="4913" y="228658"/>
                  </a:lnTo>
                  <a:lnTo>
                    <a:pt x="1051" y="220994"/>
                  </a:lnTo>
                  <a:lnTo>
                    <a:pt x="0" y="211315"/>
                  </a:lnTo>
                  <a:lnTo>
                    <a:pt x="6957" y="192435"/>
                  </a:lnTo>
                  <a:lnTo>
                    <a:pt x="13078" y="183135"/>
                  </a:lnTo>
                  <a:lnTo>
                    <a:pt x="23253" y="178458"/>
                  </a:lnTo>
                  <a:lnTo>
                    <a:pt x="50808" y="177324"/>
                  </a:lnTo>
                  <a:lnTo>
                    <a:pt x="93304" y="185251"/>
                  </a:lnTo>
                  <a:lnTo>
                    <a:pt x="116982" y="201164"/>
                  </a:lnTo>
                  <a:lnTo>
                    <a:pt x="14872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291606" y="322213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40058" y="3091453"/>
              <a:ext cx="155751" cy="212947"/>
            </a:xfrm>
            <a:custGeom>
              <a:avLst/>
              <a:gdLst/>
              <a:ahLst/>
              <a:cxnLst/>
              <a:rect l="0" t="0" r="0" b="0"/>
              <a:pathLst>
                <a:path w="155751" h="212947">
                  <a:moveTo>
                    <a:pt x="112061" y="7279"/>
                  </a:moveTo>
                  <a:lnTo>
                    <a:pt x="90225" y="0"/>
                  </a:lnTo>
                  <a:lnTo>
                    <a:pt x="67316" y="489"/>
                  </a:lnTo>
                  <a:lnTo>
                    <a:pt x="43423" y="7308"/>
                  </a:lnTo>
                  <a:lnTo>
                    <a:pt x="22648" y="20495"/>
                  </a:lnTo>
                  <a:lnTo>
                    <a:pt x="7321" y="40575"/>
                  </a:lnTo>
                  <a:lnTo>
                    <a:pt x="1100" y="52328"/>
                  </a:lnTo>
                  <a:lnTo>
                    <a:pt x="0" y="63210"/>
                  </a:lnTo>
                  <a:lnTo>
                    <a:pt x="6904" y="83427"/>
                  </a:lnTo>
                  <a:lnTo>
                    <a:pt x="13010" y="86990"/>
                  </a:lnTo>
                  <a:lnTo>
                    <a:pt x="20128" y="86319"/>
                  </a:lnTo>
                  <a:lnTo>
                    <a:pt x="39209" y="80494"/>
                  </a:lnTo>
                  <a:lnTo>
                    <a:pt x="68002" y="77905"/>
                  </a:lnTo>
                  <a:lnTo>
                    <a:pt x="92987" y="84880"/>
                  </a:lnTo>
                  <a:lnTo>
                    <a:pt x="133854" y="114184"/>
                  </a:lnTo>
                  <a:lnTo>
                    <a:pt x="154743" y="147628"/>
                  </a:lnTo>
                  <a:lnTo>
                    <a:pt x="155750" y="158737"/>
                  </a:lnTo>
                  <a:lnTo>
                    <a:pt x="148744" y="179205"/>
                  </a:lnTo>
                  <a:lnTo>
                    <a:pt x="131411" y="194395"/>
                  </a:lnTo>
                  <a:lnTo>
                    <a:pt x="106950" y="204702"/>
                  </a:lnTo>
                  <a:lnTo>
                    <a:pt x="53780" y="211318"/>
                  </a:lnTo>
                  <a:lnTo>
                    <a:pt x="29794" y="212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68016" y="2894306"/>
            <a:ext cx="1394550" cy="724214"/>
            <a:chOff x="2468016" y="2894306"/>
            <a:chExt cx="1394550" cy="724214"/>
          </a:xfrm>
        </p:grpSpPr>
        <p:sp>
          <p:nvSpPr>
            <p:cNvPr id="68" name="Freeform 67"/>
            <p:cNvSpPr/>
            <p:nvPr/>
          </p:nvSpPr>
          <p:spPr>
            <a:xfrm>
              <a:off x="2924388" y="2971072"/>
              <a:ext cx="938178" cy="647448"/>
            </a:xfrm>
            <a:custGeom>
              <a:avLst/>
              <a:gdLst/>
              <a:ahLst/>
              <a:cxnLst/>
              <a:rect l="0" t="0" r="0" b="0"/>
              <a:pathLst>
                <a:path w="938178" h="647448">
                  <a:moveTo>
                    <a:pt x="887326" y="17970"/>
                  </a:moveTo>
                  <a:lnTo>
                    <a:pt x="827666" y="17970"/>
                  </a:lnTo>
                  <a:lnTo>
                    <a:pt x="776210" y="17970"/>
                  </a:lnTo>
                  <a:lnTo>
                    <a:pt x="726431" y="22033"/>
                  </a:lnTo>
                  <a:lnTo>
                    <a:pt x="678674" y="28822"/>
                  </a:lnTo>
                  <a:lnTo>
                    <a:pt x="621866" y="30834"/>
                  </a:lnTo>
                  <a:lnTo>
                    <a:pt x="560854" y="31430"/>
                  </a:lnTo>
                  <a:lnTo>
                    <a:pt x="504182" y="35669"/>
                  </a:lnTo>
                  <a:lnTo>
                    <a:pt x="448795" y="42511"/>
                  </a:lnTo>
                  <a:lnTo>
                    <a:pt x="393790" y="48601"/>
                  </a:lnTo>
                  <a:lnTo>
                    <a:pt x="338898" y="60054"/>
                  </a:lnTo>
                  <a:lnTo>
                    <a:pt x="284039" y="77159"/>
                  </a:lnTo>
                  <a:lnTo>
                    <a:pt x="229190" y="101524"/>
                  </a:lnTo>
                  <a:lnTo>
                    <a:pt x="178407" y="128041"/>
                  </a:lnTo>
                  <a:lnTo>
                    <a:pt x="115746" y="174937"/>
                  </a:lnTo>
                  <a:lnTo>
                    <a:pt x="57727" y="238158"/>
                  </a:lnTo>
                  <a:lnTo>
                    <a:pt x="28747" y="286001"/>
                  </a:lnTo>
                  <a:lnTo>
                    <a:pt x="4127" y="347339"/>
                  </a:lnTo>
                  <a:lnTo>
                    <a:pt x="0" y="397233"/>
                  </a:lnTo>
                  <a:lnTo>
                    <a:pt x="9273" y="443163"/>
                  </a:lnTo>
                  <a:lnTo>
                    <a:pt x="30640" y="493165"/>
                  </a:lnTo>
                  <a:lnTo>
                    <a:pt x="57792" y="536081"/>
                  </a:lnTo>
                  <a:lnTo>
                    <a:pt x="113122" y="588284"/>
                  </a:lnTo>
                  <a:lnTo>
                    <a:pt x="149094" y="609121"/>
                  </a:lnTo>
                  <a:lnTo>
                    <a:pt x="203256" y="624944"/>
                  </a:lnTo>
                  <a:lnTo>
                    <a:pt x="245593" y="634579"/>
                  </a:lnTo>
                  <a:lnTo>
                    <a:pt x="291324" y="642416"/>
                  </a:lnTo>
                  <a:lnTo>
                    <a:pt x="342118" y="645899"/>
                  </a:lnTo>
                  <a:lnTo>
                    <a:pt x="391100" y="647447"/>
                  </a:lnTo>
                  <a:lnTo>
                    <a:pt x="453376" y="644256"/>
                  </a:lnTo>
                  <a:lnTo>
                    <a:pt x="508900" y="633661"/>
                  </a:lnTo>
                  <a:lnTo>
                    <a:pt x="565469" y="620874"/>
                  </a:lnTo>
                  <a:lnTo>
                    <a:pt x="619301" y="603373"/>
                  </a:lnTo>
                  <a:lnTo>
                    <a:pt x="679432" y="574829"/>
                  </a:lnTo>
                  <a:lnTo>
                    <a:pt x="735843" y="537425"/>
                  </a:lnTo>
                  <a:lnTo>
                    <a:pt x="787089" y="493334"/>
                  </a:lnTo>
                  <a:lnTo>
                    <a:pt x="838072" y="438399"/>
                  </a:lnTo>
                  <a:lnTo>
                    <a:pt x="886907" y="376314"/>
                  </a:lnTo>
                  <a:lnTo>
                    <a:pt x="916317" y="323382"/>
                  </a:lnTo>
                  <a:lnTo>
                    <a:pt x="933833" y="267580"/>
                  </a:lnTo>
                  <a:lnTo>
                    <a:pt x="938177" y="206527"/>
                  </a:lnTo>
                  <a:lnTo>
                    <a:pt x="926768" y="143408"/>
                  </a:lnTo>
                  <a:lnTo>
                    <a:pt x="910185" y="100841"/>
                  </a:lnTo>
                  <a:lnTo>
                    <a:pt x="892915" y="74606"/>
                  </a:lnTo>
                  <a:lnTo>
                    <a:pt x="857497" y="44231"/>
                  </a:lnTo>
                  <a:lnTo>
                    <a:pt x="804583" y="19546"/>
                  </a:lnTo>
                  <a:lnTo>
                    <a:pt x="742842" y="0"/>
                  </a:lnTo>
                  <a:lnTo>
                    <a:pt x="682690" y="627"/>
                  </a:lnTo>
                  <a:lnTo>
                    <a:pt x="651139" y="2645"/>
                  </a:lnTo>
                  <a:lnTo>
                    <a:pt x="613102" y="42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468016" y="2894306"/>
              <a:ext cx="836384" cy="437517"/>
            </a:xfrm>
            <a:custGeom>
              <a:avLst/>
              <a:gdLst/>
              <a:ahLst/>
              <a:cxnLst/>
              <a:rect l="0" t="0" r="0" b="0"/>
              <a:pathLst>
                <a:path w="836384" h="437517">
                  <a:moveTo>
                    <a:pt x="836383" y="437516"/>
                  </a:moveTo>
                  <a:lnTo>
                    <a:pt x="821826" y="422958"/>
                  </a:lnTo>
                  <a:lnTo>
                    <a:pt x="814679" y="395498"/>
                  </a:lnTo>
                  <a:lnTo>
                    <a:pt x="806593" y="345338"/>
                  </a:lnTo>
                  <a:lnTo>
                    <a:pt x="794548" y="293405"/>
                  </a:lnTo>
                  <a:lnTo>
                    <a:pt x="781331" y="237899"/>
                  </a:lnTo>
                  <a:lnTo>
                    <a:pt x="767766" y="188445"/>
                  </a:lnTo>
                  <a:lnTo>
                    <a:pt x="757136" y="156189"/>
                  </a:lnTo>
                  <a:lnTo>
                    <a:pt x="716747" y="93500"/>
                  </a:lnTo>
                  <a:lnTo>
                    <a:pt x="689892" y="60515"/>
                  </a:lnTo>
                  <a:lnTo>
                    <a:pt x="648080" y="38723"/>
                  </a:lnTo>
                  <a:lnTo>
                    <a:pt x="590304" y="17711"/>
                  </a:lnTo>
                  <a:lnTo>
                    <a:pt x="530817" y="2953"/>
                  </a:lnTo>
                  <a:lnTo>
                    <a:pt x="478730" y="0"/>
                  </a:lnTo>
                  <a:lnTo>
                    <a:pt x="441289" y="2357"/>
                  </a:lnTo>
                  <a:lnTo>
                    <a:pt x="378908" y="19291"/>
                  </a:lnTo>
                  <a:lnTo>
                    <a:pt x="319630" y="36157"/>
                  </a:lnTo>
                  <a:lnTo>
                    <a:pt x="259070" y="59775"/>
                  </a:lnTo>
                  <a:lnTo>
                    <a:pt x="204932" y="95052"/>
                  </a:lnTo>
                  <a:lnTo>
                    <a:pt x="150678" y="138640"/>
                  </a:lnTo>
                  <a:lnTo>
                    <a:pt x="97473" y="180315"/>
                  </a:lnTo>
                  <a:lnTo>
                    <a:pt x="46503" y="227112"/>
                  </a:lnTo>
                  <a:lnTo>
                    <a:pt x="15020" y="279749"/>
                  </a:lnTo>
                  <a:lnTo>
                    <a:pt x="0" y="300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523779" y="3060503"/>
              <a:ext cx="309706" cy="408432"/>
            </a:xfrm>
            <a:custGeom>
              <a:avLst/>
              <a:gdLst/>
              <a:ahLst/>
              <a:cxnLst/>
              <a:rect l="0" t="0" r="0" b="0"/>
              <a:pathLst>
                <a:path w="309706" h="408432">
                  <a:moveTo>
                    <a:pt x="0" y="79362"/>
                  </a:moveTo>
                  <a:lnTo>
                    <a:pt x="45447" y="41194"/>
                  </a:lnTo>
                  <a:lnTo>
                    <a:pt x="98354" y="16865"/>
                  </a:lnTo>
                  <a:lnTo>
                    <a:pt x="148311" y="3630"/>
                  </a:lnTo>
                  <a:lnTo>
                    <a:pt x="183730" y="0"/>
                  </a:lnTo>
                  <a:lnTo>
                    <a:pt x="197137" y="3602"/>
                  </a:lnTo>
                  <a:lnTo>
                    <a:pt x="207598" y="10574"/>
                  </a:lnTo>
                  <a:lnTo>
                    <a:pt x="216095" y="19792"/>
                  </a:lnTo>
                  <a:lnTo>
                    <a:pt x="218713" y="30508"/>
                  </a:lnTo>
                  <a:lnTo>
                    <a:pt x="213497" y="54602"/>
                  </a:lnTo>
                  <a:lnTo>
                    <a:pt x="192897" y="76483"/>
                  </a:lnTo>
                  <a:lnTo>
                    <a:pt x="130019" y="115357"/>
                  </a:lnTo>
                  <a:lnTo>
                    <a:pt x="91507" y="143179"/>
                  </a:lnTo>
                  <a:lnTo>
                    <a:pt x="89950" y="147806"/>
                  </a:lnTo>
                  <a:lnTo>
                    <a:pt x="95006" y="149367"/>
                  </a:lnTo>
                  <a:lnTo>
                    <a:pt x="154024" y="137162"/>
                  </a:lnTo>
                  <a:lnTo>
                    <a:pt x="216852" y="120176"/>
                  </a:lnTo>
                  <a:lnTo>
                    <a:pt x="267889" y="110752"/>
                  </a:lnTo>
                  <a:lnTo>
                    <a:pt x="288282" y="109430"/>
                  </a:lnTo>
                  <a:lnTo>
                    <a:pt x="300354" y="114642"/>
                  </a:lnTo>
                  <a:lnTo>
                    <a:pt x="306879" y="124210"/>
                  </a:lnTo>
                  <a:lnTo>
                    <a:pt x="309705" y="136683"/>
                  </a:lnTo>
                  <a:lnTo>
                    <a:pt x="305495" y="149569"/>
                  </a:lnTo>
                  <a:lnTo>
                    <a:pt x="253082" y="209413"/>
                  </a:lnTo>
                  <a:lnTo>
                    <a:pt x="195041" y="268132"/>
                  </a:lnTo>
                  <a:lnTo>
                    <a:pt x="184872" y="278335"/>
                  </a:lnTo>
                  <a:lnTo>
                    <a:pt x="184187" y="285137"/>
                  </a:lnTo>
                  <a:lnTo>
                    <a:pt x="189823" y="289672"/>
                  </a:lnTo>
                  <a:lnTo>
                    <a:pt x="235377" y="304228"/>
                  </a:lnTo>
                  <a:lnTo>
                    <a:pt x="242232" y="313064"/>
                  </a:lnTo>
                  <a:lnTo>
                    <a:pt x="245786" y="339131"/>
                  </a:lnTo>
                  <a:lnTo>
                    <a:pt x="235815" y="396145"/>
                  </a:lnTo>
                  <a:lnTo>
                    <a:pt x="233090" y="4084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892146" y="3633469"/>
            <a:ext cx="1974414" cy="603293"/>
            <a:chOff x="1892146" y="3633469"/>
            <a:chExt cx="1974414" cy="603293"/>
          </a:xfrm>
        </p:grpSpPr>
        <p:sp>
          <p:nvSpPr>
            <p:cNvPr id="72" name="Freeform 71"/>
            <p:cNvSpPr/>
            <p:nvPr/>
          </p:nvSpPr>
          <p:spPr>
            <a:xfrm>
              <a:off x="1892146" y="3893981"/>
              <a:ext cx="164535" cy="342781"/>
            </a:xfrm>
            <a:custGeom>
              <a:avLst/>
              <a:gdLst/>
              <a:ahLst/>
              <a:cxnLst/>
              <a:rect l="0" t="0" r="0" b="0"/>
              <a:pathLst>
                <a:path w="164535" h="342781">
                  <a:moveTo>
                    <a:pt x="0" y="0"/>
                  </a:moveTo>
                  <a:lnTo>
                    <a:pt x="38168" y="57252"/>
                  </a:lnTo>
                  <a:lnTo>
                    <a:pt x="71740" y="103971"/>
                  </a:lnTo>
                  <a:lnTo>
                    <a:pt x="96075" y="156408"/>
                  </a:lnTo>
                  <a:lnTo>
                    <a:pt x="120213" y="210539"/>
                  </a:lnTo>
                  <a:lnTo>
                    <a:pt x="139384" y="265172"/>
                  </a:lnTo>
                  <a:lnTo>
                    <a:pt x="157986" y="322710"/>
                  </a:lnTo>
                  <a:lnTo>
                    <a:pt x="16453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892146" y="3784291"/>
              <a:ext cx="287936" cy="411338"/>
            </a:xfrm>
            <a:custGeom>
              <a:avLst/>
              <a:gdLst/>
              <a:ahLst/>
              <a:cxnLst/>
              <a:rect l="0" t="0" r="0" b="0"/>
              <a:pathLst>
                <a:path w="287936" h="411338">
                  <a:moveTo>
                    <a:pt x="287935" y="0"/>
                  </a:moveTo>
                  <a:lnTo>
                    <a:pt x="249767" y="61779"/>
                  </a:lnTo>
                  <a:lnTo>
                    <a:pt x="216309" y="120252"/>
                  </a:lnTo>
                  <a:lnTo>
                    <a:pt x="171747" y="179637"/>
                  </a:lnTo>
                  <a:lnTo>
                    <a:pt x="126180" y="233366"/>
                  </a:lnTo>
                  <a:lnTo>
                    <a:pt x="87386" y="287990"/>
                  </a:lnTo>
                  <a:lnTo>
                    <a:pt x="40960" y="344315"/>
                  </a:lnTo>
                  <a:lnTo>
                    <a:pt x="8993" y="396292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193792" y="3962537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55597" y="12508"/>
                  </a:lnTo>
                  <a:lnTo>
                    <a:pt x="100264" y="3706"/>
                  </a:lnTo>
                  <a:lnTo>
                    <a:pt x="139905" y="109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248637" y="4072227"/>
              <a:ext cx="68557" cy="13712"/>
            </a:xfrm>
            <a:custGeom>
              <a:avLst/>
              <a:gdLst/>
              <a:ahLst/>
              <a:cxnLst/>
              <a:rect l="0" t="0" r="0" b="0"/>
              <a:pathLst>
                <a:path w="68557" h="13712">
                  <a:moveTo>
                    <a:pt x="0" y="13711"/>
                  </a:moveTo>
                  <a:lnTo>
                    <a:pt x="47472" y="285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574177" y="3821814"/>
              <a:ext cx="244660" cy="294380"/>
            </a:xfrm>
            <a:custGeom>
              <a:avLst/>
              <a:gdLst/>
              <a:ahLst/>
              <a:cxnLst/>
              <a:rect l="0" t="0" r="0" b="0"/>
              <a:pathLst>
                <a:path w="244660" h="294380">
                  <a:moveTo>
                    <a:pt x="72085" y="17322"/>
                  </a:moveTo>
                  <a:lnTo>
                    <a:pt x="86642" y="2765"/>
                  </a:lnTo>
                  <a:lnTo>
                    <a:pt x="97025" y="0"/>
                  </a:lnTo>
                  <a:lnTo>
                    <a:pt x="139228" y="3387"/>
                  </a:lnTo>
                  <a:lnTo>
                    <a:pt x="179833" y="15563"/>
                  </a:lnTo>
                  <a:lnTo>
                    <a:pt x="201732" y="29744"/>
                  </a:lnTo>
                  <a:lnTo>
                    <a:pt x="231191" y="62137"/>
                  </a:lnTo>
                  <a:lnTo>
                    <a:pt x="241824" y="91577"/>
                  </a:lnTo>
                  <a:lnTo>
                    <a:pt x="244659" y="107959"/>
                  </a:lnTo>
                  <a:lnTo>
                    <a:pt x="239685" y="142411"/>
                  </a:lnTo>
                  <a:lnTo>
                    <a:pt x="225794" y="176513"/>
                  </a:lnTo>
                  <a:lnTo>
                    <a:pt x="183699" y="231584"/>
                  </a:lnTo>
                  <a:lnTo>
                    <a:pt x="161301" y="252709"/>
                  </a:lnTo>
                  <a:lnTo>
                    <a:pt x="114431" y="280208"/>
                  </a:lnTo>
                  <a:lnTo>
                    <a:pt x="79733" y="293109"/>
                  </a:lnTo>
                  <a:lnTo>
                    <a:pt x="25939" y="294379"/>
                  </a:lnTo>
                  <a:lnTo>
                    <a:pt x="13898" y="287341"/>
                  </a:lnTo>
                  <a:lnTo>
                    <a:pt x="5872" y="276555"/>
                  </a:lnTo>
                  <a:lnTo>
                    <a:pt x="520" y="263271"/>
                  </a:lnTo>
                  <a:lnTo>
                    <a:pt x="0" y="251367"/>
                  </a:lnTo>
                  <a:lnTo>
                    <a:pt x="7546" y="230016"/>
                  </a:lnTo>
                  <a:lnTo>
                    <a:pt x="25119" y="214433"/>
                  </a:lnTo>
                  <a:lnTo>
                    <a:pt x="36204" y="208145"/>
                  </a:lnTo>
                  <a:lnTo>
                    <a:pt x="88199" y="199294"/>
                  </a:lnTo>
                  <a:lnTo>
                    <a:pt x="121904" y="205349"/>
                  </a:lnTo>
                  <a:lnTo>
                    <a:pt x="162512" y="225888"/>
                  </a:lnTo>
                  <a:lnTo>
                    <a:pt x="173503" y="234063"/>
                  </a:lnTo>
                  <a:lnTo>
                    <a:pt x="185716" y="255334"/>
                  </a:lnTo>
                  <a:lnTo>
                    <a:pt x="195486" y="291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78366" y="3633469"/>
              <a:ext cx="888194" cy="498007"/>
            </a:xfrm>
            <a:custGeom>
              <a:avLst/>
              <a:gdLst/>
              <a:ahLst/>
              <a:cxnLst/>
              <a:rect l="0" t="0" r="0" b="0"/>
              <a:pathLst>
                <a:path w="888194" h="498007">
                  <a:moveTo>
                    <a:pt x="38098" y="493603"/>
                  </a:moveTo>
                  <a:lnTo>
                    <a:pt x="17729" y="470186"/>
                  </a:lnTo>
                  <a:lnTo>
                    <a:pt x="7209" y="448156"/>
                  </a:lnTo>
                  <a:lnTo>
                    <a:pt x="0" y="402779"/>
                  </a:lnTo>
                  <a:lnTo>
                    <a:pt x="5143" y="358018"/>
                  </a:lnTo>
                  <a:lnTo>
                    <a:pt x="10034" y="352938"/>
                  </a:lnTo>
                  <a:lnTo>
                    <a:pt x="16342" y="354122"/>
                  </a:lnTo>
                  <a:lnTo>
                    <a:pt x="23594" y="359482"/>
                  </a:lnTo>
                  <a:lnTo>
                    <a:pt x="41080" y="388862"/>
                  </a:lnTo>
                  <a:lnTo>
                    <a:pt x="69374" y="449059"/>
                  </a:lnTo>
                  <a:lnTo>
                    <a:pt x="90022" y="482944"/>
                  </a:lnTo>
                  <a:lnTo>
                    <a:pt x="95566" y="495637"/>
                  </a:lnTo>
                  <a:lnTo>
                    <a:pt x="100786" y="498006"/>
                  </a:lnTo>
                  <a:lnTo>
                    <a:pt x="105789" y="493491"/>
                  </a:lnTo>
                  <a:lnTo>
                    <a:pt x="110648" y="484388"/>
                  </a:lnTo>
                  <a:lnTo>
                    <a:pt x="111984" y="458022"/>
                  </a:lnTo>
                  <a:lnTo>
                    <a:pt x="104171" y="408918"/>
                  </a:lnTo>
                  <a:lnTo>
                    <a:pt x="88144" y="351712"/>
                  </a:lnTo>
                  <a:lnTo>
                    <a:pt x="68161" y="290581"/>
                  </a:lnTo>
                  <a:lnTo>
                    <a:pt x="52592" y="233874"/>
                  </a:lnTo>
                  <a:lnTo>
                    <a:pt x="42393" y="178477"/>
                  </a:lnTo>
                  <a:lnTo>
                    <a:pt x="43054" y="144832"/>
                  </a:lnTo>
                  <a:lnTo>
                    <a:pt x="53504" y="119722"/>
                  </a:lnTo>
                  <a:lnTo>
                    <a:pt x="76430" y="102468"/>
                  </a:lnTo>
                  <a:lnTo>
                    <a:pt x="108456" y="91245"/>
                  </a:lnTo>
                  <a:lnTo>
                    <a:pt x="166265" y="83404"/>
                  </a:lnTo>
                  <a:lnTo>
                    <a:pt x="219787" y="73632"/>
                  </a:lnTo>
                  <a:lnTo>
                    <a:pt x="271703" y="70812"/>
                  </a:lnTo>
                  <a:lnTo>
                    <a:pt x="318137" y="65496"/>
                  </a:lnTo>
                  <a:lnTo>
                    <a:pt x="365181" y="59578"/>
                  </a:lnTo>
                  <a:lnTo>
                    <a:pt x="426715" y="56948"/>
                  </a:lnTo>
                  <a:lnTo>
                    <a:pt x="478439" y="51717"/>
                  </a:lnTo>
                  <a:lnTo>
                    <a:pt x="526311" y="45837"/>
                  </a:lnTo>
                  <a:lnTo>
                    <a:pt x="583135" y="43224"/>
                  </a:lnTo>
                  <a:lnTo>
                    <a:pt x="645967" y="34474"/>
                  </a:lnTo>
                  <a:lnTo>
                    <a:pt x="690652" y="30556"/>
                  </a:lnTo>
                  <a:lnTo>
                    <a:pt x="737935" y="27291"/>
                  </a:lnTo>
                  <a:lnTo>
                    <a:pt x="798814" y="16888"/>
                  </a:lnTo>
                  <a:lnTo>
                    <a:pt x="861792" y="3787"/>
                  </a:lnTo>
                  <a:lnTo>
                    <a:pt x="8881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04399" y="3825425"/>
              <a:ext cx="27424" cy="287937"/>
            </a:xfrm>
            <a:custGeom>
              <a:avLst/>
              <a:gdLst/>
              <a:ahLst/>
              <a:cxnLst/>
              <a:rect l="0" t="0" r="0" b="0"/>
              <a:pathLst>
                <a:path w="27424" h="287937">
                  <a:moveTo>
                    <a:pt x="27423" y="0"/>
                  </a:moveTo>
                  <a:lnTo>
                    <a:pt x="18000" y="37410"/>
                  </a:lnTo>
                  <a:lnTo>
                    <a:pt x="13459" y="99953"/>
                  </a:lnTo>
                  <a:lnTo>
                    <a:pt x="4665" y="159957"/>
                  </a:lnTo>
                  <a:lnTo>
                    <a:pt x="1383" y="222255"/>
                  </a:lnTo>
                  <a:lnTo>
                    <a:pt x="922" y="239578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490480" y="3770580"/>
              <a:ext cx="188407" cy="232527"/>
            </a:xfrm>
            <a:custGeom>
              <a:avLst/>
              <a:gdLst/>
              <a:ahLst/>
              <a:cxnLst/>
              <a:rect l="0" t="0" r="0" b="0"/>
              <a:pathLst>
                <a:path w="188407" h="232527">
                  <a:moveTo>
                    <a:pt x="47010" y="0"/>
                  </a:moveTo>
                  <a:lnTo>
                    <a:pt x="21242" y="59660"/>
                  </a:lnTo>
                  <a:lnTo>
                    <a:pt x="6367" y="111116"/>
                  </a:lnTo>
                  <a:lnTo>
                    <a:pt x="0" y="146887"/>
                  </a:lnTo>
                  <a:lnTo>
                    <a:pt x="2249" y="183098"/>
                  </a:lnTo>
                  <a:lnTo>
                    <a:pt x="16452" y="211380"/>
                  </a:lnTo>
                  <a:lnTo>
                    <a:pt x="26638" y="223187"/>
                  </a:lnTo>
                  <a:lnTo>
                    <a:pt x="37999" y="229535"/>
                  </a:lnTo>
                  <a:lnTo>
                    <a:pt x="62810" y="232526"/>
                  </a:lnTo>
                  <a:lnTo>
                    <a:pt x="102474" y="225645"/>
                  </a:lnTo>
                  <a:lnTo>
                    <a:pt x="135893" y="206678"/>
                  </a:lnTo>
                  <a:lnTo>
                    <a:pt x="165093" y="174483"/>
                  </a:lnTo>
                  <a:lnTo>
                    <a:pt x="185762" y="135997"/>
                  </a:lnTo>
                  <a:lnTo>
                    <a:pt x="188406" y="105132"/>
                  </a:lnTo>
                  <a:lnTo>
                    <a:pt x="186978" y="88370"/>
                  </a:lnTo>
                  <a:lnTo>
                    <a:pt x="181456" y="75671"/>
                  </a:lnTo>
                  <a:lnTo>
                    <a:pt x="163132" y="57500"/>
                  </a:lnTo>
                  <a:lnTo>
                    <a:pt x="127121" y="38704"/>
                  </a:lnTo>
                  <a:lnTo>
                    <a:pt x="7443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1675625" y="6250508"/>
            <a:ext cx="271367" cy="425048"/>
          </a:xfrm>
          <a:custGeom>
            <a:avLst/>
            <a:gdLst/>
            <a:ahLst/>
            <a:cxnLst/>
            <a:rect l="0" t="0" r="0" b="0"/>
            <a:pathLst>
              <a:path w="271367" h="425048">
                <a:moveTo>
                  <a:pt x="10853" y="0"/>
                </a:moveTo>
                <a:lnTo>
                  <a:pt x="0" y="48807"/>
                </a:lnTo>
                <a:lnTo>
                  <a:pt x="2051" y="98253"/>
                </a:lnTo>
                <a:lnTo>
                  <a:pt x="12307" y="155560"/>
                </a:lnTo>
                <a:lnTo>
                  <a:pt x="19117" y="200156"/>
                </a:lnTo>
                <a:lnTo>
                  <a:pt x="22143" y="250446"/>
                </a:lnTo>
                <a:lnTo>
                  <a:pt x="27551" y="295141"/>
                </a:lnTo>
                <a:lnTo>
                  <a:pt x="39160" y="354564"/>
                </a:lnTo>
                <a:lnTo>
                  <a:pt x="44762" y="381534"/>
                </a:lnTo>
                <a:lnTo>
                  <a:pt x="44124" y="382327"/>
                </a:lnTo>
                <a:lnTo>
                  <a:pt x="42174" y="378286"/>
                </a:lnTo>
                <a:lnTo>
                  <a:pt x="39430" y="336204"/>
                </a:lnTo>
                <a:lnTo>
                  <a:pt x="46914" y="304817"/>
                </a:lnTo>
                <a:lnTo>
                  <a:pt x="69266" y="247428"/>
                </a:lnTo>
                <a:lnTo>
                  <a:pt x="90961" y="205854"/>
                </a:lnTo>
                <a:lnTo>
                  <a:pt x="111965" y="186453"/>
                </a:lnTo>
                <a:lnTo>
                  <a:pt x="123965" y="179147"/>
                </a:lnTo>
                <a:lnTo>
                  <a:pt x="149486" y="175091"/>
                </a:lnTo>
                <a:lnTo>
                  <a:pt x="162690" y="176143"/>
                </a:lnTo>
                <a:lnTo>
                  <a:pt x="185487" y="185436"/>
                </a:lnTo>
                <a:lnTo>
                  <a:pt x="205775" y="201246"/>
                </a:lnTo>
                <a:lnTo>
                  <a:pt x="232803" y="235843"/>
                </a:lnTo>
                <a:lnTo>
                  <a:pt x="256357" y="288479"/>
                </a:lnTo>
                <a:lnTo>
                  <a:pt x="266919" y="333292"/>
                </a:lnTo>
                <a:lnTo>
                  <a:pt x="270048" y="381103"/>
                </a:lnTo>
                <a:lnTo>
                  <a:pt x="271366" y="42504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1549366" y="6236797"/>
            <a:ext cx="2522862" cy="1713901"/>
            <a:chOff x="1549366" y="6236797"/>
            <a:chExt cx="2522862" cy="1713901"/>
          </a:xfrm>
        </p:grpSpPr>
        <p:sp>
          <p:nvSpPr>
            <p:cNvPr id="82" name="Freeform 81"/>
            <p:cNvSpPr/>
            <p:nvPr/>
          </p:nvSpPr>
          <p:spPr>
            <a:xfrm>
              <a:off x="2097814" y="6497310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48807" y="2858"/>
                  </a:lnTo>
                  <a:lnTo>
                    <a:pt x="98252" y="846"/>
                  </a:lnTo>
                  <a:lnTo>
                    <a:pt x="143371" y="25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399460" y="6319064"/>
              <a:ext cx="54846" cy="342782"/>
            </a:xfrm>
            <a:custGeom>
              <a:avLst/>
              <a:gdLst/>
              <a:ahLst/>
              <a:cxnLst/>
              <a:rect l="0" t="0" r="0" b="0"/>
              <a:pathLst>
                <a:path w="54846" h="342782">
                  <a:moveTo>
                    <a:pt x="0" y="0"/>
                  </a:moveTo>
                  <a:lnTo>
                    <a:pt x="10853" y="48807"/>
                  </a:lnTo>
                  <a:lnTo>
                    <a:pt x="20426" y="108497"/>
                  </a:lnTo>
                  <a:lnTo>
                    <a:pt x="25349" y="157748"/>
                  </a:lnTo>
                  <a:lnTo>
                    <a:pt x="26808" y="210937"/>
                  </a:lnTo>
                  <a:lnTo>
                    <a:pt x="38248" y="272556"/>
                  </a:lnTo>
                  <a:lnTo>
                    <a:pt x="51115" y="320614"/>
                  </a:lnTo>
                  <a:lnTo>
                    <a:pt x="54845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605128" y="6264219"/>
              <a:ext cx="246803" cy="329260"/>
            </a:xfrm>
            <a:custGeom>
              <a:avLst/>
              <a:gdLst/>
              <a:ahLst/>
              <a:cxnLst/>
              <a:rect l="0" t="0" r="0" b="0"/>
              <a:pathLst>
                <a:path w="246803" h="329260">
                  <a:moveTo>
                    <a:pt x="0" y="0"/>
                  </a:moveTo>
                  <a:lnTo>
                    <a:pt x="59660" y="4063"/>
                  </a:lnTo>
                  <a:lnTo>
                    <a:pt x="76336" y="7279"/>
                  </a:lnTo>
                  <a:lnTo>
                    <a:pt x="107054" y="27103"/>
                  </a:lnTo>
                  <a:lnTo>
                    <a:pt x="134417" y="57750"/>
                  </a:lnTo>
                  <a:lnTo>
                    <a:pt x="163906" y="116306"/>
                  </a:lnTo>
                  <a:lnTo>
                    <a:pt x="172473" y="171404"/>
                  </a:lnTo>
                  <a:lnTo>
                    <a:pt x="162492" y="231740"/>
                  </a:lnTo>
                  <a:lnTo>
                    <a:pt x="146156" y="273824"/>
                  </a:lnTo>
                  <a:lnTo>
                    <a:pt x="128944" y="299945"/>
                  </a:lnTo>
                  <a:lnTo>
                    <a:pt x="106059" y="321712"/>
                  </a:lnTo>
                  <a:lnTo>
                    <a:pt x="92035" y="327211"/>
                  </a:lnTo>
                  <a:lnTo>
                    <a:pt x="60202" y="329259"/>
                  </a:lnTo>
                  <a:lnTo>
                    <a:pt x="33866" y="321029"/>
                  </a:lnTo>
                  <a:lnTo>
                    <a:pt x="22577" y="314568"/>
                  </a:lnTo>
                  <a:lnTo>
                    <a:pt x="15052" y="304167"/>
                  </a:lnTo>
                  <a:lnTo>
                    <a:pt x="6690" y="276360"/>
                  </a:lnTo>
                  <a:lnTo>
                    <a:pt x="11099" y="247751"/>
                  </a:lnTo>
                  <a:lnTo>
                    <a:pt x="16540" y="233723"/>
                  </a:lnTo>
                  <a:lnTo>
                    <a:pt x="34774" y="214074"/>
                  </a:lnTo>
                  <a:lnTo>
                    <a:pt x="83720" y="189047"/>
                  </a:lnTo>
                  <a:lnTo>
                    <a:pt x="114398" y="191171"/>
                  </a:lnTo>
                  <a:lnTo>
                    <a:pt x="145299" y="202272"/>
                  </a:lnTo>
                  <a:lnTo>
                    <a:pt x="199768" y="242988"/>
                  </a:lnTo>
                  <a:lnTo>
                    <a:pt x="234351" y="286843"/>
                  </a:lnTo>
                  <a:lnTo>
                    <a:pt x="246802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043887" y="6415043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0"/>
                  </a:moveTo>
                  <a:lnTo>
                    <a:pt x="53208" y="1523"/>
                  </a:lnTo>
                  <a:lnTo>
                    <a:pt x="105988" y="10946"/>
                  </a:lnTo>
                  <a:lnTo>
                    <a:pt x="166229" y="23716"/>
                  </a:lnTo>
                  <a:lnTo>
                    <a:pt x="191957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57598" y="6513880"/>
              <a:ext cx="233091" cy="24565"/>
            </a:xfrm>
            <a:custGeom>
              <a:avLst/>
              <a:gdLst/>
              <a:ahLst/>
              <a:cxnLst/>
              <a:rect l="0" t="0" r="0" b="0"/>
              <a:pathLst>
                <a:path w="233091" h="24565">
                  <a:moveTo>
                    <a:pt x="0" y="10852"/>
                  </a:moveTo>
                  <a:lnTo>
                    <a:pt x="59660" y="0"/>
                  </a:lnTo>
                  <a:lnTo>
                    <a:pt x="111116" y="2050"/>
                  </a:lnTo>
                  <a:lnTo>
                    <a:pt x="164957" y="8244"/>
                  </a:lnTo>
                  <a:lnTo>
                    <a:pt x="207317" y="14142"/>
                  </a:lnTo>
                  <a:lnTo>
                    <a:pt x="233090" y="245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427800" y="6236797"/>
              <a:ext cx="293132" cy="479893"/>
            </a:xfrm>
            <a:custGeom>
              <a:avLst/>
              <a:gdLst/>
              <a:ahLst/>
              <a:cxnLst/>
              <a:rect l="0" t="0" r="0" b="0"/>
              <a:pathLst>
                <a:path w="293132" h="479893">
                  <a:moveTo>
                    <a:pt x="0" y="0"/>
                  </a:moveTo>
                  <a:lnTo>
                    <a:pt x="9423" y="45309"/>
                  </a:lnTo>
                  <a:lnTo>
                    <a:pt x="10918" y="104494"/>
                  </a:lnTo>
                  <a:lnTo>
                    <a:pt x="5868" y="148006"/>
                  </a:lnTo>
                  <a:lnTo>
                    <a:pt x="2608" y="192736"/>
                  </a:lnTo>
                  <a:lnTo>
                    <a:pt x="2683" y="238007"/>
                  </a:lnTo>
                  <a:lnTo>
                    <a:pt x="7794" y="283518"/>
                  </a:lnTo>
                  <a:lnTo>
                    <a:pt x="26516" y="337409"/>
                  </a:lnTo>
                  <a:lnTo>
                    <a:pt x="50888" y="363752"/>
                  </a:lnTo>
                  <a:lnTo>
                    <a:pt x="82032" y="382570"/>
                  </a:lnTo>
                  <a:lnTo>
                    <a:pt x="116187" y="390934"/>
                  </a:lnTo>
                  <a:lnTo>
                    <a:pt x="176955" y="388364"/>
                  </a:lnTo>
                  <a:lnTo>
                    <a:pt x="228646" y="370675"/>
                  </a:lnTo>
                  <a:lnTo>
                    <a:pt x="272907" y="338857"/>
                  </a:lnTo>
                  <a:lnTo>
                    <a:pt x="288874" y="309551"/>
                  </a:lnTo>
                  <a:lnTo>
                    <a:pt x="293131" y="293205"/>
                  </a:lnTo>
                  <a:lnTo>
                    <a:pt x="292923" y="279260"/>
                  </a:lnTo>
                  <a:lnTo>
                    <a:pt x="284566" y="255642"/>
                  </a:lnTo>
                  <a:lnTo>
                    <a:pt x="275025" y="248125"/>
                  </a:lnTo>
                  <a:lnTo>
                    <a:pt x="248174" y="239772"/>
                  </a:lnTo>
                  <a:lnTo>
                    <a:pt x="219989" y="244186"/>
                  </a:lnTo>
                  <a:lnTo>
                    <a:pt x="192228" y="257826"/>
                  </a:lnTo>
                  <a:lnTo>
                    <a:pt x="141228" y="303824"/>
                  </a:lnTo>
                  <a:lnTo>
                    <a:pt x="114972" y="343425"/>
                  </a:lnTo>
                  <a:lnTo>
                    <a:pt x="104420" y="372013"/>
                  </a:lnTo>
                  <a:lnTo>
                    <a:pt x="100003" y="420844"/>
                  </a:lnTo>
                  <a:lnTo>
                    <a:pt x="107666" y="460365"/>
                  </a:lnTo>
                  <a:lnTo>
                    <a:pt x="111387" y="466874"/>
                  </a:lnTo>
                  <a:lnTo>
                    <a:pt x="123401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289771" y="6840089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0" y="0"/>
                  </a:moveTo>
                  <a:lnTo>
                    <a:pt x="1523" y="45309"/>
                  </a:lnTo>
                  <a:lnTo>
                    <a:pt x="10946" y="104495"/>
                  </a:lnTo>
                  <a:lnTo>
                    <a:pt x="19084" y="148007"/>
                  </a:lnTo>
                  <a:lnTo>
                    <a:pt x="32230" y="208051"/>
                  </a:lnTo>
                  <a:lnTo>
                    <a:pt x="48797" y="270464"/>
                  </a:lnTo>
                  <a:lnTo>
                    <a:pt x="54844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34926" y="6963490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59660" y="2859"/>
                  </a:lnTo>
                  <a:lnTo>
                    <a:pt x="107053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95439" y="6881223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0" y="0"/>
                  </a:moveTo>
                  <a:lnTo>
                    <a:pt x="1523" y="61108"/>
                  </a:lnTo>
                  <a:lnTo>
                    <a:pt x="10946" y="110530"/>
                  </a:lnTo>
                  <a:lnTo>
                    <a:pt x="21863" y="170540"/>
                  </a:lnTo>
                  <a:lnTo>
                    <a:pt x="27298" y="226068"/>
                  </a:lnTo>
                  <a:lnTo>
                    <a:pt x="42012" y="282485"/>
                  </a:lnTo>
                  <a:lnTo>
                    <a:pt x="54844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645998" y="6826379"/>
              <a:ext cx="205933" cy="315358"/>
            </a:xfrm>
            <a:custGeom>
              <a:avLst/>
              <a:gdLst/>
              <a:ahLst/>
              <a:cxnLst/>
              <a:rect l="0" t="0" r="0" b="0"/>
              <a:pathLst>
                <a:path w="205933" h="315358">
                  <a:moveTo>
                    <a:pt x="27686" y="0"/>
                  </a:moveTo>
                  <a:lnTo>
                    <a:pt x="84939" y="45447"/>
                  </a:lnTo>
                  <a:lnTo>
                    <a:pt x="125382" y="87408"/>
                  </a:lnTo>
                  <a:lnTo>
                    <a:pt x="138647" y="111973"/>
                  </a:lnTo>
                  <a:lnTo>
                    <a:pt x="147401" y="158778"/>
                  </a:lnTo>
                  <a:lnTo>
                    <a:pt x="142716" y="211241"/>
                  </a:lnTo>
                  <a:lnTo>
                    <a:pt x="127562" y="243185"/>
                  </a:lnTo>
                  <a:lnTo>
                    <a:pt x="93334" y="282801"/>
                  </a:lnTo>
                  <a:lnTo>
                    <a:pt x="80592" y="293653"/>
                  </a:lnTo>
                  <a:lnTo>
                    <a:pt x="67527" y="299364"/>
                  </a:lnTo>
                  <a:lnTo>
                    <a:pt x="40823" y="301648"/>
                  </a:lnTo>
                  <a:lnTo>
                    <a:pt x="17782" y="293521"/>
                  </a:lnTo>
                  <a:lnTo>
                    <a:pt x="7373" y="287088"/>
                  </a:lnTo>
                  <a:lnTo>
                    <a:pt x="1956" y="278230"/>
                  </a:lnTo>
                  <a:lnTo>
                    <a:pt x="0" y="256199"/>
                  </a:lnTo>
                  <a:lnTo>
                    <a:pt x="7465" y="218100"/>
                  </a:lnTo>
                  <a:lnTo>
                    <a:pt x="17252" y="209386"/>
                  </a:lnTo>
                  <a:lnTo>
                    <a:pt x="48440" y="199703"/>
                  </a:lnTo>
                  <a:lnTo>
                    <a:pt x="83630" y="203524"/>
                  </a:lnTo>
                  <a:lnTo>
                    <a:pt x="116536" y="215380"/>
                  </a:lnTo>
                  <a:lnTo>
                    <a:pt x="152191" y="240707"/>
                  </a:lnTo>
                  <a:lnTo>
                    <a:pt x="187473" y="285377"/>
                  </a:lnTo>
                  <a:lnTo>
                    <a:pt x="205932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167287" y="6894934"/>
              <a:ext cx="27424" cy="219381"/>
            </a:xfrm>
            <a:custGeom>
              <a:avLst/>
              <a:gdLst/>
              <a:ahLst/>
              <a:cxnLst/>
              <a:rect l="0" t="0" r="0" b="0"/>
              <a:pathLst>
                <a:path w="27424" h="219381">
                  <a:moveTo>
                    <a:pt x="0" y="0"/>
                  </a:moveTo>
                  <a:lnTo>
                    <a:pt x="14915" y="59660"/>
                  </a:lnTo>
                  <a:lnTo>
                    <a:pt x="23717" y="111117"/>
                  </a:lnTo>
                  <a:lnTo>
                    <a:pt x="26325" y="164958"/>
                  </a:lnTo>
                  <a:lnTo>
                    <a:pt x="27423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98732" y="6990913"/>
              <a:ext cx="164535" cy="10919"/>
            </a:xfrm>
            <a:custGeom>
              <a:avLst/>
              <a:gdLst/>
              <a:ahLst/>
              <a:cxnLst/>
              <a:rect l="0" t="0" r="0" b="0"/>
              <a:pathLst>
                <a:path w="164535" h="10919">
                  <a:moveTo>
                    <a:pt x="0" y="0"/>
                  </a:moveTo>
                  <a:lnTo>
                    <a:pt x="45308" y="9423"/>
                  </a:lnTo>
                  <a:lnTo>
                    <a:pt x="101447" y="1091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345533" y="6908646"/>
              <a:ext cx="27423" cy="246802"/>
            </a:xfrm>
            <a:custGeom>
              <a:avLst/>
              <a:gdLst/>
              <a:ahLst/>
              <a:cxnLst/>
              <a:rect l="0" t="0" r="0" b="0"/>
              <a:pathLst>
                <a:path w="27423" h="246802">
                  <a:moveTo>
                    <a:pt x="0" y="0"/>
                  </a:moveTo>
                  <a:lnTo>
                    <a:pt x="1524" y="53208"/>
                  </a:lnTo>
                  <a:lnTo>
                    <a:pt x="10946" y="105989"/>
                  </a:lnTo>
                  <a:lnTo>
                    <a:pt x="21863" y="160222"/>
                  </a:lnTo>
                  <a:lnTo>
                    <a:pt x="26324" y="220953"/>
                  </a:lnTo>
                  <a:lnTo>
                    <a:pt x="27422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433719" y="6840089"/>
              <a:ext cx="227173" cy="281490"/>
            </a:xfrm>
            <a:custGeom>
              <a:avLst/>
              <a:gdLst/>
              <a:ahLst/>
              <a:cxnLst/>
              <a:rect l="0" t="0" r="0" b="0"/>
              <a:pathLst>
                <a:path w="227173" h="281490">
                  <a:moveTo>
                    <a:pt x="35215" y="0"/>
                  </a:moveTo>
                  <a:lnTo>
                    <a:pt x="64330" y="7279"/>
                  </a:lnTo>
                  <a:lnTo>
                    <a:pt x="86749" y="23041"/>
                  </a:lnTo>
                  <a:lnTo>
                    <a:pt x="116501" y="61672"/>
                  </a:lnTo>
                  <a:lnTo>
                    <a:pt x="140551" y="111713"/>
                  </a:lnTo>
                  <a:lnTo>
                    <a:pt x="146573" y="129320"/>
                  </a:lnTo>
                  <a:lnTo>
                    <a:pt x="145138" y="165135"/>
                  </a:lnTo>
                  <a:lnTo>
                    <a:pt x="127200" y="215495"/>
                  </a:lnTo>
                  <a:lnTo>
                    <a:pt x="109614" y="243552"/>
                  </a:lnTo>
                  <a:lnTo>
                    <a:pt x="86563" y="266178"/>
                  </a:lnTo>
                  <a:lnTo>
                    <a:pt x="57021" y="278266"/>
                  </a:lnTo>
                  <a:lnTo>
                    <a:pt x="40611" y="281489"/>
                  </a:lnTo>
                  <a:lnTo>
                    <a:pt x="26625" y="277545"/>
                  </a:lnTo>
                  <a:lnTo>
                    <a:pt x="2959" y="256911"/>
                  </a:lnTo>
                  <a:lnTo>
                    <a:pt x="0" y="244401"/>
                  </a:lnTo>
                  <a:lnTo>
                    <a:pt x="2597" y="231490"/>
                  </a:lnTo>
                  <a:lnTo>
                    <a:pt x="17671" y="206481"/>
                  </a:lnTo>
                  <a:lnTo>
                    <a:pt x="39605" y="185209"/>
                  </a:lnTo>
                  <a:lnTo>
                    <a:pt x="72714" y="177787"/>
                  </a:lnTo>
                  <a:lnTo>
                    <a:pt x="126054" y="182172"/>
                  </a:lnTo>
                  <a:lnTo>
                    <a:pt x="154808" y="190655"/>
                  </a:lnTo>
                  <a:lnTo>
                    <a:pt x="198095" y="220928"/>
                  </a:lnTo>
                  <a:lnTo>
                    <a:pt x="227172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549366" y="7252005"/>
              <a:ext cx="2522862" cy="40556"/>
            </a:xfrm>
            <a:custGeom>
              <a:avLst/>
              <a:gdLst/>
              <a:ahLst/>
              <a:cxnLst/>
              <a:rect l="0" t="0" r="0" b="0"/>
              <a:pathLst>
                <a:path w="2522862" h="40556">
                  <a:moveTo>
                    <a:pt x="0" y="40555"/>
                  </a:moveTo>
                  <a:lnTo>
                    <a:pt x="46832" y="31132"/>
                  </a:lnTo>
                  <a:lnTo>
                    <a:pt x="90894" y="28749"/>
                  </a:lnTo>
                  <a:lnTo>
                    <a:pt x="140946" y="27690"/>
                  </a:lnTo>
                  <a:lnTo>
                    <a:pt x="190614" y="27220"/>
                  </a:lnTo>
                  <a:lnTo>
                    <a:pt x="233001" y="27010"/>
                  </a:lnTo>
                  <a:lnTo>
                    <a:pt x="276215" y="22855"/>
                  </a:lnTo>
                  <a:lnTo>
                    <a:pt x="320813" y="17454"/>
                  </a:lnTo>
                  <a:lnTo>
                    <a:pt x="366025" y="15053"/>
                  </a:lnTo>
                  <a:lnTo>
                    <a:pt x="411511" y="13986"/>
                  </a:lnTo>
                  <a:lnTo>
                    <a:pt x="458641" y="11988"/>
                  </a:lnTo>
                  <a:lnTo>
                    <a:pt x="510057" y="6022"/>
                  </a:lnTo>
                  <a:lnTo>
                    <a:pt x="563378" y="2355"/>
                  </a:lnTo>
                  <a:lnTo>
                    <a:pt x="617546" y="724"/>
                  </a:lnTo>
                  <a:lnTo>
                    <a:pt x="672089" y="0"/>
                  </a:lnTo>
                  <a:lnTo>
                    <a:pt x="726800" y="3741"/>
                  </a:lnTo>
                  <a:lnTo>
                    <a:pt x="783109" y="8958"/>
                  </a:lnTo>
                  <a:lnTo>
                    <a:pt x="843683" y="11277"/>
                  </a:lnTo>
                  <a:lnTo>
                    <a:pt x="906152" y="12307"/>
                  </a:lnTo>
                  <a:lnTo>
                    <a:pt x="937741" y="12583"/>
                  </a:lnTo>
                  <a:lnTo>
                    <a:pt x="970987" y="12766"/>
                  </a:lnTo>
                  <a:lnTo>
                    <a:pt x="1005339" y="12888"/>
                  </a:lnTo>
                  <a:lnTo>
                    <a:pt x="1040429" y="12969"/>
                  </a:lnTo>
                  <a:lnTo>
                    <a:pt x="1076009" y="13024"/>
                  </a:lnTo>
                  <a:lnTo>
                    <a:pt x="1111917" y="13060"/>
                  </a:lnTo>
                  <a:lnTo>
                    <a:pt x="1148044" y="13084"/>
                  </a:lnTo>
                  <a:lnTo>
                    <a:pt x="1184316" y="13100"/>
                  </a:lnTo>
                  <a:lnTo>
                    <a:pt x="1220685" y="13111"/>
                  </a:lnTo>
                  <a:lnTo>
                    <a:pt x="1257119" y="13118"/>
                  </a:lnTo>
                  <a:lnTo>
                    <a:pt x="1292072" y="13123"/>
                  </a:lnTo>
                  <a:lnTo>
                    <a:pt x="1326039" y="13126"/>
                  </a:lnTo>
                  <a:lnTo>
                    <a:pt x="1359348" y="13128"/>
                  </a:lnTo>
                  <a:lnTo>
                    <a:pt x="1393741" y="13130"/>
                  </a:lnTo>
                  <a:lnTo>
                    <a:pt x="1428858" y="13130"/>
                  </a:lnTo>
                  <a:lnTo>
                    <a:pt x="1464457" y="13131"/>
                  </a:lnTo>
                  <a:lnTo>
                    <a:pt x="1500377" y="13131"/>
                  </a:lnTo>
                  <a:lnTo>
                    <a:pt x="1536512" y="13131"/>
                  </a:lnTo>
                  <a:lnTo>
                    <a:pt x="1572789" y="13132"/>
                  </a:lnTo>
                  <a:lnTo>
                    <a:pt x="1609162" y="13132"/>
                  </a:lnTo>
                  <a:lnTo>
                    <a:pt x="1645598" y="13132"/>
                  </a:lnTo>
                  <a:lnTo>
                    <a:pt x="1682076" y="13132"/>
                  </a:lnTo>
                  <a:lnTo>
                    <a:pt x="1718583" y="13132"/>
                  </a:lnTo>
                  <a:lnTo>
                    <a:pt x="1755109" y="13132"/>
                  </a:lnTo>
                  <a:lnTo>
                    <a:pt x="1791647" y="13132"/>
                  </a:lnTo>
                  <a:lnTo>
                    <a:pt x="1828193" y="13132"/>
                  </a:lnTo>
                  <a:lnTo>
                    <a:pt x="1864745" y="13132"/>
                  </a:lnTo>
                  <a:lnTo>
                    <a:pt x="1901301" y="13132"/>
                  </a:lnTo>
                  <a:lnTo>
                    <a:pt x="1936336" y="14655"/>
                  </a:lnTo>
                  <a:lnTo>
                    <a:pt x="1970357" y="17195"/>
                  </a:lnTo>
                  <a:lnTo>
                    <a:pt x="2003702" y="20411"/>
                  </a:lnTo>
                  <a:lnTo>
                    <a:pt x="2065127" y="23984"/>
                  </a:lnTo>
                  <a:lnTo>
                    <a:pt x="2122896" y="25572"/>
                  </a:lnTo>
                  <a:lnTo>
                    <a:pt x="2179041" y="26279"/>
                  </a:lnTo>
                  <a:lnTo>
                    <a:pt x="2234464" y="26593"/>
                  </a:lnTo>
                  <a:lnTo>
                    <a:pt x="2286518" y="26731"/>
                  </a:lnTo>
                  <a:lnTo>
                    <a:pt x="2329967" y="26793"/>
                  </a:lnTo>
                  <a:lnTo>
                    <a:pt x="2388687" y="26828"/>
                  </a:lnTo>
                  <a:lnTo>
                    <a:pt x="2451959" y="34118"/>
                  </a:lnTo>
                  <a:lnTo>
                    <a:pt x="2484239" y="37693"/>
                  </a:lnTo>
                  <a:lnTo>
                    <a:pt x="2522861" y="40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974413" y="7511938"/>
              <a:ext cx="356492" cy="438760"/>
            </a:xfrm>
            <a:custGeom>
              <a:avLst/>
              <a:gdLst/>
              <a:ahLst/>
              <a:cxnLst/>
              <a:rect l="0" t="0" r="0" b="0"/>
              <a:pathLst>
                <a:path w="356492" h="438760">
                  <a:moveTo>
                    <a:pt x="0" y="0"/>
                  </a:moveTo>
                  <a:lnTo>
                    <a:pt x="0" y="29116"/>
                  </a:lnTo>
                  <a:lnTo>
                    <a:pt x="7617" y="42262"/>
                  </a:lnTo>
                  <a:lnTo>
                    <a:pt x="48638" y="87173"/>
                  </a:lnTo>
                  <a:lnTo>
                    <a:pt x="66305" y="131675"/>
                  </a:lnTo>
                  <a:lnTo>
                    <a:pt x="75173" y="181923"/>
                  </a:lnTo>
                  <a:lnTo>
                    <a:pt x="80638" y="230155"/>
                  </a:lnTo>
                  <a:lnTo>
                    <a:pt x="90756" y="286050"/>
                  </a:lnTo>
                  <a:lnTo>
                    <a:pt x="95955" y="346454"/>
                  </a:lnTo>
                  <a:lnTo>
                    <a:pt x="110588" y="409354"/>
                  </a:lnTo>
                  <a:lnTo>
                    <a:pt x="114859" y="423726"/>
                  </a:lnTo>
                  <a:lnTo>
                    <a:pt x="117706" y="427213"/>
                  </a:lnTo>
                  <a:lnTo>
                    <a:pt x="119604" y="423444"/>
                  </a:lnTo>
                  <a:lnTo>
                    <a:pt x="122651" y="373611"/>
                  </a:lnTo>
                  <a:lnTo>
                    <a:pt x="134199" y="312985"/>
                  </a:lnTo>
                  <a:lnTo>
                    <a:pt x="148267" y="255579"/>
                  </a:lnTo>
                  <a:lnTo>
                    <a:pt x="171056" y="206746"/>
                  </a:lnTo>
                  <a:lnTo>
                    <a:pt x="198629" y="158930"/>
                  </a:lnTo>
                  <a:lnTo>
                    <a:pt x="222345" y="140208"/>
                  </a:lnTo>
                  <a:lnTo>
                    <a:pt x="256245" y="134934"/>
                  </a:lnTo>
                  <a:lnTo>
                    <a:pt x="275949" y="135660"/>
                  </a:lnTo>
                  <a:lnTo>
                    <a:pt x="305968" y="148655"/>
                  </a:lnTo>
                  <a:lnTo>
                    <a:pt x="327943" y="169665"/>
                  </a:lnTo>
                  <a:lnTo>
                    <a:pt x="342787" y="194237"/>
                  </a:lnTo>
                  <a:lnTo>
                    <a:pt x="352431" y="248324"/>
                  </a:lnTo>
                  <a:lnTo>
                    <a:pt x="354687" y="290644"/>
                  </a:lnTo>
                  <a:lnTo>
                    <a:pt x="355957" y="353232"/>
                  </a:lnTo>
                  <a:lnTo>
                    <a:pt x="356333" y="402246"/>
                  </a:lnTo>
                  <a:lnTo>
                    <a:pt x="356491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95439" y="7703896"/>
              <a:ext cx="191957" cy="13711"/>
            </a:xfrm>
            <a:custGeom>
              <a:avLst/>
              <a:gdLst/>
              <a:ahLst/>
              <a:cxnLst/>
              <a:rect l="0" t="0" r="0" b="0"/>
              <a:pathLst>
                <a:path w="191957" h="13711">
                  <a:moveTo>
                    <a:pt x="0" y="0"/>
                  </a:moveTo>
                  <a:lnTo>
                    <a:pt x="53208" y="1523"/>
                  </a:lnTo>
                  <a:lnTo>
                    <a:pt x="105988" y="9422"/>
                  </a:lnTo>
                  <a:lnTo>
                    <a:pt x="166229" y="12864"/>
                  </a:lnTo>
                  <a:lnTo>
                    <a:pt x="191956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509150" y="7799874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7"/>
                  </a:lnTo>
                  <a:lnTo>
                    <a:pt x="160894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769663" y="7539362"/>
              <a:ext cx="95979" cy="370203"/>
            </a:xfrm>
            <a:custGeom>
              <a:avLst/>
              <a:gdLst/>
              <a:ahLst/>
              <a:cxnLst/>
              <a:rect l="0" t="0" r="0" b="0"/>
              <a:pathLst>
                <a:path w="95979" h="370203">
                  <a:moveTo>
                    <a:pt x="0" y="0"/>
                  </a:moveTo>
                  <a:lnTo>
                    <a:pt x="50951" y="36393"/>
                  </a:lnTo>
                  <a:lnTo>
                    <a:pt x="75966" y="74574"/>
                  </a:lnTo>
                  <a:lnTo>
                    <a:pt x="90048" y="134832"/>
                  </a:lnTo>
                  <a:lnTo>
                    <a:pt x="94221" y="195343"/>
                  </a:lnTo>
                  <a:lnTo>
                    <a:pt x="95197" y="239166"/>
                  </a:lnTo>
                  <a:lnTo>
                    <a:pt x="95631" y="284033"/>
                  </a:lnTo>
                  <a:lnTo>
                    <a:pt x="95824" y="321240"/>
                  </a:lnTo>
                  <a:lnTo>
                    <a:pt x="95978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928118" y="7490949"/>
              <a:ext cx="296856" cy="391411"/>
            </a:xfrm>
            <a:custGeom>
              <a:avLst/>
              <a:gdLst/>
              <a:ahLst/>
              <a:cxnLst/>
              <a:rect l="0" t="0" r="0" b="0"/>
              <a:pathLst>
                <a:path w="296856" h="391411">
                  <a:moveTo>
                    <a:pt x="143191" y="7279"/>
                  </a:moveTo>
                  <a:lnTo>
                    <a:pt x="121355" y="0"/>
                  </a:lnTo>
                  <a:lnTo>
                    <a:pt x="94384" y="4552"/>
                  </a:lnTo>
                  <a:lnTo>
                    <a:pt x="63607" y="18254"/>
                  </a:lnTo>
                  <a:lnTo>
                    <a:pt x="10672" y="60228"/>
                  </a:lnTo>
                  <a:lnTo>
                    <a:pt x="0" y="70000"/>
                  </a:lnTo>
                  <a:lnTo>
                    <a:pt x="3550" y="78039"/>
                  </a:lnTo>
                  <a:lnTo>
                    <a:pt x="50357" y="99678"/>
                  </a:lnTo>
                  <a:lnTo>
                    <a:pt x="112158" y="159436"/>
                  </a:lnTo>
                  <a:lnTo>
                    <a:pt x="163111" y="192352"/>
                  </a:lnTo>
                  <a:lnTo>
                    <a:pt x="216803" y="228681"/>
                  </a:lnTo>
                  <a:lnTo>
                    <a:pt x="275547" y="281902"/>
                  </a:lnTo>
                  <a:lnTo>
                    <a:pt x="292408" y="309102"/>
                  </a:lnTo>
                  <a:lnTo>
                    <a:pt x="296855" y="336426"/>
                  </a:lnTo>
                  <a:lnTo>
                    <a:pt x="295908" y="350111"/>
                  </a:lnTo>
                  <a:lnTo>
                    <a:pt x="282668" y="373442"/>
                  </a:lnTo>
                  <a:lnTo>
                    <a:pt x="272739" y="383928"/>
                  </a:lnTo>
                  <a:lnTo>
                    <a:pt x="260026" y="389396"/>
                  </a:lnTo>
                  <a:lnTo>
                    <a:pt x="229650" y="391410"/>
                  </a:lnTo>
                  <a:lnTo>
                    <a:pt x="217588" y="386767"/>
                  </a:lnTo>
                  <a:lnTo>
                    <a:pt x="200124" y="369421"/>
                  </a:lnTo>
                  <a:lnTo>
                    <a:pt x="195410" y="342413"/>
                  </a:lnTo>
                  <a:lnTo>
                    <a:pt x="205383" y="284823"/>
                  </a:lnTo>
                  <a:lnTo>
                    <a:pt x="219583" y="237275"/>
                  </a:lnTo>
                  <a:lnTo>
                    <a:pt x="236050" y="190750"/>
                  </a:lnTo>
                  <a:lnTo>
                    <a:pt x="262451" y="143569"/>
                  </a:lnTo>
                  <a:lnTo>
                    <a:pt x="259261" y="131655"/>
                  </a:lnTo>
                  <a:lnTo>
                    <a:pt x="221763" y="98806"/>
                  </a:lnTo>
                  <a:lnTo>
                    <a:pt x="216901" y="86578"/>
                  </a:lnTo>
                  <a:lnTo>
                    <a:pt x="205486" y="34115"/>
                  </a:lnTo>
                  <a:lnTo>
                    <a:pt x="197285" y="19207"/>
                  </a:lnTo>
                  <a:lnTo>
                    <a:pt x="184325" y="7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290688" y="5386703"/>
            <a:ext cx="507316" cy="316365"/>
            <a:chOff x="3290688" y="5386703"/>
            <a:chExt cx="507316" cy="316365"/>
          </a:xfrm>
        </p:grpSpPr>
        <p:sp>
          <p:nvSpPr>
            <p:cNvPr id="103" name="Freeform 102"/>
            <p:cNvSpPr/>
            <p:nvPr/>
          </p:nvSpPr>
          <p:spPr>
            <a:xfrm>
              <a:off x="3290688" y="567463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551201" y="5386703"/>
              <a:ext cx="246803" cy="316365"/>
            </a:xfrm>
            <a:custGeom>
              <a:avLst/>
              <a:gdLst/>
              <a:ahLst/>
              <a:cxnLst/>
              <a:rect l="0" t="0" r="0" b="0"/>
              <a:pathLst>
                <a:path w="246803" h="316365">
                  <a:moveTo>
                    <a:pt x="0" y="0"/>
                  </a:moveTo>
                  <a:lnTo>
                    <a:pt x="36394" y="0"/>
                  </a:lnTo>
                  <a:lnTo>
                    <a:pt x="95421" y="21836"/>
                  </a:lnTo>
                  <a:lnTo>
                    <a:pt x="146595" y="64531"/>
                  </a:lnTo>
                  <a:lnTo>
                    <a:pt x="164179" y="106377"/>
                  </a:lnTo>
                  <a:lnTo>
                    <a:pt x="170470" y="153921"/>
                  </a:lnTo>
                  <a:lnTo>
                    <a:pt x="168189" y="200443"/>
                  </a:lnTo>
                  <a:lnTo>
                    <a:pt x="158033" y="234323"/>
                  </a:lnTo>
                  <a:lnTo>
                    <a:pt x="131123" y="274589"/>
                  </a:lnTo>
                  <a:lnTo>
                    <a:pt x="107028" y="298761"/>
                  </a:lnTo>
                  <a:lnTo>
                    <a:pt x="81084" y="314583"/>
                  </a:lnTo>
                  <a:lnTo>
                    <a:pt x="69291" y="316364"/>
                  </a:lnTo>
                  <a:lnTo>
                    <a:pt x="58382" y="314505"/>
                  </a:lnTo>
                  <a:lnTo>
                    <a:pt x="48062" y="310219"/>
                  </a:lnTo>
                  <a:lnTo>
                    <a:pt x="32533" y="289206"/>
                  </a:lnTo>
                  <a:lnTo>
                    <a:pt x="26259" y="275071"/>
                  </a:lnTo>
                  <a:lnTo>
                    <a:pt x="23351" y="247178"/>
                  </a:lnTo>
                  <a:lnTo>
                    <a:pt x="24708" y="233341"/>
                  </a:lnTo>
                  <a:lnTo>
                    <a:pt x="31707" y="222593"/>
                  </a:lnTo>
                  <a:lnTo>
                    <a:pt x="55733" y="206588"/>
                  </a:lnTo>
                  <a:lnTo>
                    <a:pt x="90788" y="202522"/>
                  </a:lnTo>
                  <a:lnTo>
                    <a:pt x="149285" y="208798"/>
                  </a:lnTo>
                  <a:lnTo>
                    <a:pt x="183656" y="217723"/>
                  </a:lnTo>
                  <a:lnTo>
                    <a:pt x="209088" y="231846"/>
                  </a:lnTo>
                  <a:lnTo>
                    <a:pt x="246802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91228" y="5414125"/>
            <a:ext cx="795251" cy="658139"/>
            <a:chOff x="891228" y="5414125"/>
            <a:chExt cx="795251" cy="658139"/>
          </a:xfrm>
        </p:grpSpPr>
        <p:sp>
          <p:nvSpPr>
            <p:cNvPr id="106" name="Freeform 105"/>
            <p:cNvSpPr/>
            <p:nvPr/>
          </p:nvSpPr>
          <p:spPr>
            <a:xfrm>
              <a:off x="1261431" y="556494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12591" y="5441547"/>
              <a:ext cx="239151" cy="329070"/>
            </a:xfrm>
            <a:custGeom>
              <a:avLst/>
              <a:gdLst/>
              <a:ahLst/>
              <a:cxnLst/>
              <a:rect l="0" t="0" r="0" b="0"/>
              <a:pathLst>
                <a:path w="239151" h="329070">
                  <a:moveTo>
                    <a:pt x="102038" y="0"/>
                  </a:moveTo>
                  <a:lnTo>
                    <a:pt x="131153" y="7279"/>
                  </a:lnTo>
                  <a:lnTo>
                    <a:pt x="157635" y="31165"/>
                  </a:lnTo>
                  <a:lnTo>
                    <a:pt x="181593" y="67173"/>
                  </a:lnTo>
                  <a:lnTo>
                    <a:pt x="200598" y="127223"/>
                  </a:lnTo>
                  <a:lnTo>
                    <a:pt x="200179" y="160139"/>
                  </a:lnTo>
                  <a:lnTo>
                    <a:pt x="184100" y="204366"/>
                  </a:lnTo>
                  <a:lnTo>
                    <a:pt x="152759" y="239137"/>
                  </a:lnTo>
                  <a:lnTo>
                    <a:pt x="107248" y="261458"/>
                  </a:lnTo>
                  <a:lnTo>
                    <a:pt x="55169" y="270442"/>
                  </a:lnTo>
                  <a:lnTo>
                    <a:pt x="23316" y="264418"/>
                  </a:lnTo>
                  <a:lnTo>
                    <a:pt x="8423" y="258546"/>
                  </a:lnTo>
                  <a:lnTo>
                    <a:pt x="1541" y="251584"/>
                  </a:lnTo>
                  <a:lnTo>
                    <a:pt x="0" y="243896"/>
                  </a:lnTo>
                  <a:lnTo>
                    <a:pt x="2020" y="235724"/>
                  </a:lnTo>
                  <a:lnTo>
                    <a:pt x="20515" y="218518"/>
                  </a:lnTo>
                  <a:lnTo>
                    <a:pt x="49047" y="203762"/>
                  </a:lnTo>
                  <a:lnTo>
                    <a:pt x="82041" y="197204"/>
                  </a:lnTo>
                  <a:lnTo>
                    <a:pt x="117018" y="202414"/>
                  </a:lnTo>
                  <a:lnTo>
                    <a:pt x="166907" y="222478"/>
                  </a:lnTo>
                  <a:lnTo>
                    <a:pt x="217432" y="256555"/>
                  </a:lnTo>
                  <a:lnTo>
                    <a:pt x="229497" y="282621"/>
                  </a:lnTo>
                  <a:lnTo>
                    <a:pt x="23915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91228" y="5414125"/>
              <a:ext cx="795251" cy="658139"/>
            </a:xfrm>
            <a:custGeom>
              <a:avLst/>
              <a:gdLst/>
              <a:ahLst/>
              <a:cxnLst/>
              <a:rect l="0" t="0" r="0" b="0"/>
              <a:pathLst>
                <a:path w="795251" h="658139">
                  <a:moveTo>
                    <a:pt x="0" y="0"/>
                  </a:moveTo>
                  <a:lnTo>
                    <a:pt x="38168" y="57252"/>
                  </a:lnTo>
                  <a:lnTo>
                    <a:pt x="91549" y="118239"/>
                  </a:lnTo>
                  <a:lnTo>
                    <a:pt x="140469" y="166223"/>
                  </a:lnTo>
                  <a:lnTo>
                    <a:pt x="199109" y="215650"/>
                  </a:lnTo>
                  <a:lnTo>
                    <a:pt x="222558" y="234480"/>
                  </a:lnTo>
                  <a:lnTo>
                    <a:pt x="281075" y="271341"/>
                  </a:lnTo>
                  <a:lnTo>
                    <a:pt x="339620" y="315580"/>
                  </a:lnTo>
                  <a:lnTo>
                    <a:pt x="399014" y="359567"/>
                  </a:lnTo>
                  <a:lnTo>
                    <a:pt x="452744" y="386778"/>
                  </a:lnTo>
                  <a:lnTo>
                    <a:pt x="507369" y="421042"/>
                  </a:lnTo>
                  <a:lnTo>
                    <a:pt x="555743" y="455345"/>
                  </a:lnTo>
                  <a:lnTo>
                    <a:pt x="614213" y="496936"/>
                  </a:lnTo>
                  <a:lnTo>
                    <a:pt x="677297" y="554433"/>
                  </a:lnTo>
                  <a:lnTo>
                    <a:pt x="727770" y="600412"/>
                  </a:lnTo>
                  <a:lnTo>
                    <a:pt x="786015" y="649760"/>
                  </a:lnTo>
                  <a:lnTo>
                    <a:pt x="795250" y="6581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877012" y="5578659"/>
            <a:ext cx="3431977" cy="2317194"/>
            <a:chOff x="4877012" y="5578659"/>
            <a:chExt cx="3431977" cy="2317194"/>
          </a:xfrm>
        </p:grpSpPr>
        <p:sp>
          <p:nvSpPr>
            <p:cNvPr id="110" name="Freeform 109"/>
            <p:cNvSpPr/>
            <p:nvPr/>
          </p:nvSpPr>
          <p:spPr>
            <a:xfrm>
              <a:off x="5045722" y="5639222"/>
              <a:ext cx="301648" cy="319023"/>
            </a:xfrm>
            <a:custGeom>
              <a:avLst/>
              <a:gdLst/>
              <a:ahLst/>
              <a:cxnLst/>
              <a:rect l="0" t="0" r="0" b="0"/>
              <a:pathLst>
                <a:path w="301648" h="319023">
                  <a:moveTo>
                    <a:pt x="0" y="21705"/>
                  </a:moveTo>
                  <a:lnTo>
                    <a:pt x="14558" y="7147"/>
                  </a:lnTo>
                  <a:lnTo>
                    <a:pt x="42018" y="0"/>
                  </a:lnTo>
                  <a:lnTo>
                    <a:pt x="92178" y="39"/>
                  </a:lnTo>
                  <a:lnTo>
                    <a:pt x="144111" y="13762"/>
                  </a:lnTo>
                  <a:lnTo>
                    <a:pt x="195554" y="37125"/>
                  </a:lnTo>
                  <a:lnTo>
                    <a:pt x="240234" y="72317"/>
                  </a:lnTo>
                  <a:lnTo>
                    <a:pt x="261783" y="106780"/>
                  </a:lnTo>
                  <a:lnTo>
                    <a:pt x="277817" y="153216"/>
                  </a:lnTo>
                  <a:lnTo>
                    <a:pt x="277658" y="205570"/>
                  </a:lnTo>
                  <a:lnTo>
                    <a:pt x="267625" y="233425"/>
                  </a:lnTo>
                  <a:lnTo>
                    <a:pt x="229079" y="283413"/>
                  </a:lnTo>
                  <a:lnTo>
                    <a:pt x="199823" y="302046"/>
                  </a:lnTo>
                  <a:lnTo>
                    <a:pt x="166507" y="313882"/>
                  </a:lnTo>
                  <a:lnTo>
                    <a:pt x="115014" y="319022"/>
                  </a:lnTo>
                  <a:lnTo>
                    <a:pt x="84634" y="314825"/>
                  </a:lnTo>
                  <a:lnTo>
                    <a:pt x="59959" y="299757"/>
                  </a:lnTo>
                  <a:lnTo>
                    <a:pt x="49114" y="289340"/>
                  </a:lnTo>
                  <a:lnTo>
                    <a:pt x="43407" y="277825"/>
                  </a:lnTo>
                  <a:lnTo>
                    <a:pt x="41128" y="252843"/>
                  </a:lnTo>
                  <a:lnTo>
                    <a:pt x="53319" y="226505"/>
                  </a:lnTo>
                  <a:lnTo>
                    <a:pt x="62968" y="213083"/>
                  </a:lnTo>
                  <a:lnTo>
                    <a:pt x="75495" y="204135"/>
                  </a:lnTo>
                  <a:lnTo>
                    <a:pt x="105664" y="194193"/>
                  </a:lnTo>
                  <a:lnTo>
                    <a:pt x="156909" y="195875"/>
                  </a:lnTo>
                  <a:lnTo>
                    <a:pt x="184505" y="206264"/>
                  </a:lnTo>
                  <a:lnTo>
                    <a:pt x="246103" y="246485"/>
                  </a:lnTo>
                  <a:lnTo>
                    <a:pt x="282832" y="282381"/>
                  </a:lnTo>
                  <a:lnTo>
                    <a:pt x="301647" y="309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484481" y="5578659"/>
              <a:ext cx="246802" cy="342781"/>
            </a:xfrm>
            <a:custGeom>
              <a:avLst/>
              <a:gdLst/>
              <a:ahLst/>
              <a:cxnLst/>
              <a:rect l="0" t="0" r="0" b="0"/>
              <a:pathLst>
                <a:path w="246802" h="342781">
                  <a:moveTo>
                    <a:pt x="0" y="0"/>
                  </a:moveTo>
                  <a:lnTo>
                    <a:pt x="0" y="43673"/>
                  </a:lnTo>
                  <a:lnTo>
                    <a:pt x="0" y="85427"/>
                  </a:lnTo>
                  <a:lnTo>
                    <a:pt x="4062" y="143635"/>
                  </a:lnTo>
                  <a:lnTo>
                    <a:pt x="10852" y="197952"/>
                  </a:lnTo>
                  <a:lnTo>
                    <a:pt x="12864" y="258227"/>
                  </a:lnTo>
                  <a:lnTo>
                    <a:pt x="13460" y="314681"/>
                  </a:lnTo>
                  <a:lnTo>
                    <a:pt x="13543" y="333188"/>
                  </a:lnTo>
                  <a:lnTo>
                    <a:pt x="12076" y="339432"/>
                  </a:lnTo>
                  <a:lnTo>
                    <a:pt x="9574" y="337502"/>
                  </a:lnTo>
                  <a:lnTo>
                    <a:pt x="6383" y="330120"/>
                  </a:lnTo>
                  <a:lnTo>
                    <a:pt x="9170" y="290617"/>
                  </a:lnTo>
                  <a:lnTo>
                    <a:pt x="19644" y="247596"/>
                  </a:lnTo>
                  <a:lnTo>
                    <a:pt x="46954" y="198625"/>
                  </a:lnTo>
                  <a:lnTo>
                    <a:pt x="83992" y="160078"/>
                  </a:lnTo>
                  <a:lnTo>
                    <a:pt x="114518" y="147319"/>
                  </a:lnTo>
                  <a:lnTo>
                    <a:pt x="131190" y="143917"/>
                  </a:lnTo>
                  <a:lnTo>
                    <a:pt x="161902" y="148262"/>
                  </a:lnTo>
                  <a:lnTo>
                    <a:pt x="189263" y="161873"/>
                  </a:lnTo>
                  <a:lnTo>
                    <a:pt x="211580" y="183156"/>
                  </a:lnTo>
                  <a:lnTo>
                    <a:pt x="233996" y="220835"/>
                  </a:lnTo>
                  <a:lnTo>
                    <a:pt x="244272" y="283935"/>
                  </a:lnTo>
                  <a:lnTo>
                    <a:pt x="246801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868394" y="5784327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0"/>
                  </a:moveTo>
                  <a:lnTo>
                    <a:pt x="59660" y="4062"/>
                  </a:lnTo>
                  <a:lnTo>
                    <a:pt x="121644" y="19084"/>
                  </a:lnTo>
                  <a:lnTo>
                    <a:pt x="164535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126857" y="5647215"/>
              <a:ext cx="235141" cy="329070"/>
            </a:xfrm>
            <a:custGeom>
              <a:avLst/>
              <a:gdLst/>
              <a:ahLst/>
              <a:cxnLst/>
              <a:rect l="0" t="0" r="0" b="0"/>
              <a:pathLst>
                <a:path w="235141" h="329070">
                  <a:moveTo>
                    <a:pt x="98029" y="0"/>
                  </a:moveTo>
                  <a:lnTo>
                    <a:pt x="153626" y="44745"/>
                  </a:lnTo>
                  <a:lnTo>
                    <a:pt x="179107" y="73208"/>
                  </a:lnTo>
                  <a:lnTo>
                    <a:pt x="200588" y="111249"/>
                  </a:lnTo>
                  <a:lnTo>
                    <a:pt x="208104" y="149485"/>
                  </a:lnTo>
                  <a:lnTo>
                    <a:pt x="204843" y="186792"/>
                  </a:lnTo>
                  <a:lnTo>
                    <a:pt x="185876" y="239009"/>
                  </a:lnTo>
                  <a:lnTo>
                    <a:pt x="157912" y="276655"/>
                  </a:lnTo>
                  <a:lnTo>
                    <a:pt x="128706" y="302727"/>
                  </a:lnTo>
                  <a:lnTo>
                    <a:pt x="95413" y="317362"/>
                  </a:lnTo>
                  <a:lnTo>
                    <a:pt x="61826" y="322342"/>
                  </a:lnTo>
                  <a:lnTo>
                    <a:pt x="31664" y="319478"/>
                  </a:lnTo>
                  <a:lnTo>
                    <a:pt x="20269" y="313534"/>
                  </a:lnTo>
                  <a:lnTo>
                    <a:pt x="3546" y="294742"/>
                  </a:lnTo>
                  <a:lnTo>
                    <a:pt x="0" y="283332"/>
                  </a:lnTo>
                  <a:lnTo>
                    <a:pt x="123" y="258468"/>
                  </a:lnTo>
                  <a:lnTo>
                    <a:pt x="13381" y="232182"/>
                  </a:lnTo>
                  <a:lnTo>
                    <a:pt x="23316" y="218773"/>
                  </a:lnTo>
                  <a:lnTo>
                    <a:pt x="50604" y="199813"/>
                  </a:lnTo>
                  <a:lnTo>
                    <a:pt x="66412" y="192624"/>
                  </a:lnTo>
                  <a:lnTo>
                    <a:pt x="100228" y="188699"/>
                  </a:lnTo>
                  <a:lnTo>
                    <a:pt x="134046" y="193556"/>
                  </a:lnTo>
                  <a:lnTo>
                    <a:pt x="164311" y="205871"/>
                  </a:lnTo>
                  <a:lnTo>
                    <a:pt x="199766" y="237213"/>
                  </a:lnTo>
                  <a:lnTo>
                    <a:pt x="222289" y="275446"/>
                  </a:lnTo>
                  <a:lnTo>
                    <a:pt x="23514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64409" y="5743194"/>
              <a:ext cx="240370" cy="109128"/>
            </a:xfrm>
            <a:custGeom>
              <a:avLst/>
              <a:gdLst/>
              <a:ahLst/>
              <a:cxnLst/>
              <a:rect l="0" t="0" r="0" b="0"/>
              <a:pathLst>
                <a:path w="240370" h="109128">
                  <a:moveTo>
                    <a:pt x="7278" y="0"/>
                  </a:moveTo>
                  <a:lnTo>
                    <a:pt x="3216" y="55597"/>
                  </a:lnTo>
                  <a:lnTo>
                    <a:pt x="0" y="69057"/>
                  </a:lnTo>
                  <a:lnTo>
                    <a:pt x="2426" y="79554"/>
                  </a:lnTo>
                  <a:lnTo>
                    <a:pt x="8613" y="88076"/>
                  </a:lnTo>
                  <a:lnTo>
                    <a:pt x="17309" y="95280"/>
                  </a:lnTo>
                  <a:lnTo>
                    <a:pt x="47283" y="103285"/>
                  </a:lnTo>
                  <a:lnTo>
                    <a:pt x="102923" y="107791"/>
                  </a:lnTo>
                  <a:lnTo>
                    <a:pt x="158002" y="109127"/>
                  </a:lnTo>
                  <a:lnTo>
                    <a:pt x="204792" y="105460"/>
                  </a:lnTo>
                  <a:lnTo>
                    <a:pt x="240369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540243" y="5619793"/>
              <a:ext cx="68557" cy="452471"/>
            </a:xfrm>
            <a:custGeom>
              <a:avLst/>
              <a:gdLst/>
              <a:ahLst/>
              <a:cxnLst/>
              <a:rect l="0" t="0" r="0" b="0"/>
              <a:pathLst>
                <a:path w="68557" h="452471">
                  <a:moveTo>
                    <a:pt x="68556" y="0"/>
                  </a:moveTo>
                  <a:lnTo>
                    <a:pt x="53641" y="48808"/>
                  </a:lnTo>
                  <a:lnTo>
                    <a:pt x="44840" y="106377"/>
                  </a:lnTo>
                  <a:lnTo>
                    <a:pt x="41258" y="153922"/>
                  </a:lnTo>
                  <a:lnTo>
                    <a:pt x="34587" y="200444"/>
                  </a:lnTo>
                  <a:lnTo>
                    <a:pt x="29546" y="262181"/>
                  </a:lnTo>
                  <a:lnTo>
                    <a:pt x="28051" y="319068"/>
                  </a:lnTo>
                  <a:lnTo>
                    <a:pt x="20330" y="367239"/>
                  </a:lnTo>
                  <a:lnTo>
                    <a:pt x="5596" y="429314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828179" y="5839172"/>
              <a:ext cx="233091" cy="82268"/>
            </a:xfrm>
            <a:custGeom>
              <a:avLst/>
              <a:gdLst/>
              <a:ahLst/>
              <a:cxnLst/>
              <a:rect l="0" t="0" r="0" b="0"/>
              <a:pathLst>
                <a:path w="233091" h="82268">
                  <a:moveTo>
                    <a:pt x="0" y="0"/>
                  </a:moveTo>
                  <a:lnTo>
                    <a:pt x="48806" y="14915"/>
                  </a:lnTo>
                  <a:lnTo>
                    <a:pt x="102313" y="27780"/>
                  </a:lnTo>
                  <a:lnTo>
                    <a:pt x="158286" y="41240"/>
                  </a:lnTo>
                  <a:lnTo>
                    <a:pt x="187656" y="51845"/>
                  </a:lnTo>
                  <a:lnTo>
                    <a:pt x="233090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883023" y="5989995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60895" y="4062"/>
                  </a:lnTo>
                  <a:lnTo>
                    <a:pt x="208653" y="10853"/>
                  </a:lnTo>
                  <a:lnTo>
                    <a:pt x="26051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280648" y="5784327"/>
              <a:ext cx="54846" cy="329070"/>
            </a:xfrm>
            <a:custGeom>
              <a:avLst/>
              <a:gdLst/>
              <a:ahLst/>
              <a:cxnLst/>
              <a:rect l="0" t="0" r="0" b="0"/>
              <a:pathLst>
                <a:path w="54846" h="329070">
                  <a:moveTo>
                    <a:pt x="0" y="0"/>
                  </a:moveTo>
                  <a:lnTo>
                    <a:pt x="19084" y="57252"/>
                  </a:lnTo>
                  <a:lnTo>
                    <a:pt x="32230" y="111250"/>
                  </a:lnTo>
                  <a:lnTo>
                    <a:pt x="38495" y="168213"/>
                  </a:lnTo>
                  <a:lnTo>
                    <a:pt x="40352" y="223686"/>
                  </a:lnTo>
                  <a:lnTo>
                    <a:pt x="50402" y="284554"/>
                  </a:lnTo>
                  <a:lnTo>
                    <a:pt x="54845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513738" y="5688349"/>
              <a:ext cx="260514" cy="466182"/>
            </a:xfrm>
            <a:custGeom>
              <a:avLst/>
              <a:gdLst/>
              <a:ahLst/>
              <a:cxnLst/>
              <a:rect l="0" t="0" r="0" b="0"/>
              <a:pathLst>
                <a:path w="260514" h="466182">
                  <a:moveTo>
                    <a:pt x="0" y="0"/>
                  </a:moveTo>
                  <a:lnTo>
                    <a:pt x="55597" y="29830"/>
                  </a:lnTo>
                  <a:lnTo>
                    <a:pt x="102560" y="64461"/>
                  </a:lnTo>
                  <a:lnTo>
                    <a:pt x="139654" y="111589"/>
                  </a:lnTo>
                  <a:lnTo>
                    <a:pt x="163231" y="164910"/>
                  </a:lnTo>
                  <a:lnTo>
                    <a:pt x="171573" y="195171"/>
                  </a:lnTo>
                  <a:lnTo>
                    <a:pt x="175280" y="234011"/>
                  </a:lnTo>
                  <a:lnTo>
                    <a:pt x="164740" y="272602"/>
                  </a:lnTo>
                  <a:lnTo>
                    <a:pt x="128012" y="332473"/>
                  </a:lnTo>
                  <a:lnTo>
                    <a:pt x="101582" y="349879"/>
                  </a:lnTo>
                  <a:lnTo>
                    <a:pt x="86003" y="356653"/>
                  </a:lnTo>
                  <a:lnTo>
                    <a:pt x="71046" y="356599"/>
                  </a:lnTo>
                  <a:lnTo>
                    <a:pt x="42240" y="344351"/>
                  </a:lnTo>
                  <a:lnTo>
                    <a:pt x="22328" y="323673"/>
                  </a:lnTo>
                  <a:lnTo>
                    <a:pt x="14885" y="311761"/>
                  </a:lnTo>
                  <a:lnTo>
                    <a:pt x="12971" y="300772"/>
                  </a:lnTo>
                  <a:lnTo>
                    <a:pt x="14741" y="290399"/>
                  </a:lnTo>
                  <a:lnTo>
                    <a:pt x="18968" y="280437"/>
                  </a:lnTo>
                  <a:lnTo>
                    <a:pt x="35853" y="265305"/>
                  </a:lnTo>
                  <a:lnTo>
                    <a:pt x="46755" y="259137"/>
                  </a:lnTo>
                  <a:lnTo>
                    <a:pt x="75117" y="256347"/>
                  </a:lnTo>
                  <a:lnTo>
                    <a:pt x="108036" y="261708"/>
                  </a:lnTo>
                  <a:lnTo>
                    <a:pt x="157781" y="281857"/>
                  </a:lnTo>
                  <a:lnTo>
                    <a:pt x="193172" y="308648"/>
                  </a:lnTo>
                  <a:lnTo>
                    <a:pt x="232428" y="361937"/>
                  </a:lnTo>
                  <a:lnTo>
                    <a:pt x="248030" y="395475"/>
                  </a:lnTo>
                  <a:lnTo>
                    <a:pt x="258047" y="450408"/>
                  </a:lnTo>
                  <a:lnTo>
                    <a:pt x="260513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901629" y="6113396"/>
              <a:ext cx="76456" cy="315359"/>
            </a:xfrm>
            <a:custGeom>
              <a:avLst/>
              <a:gdLst/>
              <a:ahLst/>
              <a:cxnLst/>
              <a:rect l="0" t="0" r="0" b="0"/>
              <a:pathLst>
                <a:path w="76456" h="315359">
                  <a:moveTo>
                    <a:pt x="7899" y="0"/>
                  </a:moveTo>
                  <a:lnTo>
                    <a:pt x="0" y="54732"/>
                  </a:lnTo>
                  <a:lnTo>
                    <a:pt x="6405" y="115411"/>
                  </a:lnTo>
                  <a:lnTo>
                    <a:pt x="17951" y="172662"/>
                  </a:lnTo>
                  <a:lnTo>
                    <a:pt x="32544" y="226696"/>
                  </a:lnTo>
                  <a:lnTo>
                    <a:pt x="59938" y="282610"/>
                  </a:lnTo>
                  <a:lnTo>
                    <a:pt x="76455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827261" y="6279836"/>
              <a:ext cx="233091" cy="11807"/>
            </a:xfrm>
            <a:custGeom>
              <a:avLst/>
              <a:gdLst/>
              <a:ahLst/>
              <a:cxnLst/>
              <a:rect l="0" t="0" r="0" b="0"/>
              <a:pathLst>
                <a:path w="233091" h="11807">
                  <a:moveTo>
                    <a:pt x="0" y="11806"/>
                  </a:moveTo>
                  <a:lnTo>
                    <a:pt x="46832" y="2383"/>
                  </a:lnTo>
                  <a:lnTo>
                    <a:pt x="90894" y="0"/>
                  </a:lnTo>
                  <a:lnTo>
                    <a:pt x="136883" y="3004"/>
                  </a:lnTo>
                  <a:lnTo>
                    <a:pt x="193412" y="9198"/>
                  </a:lnTo>
                  <a:lnTo>
                    <a:pt x="233090" y="118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195161" y="6127107"/>
              <a:ext cx="180549" cy="276689"/>
            </a:xfrm>
            <a:custGeom>
              <a:avLst/>
              <a:gdLst/>
              <a:ahLst/>
              <a:cxnLst/>
              <a:rect l="0" t="0" r="0" b="0"/>
              <a:pathLst>
                <a:path w="180549" h="276689">
                  <a:moveTo>
                    <a:pt x="16013" y="0"/>
                  </a:moveTo>
                  <a:lnTo>
                    <a:pt x="73266" y="45447"/>
                  </a:lnTo>
                  <a:lnTo>
                    <a:pt x="123131" y="98354"/>
                  </a:lnTo>
                  <a:lnTo>
                    <a:pt x="138779" y="131058"/>
                  </a:lnTo>
                  <a:lnTo>
                    <a:pt x="142687" y="165906"/>
                  </a:lnTo>
                  <a:lnTo>
                    <a:pt x="137821" y="198661"/>
                  </a:lnTo>
                  <a:lnTo>
                    <a:pt x="125503" y="223374"/>
                  </a:lnTo>
                  <a:lnTo>
                    <a:pt x="94159" y="254418"/>
                  </a:lnTo>
                  <a:lnTo>
                    <a:pt x="55926" y="275635"/>
                  </a:lnTo>
                  <a:lnTo>
                    <a:pt x="44145" y="276688"/>
                  </a:lnTo>
                  <a:lnTo>
                    <a:pt x="22930" y="269734"/>
                  </a:lnTo>
                  <a:lnTo>
                    <a:pt x="7408" y="252424"/>
                  </a:lnTo>
                  <a:lnTo>
                    <a:pt x="1135" y="241409"/>
                  </a:lnTo>
                  <a:lnTo>
                    <a:pt x="0" y="231019"/>
                  </a:lnTo>
                  <a:lnTo>
                    <a:pt x="6865" y="211349"/>
                  </a:lnTo>
                  <a:lnTo>
                    <a:pt x="16008" y="204885"/>
                  </a:lnTo>
                  <a:lnTo>
                    <a:pt x="42418" y="197703"/>
                  </a:lnTo>
                  <a:lnTo>
                    <a:pt x="70406" y="202636"/>
                  </a:lnTo>
                  <a:lnTo>
                    <a:pt x="107795" y="222544"/>
                  </a:lnTo>
                  <a:lnTo>
                    <a:pt x="169195" y="266377"/>
                  </a:lnTo>
                  <a:lnTo>
                    <a:pt x="180548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455888" y="6223086"/>
              <a:ext cx="180334" cy="68557"/>
            </a:xfrm>
            <a:custGeom>
              <a:avLst/>
              <a:gdLst/>
              <a:ahLst/>
              <a:cxnLst/>
              <a:rect l="0" t="0" r="0" b="0"/>
              <a:pathLst>
                <a:path w="180334" h="68557">
                  <a:moveTo>
                    <a:pt x="15799" y="0"/>
                  </a:moveTo>
                  <a:lnTo>
                    <a:pt x="1242" y="14557"/>
                  </a:lnTo>
                  <a:lnTo>
                    <a:pt x="0" y="21892"/>
                  </a:lnTo>
                  <a:lnTo>
                    <a:pt x="2220" y="29829"/>
                  </a:lnTo>
                  <a:lnTo>
                    <a:pt x="6746" y="38167"/>
                  </a:lnTo>
                  <a:lnTo>
                    <a:pt x="23963" y="51495"/>
                  </a:lnTo>
                  <a:lnTo>
                    <a:pt x="34953" y="57182"/>
                  </a:lnTo>
                  <a:lnTo>
                    <a:pt x="86814" y="65186"/>
                  </a:lnTo>
                  <a:lnTo>
                    <a:pt x="143145" y="67557"/>
                  </a:lnTo>
                  <a:lnTo>
                    <a:pt x="180333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608799" y="6140819"/>
              <a:ext cx="13638" cy="329069"/>
            </a:xfrm>
            <a:custGeom>
              <a:avLst/>
              <a:gdLst/>
              <a:ahLst/>
              <a:cxnLst/>
              <a:rect l="0" t="0" r="0" b="0"/>
              <a:pathLst>
                <a:path w="13638" h="329069">
                  <a:moveTo>
                    <a:pt x="0" y="0"/>
                  </a:moveTo>
                  <a:lnTo>
                    <a:pt x="10853" y="59659"/>
                  </a:lnTo>
                  <a:lnTo>
                    <a:pt x="12865" y="111116"/>
                  </a:lnTo>
                  <a:lnTo>
                    <a:pt x="13460" y="164956"/>
                  </a:lnTo>
                  <a:lnTo>
                    <a:pt x="13637" y="219504"/>
                  </a:lnTo>
                  <a:lnTo>
                    <a:pt x="9627" y="27019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225803" y="6223086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0" y="0"/>
                  </a:moveTo>
                  <a:lnTo>
                    <a:pt x="1524" y="45309"/>
                  </a:lnTo>
                  <a:lnTo>
                    <a:pt x="10947" y="101447"/>
                  </a:lnTo>
                  <a:lnTo>
                    <a:pt x="21864" y="149904"/>
                  </a:lnTo>
                  <a:lnTo>
                    <a:pt x="26325" y="207912"/>
                  </a:lnTo>
                  <a:lnTo>
                    <a:pt x="27422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129824" y="6360197"/>
              <a:ext cx="191959" cy="2"/>
            </a:xfrm>
            <a:custGeom>
              <a:avLst/>
              <a:gdLst/>
              <a:ahLst/>
              <a:cxnLst/>
              <a:rect l="0" t="0" r="0" b="0"/>
              <a:pathLst>
                <a:path w="191959" h="2">
                  <a:moveTo>
                    <a:pt x="0" y="1"/>
                  </a:moveTo>
                  <a:lnTo>
                    <a:pt x="45309" y="0"/>
                  </a:lnTo>
                  <a:lnTo>
                    <a:pt x="102972" y="0"/>
                  </a:lnTo>
                  <a:lnTo>
                    <a:pt x="165635" y="0"/>
                  </a:lnTo>
                  <a:lnTo>
                    <a:pt x="191958" y="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390898" y="6250508"/>
              <a:ext cx="163975" cy="205669"/>
            </a:xfrm>
            <a:custGeom>
              <a:avLst/>
              <a:gdLst/>
              <a:ahLst/>
              <a:cxnLst/>
              <a:rect l="0" t="0" r="0" b="0"/>
              <a:pathLst>
                <a:path w="163975" h="205669">
                  <a:moveTo>
                    <a:pt x="54284" y="0"/>
                  </a:moveTo>
                  <a:lnTo>
                    <a:pt x="92453" y="57252"/>
                  </a:lnTo>
                  <a:lnTo>
                    <a:pt x="111467" y="96692"/>
                  </a:lnTo>
                  <a:lnTo>
                    <a:pt x="113723" y="123718"/>
                  </a:lnTo>
                  <a:lnTo>
                    <a:pt x="108124" y="150964"/>
                  </a:lnTo>
                  <a:lnTo>
                    <a:pt x="95479" y="178308"/>
                  </a:lnTo>
                  <a:lnTo>
                    <a:pt x="83271" y="187428"/>
                  </a:lnTo>
                  <a:lnTo>
                    <a:pt x="49394" y="197561"/>
                  </a:lnTo>
                  <a:lnTo>
                    <a:pt x="21134" y="193940"/>
                  </a:lnTo>
                  <a:lnTo>
                    <a:pt x="9332" y="188709"/>
                  </a:lnTo>
                  <a:lnTo>
                    <a:pt x="2988" y="180651"/>
                  </a:lnTo>
                  <a:lnTo>
                    <a:pt x="282" y="170708"/>
                  </a:lnTo>
                  <a:lnTo>
                    <a:pt x="0" y="159510"/>
                  </a:lnTo>
                  <a:lnTo>
                    <a:pt x="4384" y="148997"/>
                  </a:lnTo>
                  <a:lnTo>
                    <a:pt x="21443" y="129191"/>
                  </a:lnTo>
                  <a:lnTo>
                    <a:pt x="32390" y="124214"/>
                  </a:lnTo>
                  <a:lnTo>
                    <a:pt x="56741" y="122747"/>
                  </a:lnTo>
                  <a:lnTo>
                    <a:pt x="96146" y="130486"/>
                  </a:lnTo>
                  <a:lnTo>
                    <a:pt x="119101" y="146355"/>
                  </a:lnTo>
                  <a:lnTo>
                    <a:pt x="163974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637845" y="6264219"/>
              <a:ext cx="204963" cy="109691"/>
            </a:xfrm>
            <a:custGeom>
              <a:avLst/>
              <a:gdLst/>
              <a:ahLst/>
              <a:cxnLst/>
              <a:rect l="0" t="0" r="0" b="0"/>
              <a:pathLst>
                <a:path w="204963" h="109691">
                  <a:moveTo>
                    <a:pt x="26717" y="0"/>
                  </a:moveTo>
                  <a:lnTo>
                    <a:pt x="14247" y="31316"/>
                  </a:lnTo>
                  <a:lnTo>
                    <a:pt x="354" y="49974"/>
                  </a:lnTo>
                  <a:lnTo>
                    <a:pt x="0" y="57692"/>
                  </a:lnTo>
                  <a:lnTo>
                    <a:pt x="4335" y="64360"/>
                  </a:lnTo>
                  <a:lnTo>
                    <a:pt x="11796" y="70329"/>
                  </a:lnTo>
                  <a:lnTo>
                    <a:pt x="58689" y="78730"/>
                  </a:lnTo>
                  <a:lnTo>
                    <a:pt x="120885" y="92515"/>
                  </a:lnTo>
                  <a:lnTo>
                    <a:pt x="173120" y="105846"/>
                  </a:lnTo>
                  <a:lnTo>
                    <a:pt x="204962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787963" y="6209374"/>
              <a:ext cx="13711" cy="287937"/>
            </a:xfrm>
            <a:custGeom>
              <a:avLst/>
              <a:gdLst/>
              <a:ahLst/>
              <a:cxnLst/>
              <a:rect l="0" t="0" r="0" b="0"/>
              <a:pathLst>
                <a:path w="13711" h="287937">
                  <a:moveTo>
                    <a:pt x="0" y="0"/>
                  </a:moveTo>
                  <a:lnTo>
                    <a:pt x="4062" y="59660"/>
                  </a:lnTo>
                  <a:lnTo>
                    <a:pt x="7899" y="95072"/>
                  </a:lnTo>
                  <a:lnTo>
                    <a:pt x="3017" y="156310"/>
                  </a:lnTo>
                  <a:lnTo>
                    <a:pt x="2417" y="212203"/>
                  </a:lnTo>
                  <a:lnTo>
                    <a:pt x="11028" y="264682"/>
                  </a:lnTo>
                  <a:lnTo>
                    <a:pt x="13710" y="2879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877012" y="6483598"/>
              <a:ext cx="3431977" cy="203579"/>
            </a:xfrm>
            <a:custGeom>
              <a:avLst/>
              <a:gdLst/>
              <a:ahLst/>
              <a:cxnLst/>
              <a:rect l="0" t="0" r="0" b="0"/>
              <a:pathLst>
                <a:path w="3431977" h="203579">
                  <a:moveTo>
                    <a:pt x="31598" y="0"/>
                  </a:moveTo>
                  <a:lnTo>
                    <a:pt x="2483" y="1"/>
                  </a:lnTo>
                  <a:lnTo>
                    <a:pt x="0" y="1524"/>
                  </a:lnTo>
                  <a:lnTo>
                    <a:pt x="13492" y="7279"/>
                  </a:lnTo>
                  <a:lnTo>
                    <a:pt x="73330" y="21864"/>
                  </a:lnTo>
                  <a:lnTo>
                    <a:pt x="136556" y="25776"/>
                  </a:lnTo>
                  <a:lnTo>
                    <a:pt x="186412" y="26691"/>
                  </a:lnTo>
                  <a:lnTo>
                    <a:pt x="230915" y="27098"/>
                  </a:lnTo>
                  <a:lnTo>
                    <a:pt x="290229" y="27326"/>
                  </a:lnTo>
                  <a:lnTo>
                    <a:pt x="346398" y="27394"/>
                  </a:lnTo>
                  <a:lnTo>
                    <a:pt x="401635" y="27415"/>
                  </a:lnTo>
                  <a:lnTo>
                    <a:pt x="460659" y="27420"/>
                  </a:lnTo>
                  <a:lnTo>
                    <a:pt x="504133" y="25898"/>
                  </a:lnTo>
                  <a:lnTo>
                    <a:pt x="548846" y="20144"/>
                  </a:lnTo>
                  <a:lnTo>
                    <a:pt x="594110" y="16570"/>
                  </a:lnTo>
                  <a:lnTo>
                    <a:pt x="641141" y="16506"/>
                  </a:lnTo>
                  <a:lnTo>
                    <a:pt x="692514" y="21555"/>
                  </a:lnTo>
                  <a:lnTo>
                    <a:pt x="741753" y="24815"/>
                  </a:lnTo>
                  <a:lnTo>
                    <a:pt x="792075" y="26264"/>
                  </a:lnTo>
                  <a:lnTo>
                    <a:pt x="849988" y="26908"/>
                  </a:lnTo>
                  <a:lnTo>
                    <a:pt x="907212" y="31257"/>
                  </a:lnTo>
                  <a:lnTo>
                    <a:pt x="964637" y="36744"/>
                  </a:lnTo>
                  <a:lnTo>
                    <a:pt x="1025708" y="39183"/>
                  </a:lnTo>
                  <a:lnTo>
                    <a:pt x="1088398" y="40267"/>
                  </a:lnTo>
                  <a:lnTo>
                    <a:pt x="1151807" y="40749"/>
                  </a:lnTo>
                  <a:lnTo>
                    <a:pt x="1183646" y="40877"/>
                  </a:lnTo>
                  <a:lnTo>
                    <a:pt x="1215537" y="40963"/>
                  </a:lnTo>
                  <a:lnTo>
                    <a:pt x="1247461" y="42543"/>
                  </a:lnTo>
                  <a:lnTo>
                    <a:pt x="1279408" y="45121"/>
                  </a:lnTo>
                  <a:lnTo>
                    <a:pt x="1311371" y="48362"/>
                  </a:lnTo>
                  <a:lnTo>
                    <a:pt x="1343344" y="50523"/>
                  </a:lnTo>
                  <a:lnTo>
                    <a:pt x="1375323" y="51964"/>
                  </a:lnTo>
                  <a:lnTo>
                    <a:pt x="1407307" y="52924"/>
                  </a:lnTo>
                  <a:lnTo>
                    <a:pt x="1439294" y="53565"/>
                  </a:lnTo>
                  <a:lnTo>
                    <a:pt x="1471283" y="53991"/>
                  </a:lnTo>
                  <a:lnTo>
                    <a:pt x="1503273" y="54276"/>
                  </a:lnTo>
                  <a:lnTo>
                    <a:pt x="1535264" y="55990"/>
                  </a:lnTo>
                  <a:lnTo>
                    <a:pt x="1567256" y="58655"/>
                  </a:lnTo>
                  <a:lnTo>
                    <a:pt x="1599247" y="61955"/>
                  </a:lnTo>
                  <a:lnTo>
                    <a:pt x="1631240" y="64156"/>
                  </a:lnTo>
                  <a:lnTo>
                    <a:pt x="1663232" y="65622"/>
                  </a:lnTo>
                  <a:lnTo>
                    <a:pt x="1695225" y="66600"/>
                  </a:lnTo>
                  <a:lnTo>
                    <a:pt x="1728741" y="67252"/>
                  </a:lnTo>
                  <a:lnTo>
                    <a:pt x="1763273" y="67687"/>
                  </a:lnTo>
                  <a:lnTo>
                    <a:pt x="1798481" y="67977"/>
                  </a:lnTo>
                  <a:lnTo>
                    <a:pt x="1832618" y="69693"/>
                  </a:lnTo>
                  <a:lnTo>
                    <a:pt x="1866040" y="72361"/>
                  </a:lnTo>
                  <a:lnTo>
                    <a:pt x="1898986" y="75663"/>
                  </a:lnTo>
                  <a:lnTo>
                    <a:pt x="1933137" y="77864"/>
                  </a:lnTo>
                  <a:lnTo>
                    <a:pt x="1968093" y="79332"/>
                  </a:lnTo>
                  <a:lnTo>
                    <a:pt x="2003584" y="80311"/>
                  </a:lnTo>
                  <a:lnTo>
                    <a:pt x="2039432" y="80963"/>
                  </a:lnTo>
                  <a:lnTo>
                    <a:pt x="2075519" y="81398"/>
                  </a:lnTo>
                  <a:lnTo>
                    <a:pt x="2111765" y="81688"/>
                  </a:lnTo>
                  <a:lnTo>
                    <a:pt x="2148117" y="83404"/>
                  </a:lnTo>
                  <a:lnTo>
                    <a:pt x="2184538" y="86072"/>
                  </a:lnTo>
                  <a:lnTo>
                    <a:pt x="2221008" y="89374"/>
                  </a:lnTo>
                  <a:lnTo>
                    <a:pt x="2257508" y="91576"/>
                  </a:lnTo>
                  <a:lnTo>
                    <a:pt x="2294030" y="93044"/>
                  </a:lnTo>
                  <a:lnTo>
                    <a:pt x="2330565" y="94022"/>
                  </a:lnTo>
                  <a:lnTo>
                    <a:pt x="2367110" y="96198"/>
                  </a:lnTo>
                  <a:lnTo>
                    <a:pt x="2403661" y="99172"/>
                  </a:lnTo>
                  <a:lnTo>
                    <a:pt x="2440216" y="102678"/>
                  </a:lnTo>
                  <a:lnTo>
                    <a:pt x="2476773" y="106539"/>
                  </a:lnTo>
                  <a:lnTo>
                    <a:pt x="2513333" y="110637"/>
                  </a:lnTo>
                  <a:lnTo>
                    <a:pt x="2549894" y="114891"/>
                  </a:lnTo>
                  <a:lnTo>
                    <a:pt x="2584932" y="117728"/>
                  </a:lnTo>
                  <a:lnTo>
                    <a:pt x="2618955" y="119619"/>
                  </a:lnTo>
                  <a:lnTo>
                    <a:pt x="2652301" y="120880"/>
                  </a:lnTo>
                  <a:lnTo>
                    <a:pt x="2685196" y="123244"/>
                  </a:lnTo>
                  <a:lnTo>
                    <a:pt x="2717790" y="126343"/>
                  </a:lnTo>
                  <a:lnTo>
                    <a:pt x="2780921" y="133850"/>
                  </a:lnTo>
                  <a:lnTo>
                    <a:pt x="2839448" y="142264"/>
                  </a:lnTo>
                  <a:lnTo>
                    <a:pt x="2899992" y="151082"/>
                  </a:lnTo>
                  <a:lnTo>
                    <a:pt x="2959401" y="158556"/>
                  </a:lnTo>
                  <a:lnTo>
                    <a:pt x="3011196" y="161878"/>
                  </a:lnTo>
                  <a:lnTo>
                    <a:pt x="3059608" y="167416"/>
                  </a:lnTo>
                  <a:lnTo>
                    <a:pt x="3106515" y="173433"/>
                  </a:lnTo>
                  <a:lnTo>
                    <a:pt x="3152754" y="176107"/>
                  </a:lnTo>
                  <a:lnTo>
                    <a:pt x="3207053" y="184891"/>
                  </a:lnTo>
                  <a:lnTo>
                    <a:pt x="3259367" y="189864"/>
                  </a:lnTo>
                  <a:lnTo>
                    <a:pt x="3320740" y="198615"/>
                  </a:lnTo>
                  <a:lnTo>
                    <a:pt x="3379889" y="203578"/>
                  </a:lnTo>
                  <a:lnTo>
                    <a:pt x="3405272" y="200677"/>
                  </a:lnTo>
                  <a:lnTo>
                    <a:pt x="3431976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642239" y="6671625"/>
              <a:ext cx="322135" cy="369567"/>
            </a:xfrm>
            <a:custGeom>
              <a:avLst/>
              <a:gdLst/>
              <a:ahLst/>
              <a:cxnLst/>
              <a:rect l="0" t="0" r="0" b="0"/>
              <a:pathLst>
                <a:path w="322135" h="369567">
                  <a:moveTo>
                    <a:pt x="6776" y="17641"/>
                  </a:moveTo>
                  <a:lnTo>
                    <a:pt x="28612" y="3084"/>
                  </a:lnTo>
                  <a:lnTo>
                    <a:pt x="59646" y="0"/>
                  </a:lnTo>
                  <a:lnTo>
                    <a:pt x="78586" y="1310"/>
                  </a:lnTo>
                  <a:lnTo>
                    <a:pt x="111818" y="14953"/>
                  </a:lnTo>
                  <a:lnTo>
                    <a:pt x="163114" y="53674"/>
                  </a:lnTo>
                  <a:lnTo>
                    <a:pt x="200367" y="103306"/>
                  </a:lnTo>
                  <a:lnTo>
                    <a:pt x="214693" y="144584"/>
                  </a:lnTo>
                  <a:lnTo>
                    <a:pt x="218697" y="206585"/>
                  </a:lnTo>
                  <a:lnTo>
                    <a:pt x="210653" y="244823"/>
                  </a:lnTo>
                  <a:lnTo>
                    <a:pt x="180428" y="299087"/>
                  </a:lnTo>
                  <a:lnTo>
                    <a:pt x="155558" y="330115"/>
                  </a:lnTo>
                  <a:lnTo>
                    <a:pt x="125207" y="351015"/>
                  </a:lnTo>
                  <a:lnTo>
                    <a:pt x="91405" y="363858"/>
                  </a:lnTo>
                  <a:lnTo>
                    <a:pt x="56069" y="369566"/>
                  </a:lnTo>
                  <a:lnTo>
                    <a:pt x="28176" y="363978"/>
                  </a:lnTo>
                  <a:lnTo>
                    <a:pt x="16472" y="358222"/>
                  </a:lnTo>
                  <a:lnTo>
                    <a:pt x="8670" y="348291"/>
                  </a:lnTo>
                  <a:lnTo>
                    <a:pt x="0" y="321006"/>
                  </a:lnTo>
                  <a:lnTo>
                    <a:pt x="4272" y="292629"/>
                  </a:lnTo>
                  <a:lnTo>
                    <a:pt x="17851" y="266306"/>
                  </a:lnTo>
                  <a:lnTo>
                    <a:pt x="39120" y="244450"/>
                  </a:lnTo>
                  <a:lnTo>
                    <a:pt x="67871" y="232706"/>
                  </a:lnTo>
                  <a:lnTo>
                    <a:pt x="100962" y="229009"/>
                  </a:lnTo>
                  <a:lnTo>
                    <a:pt x="152329" y="237017"/>
                  </a:lnTo>
                  <a:lnTo>
                    <a:pt x="215465" y="266248"/>
                  </a:lnTo>
                  <a:lnTo>
                    <a:pt x="247303" y="285050"/>
                  </a:lnTo>
                  <a:lnTo>
                    <a:pt x="292569" y="326236"/>
                  </a:lnTo>
                  <a:lnTo>
                    <a:pt x="322134" y="346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032929" y="6730400"/>
              <a:ext cx="274225" cy="251343"/>
            </a:xfrm>
            <a:custGeom>
              <a:avLst/>
              <a:gdLst/>
              <a:ahLst/>
              <a:cxnLst/>
              <a:rect l="0" t="0" r="0" b="0"/>
              <a:pathLst>
                <a:path w="274225" h="251343">
                  <a:moveTo>
                    <a:pt x="0" y="0"/>
                  </a:moveTo>
                  <a:lnTo>
                    <a:pt x="14915" y="59660"/>
                  </a:lnTo>
                  <a:lnTo>
                    <a:pt x="32230" y="121644"/>
                  </a:lnTo>
                  <a:lnTo>
                    <a:pt x="50321" y="177898"/>
                  </a:lnTo>
                  <a:lnTo>
                    <a:pt x="68565" y="233022"/>
                  </a:lnTo>
                  <a:lnTo>
                    <a:pt x="73132" y="246756"/>
                  </a:lnTo>
                  <a:lnTo>
                    <a:pt x="73130" y="251342"/>
                  </a:lnTo>
                  <a:lnTo>
                    <a:pt x="70082" y="249828"/>
                  </a:lnTo>
                  <a:lnTo>
                    <a:pt x="65003" y="244249"/>
                  </a:lnTo>
                  <a:lnTo>
                    <a:pt x="59359" y="221799"/>
                  </a:lnTo>
                  <a:lnTo>
                    <a:pt x="58374" y="193032"/>
                  </a:lnTo>
                  <a:lnTo>
                    <a:pt x="63015" y="165012"/>
                  </a:lnTo>
                  <a:lnTo>
                    <a:pt x="74218" y="141388"/>
                  </a:lnTo>
                  <a:lnTo>
                    <a:pt x="81471" y="130822"/>
                  </a:lnTo>
                  <a:lnTo>
                    <a:pt x="101718" y="115019"/>
                  </a:lnTo>
                  <a:lnTo>
                    <a:pt x="127475" y="104441"/>
                  </a:lnTo>
                  <a:lnTo>
                    <a:pt x="159236" y="99740"/>
                  </a:lnTo>
                  <a:lnTo>
                    <a:pt x="185539" y="105775"/>
                  </a:lnTo>
                  <a:lnTo>
                    <a:pt x="207386" y="120138"/>
                  </a:lnTo>
                  <a:lnTo>
                    <a:pt x="227252" y="141756"/>
                  </a:lnTo>
                  <a:lnTo>
                    <a:pt x="253886" y="200774"/>
                  </a:lnTo>
                  <a:lnTo>
                    <a:pt x="274224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403131" y="6801815"/>
              <a:ext cx="164536" cy="10853"/>
            </a:xfrm>
            <a:custGeom>
              <a:avLst/>
              <a:gdLst/>
              <a:ahLst/>
              <a:cxnLst/>
              <a:rect l="0" t="0" r="0" b="0"/>
              <a:pathLst>
                <a:path w="164536" h="10853">
                  <a:moveTo>
                    <a:pt x="0" y="10852"/>
                  </a:moveTo>
                  <a:lnTo>
                    <a:pt x="48807" y="0"/>
                  </a:lnTo>
                  <a:lnTo>
                    <a:pt x="98252" y="2051"/>
                  </a:lnTo>
                  <a:lnTo>
                    <a:pt x="139309" y="8245"/>
                  </a:lnTo>
                  <a:lnTo>
                    <a:pt x="164535" y="108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416842" y="6894934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13712"/>
                  </a:moveTo>
                  <a:lnTo>
                    <a:pt x="35887" y="4288"/>
                  </a:lnTo>
                  <a:lnTo>
                    <a:pt x="90531" y="1271"/>
                  </a:lnTo>
                  <a:lnTo>
                    <a:pt x="152174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663644" y="6711331"/>
              <a:ext cx="272381" cy="259782"/>
            </a:xfrm>
            <a:custGeom>
              <a:avLst/>
              <a:gdLst/>
              <a:ahLst/>
              <a:cxnLst/>
              <a:rect l="0" t="0" r="0" b="0"/>
              <a:pathLst>
                <a:path w="272381" h="259782">
                  <a:moveTo>
                    <a:pt x="0" y="32781"/>
                  </a:moveTo>
                  <a:lnTo>
                    <a:pt x="59660" y="7013"/>
                  </a:lnTo>
                  <a:lnTo>
                    <a:pt x="95071" y="0"/>
                  </a:lnTo>
                  <a:lnTo>
                    <a:pt x="136201" y="1961"/>
                  </a:lnTo>
                  <a:lnTo>
                    <a:pt x="167684" y="11973"/>
                  </a:lnTo>
                  <a:lnTo>
                    <a:pt x="180345" y="18909"/>
                  </a:lnTo>
                  <a:lnTo>
                    <a:pt x="185739" y="29627"/>
                  </a:lnTo>
                  <a:lnTo>
                    <a:pt x="183607" y="57785"/>
                  </a:lnTo>
                  <a:lnTo>
                    <a:pt x="172503" y="82488"/>
                  </a:lnTo>
                  <a:lnTo>
                    <a:pt x="165276" y="93341"/>
                  </a:lnTo>
                  <a:lnTo>
                    <a:pt x="165029" y="97530"/>
                  </a:lnTo>
                  <a:lnTo>
                    <a:pt x="169435" y="97275"/>
                  </a:lnTo>
                  <a:lnTo>
                    <a:pt x="176942" y="94059"/>
                  </a:lnTo>
                  <a:lnTo>
                    <a:pt x="197471" y="94547"/>
                  </a:lnTo>
                  <a:lnTo>
                    <a:pt x="220306" y="101366"/>
                  </a:lnTo>
                  <a:lnTo>
                    <a:pt x="240611" y="114553"/>
                  </a:lnTo>
                  <a:lnTo>
                    <a:pt x="269173" y="153665"/>
                  </a:lnTo>
                  <a:lnTo>
                    <a:pt x="272380" y="169738"/>
                  </a:lnTo>
                  <a:lnTo>
                    <a:pt x="267818" y="203848"/>
                  </a:lnTo>
                  <a:lnTo>
                    <a:pt x="251571" y="231195"/>
                  </a:lnTo>
                  <a:lnTo>
                    <a:pt x="240841" y="242754"/>
                  </a:lnTo>
                  <a:lnTo>
                    <a:pt x="212667" y="255596"/>
                  </a:lnTo>
                  <a:lnTo>
                    <a:pt x="182880" y="259781"/>
                  </a:lnTo>
                  <a:lnTo>
                    <a:pt x="137112" y="25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020135" y="6661845"/>
              <a:ext cx="234444" cy="356491"/>
            </a:xfrm>
            <a:custGeom>
              <a:avLst/>
              <a:gdLst/>
              <a:ahLst/>
              <a:cxnLst/>
              <a:rect l="0" t="0" r="0" b="0"/>
              <a:pathLst>
                <a:path w="234444" h="356491">
                  <a:moveTo>
                    <a:pt x="0" y="0"/>
                  </a:moveTo>
                  <a:lnTo>
                    <a:pt x="10853" y="48806"/>
                  </a:lnTo>
                  <a:lnTo>
                    <a:pt x="12865" y="98251"/>
                  </a:lnTo>
                  <a:lnTo>
                    <a:pt x="17523" y="151496"/>
                  </a:lnTo>
                  <a:lnTo>
                    <a:pt x="26070" y="184639"/>
                  </a:lnTo>
                  <a:lnTo>
                    <a:pt x="40024" y="209524"/>
                  </a:lnTo>
                  <a:lnTo>
                    <a:pt x="64509" y="226679"/>
                  </a:lnTo>
                  <a:lnTo>
                    <a:pt x="95703" y="237858"/>
                  </a:lnTo>
                  <a:lnTo>
                    <a:pt x="129880" y="242826"/>
                  </a:lnTo>
                  <a:lnTo>
                    <a:pt x="183382" y="231065"/>
                  </a:lnTo>
                  <a:lnTo>
                    <a:pt x="230550" y="208284"/>
                  </a:lnTo>
                  <a:lnTo>
                    <a:pt x="234443" y="201317"/>
                  </a:lnTo>
                  <a:lnTo>
                    <a:pt x="230946" y="195150"/>
                  </a:lnTo>
                  <a:lnTo>
                    <a:pt x="222520" y="189515"/>
                  </a:lnTo>
                  <a:lnTo>
                    <a:pt x="212332" y="188805"/>
                  </a:lnTo>
                  <a:lnTo>
                    <a:pt x="188825" y="196142"/>
                  </a:lnTo>
                  <a:lnTo>
                    <a:pt x="157174" y="217403"/>
                  </a:lnTo>
                  <a:lnTo>
                    <a:pt x="128498" y="250278"/>
                  </a:lnTo>
                  <a:lnTo>
                    <a:pt x="118049" y="279831"/>
                  </a:lnTo>
                  <a:lnTo>
                    <a:pt x="114928" y="310232"/>
                  </a:lnTo>
                  <a:lnTo>
                    <a:pt x="123401" y="3564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484481" y="7086902"/>
              <a:ext cx="877517" cy="68546"/>
            </a:xfrm>
            <a:custGeom>
              <a:avLst/>
              <a:gdLst/>
              <a:ahLst/>
              <a:cxnLst/>
              <a:rect l="0" t="0" r="0" b="0"/>
              <a:pathLst>
                <a:path w="877517" h="68546">
                  <a:moveTo>
                    <a:pt x="0" y="68545"/>
                  </a:moveTo>
                  <a:lnTo>
                    <a:pt x="59660" y="53630"/>
                  </a:lnTo>
                  <a:lnTo>
                    <a:pt x="119241" y="44829"/>
                  </a:lnTo>
                  <a:lnTo>
                    <a:pt x="165732" y="42770"/>
                  </a:lnTo>
                  <a:lnTo>
                    <a:pt x="226166" y="40088"/>
                  </a:lnTo>
                  <a:lnTo>
                    <a:pt x="284191" y="30321"/>
                  </a:lnTo>
                  <a:lnTo>
                    <a:pt x="326896" y="22103"/>
                  </a:lnTo>
                  <a:lnTo>
                    <a:pt x="371268" y="17435"/>
                  </a:lnTo>
                  <a:lnTo>
                    <a:pt x="414856" y="13837"/>
                  </a:lnTo>
                  <a:lnTo>
                    <a:pt x="475179" y="4770"/>
                  </a:lnTo>
                  <a:lnTo>
                    <a:pt x="518424" y="2114"/>
                  </a:lnTo>
                  <a:lnTo>
                    <a:pt x="563034" y="934"/>
                  </a:lnTo>
                  <a:lnTo>
                    <a:pt x="606729" y="409"/>
                  </a:lnTo>
                  <a:lnTo>
                    <a:pt x="665588" y="113"/>
                  </a:lnTo>
                  <a:lnTo>
                    <a:pt x="721622" y="26"/>
                  </a:lnTo>
                  <a:lnTo>
                    <a:pt x="778343" y="0"/>
                  </a:lnTo>
                  <a:lnTo>
                    <a:pt x="836621" y="1516"/>
                  </a:lnTo>
                  <a:lnTo>
                    <a:pt x="877516" y="1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914279" y="7141736"/>
              <a:ext cx="310608" cy="264407"/>
            </a:xfrm>
            <a:custGeom>
              <a:avLst/>
              <a:gdLst/>
              <a:ahLst/>
              <a:cxnLst/>
              <a:rect l="0" t="0" r="0" b="0"/>
              <a:pathLst>
                <a:path w="310608" h="264407">
                  <a:moveTo>
                    <a:pt x="132361" y="0"/>
                  </a:moveTo>
                  <a:lnTo>
                    <a:pt x="163676" y="12470"/>
                  </a:lnTo>
                  <a:lnTo>
                    <a:pt x="191575" y="35857"/>
                  </a:lnTo>
                  <a:lnTo>
                    <a:pt x="209969" y="58593"/>
                  </a:lnTo>
                  <a:lnTo>
                    <a:pt x="216112" y="92058"/>
                  </a:lnTo>
                  <a:lnTo>
                    <a:pt x="212240" y="127753"/>
                  </a:lnTo>
                  <a:lnTo>
                    <a:pt x="200364" y="153773"/>
                  </a:lnTo>
                  <a:lnTo>
                    <a:pt x="148256" y="215705"/>
                  </a:lnTo>
                  <a:lnTo>
                    <a:pt x="125714" y="234504"/>
                  </a:lnTo>
                  <a:lnTo>
                    <a:pt x="78763" y="253654"/>
                  </a:lnTo>
                  <a:lnTo>
                    <a:pt x="44046" y="264066"/>
                  </a:lnTo>
                  <a:lnTo>
                    <a:pt x="29304" y="264406"/>
                  </a:lnTo>
                  <a:lnTo>
                    <a:pt x="4798" y="256657"/>
                  </a:lnTo>
                  <a:lnTo>
                    <a:pt x="92" y="250325"/>
                  </a:lnTo>
                  <a:lnTo>
                    <a:pt x="0" y="243057"/>
                  </a:lnTo>
                  <a:lnTo>
                    <a:pt x="21748" y="202220"/>
                  </a:lnTo>
                  <a:lnTo>
                    <a:pt x="42066" y="184838"/>
                  </a:lnTo>
                  <a:lnTo>
                    <a:pt x="99628" y="161266"/>
                  </a:lnTo>
                  <a:lnTo>
                    <a:pt x="151777" y="153918"/>
                  </a:lnTo>
                  <a:lnTo>
                    <a:pt x="205823" y="151741"/>
                  </a:lnTo>
                  <a:lnTo>
                    <a:pt x="253153" y="158373"/>
                  </a:lnTo>
                  <a:lnTo>
                    <a:pt x="288844" y="177267"/>
                  </a:lnTo>
                  <a:lnTo>
                    <a:pt x="300934" y="189491"/>
                  </a:lnTo>
                  <a:lnTo>
                    <a:pt x="310607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910446" y="7018335"/>
              <a:ext cx="356492" cy="27424"/>
            </a:xfrm>
            <a:custGeom>
              <a:avLst/>
              <a:gdLst/>
              <a:ahLst/>
              <a:cxnLst/>
              <a:rect l="0" t="0" r="0" b="0"/>
              <a:pathLst>
                <a:path w="356492" h="27424">
                  <a:moveTo>
                    <a:pt x="0" y="27423"/>
                  </a:moveTo>
                  <a:lnTo>
                    <a:pt x="55597" y="12508"/>
                  </a:lnTo>
                  <a:lnTo>
                    <a:pt x="104327" y="3707"/>
                  </a:lnTo>
                  <a:lnTo>
                    <a:pt x="167008" y="1099"/>
                  </a:lnTo>
                  <a:lnTo>
                    <a:pt x="211338" y="489"/>
                  </a:lnTo>
                  <a:lnTo>
                    <a:pt x="256430" y="217"/>
                  </a:lnTo>
                  <a:lnTo>
                    <a:pt x="317364" y="65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995090" y="7141736"/>
              <a:ext cx="258136" cy="227810"/>
            </a:xfrm>
            <a:custGeom>
              <a:avLst/>
              <a:gdLst/>
              <a:ahLst/>
              <a:cxnLst/>
              <a:rect l="0" t="0" r="0" b="0"/>
              <a:pathLst>
                <a:path w="258136" h="227810">
                  <a:moveTo>
                    <a:pt x="93601" y="0"/>
                  </a:moveTo>
                  <a:lnTo>
                    <a:pt x="134340" y="23416"/>
                  </a:lnTo>
                  <a:lnTo>
                    <a:pt x="184355" y="76267"/>
                  </a:lnTo>
                  <a:lnTo>
                    <a:pt x="189144" y="87408"/>
                  </a:lnTo>
                  <a:lnTo>
                    <a:pt x="190402" y="111974"/>
                  </a:lnTo>
                  <a:lnTo>
                    <a:pt x="182544" y="151500"/>
                  </a:lnTo>
                  <a:lnTo>
                    <a:pt x="166647" y="174484"/>
                  </a:lnTo>
                  <a:lnTo>
                    <a:pt x="127940" y="204554"/>
                  </a:lnTo>
                  <a:lnTo>
                    <a:pt x="95152" y="220407"/>
                  </a:lnTo>
                  <a:lnTo>
                    <a:pt x="43956" y="227809"/>
                  </a:lnTo>
                  <a:lnTo>
                    <a:pt x="13644" y="224142"/>
                  </a:lnTo>
                  <a:lnTo>
                    <a:pt x="5257" y="217984"/>
                  </a:lnTo>
                  <a:lnTo>
                    <a:pt x="1188" y="209308"/>
                  </a:lnTo>
                  <a:lnTo>
                    <a:pt x="0" y="198954"/>
                  </a:lnTo>
                  <a:lnTo>
                    <a:pt x="5301" y="189004"/>
                  </a:lnTo>
                  <a:lnTo>
                    <a:pt x="27443" y="169824"/>
                  </a:lnTo>
                  <a:lnTo>
                    <a:pt x="57595" y="159268"/>
                  </a:lnTo>
                  <a:lnTo>
                    <a:pt x="108831" y="153326"/>
                  </a:lnTo>
                  <a:lnTo>
                    <a:pt x="158545" y="155627"/>
                  </a:lnTo>
                  <a:lnTo>
                    <a:pt x="216289" y="170054"/>
                  </a:lnTo>
                  <a:lnTo>
                    <a:pt x="258135" y="191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828179" y="7649051"/>
              <a:ext cx="41134" cy="246802"/>
            </a:xfrm>
            <a:custGeom>
              <a:avLst/>
              <a:gdLst/>
              <a:ahLst/>
              <a:cxnLst/>
              <a:rect l="0" t="0" r="0" b="0"/>
              <a:pathLst>
                <a:path w="41134" h="246802">
                  <a:moveTo>
                    <a:pt x="0" y="0"/>
                  </a:moveTo>
                  <a:lnTo>
                    <a:pt x="9422" y="54731"/>
                  </a:lnTo>
                  <a:lnTo>
                    <a:pt x="13963" y="115411"/>
                  </a:lnTo>
                  <a:lnTo>
                    <a:pt x="24280" y="171138"/>
                  </a:lnTo>
                  <a:lnTo>
                    <a:pt x="37352" y="223561"/>
                  </a:lnTo>
                  <a:lnTo>
                    <a:pt x="41133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013564" y="7594206"/>
              <a:ext cx="159660" cy="247930"/>
            </a:xfrm>
            <a:custGeom>
              <a:avLst/>
              <a:gdLst/>
              <a:ahLst/>
              <a:cxnLst/>
              <a:rect l="0" t="0" r="0" b="0"/>
              <a:pathLst>
                <a:path w="159660" h="247930">
                  <a:moveTo>
                    <a:pt x="129972" y="27422"/>
                  </a:moveTo>
                  <a:lnTo>
                    <a:pt x="144530" y="5585"/>
                  </a:lnTo>
                  <a:lnTo>
                    <a:pt x="138154" y="677"/>
                  </a:lnTo>
                  <a:lnTo>
                    <a:pt x="84322" y="1047"/>
                  </a:lnTo>
                  <a:lnTo>
                    <a:pt x="36718" y="12329"/>
                  </a:lnTo>
                  <a:lnTo>
                    <a:pt x="7782" y="26300"/>
                  </a:lnTo>
                  <a:lnTo>
                    <a:pt x="1285" y="34291"/>
                  </a:lnTo>
                  <a:lnTo>
                    <a:pt x="0" y="42666"/>
                  </a:lnTo>
                  <a:lnTo>
                    <a:pt x="2191" y="51296"/>
                  </a:lnTo>
                  <a:lnTo>
                    <a:pt x="16812" y="69010"/>
                  </a:lnTo>
                  <a:lnTo>
                    <a:pt x="38545" y="85516"/>
                  </a:lnTo>
                  <a:lnTo>
                    <a:pt x="89737" y="112589"/>
                  </a:lnTo>
                  <a:lnTo>
                    <a:pt x="136583" y="146825"/>
                  </a:lnTo>
                  <a:lnTo>
                    <a:pt x="158507" y="181124"/>
                  </a:lnTo>
                  <a:lnTo>
                    <a:pt x="159659" y="193875"/>
                  </a:lnTo>
                  <a:lnTo>
                    <a:pt x="152815" y="220233"/>
                  </a:lnTo>
                  <a:lnTo>
                    <a:pt x="135553" y="239055"/>
                  </a:lnTo>
                  <a:lnTo>
                    <a:pt x="124552" y="246208"/>
                  </a:lnTo>
                  <a:lnTo>
                    <a:pt x="114171" y="247929"/>
                  </a:lnTo>
                  <a:lnTo>
                    <a:pt x="104203" y="246030"/>
                  </a:lnTo>
                  <a:lnTo>
                    <a:pt x="94511" y="241716"/>
                  </a:lnTo>
                  <a:lnTo>
                    <a:pt x="88050" y="232747"/>
                  </a:lnTo>
                  <a:lnTo>
                    <a:pt x="80870" y="206530"/>
                  </a:lnTo>
                  <a:lnTo>
                    <a:pt x="84107" y="157511"/>
                  </a:lnTo>
                  <a:lnTo>
                    <a:pt x="94861" y="130436"/>
                  </a:lnTo>
                  <a:lnTo>
                    <a:pt x="113982" y="89937"/>
                  </a:lnTo>
                  <a:lnTo>
                    <a:pt x="134092" y="28937"/>
                  </a:lnTo>
                  <a:lnTo>
                    <a:pt x="14368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936950" y="7703896"/>
            <a:ext cx="712984" cy="304199"/>
            <a:chOff x="5936950" y="7703896"/>
            <a:chExt cx="712984" cy="304199"/>
          </a:xfrm>
        </p:grpSpPr>
        <p:sp>
          <p:nvSpPr>
            <p:cNvPr id="144" name="Freeform 143"/>
            <p:cNvSpPr/>
            <p:nvPr/>
          </p:nvSpPr>
          <p:spPr>
            <a:xfrm>
              <a:off x="5936950" y="7703896"/>
              <a:ext cx="342781" cy="304199"/>
            </a:xfrm>
            <a:custGeom>
              <a:avLst/>
              <a:gdLst/>
              <a:ahLst/>
              <a:cxnLst/>
              <a:rect l="0" t="0" r="0" b="0"/>
              <a:pathLst>
                <a:path w="342781" h="304199">
                  <a:moveTo>
                    <a:pt x="0" y="0"/>
                  </a:moveTo>
                  <a:lnTo>
                    <a:pt x="14915" y="48806"/>
                  </a:lnTo>
                  <a:lnTo>
                    <a:pt x="32231" y="108497"/>
                  </a:lnTo>
                  <a:lnTo>
                    <a:pt x="53053" y="157748"/>
                  </a:lnTo>
                  <a:lnTo>
                    <a:pt x="71242" y="210936"/>
                  </a:lnTo>
                  <a:lnTo>
                    <a:pt x="100459" y="272555"/>
                  </a:lnTo>
                  <a:lnTo>
                    <a:pt x="112189" y="300905"/>
                  </a:lnTo>
                  <a:lnTo>
                    <a:pt x="115926" y="304198"/>
                  </a:lnTo>
                  <a:lnTo>
                    <a:pt x="118418" y="300301"/>
                  </a:lnTo>
                  <a:lnTo>
                    <a:pt x="120079" y="291608"/>
                  </a:lnTo>
                  <a:lnTo>
                    <a:pt x="116174" y="231768"/>
                  </a:lnTo>
                  <a:lnTo>
                    <a:pt x="129252" y="170705"/>
                  </a:lnTo>
                  <a:lnTo>
                    <a:pt x="149341" y="132508"/>
                  </a:lnTo>
                  <a:lnTo>
                    <a:pt x="181869" y="101893"/>
                  </a:lnTo>
                  <a:lnTo>
                    <a:pt x="194373" y="96874"/>
                  </a:lnTo>
                  <a:lnTo>
                    <a:pt x="220453" y="95361"/>
                  </a:lnTo>
                  <a:lnTo>
                    <a:pt x="243217" y="103829"/>
                  </a:lnTo>
                  <a:lnTo>
                    <a:pt x="282657" y="134092"/>
                  </a:lnTo>
                  <a:lnTo>
                    <a:pt x="303299" y="167702"/>
                  </a:lnTo>
                  <a:lnTo>
                    <a:pt x="323922" y="220005"/>
                  </a:lnTo>
                  <a:lnTo>
                    <a:pt x="342780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85398" y="7717606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59661" y="2859"/>
                  </a:lnTo>
                  <a:lnTo>
                    <a:pt x="98929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457976" y="7854719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0"/>
                  </a:lnTo>
                  <a:lnTo>
                    <a:pt x="142946" y="37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865641" y="10381573"/>
            <a:ext cx="2975332" cy="1893555"/>
            <a:chOff x="2865641" y="10381573"/>
            <a:chExt cx="2975332" cy="1893555"/>
          </a:xfrm>
        </p:grpSpPr>
        <p:sp>
          <p:nvSpPr>
            <p:cNvPr id="148" name="Freeform 147"/>
            <p:cNvSpPr/>
            <p:nvPr/>
          </p:nvSpPr>
          <p:spPr>
            <a:xfrm>
              <a:off x="3265500" y="10381573"/>
              <a:ext cx="313124" cy="380308"/>
            </a:xfrm>
            <a:custGeom>
              <a:avLst/>
              <a:gdLst/>
              <a:ahLst/>
              <a:cxnLst/>
              <a:rect l="0" t="0" r="0" b="0"/>
              <a:pathLst>
                <a:path w="313124" h="380308">
                  <a:moveTo>
                    <a:pt x="93744" y="0"/>
                  </a:moveTo>
                  <a:lnTo>
                    <a:pt x="136006" y="24940"/>
                  </a:lnTo>
                  <a:lnTo>
                    <a:pt x="176346" y="70190"/>
                  </a:lnTo>
                  <a:lnTo>
                    <a:pt x="212674" y="131164"/>
                  </a:lnTo>
                  <a:lnTo>
                    <a:pt x="222775" y="175093"/>
                  </a:lnTo>
                  <a:lnTo>
                    <a:pt x="221183" y="235373"/>
                  </a:lnTo>
                  <a:lnTo>
                    <a:pt x="203784" y="284549"/>
                  </a:lnTo>
                  <a:lnTo>
                    <a:pt x="179332" y="320787"/>
                  </a:lnTo>
                  <a:lnTo>
                    <a:pt x="145510" y="350822"/>
                  </a:lnTo>
                  <a:lnTo>
                    <a:pt x="106543" y="371740"/>
                  </a:lnTo>
                  <a:lnTo>
                    <a:pt x="58773" y="380307"/>
                  </a:lnTo>
                  <a:lnTo>
                    <a:pt x="27927" y="374185"/>
                  </a:lnTo>
                  <a:lnTo>
                    <a:pt x="13303" y="368287"/>
                  </a:lnTo>
                  <a:lnTo>
                    <a:pt x="5077" y="358261"/>
                  </a:lnTo>
                  <a:lnTo>
                    <a:pt x="1117" y="345484"/>
                  </a:lnTo>
                  <a:lnTo>
                    <a:pt x="0" y="330871"/>
                  </a:lnTo>
                  <a:lnTo>
                    <a:pt x="10947" y="302448"/>
                  </a:lnTo>
                  <a:lnTo>
                    <a:pt x="32570" y="276104"/>
                  </a:lnTo>
                  <a:lnTo>
                    <a:pt x="62493" y="254239"/>
                  </a:lnTo>
                  <a:lnTo>
                    <a:pt x="96105" y="246552"/>
                  </a:lnTo>
                  <a:lnTo>
                    <a:pt x="149288" y="250790"/>
                  </a:lnTo>
                  <a:lnTo>
                    <a:pt x="203641" y="265757"/>
                  </a:lnTo>
                  <a:lnTo>
                    <a:pt x="237042" y="282649"/>
                  </a:lnTo>
                  <a:lnTo>
                    <a:pt x="299874" y="344761"/>
                  </a:lnTo>
                  <a:lnTo>
                    <a:pt x="313123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702024" y="10600952"/>
              <a:ext cx="150825" cy="178247"/>
            </a:xfrm>
            <a:custGeom>
              <a:avLst/>
              <a:gdLst/>
              <a:ahLst/>
              <a:cxnLst/>
              <a:rect l="0" t="0" r="0" b="0"/>
              <a:pathLst>
                <a:path w="150825" h="178247">
                  <a:moveTo>
                    <a:pt x="0" y="0"/>
                  </a:moveTo>
                  <a:lnTo>
                    <a:pt x="12470" y="31316"/>
                  </a:lnTo>
                  <a:lnTo>
                    <a:pt x="51315" y="84886"/>
                  </a:lnTo>
                  <a:lnTo>
                    <a:pt x="111031" y="140316"/>
                  </a:lnTo>
                  <a:lnTo>
                    <a:pt x="150824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743158" y="10600952"/>
              <a:ext cx="109691" cy="219381"/>
            </a:xfrm>
            <a:custGeom>
              <a:avLst/>
              <a:gdLst/>
              <a:ahLst/>
              <a:cxnLst/>
              <a:rect l="0" t="0" r="0" b="0"/>
              <a:pathLst>
                <a:path w="109691" h="219381">
                  <a:moveTo>
                    <a:pt x="109690" y="0"/>
                  </a:moveTo>
                  <a:lnTo>
                    <a:pt x="90605" y="57252"/>
                  </a:lnTo>
                  <a:lnTo>
                    <a:pt x="71444" y="110166"/>
                  </a:lnTo>
                  <a:lnTo>
                    <a:pt x="39898" y="164629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956659" y="10395284"/>
              <a:ext cx="142991" cy="195872"/>
            </a:xfrm>
            <a:custGeom>
              <a:avLst/>
              <a:gdLst/>
              <a:ahLst/>
              <a:cxnLst/>
              <a:rect l="0" t="0" r="0" b="0"/>
              <a:pathLst>
                <a:path w="142991" h="195872">
                  <a:moveTo>
                    <a:pt x="60723" y="0"/>
                  </a:moveTo>
                  <a:lnTo>
                    <a:pt x="110697" y="38168"/>
                  </a:lnTo>
                  <a:lnTo>
                    <a:pt x="121020" y="67746"/>
                  </a:lnTo>
                  <a:lnTo>
                    <a:pt x="122562" y="103236"/>
                  </a:lnTo>
                  <a:lnTo>
                    <a:pt x="113090" y="134244"/>
                  </a:lnTo>
                  <a:lnTo>
                    <a:pt x="90627" y="170118"/>
                  </a:lnTo>
                  <a:lnTo>
                    <a:pt x="69443" y="186313"/>
                  </a:lnTo>
                  <a:lnTo>
                    <a:pt x="57396" y="192765"/>
                  </a:lnTo>
                  <a:lnTo>
                    <a:pt x="31822" y="195871"/>
                  </a:lnTo>
                  <a:lnTo>
                    <a:pt x="18603" y="194567"/>
                  </a:lnTo>
                  <a:lnTo>
                    <a:pt x="9791" y="187603"/>
                  </a:lnTo>
                  <a:lnTo>
                    <a:pt x="0" y="163615"/>
                  </a:lnTo>
                  <a:lnTo>
                    <a:pt x="436" y="151733"/>
                  </a:lnTo>
                  <a:lnTo>
                    <a:pt x="9045" y="130408"/>
                  </a:lnTo>
                  <a:lnTo>
                    <a:pt x="18654" y="123502"/>
                  </a:lnTo>
                  <a:lnTo>
                    <a:pt x="45580" y="115829"/>
                  </a:lnTo>
                  <a:lnTo>
                    <a:pt x="73798" y="120543"/>
                  </a:lnTo>
                  <a:lnTo>
                    <a:pt x="111317" y="140328"/>
                  </a:lnTo>
                  <a:lnTo>
                    <a:pt x="128913" y="155300"/>
                  </a:lnTo>
                  <a:lnTo>
                    <a:pt x="142990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394017" y="10477551"/>
              <a:ext cx="20991" cy="233092"/>
            </a:xfrm>
            <a:custGeom>
              <a:avLst/>
              <a:gdLst/>
              <a:ahLst/>
              <a:cxnLst/>
              <a:rect l="0" t="0" r="0" b="0"/>
              <a:pathLst>
                <a:path w="20991" h="233092">
                  <a:moveTo>
                    <a:pt x="7279" y="0"/>
                  </a:moveTo>
                  <a:lnTo>
                    <a:pt x="0" y="21837"/>
                  </a:lnTo>
                  <a:lnTo>
                    <a:pt x="4261" y="81108"/>
                  </a:lnTo>
                  <a:lnTo>
                    <a:pt x="7908" y="133552"/>
                  </a:lnTo>
                  <a:lnTo>
                    <a:pt x="16437" y="184639"/>
                  </a:lnTo>
                  <a:lnTo>
                    <a:pt x="20990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305317" y="10628375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4732" y="0"/>
                  </a:lnTo>
                  <a:lnTo>
                    <a:pt x="115412" y="0"/>
                  </a:lnTo>
                  <a:lnTo>
                    <a:pt x="175031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607203" y="10417611"/>
              <a:ext cx="191748" cy="282583"/>
            </a:xfrm>
            <a:custGeom>
              <a:avLst/>
              <a:gdLst/>
              <a:ahLst/>
              <a:cxnLst/>
              <a:rect l="0" t="0" r="0" b="0"/>
              <a:pathLst>
                <a:path w="191748" h="282583">
                  <a:moveTo>
                    <a:pt x="136873" y="32518"/>
                  </a:moveTo>
                  <a:lnTo>
                    <a:pt x="113457" y="12149"/>
                  </a:lnTo>
                  <a:lnTo>
                    <a:pt x="91426" y="1628"/>
                  </a:lnTo>
                  <a:lnTo>
                    <a:pt x="62337" y="0"/>
                  </a:lnTo>
                  <a:lnTo>
                    <a:pt x="32143" y="5878"/>
                  </a:lnTo>
                  <a:lnTo>
                    <a:pt x="8566" y="18647"/>
                  </a:lnTo>
                  <a:lnTo>
                    <a:pt x="2584" y="27841"/>
                  </a:lnTo>
                  <a:lnTo>
                    <a:pt x="0" y="50244"/>
                  </a:lnTo>
                  <a:lnTo>
                    <a:pt x="7992" y="71374"/>
                  </a:lnTo>
                  <a:lnTo>
                    <a:pt x="14389" y="81274"/>
                  </a:lnTo>
                  <a:lnTo>
                    <a:pt x="68441" y="120579"/>
                  </a:lnTo>
                  <a:lnTo>
                    <a:pt x="118459" y="156113"/>
                  </a:lnTo>
                  <a:lnTo>
                    <a:pt x="173015" y="200250"/>
                  </a:lnTo>
                  <a:lnTo>
                    <a:pt x="183819" y="212896"/>
                  </a:lnTo>
                  <a:lnTo>
                    <a:pt x="189499" y="225896"/>
                  </a:lnTo>
                  <a:lnTo>
                    <a:pt x="191747" y="252528"/>
                  </a:lnTo>
                  <a:lnTo>
                    <a:pt x="185643" y="262983"/>
                  </a:lnTo>
                  <a:lnTo>
                    <a:pt x="162611" y="278660"/>
                  </a:lnTo>
                  <a:lnTo>
                    <a:pt x="136125" y="282582"/>
                  </a:lnTo>
                  <a:lnTo>
                    <a:pt x="122663" y="281494"/>
                  </a:lnTo>
                  <a:lnTo>
                    <a:pt x="99580" y="268098"/>
                  </a:lnTo>
                  <a:lnTo>
                    <a:pt x="89159" y="258127"/>
                  </a:lnTo>
                  <a:lnTo>
                    <a:pt x="77580" y="226736"/>
                  </a:lnTo>
                  <a:lnTo>
                    <a:pt x="73957" y="190441"/>
                  </a:lnTo>
                  <a:lnTo>
                    <a:pt x="84045" y="129899"/>
                  </a:lnTo>
                  <a:lnTo>
                    <a:pt x="96337" y="91841"/>
                  </a:lnTo>
                  <a:lnTo>
                    <a:pt x="109450" y="599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908610" y="10504974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27422"/>
                  </a:moveTo>
                  <a:lnTo>
                    <a:pt x="57252" y="833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936032" y="10628375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1685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180746" y="10559819"/>
              <a:ext cx="207757" cy="93025"/>
            </a:xfrm>
            <a:custGeom>
              <a:avLst/>
              <a:gdLst/>
              <a:ahLst/>
              <a:cxnLst/>
              <a:rect l="0" t="0" r="0" b="0"/>
              <a:pathLst>
                <a:path w="207757" h="93025">
                  <a:moveTo>
                    <a:pt x="15799" y="0"/>
                  </a:moveTo>
                  <a:lnTo>
                    <a:pt x="1242" y="21836"/>
                  </a:lnTo>
                  <a:lnTo>
                    <a:pt x="0" y="31315"/>
                  </a:lnTo>
                  <a:lnTo>
                    <a:pt x="6746" y="49973"/>
                  </a:lnTo>
                  <a:lnTo>
                    <a:pt x="28026" y="64360"/>
                  </a:lnTo>
                  <a:lnTo>
                    <a:pt x="91341" y="86008"/>
                  </a:lnTo>
                  <a:lnTo>
                    <a:pt x="144486" y="93024"/>
                  </a:lnTo>
                  <a:lnTo>
                    <a:pt x="207756" y="822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388502" y="10450129"/>
              <a:ext cx="41135" cy="370204"/>
            </a:xfrm>
            <a:custGeom>
              <a:avLst/>
              <a:gdLst/>
              <a:ahLst/>
              <a:cxnLst/>
              <a:rect l="0" t="0" r="0" b="0"/>
              <a:pathLst>
                <a:path w="41135" h="370204">
                  <a:moveTo>
                    <a:pt x="41134" y="0"/>
                  </a:moveTo>
                  <a:lnTo>
                    <a:pt x="41134" y="45309"/>
                  </a:lnTo>
                  <a:lnTo>
                    <a:pt x="41134" y="102971"/>
                  </a:lnTo>
                  <a:lnTo>
                    <a:pt x="39610" y="159327"/>
                  </a:lnTo>
                  <a:lnTo>
                    <a:pt x="31711" y="214620"/>
                  </a:lnTo>
                  <a:lnTo>
                    <a:pt x="27169" y="268073"/>
                  </a:lnTo>
                  <a:lnTo>
                    <a:pt x="12758" y="327854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555675" y="10450129"/>
              <a:ext cx="184986" cy="267795"/>
            </a:xfrm>
            <a:custGeom>
              <a:avLst/>
              <a:gdLst/>
              <a:ahLst/>
              <a:cxnLst/>
              <a:rect l="0" t="0" r="0" b="0"/>
              <a:pathLst>
                <a:path w="184986" h="267795">
                  <a:moveTo>
                    <a:pt x="38495" y="13711"/>
                  </a:moveTo>
                  <a:lnTo>
                    <a:pt x="19411" y="70964"/>
                  </a:lnTo>
                  <a:lnTo>
                    <a:pt x="6265" y="117682"/>
                  </a:lnTo>
                  <a:lnTo>
                    <a:pt x="0" y="170119"/>
                  </a:lnTo>
                  <a:lnTo>
                    <a:pt x="5422" y="216971"/>
                  </a:lnTo>
                  <a:lnTo>
                    <a:pt x="16687" y="241669"/>
                  </a:lnTo>
                  <a:lnTo>
                    <a:pt x="23956" y="252521"/>
                  </a:lnTo>
                  <a:lnTo>
                    <a:pt x="34896" y="259755"/>
                  </a:lnTo>
                  <a:lnTo>
                    <a:pt x="63303" y="267794"/>
                  </a:lnTo>
                  <a:lnTo>
                    <a:pt x="106276" y="265040"/>
                  </a:lnTo>
                  <a:lnTo>
                    <a:pt x="134129" y="250337"/>
                  </a:lnTo>
                  <a:lnTo>
                    <a:pt x="158696" y="228568"/>
                  </a:lnTo>
                  <a:lnTo>
                    <a:pt x="174693" y="203658"/>
                  </a:lnTo>
                  <a:lnTo>
                    <a:pt x="184985" y="156660"/>
                  </a:lnTo>
                  <a:lnTo>
                    <a:pt x="180756" y="111419"/>
                  </a:lnTo>
                  <a:lnTo>
                    <a:pt x="165708" y="83036"/>
                  </a:lnTo>
                  <a:lnTo>
                    <a:pt x="131540" y="45424"/>
                  </a:lnTo>
                  <a:lnTo>
                    <a:pt x="92471" y="19045"/>
                  </a:lnTo>
                  <a:lnTo>
                    <a:pt x="5220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154494" y="10957444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48808" y="2858"/>
                  </a:lnTo>
                  <a:lnTo>
                    <a:pt x="98252" y="847"/>
                  </a:lnTo>
                  <a:lnTo>
                    <a:pt x="155560" y="251"/>
                  </a:lnTo>
                  <a:lnTo>
                    <a:pt x="216720" y="74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605863" y="10813053"/>
              <a:ext cx="152309" cy="369238"/>
            </a:xfrm>
            <a:custGeom>
              <a:avLst/>
              <a:gdLst/>
              <a:ahLst/>
              <a:cxnLst/>
              <a:rect l="0" t="0" r="0" b="0"/>
              <a:pathLst>
                <a:path w="152309" h="369238">
                  <a:moveTo>
                    <a:pt x="124501" y="7279"/>
                  </a:moveTo>
                  <a:lnTo>
                    <a:pt x="102665" y="0"/>
                  </a:lnTo>
                  <a:lnTo>
                    <a:pt x="79756" y="489"/>
                  </a:lnTo>
                  <a:lnTo>
                    <a:pt x="54341" y="7308"/>
                  </a:lnTo>
                  <a:lnTo>
                    <a:pt x="27810" y="20495"/>
                  </a:lnTo>
                  <a:lnTo>
                    <a:pt x="8909" y="40575"/>
                  </a:lnTo>
                  <a:lnTo>
                    <a:pt x="1736" y="52328"/>
                  </a:lnTo>
                  <a:lnTo>
                    <a:pt x="0" y="66257"/>
                  </a:lnTo>
                  <a:lnTo>
                    <a:pt x="6198" y="97984"/>
                  </a:lnTo>
                  <a:lnTo>
                    <a:pt x="34096" y="142829"/>
                  </a:lnTo>
                  <a:lnTo>
                    <a:pt x="84469" y="197404"/>
                  </a:lnTo>
                  <a:lnTo>
                    <a:pt x="123304" y="232378"/>
                  </a:lnTo>
                  <a:lnTo>
                    <a:pt x="144790" y="263224"/>
                  </a:lnTo>
                  <a:lnTo>
                    <a:pt x="152308" y="293184"/>
                  </a:lnTo>
                  <a:lnTo>
                    <a:pt x="152180" y="307571"/>
                  </a:lnTo>
                  <a:lnTo>
                    <a:pt x="139850" y="335746"/>
                  </a:lnTo>
                  <a:lnTo>
                    <a:pt x="130163" y="349658"/>
                  </a:lnTo>
                  <a:lnTo>
                    <a:pt x="117612" y="358933"/>
                  </a:lnTo>
                  <a:lnTo>
                    <a:pt x="87415" y="369237"/>
                  </a:lnTo>
                  <a:lnTo>
                    <a:pt x="73878" y="368938"/>
                  </a:lnTo>
                  <a:lnTo>
                    <a:pt x="50712" y="360481"/>
                  </a:lnTo>
                  <a:lnTo>
                    <a:pt x="43316" y="349390"/>
                  </a:lnTo>
                  <a:lnTo>
                    <a:pt x="35098" y="316752"/>
                  </a:lnTo>
                  <a:lnTo>
                    <a:pt x="37750" y="262831"/>
                  </a:lnTo>
                  <a:lnTo>
                    <a:pt x="48184" y="208261"/>
                  </a:lnTo>
                  <a:lnTo>
                    <a:pt x="74782" y="147697"/>
                  </a:lnTo>
                  <a:lnTo>
                    <a:pt x="97079" y="1032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908610" y="10984866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2769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321644" y="10880894"/>
              <a:ext cx="149126" cy="268507"/>
            </a:xfrm>
            <a:custGeom>
              <a:avLst/>
              <a:gdLst/>
              <a:ahLst/>
              <a:cxnLst/>
              <a:rect l="0" t="0" r="0" b="0"/>
              <a:pathLst>
                <a:path w="149126" h="268507">
                  <a:moveTo>
                    <a:pt x="135414" y="35416"/>
                  </a:moveTo>
                  <a:lnTo>
                    <a:pt x="128135" y="13580"/>
                  </a:lnTo>
                  <a:lnTo>
                    <a:pt x="119897" y="7147"/>
                  </a:lnTo>
                  <a:lnTo>
                    <a:pt x="94494" y="0"/>
                  </a:lnTo>
                  <a:lnTo>
                    <a:pt x="53210" y="3255"/>
                  </a:lnTo>
                  <a:lnTo>
                    <a:pt x="12032" y="21147"/>
                  </a:lnTo>
                  <a:lnTo>
                    <a:pt x="4408" y="30473"/>
                  </a:lnTo>
                  <a:lnTo>
                    <a:pt x="849" y="41262"/>
                  </a:lnTo>
                  <a:lnTo>
                    <a:pt x="0" y="53025"/>
                  </a:lnTo>
                  <a:lnTo>
                    <a:pt x="7182" y="78281"/>
                  </a:lnTo>
                  <a:lnTo>
                    <a:pt x="32418" y="118196"/>
                  </a:lnTo>
                  <a:lnTo>
                    <a:pt x="81891" y="172630"/>
                  </a:lnTo>
                  <a:lnTo>
                    <a:pt x="123205" y="225869"/>
                  </a:lnTo>
                  <a:lnTo>
                    <a:pt x="149125" y="2685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339469" y="10861465"/>
              <a:ext cx="131301" cy="356492"/>
            </a:xfrm>
            <a:custGeom>
              <a:avLst/>
              <a:gdLst/>
              <a:ahLst/>
              <a:cxnLst/>
              <a:rect l="0" t="0" r="0" b="0"/>
              <a:pathLst>
                <a:path w="131301" h="356492">
                  <a:moveTo>
                    <a:pt x="7900" y="356491"/>
                  </a:moveTo>
                  <a:lnTo>
                    <a:pt x="0" y="311182"/>
                  </a:lnTo>
                  <a:lnTo>
                    <a:pt x="6405" y="253520"/>
                  </a:lnTo>
                  <a:lnTo>
                    <a:pt x="19475" y="195641"/>
                  </a:lnTo>
                  <a:lnTo>
                    <a:pt x="43492" y="132448"/>
                  </a:lnTo>
                  <a:lnTo>
                    <a:pt x="77353" y="75976"/>
                  </a:lnTo>
                  <a:lnTo>
                    <a:pt x="112801" y="23302"/>
                  </a:lnTo>
                  <a:lnTo>
                    <a:pt x="1313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865641" y="11204245"/>
              <a:ext cx="2975332" cy="123402"/>
            </a:xfrm>
            <a:custGeom>
              <a:avLst/>
              <a:gdLst/>
              <a:ahLst/>
              <a:cxnLst/>
              <a:rect l="0" t="0" r="0" b="0"/>
              <a:pathLst>
                <a:path w="2975332" h="123402">
                  <a:moveTo>
                    <a:pt x="0" y="0"/>
                  </a:moveTo>
                  <a:lnTo>
                    <a:pt x="54732" y="0"/>
                  </a:lnTo>
                  <a:lnTo>
                    <a:pt x="115412" y="0"/>
                  </a:lnTo>
                  <a:lnTo>
                    <a:pt x="171139" y="1524"/>
                  </a:lnTo>
                  <a:lnTo>
                    <a:pt x="218797" y="9423"/>
                  </a:lnTo>
                  <a:lnTo>
                    <a:pt x="272359" y="12441"/>
                  </a:lnTo>
                  <a:lnTo>
                    <a:pt x="335795" y="14859"/>
                  </a:lnTo>
                  <a:lnTo>
                    <a:pt x="380302" y="20823"/>
                  </a:lnTo>
                  <a:lnTo>
                    <a:pt x="429536" y="24490"/>
                  </a:lnTo>
                  <a:lnTo>
                    <a:pt x="481887" y="26119"/>
                  </a:lnTo>
                  <a:lnTo>
                    <a:pt x="535623" y="26844"/>
                  </a:lnTo>
                  <a:lnTo>
                    <a:pt x="589976" y="31227"/>
                  </a:lnTo>
                  <a:lnTo>
                    <a:pt x="646125" y="36731"/>
                  </a:lnTo>
                  <a:lnTo>
                    <a:pt x="706628" y="39177"/>
                  </a:lnTo>
                  <a:lnTo>
                    <a:pt x="765003" y="44327"/>
                  </a:lnTo>
                  <a:lnTo>
                    <a:pt x="822940" y="50170"/>
                  </a:lnTo>
                  <a:lnTo>
                    <a:pt x="884238" y="52767"/>
                  </a:lnTo>
                  <a:lnTo>
                    <a:pt x="947029" y="57984"/>
                  </a:lnTo>
                  <a:lnTo>
                    <a:pt x="978703" y="61508"/>
                  </a:lnTo>
                  <a:lnTo>
                    <a:pt x="1012007" y="63857"/>
                  </a:lnTo>
                  <a:lnTo>
                    <a:pt x="1046397" y="65424"/>
                  </a:lnTo>
                  <a:lnTo>
                    <a:pt x="1081512" y="66468"/>
                  </a:lnTo>
                  <a:lnTo>
                    <a:pt x="1115586" y="68687"/>
                  </a:lnTo>
                  <a:lnTo>
                    <a:pt x="1148966" y="71690"/>
                  </a:lnTo>
                  <a:lnTo>
                    <a:pt x="1181884" y="75216"/>
                  </a:lnTo>
                  <a:lnTo>
                    <a:pt x="1216017" y="77566"/>
                  </a:lnTo>
                  <a:lnTo>
                    <a:pt x="1250960" y="79134"/>
                  </a:lnTo>
                  <a:lnTo>
                    <a:pt x="1286443" y="80179"/>
                  </a:lnTo>
                  <a:lnTo>
                    <a:pt x="1322286" y="82398"/>
                  </a:lnTo>
                  <a:lnTo>
                    <a:pt x="1358369" y="85401"/>
                  </a:lnTo>
                  <a:lnTo>
                    <a:pt x="1394613" y="88927"/>
                  </a:lnTo>
                  <a:lnTo>
                    <a:pt x="1432486" y="91277"/>
                  </a:lnTo>
                  <a:lnTo>
                    <a:pt x="1471446" y="92845"/>
                  </a:lnTo>
                  <a:lnTo>
                    <a:pt x="1511130" y="93889"/>
                  </a:lnTo>
                  <a:lnTo>
                    <a:pt x="1549774" y="94585"/>
                  </a:lnTo>
                  <a:lnTo>
                    <a:pt x="1587725" y="95050"/>
                  </a:lnTo>
                  <a:lnTo>
                    <a:pt x="1625213" y="95359"/>
                  </a:lnTo>
                  <a:lnTo>
                    <a:pt x="1663916" y="95565"/>
                  </a:lnTo>
                  <a:lnTo>
                    <a:pt x="1703430" y="95703"/>
                  </a:lnTo>
                  <a:lnTo>
                    <a:pt x="1743483" y="95795"/>
                  </a:lnTo>
                  <a:lnTo>
                    <a:pt x="1782373" y="97379"/>
                  </a:lnTo>
                  <a:lnTo>
                    <a:pt x="1820487" y="99960"/>
                  </a:lnTo>
                  <a:lnTo>
                    <a:pt x="1858085" y="103203"/>
                  </a:lnTo>
                  <a:lnTo>
                    <a:pt x="1896861" y="105365"/>
                  </a:lnTo>
                  <a:lnTo>
                    <a:pt x="1936423" y="106806"/>
                  </a:lnTo>
                  <a:lnTo>
                    <a:pt x="1976509" y="107767"/>
                  </a:lnTo>
                  <a:lnTo>
                    <a:pt x="2015420" y="108408"/>
                  </a:lnTo>
                  <a:lnTo>
                    <a:pt x="2053549" y="108835"/>
                  </a:lnTo>
                  <a:lnTo>
                    <a:pt x="2091156" y="109119"/>
                  </a:lnTo>
                  <a:lnTo>
                    <a:pt x="2128415" y="109309"/>
                  </a:lnTo>
                  <a:lnTo>
                    <a:pt x="2165443" y="109437"/>
                  </a:lnTo>
                  <a:lnTo>
                    <a:pt x="2202315" y="109520"/>
                  </a:lnTo>
                  <a:lnTo>
                    <a:pt x="2237561" y="109577"/>
                  </a:lnTo>
                  <a:lnTo>
                    <a:pt x="2271722" y="109614"/>
                  </a:lnTo>
                  <a:lnTo>
                    <a:pt x="2305160" y="109639"/>
                  </a:lnTo>
                  <a:lnTo>
                    <a:pt x="2339641" y="109656"/>
                  </a:lnTo>
                  <a:lnTo>
                    <a:pt x="2374815" y="109667"/>
                  </a:lnTo>
                  <a:lnTo>
                    <a:pt x="2410453" y="109674"/>
                  </a:lnTo>
                  <a:lnTo>
                    <a:pt x="2443352" y="109679"/>
                  </a:lnTo>
                  <a:lnTo>
                    <a:pt x="2504282" y="109685"/>
                  </a:lnTo>
                  <a:lnTo>
                    <a:pt x="2561831" y="109687"/>
                  </a:lnTo>
                  <a:lnTo>
                    <a:pt x="2617878" y="109688"/>
                  </a:lnTo>
                  <a:lnTo>
                    <a:pt x="2673257" y="109688"/>
                  </a:lnTo>
                  <a:lnTo>
                    <a:pt x="2724277" y="109689"/>
                  </a:lnTo>
                  <a:lnTo>
                    <a:pt x="2770820" y="111212"/>
                  </a:lnTo>
                  <a:lnTo>
                    <a:pt x="2831283" y="119112"/>
                  </a:lnTo>
                  <a:lnTo>
                    <a:pt x="2887792" y="122130"/>
                  </a:lnTo>
                  <a:lnTo>
                    <a:pt x="2949294" y="123150"/>
                  </a:lnTo>
                  <a:lnTo>
                    <a:pt x="2975331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315767" y="11464758"/>
              <a:ext cx="249146" cy="387499"/>
            </a:xfrm>
            <a:custGeom>
              <a:avLst/>
              <a:gdLst/>
              <a:ahLst/>
              <a:cxnLst/>
              <a:rect l="0" t="0" r="0" b="0"/>
              <a:pathLst>
                <a:path w="249146" h="387499">
                  <a:moveTo>
                    <a:pt x="139456" y="0"/>
                  </a:moveTo>
                  <a:lnTo>
                    <a:pt x="195653" y="48297"/>
                  </a:lnTo>
                  <a:lnTo>
                    <a:pt x="215722" y="71739"/>
                  </a:lnTo>
                  <a:lnTo>
                    <a:pt x="226673" y="101455"/>
                  </a:lnTo>
                  <a:lnTo>
                    <a:pt x="230017" y="136499"/>
                  </a:lnTo>
                  <a:lnTo>
                    <a:pt x="223334" y="196007"/>
                  </a:lnTo>
                  <a:lnTo>
                    <a:pt x="210182" y="242416"/>
                  </a:lnTo>
                  <a:lnTo>
                    <a:pt x="175150" y="298353"/>
                  </a:lnTo>
                  <a:lnTo>
                    <a:pt x="137844" y="347390"/>
                  </a:lnTo>
                  <a:lnTo>
                    <a:pt x="97844" y="377156"/>
                  </a:lnTo>
                  <a:lnTo>
                    <a:pt x="84293" y="383978"/>
                  </a:lnTo>
                  <a:lnTo>
                    <a:pt x="52984" y="387498"/>
                  </a:lnTo>
                  <a:lnTo>
                    <a:pt x="36104" y="386303"/>
                  </a:lnTo>
                  <a:lnTo>
                    <a:pt x="23327" y="380937"/>
                  </a:lnTo>
                  <a:lnTo>
                    <a:pt x="5068" y="362786"/>
                  </a:lnTo>
                  <a:lnTo>
                    <a:pt x="0" y="331359"/>
                  </a:lnTo>
                  <a:lnTo>
                    <a:pt x="781" y="312315"/>
                  </a:lnTo>
                  <a:lnTo>
                    <a:pt x="13837" y="283027"/>
                  </a:lnTo>
                  <a:lnTo>
                    <a:pt x="34874" y="261378"/>
                  </a:lnTo>
                  <a:lnTo>
                    <a:pt x="73937" y="240626"/>
                  </a:lnTo>
                  <a:lnTo>
                    <a:pt x="121905" y="227876"/>
                  </a:lnTo>
                  <a:lnTo>
                    <a:pt x="151461" y="229758"/>
                  </a:lnTo>
                  <a:lnTo>
                    <a:pt x="193795" y="246660"/>
                  </a:lnTo>
                  <a:lnTo>
                    <a:pt x="213373" y="266545"/>
                  </a:lnTo>
                  <a:lnTo>
                    <a:pt x="238355" y="316549"/>
                  </a:lnTo>
                  <a:lnTo>
                    <a:pt x="249145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660891" y="11629292"/>
              <a:ext cx="109690" cy="178247"/>
            </a:xfrm>
            <a:custGeom>
              <a:avLst/>
              <a:gdLst/>
              <a:ahLst/>
              <a:cxnLst/>
              <a:rect l="0" t="0" r="0" b="0"/>
              <a:pathLst>
                <a:path w="109690" h="178247">
                  <a:moveTo>
                    <a:pt x="0" y="0"/>
                  </a:moveTo>
                  <a:lnTo>
                    <a:pt x="38168" y="61780"/>
                  </a:lnTo>
                  <a:lnTo>
                    <a:pt x="82479" y="124315"/>
                  </a:lnTo>
                  <a:lnTo>
                    <a:pt x="101627" y="156680"/>
                  </a:lnTo>
                  <a:lnTo>
                    <a:pt x="109689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619757" y="11588159"/>
              <a:ext cx="191958" cy="301647"/>
            </a:xfrm>
            <a:custGeom>
              <a:avLst/>
              <a:gdLst/>
              <a:ahLst/>
              <a:cxnLst/>
              <a:rect l="0" t="0" r="0" b="0"/>
              <a:pathLst>
                <a:path w="191958" h="301647">
                  <a:moveTo>
                    <a:pt x="191957" y="0"/>
                  </a:moveTo>
                  <a:lnTo>
                    <a:pt x="170064" y="24939"/>
                  </a:lnTo>
                  <a:lnTo>
                    <a:pt x="132336" y="85389"/>
                  </a:lnTo>
                  <a:lnTo>
                    <a:pt x="94564" y="142099"/>
                  </a:lnTo>
                  <a:lnTo>
                    <a:pt x="58488" y="203083"/>
                  </a:lnTo>
                  <a:lnTo>
                    <a:pt x="28502" y="25568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867845" y="11478469"/>
              <a:ext cx="122116" cy="165179"/>
            </a:xfrm>
            <a:custGeom>
              <a:avLst/>
              <a:gdLst/>
              <a:ahLst/>
              <a:cxnLst/>
              <a:rect l="0" t="0" r="0" b="0"/>
              <a:pathLst>
                <a:path w="122116" h="165179">
                  <a:moveTo>
                    <a:pt x="39847" y="0"/>
                  </a:moveTo>
                  <a:lnTo>
                    <a:pt x="61684" y="14557"/>
                  </a:lnTo>
                  <a:lnTo>
                    <a:pt x="76467" y="33893"/>
                  </a:lnTo>
                  <a:lnTo>
                    <a:pt x="86592" y="59245"/>
                  </a:lnTo>
                  <a:lnTo>
                    <a:pt x="91092" y="90825"/>
                  </a:lnTo>
                  <a:lnTo>
                    <a:pt x="84967" y="117047"/>
                  </a:lnTo>
                  <a:lnTo>
                    <a:pt x="70565" y="138858"/>
                  </a:lnTo>
                  <a:lnTo>
                    <a:pt x="48929" y="158709"/>
                  </a:lnTo>
                  <a:lnTo>
                    <a:pt x="36761" y="163698"/>
                  </a:lnTo>
                  <a:lnTo>
                    <a:pt x="11054" y="165178"/>
                  </a:lnTo>
                  <a:lnTo>
                    <a:pt x="3893" y="158870"/>
                  </a:lnTo>
                  <a:lnTo>
                    <a:pt x="643" y="148570"/>
                  </a:lnTo>
                  <a:lnTo>
                    <a:pt x="0" y="135610"/>
                  </a:lnTo>
                  <a:lnTo>
                    <a:pt x="4142" y="123923"/>
                  </a:lnTo>
                  <a:lnTo>
                    <a:pt x="20932" y="102812"/>
                  </a:lnTo>
                  <a:lnTo>
                    <a:pt x="31807" y="97487"/>
                  </a:lnTo>
                  <a:lnTo>
                    <a:pt x="56079" y="95633"/>
                  </a:lnTo>
                  <a:lnTo>
                    <a:pt x="78039" y="103950"/>
                  </a:lnTo>
                  <a:lnTo>
                    <a:pt x="88160" y="110434"/>
                  </a:lnTo>
                  <a:lnTo>
                    <a:pt x="103469" y="129826"/>
                  </a:lnTo>
                  <a:lnTo>
                    <a:pt x="122115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154494" y="11656715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140783" y="11735515"/>
              <a:ext cx="150824" cy="30890"/>
            </a:xfrm>
            <a:custGeom>
              <a:avLst/>
              <a:gdLst/>
              <a:ahLst/>
              <a:cxnLst/>
              <a:rect l="0" t="0" r="0" b="0"/>
              <a:pathLst>
                <a:path w="150824" h="30890">
                  <a:moveTo>
                    <a:pt x="0" y="30889"/>
                  </a:moveTo>
                  <a:lnTo>
                    <a:pt x="34363" y="10520"/>
                  </a:lnTo>
                  <a:lnTo>
                    <a:pt x="64531" y="0"/>
                  </a:lnTo>
                  <a:lnTo>
                    <a:pt x="127458" y="1203"/>
                  </a:lnTo>
                  <a:lnTo>
                    <a:pt x="150823" y="34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387585" y="11526034"/>
              <a:ext cx="233654" cy="350061"/>
            </a:xfrm>
            <a:custGeom>
              <a:avLst/>
              <a:gdLst/>
              <a:ahLst/>
              <a:cxnLst/>
              <a:rect l="0" t="0" r="0" b="0"/>
              <a:pathLst>
                <a:path w="233654" h="350061">
                  <a:moveTo>
                    <a:pt x="137111" y="7280"/>
                  </a:moveTo>
                  <a:lnTo>
                    <a:pt x="158948" y="0"/>
                  </a:lnTo>
                  <a:lnTo>
                    <a:pt x="181856" y="4552"/>
                  </a:lnTo>
                  <a:lnTo>
                    <a:pt x="194364" y="10032"/>
                  </a:lnTo>
                  <a:lnTo>
                    <a:pt x="201179" y="18256"/>
                  </a:lnTo>
                  <a:lnTo>
                    <a:pt x="204198" y="28309"/>
                  </a:lnTo>
                  <a:lnTo>
                    <a:pt x="204688" y="39580"/>
                  </a:lnTo>
                  <a:lnTo>
                    <a:pt x="193045" y="64293"/>
                  </a:lnTo>
                  <a:lnTo>
                    <a:pt x="148329" y="117397"/>
                  </a:lnTo>
                  <a:lnTo>
                    <a:pt x="112526" y="154859"/>
                  </a:lnTo>
                  <a:lnTo>
                    <a:pt x="116536" y="151076"/>
                  </a:lnTo>
                  <a:lnTo>
                    <a:pt x="157760" y="146373"/>
                  </a:lnTo>
                  <a:lnTo>
                    <a:pt x="188946" y="153398"/>
                  </a:lnTo>
                  <a:lnTo>
                    <a:pt x="203661" y="159537"/>
                  </a:lnTo>
                  <a:lnTo>
                    <a:pt x="214994" y="169723"/>
                  </a:lnTo>
                  <a:lnTo>
                    <a:pt x="231649" y="197292"/>
                  </a:lnTo>
                  <a:lnTo>
                    <a:pt x="233653" y="211652"/>
                  </a:lnTo>
                  <a:lnTo>
                    <a:pt x="227754" y="239794"/>
                  </a:lnTo>
                  <a:lnTo>
                    <a:pt x="200024" y="281333"/>
                  </a:lnTo>
                  <a:lnTo>
                    <a:pt x="155583" y="315308"/>
                  </a:lnTo>
                  <a:lnTo>
                    <a:pt x="111099" y="337393"/>
                  </a:lnTo>
                  <a:lnTo>
                    <a:pt x="61695" y="346306"/>
                  </a:lnTo>
                  <a:lnTo>
                    <a:pt x="0" y="3500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665114" y="11519602"/>
              <a:ext cx="202364" cy="247323"/>
            </a:xfrm>
            <a:custGeom>
              <a:avLst/>
              <a:gdLst/>
              <a:ahLst/>
              <a:cxnLst/>
              <a:rect l="0" t="0" r="0" b="0"/>
              <a:pathLst>
                <a:path w="202364" h="247323">
                  <a:moveTo>
                    <a:pt x="24117" y="0"/>
                  </a:moveTo>
                  <a:lnTo>
                    <a:pt x="81369" y="26363"/>
                  </a:lnTo>
                  <a:lnTo>
                    <a:pt x="113530" y="58594"/>
                  </a:lnTo>
                  <a:lnTo>
                    <a:pt x="124794" y="92059"/>
                  </a:lnTo>
                  <a:lnTo>
                    <a:pt x="126754" y="130800"/>
                  </a:lnTo>
                  <a:lnTo>
                    <a:pt x="110727" y="183824"/>
                  </a:lnTo>
                  <a:lnTo>
                    <a:pt x="85157" y="220187"/>
                  </a:lnTo>
                  <a:lnTo>
                    <a:pt x="61910" y="240559"/>
                  </a:lnTo>
                  <a:lnTo>
                    <a:pt x="47789" y="245688"/>
                  </a:lnTo>
                  <a:lnTo>
                    <a:pt x="15848" y="247322"/>
                  </a:lnTo>
                  <a:lnTo>
                    <a:pt x="6417" y="239531"/>
                  </a:lnTo>
                  <a:lnTo>
                    <a:pt x="1653" y="226721"/>
                  </a:lnTo>
                  <a:lnTo>
                    <a:pt x="0" y="210563"/>
                  </a:lnTo>
                  <a:lnTo>
                    <a:pt x="3468" y="196744"/>
                  </a:lnTo>
                  <a:lnTo>
                    <a:pt x="19510" y="173264"/>
                  </a:lnTo>
                  <a:lnTo>
                    <a:pt x="54237" y="150194"/>
                  </a:lnTo>
                  <a:lnTo>
                    <a:pt x="100751" y="140989"/>
                  </a:lnTo>
                  <a:lnTo>
                    <a:pt x="127240" y="146960"/>
                  </a:lnTo>
                  <a:lnTo>
                    <a:pt x="169073" y="175621"/>
                  </a:lnTo>
                  <a:lnTo>
                    <a:pt x="202363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167287" y="11849618"/>
              <a:ext cx="726695" cy="67611"/>
            </a:xfrm>
            <a:custGeom>
              <a:avLst/>
              <a:gdLst/>
              <a:ahLst/>
              <a:cxnLst/>
              <a:rect l="0" t="0" r="0" b="0"/>
              <a:pathLst>
                <a:path w="726695" h="67611">
                  <a:moveTo>
                    <a:pt x="0" y="67610"/>
                  </a:moveTo>
                  <a:lnTo>
                    <a:pt x="54732" y="58187"/>
                  </a:lnTo>
                  <a:lnTo>
                    <a:pt x="115412" y="53646"/>
                  </a:lnTo>
                  <a:lnTo>
                    <a:pt x="177233" y="44852"/>
                  </a:lnTo>
                  <a:lnTo>
                    <a:pt x="231625" y="42262"/>
                  </a:lnTo>
                  <a:lnTo>
                    <a:pt x="279159" y="37046"/>
                  </a:lnTo>
                  <a:lnTo>
                    <a:pt x="340180" y="25545"/>
                  </a:lnTo>
                  <a:lnTo>
                    <a:pt x="396855" y="16552"/>
                  </a:lnTo>
                  <a:lnTo>
                    <a:pt x="452242" y="9824"/>
                  </a:lnTo>
                  <a:lnTo>
                    <a:pt x="493502" y="3841"/>
                  </a:lnTo>
                  <a:lnTo>
                    <a:pt x="547388" y="1183"/>
                  </a:lnTo>
                  <a:lnTo>
                    <a:pt x="602822" y="0"/>
                  </a:lnTo>
                  <a:lnTo>
                    <a:pt x="653358" y="998"/>
                  </a:lnTo>
                  <a:lnTo>
                    <a:pt x="710854" y="9990"/>
                  </a:lnTo>
                  <a:lnTo>
                    <a:pt x="726694" y="127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386017" y="11972072"/>
              <a:ext cx="178896" cy="260514"/>
            </a:xfrm>
            <a:custGeom>
              <a:avLst/>
              <a:gdLst/>
              <a:ahLst/>
              <a:cxnLst/>
              <a:rect l="0" t="0" r="0" b="0"/>
              <a:pathLst>
                <a:path w="178896" h="260514">
                  <a:moveTo>
                    <a:pt x="151473" y="0"/>
                  </a:moveTo>
                  <a:lnTo>
                    <a:pt x="166031" y="14558"/>
                  </a:lnTo>
                  <a:lnTo>
                    <a:pt x="173178" y="37955"/>
                  </a:lnTo>
                  <a:lnTo>
                    <a:pt x="173138" y="89451"/>
                  </a:lnTo>
                  <a:lnTo>
                    <a:pt x="165672" y="128117"/>
                  </a:lnTo>
                  <a:lnTo>
                    <a:pt x="142815" y="175582"/>
                  </a:lnTo>
                  <a:lnTo>
                    <a:pt x="120203" y="204485"/>
                  </a:lnTo>
                  <a:lnTo>
                    <a:pt x="90856" y="224439"/>
                  </a:lnTo>
                  <a:lnTo>
                    <a:pt x="59023" y="235340"/>
                  </a:lnTo>
                  <a:lnTo>
                    <a:pt x="29640" y="235107"/>
                  </a:lnTo>
                  <a:lnTo>
                    <a:pt x="18453" y="229865"/>
                  </a:lnTo>
                  <a:lnTo>
                    <a:pt x="1961" y="211853"/>
                  </a:lnTo>
                  <a:lnTo>
                    <a:pt x="0" y="200650"/>
                  </a:lnTo>
                  <a:lnTo>
                    <a:pt x="5947" y="176016"/>
                  </a:lnTo>
                  <a:lnTo>
                    <a:pt x="22809" y="157957"/>
                  </a:lnTo>
                  <a:lnTo>
                    <a:pt x="70875" y="133952"/>
                  </a:lnTo>
                  <a:lnTo>
                    <a:pt x="97370" y="132154"/>
                  </a:lnTo>
                  <a:lnTo>
                    <a:pt x="110834" y="133807"/>
                  </a:lnTo>
                  <a:lnTo>
                    <a:pt x="133919" y="147832"/>
                  </a:lnTo>
                  <a:lnTo>
                    <a:pt x="152812" y="169299"/>
                  </a:lnTo>
                  <a:lnTo>
                    <a:pt x="170490" y="207080"/>
                  </a:lnTo>
                  <a:lnTo>
                    <a:pt x="178895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140783" y="11938002"/>
              <a:ext cx="658139" cy="75205"/>
            </a:xfrm>
            <a:custGeom>
              <a:avLst/>
              <a:gdLst/>
              <a:ahLst/>
              <a:cxnLst/>
              <a:rect l="0" t="0" r="0" b="0"/>
              <a:pathLst>
                <a:path w="658139" h="75205">
                  <a:moveTo>
                    <a:pt x="0" y="75204"/>
                  </a:moveTo>
                  <a:lnTo>
                    <a:pt x="46832" y="64258"/>
                  </a:lnTo>
                  <a:lnTo>
                    <a:pt x="90894" y="56120"/>
                  </a:lnTo>
                  <a:lnTo>
                    <a:pt x="152533" y="50252"/>
                  </a:lnTo>
                  <a:lnTo>
                    <a:pt x="202112" y="41235"/>
                  </a:lnTo>
                  <a:lnTo>
                    <a:pt x="243698" y="33192"/>
                  </a:lnTo>
                  <a:lnTo>
                    <a:pt x="289602" y="26063"/>
                  </a:lnTo>
                  <a:lnTo>
                    <a:pt x="348183" y="20526"/>
                  </a:lnTo>
                  <a:lnTo>
                    <a:pt x="396687" y="11438"/>
                  </a:lnTo>
                  <a:lnTo>
                    <a:pt x="452022" y="6544"/>
                  </a:lnTo>
                  <a:lnTo>
                    <a:pt x="499498" y="0"/>
                  </a:lnTo>
                  <a:lnTo>
                    <a:pt x="547005" y="138"/>
                  </a:lnTo>
                  <a:lnTo>
                    <a:pt x="608451" y="4719"/>
                  </a:lnTo>
                  <a:lnTo>
                    <a:pt x="658138" y="6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362151" y="12068051"/>
              <a:ext cx="176607" cy="207077"/>
            </a:xfrm>
            <a:custGeom>
              <a:avLst/>
              <a:gdLst/>
              <a:ahLst/>
              <a:cxnLst/>
              <a:rect l="0" t="0" r="0" b="0"/>
              <a:pathLst>
                <a:path w="176607" h="207077">
                  <a:moveTo>
                    <a:pt x="66567" y="0"/>
                  </a:moveTo>
                  <a:lnTo>
                    <a:pt x="107306" y="12470"/>
                  </a:lnTo>
                  <a:lnTo>
                    <a:pt x="128346" y="26363"/>
                  </a:lnTo>
                  <a:lnTo>
                    <a:pt x="135175" y="37381"/>
                  </a:lnTo>
                  <a:lnTo>
                    <a:pt x="142764" y="65873"/>
                  </a:lnTo>
                  <a:lnTo>
                    <a:pt x="139757" y="108894"/>
                  </a:lnTo>
                  <a:lnTo>
                    <a:pt x="129057" y="132696"/>
                  </a:lnTo>
                  <a:lnTo>
                    <a:pt x="97362" y="172803"/>
                  </a:lnTo>
                  <a:lnTo>
                    <a:pt x="56225" y="200839"/>
                  </a:lnTo>
                  <a:lnTo>
                    <a:pt x="26931" y="207076"/>
                  </a:lnTo>
                  <a:lnTo>
                    <a:pt x="12720" y="206607"/>
                  </a:lnTo>
                  <a:lnTo>
                    <a:pt x="4770" y="200200"/>
                  </a:lnTo>
                  <a:lnTo>
                    <a:pt x="994" y="189836"/>
                  </a:lnTo>
                  <a:lnTo>
                    <a:pt x="0" y="176832"/>
                  </a:lnTo>
                  <a:lnTo>
                    <a:pt x="3907" y="166639"/>
                  </a:lnTo>
                  <a:lnTo>
                    <a:pt x="20437" y="151250"/>
                  </a:lnTo>
                  <a:lnTo>
                    <a:pt x="55438" y="134023"/>
                  </a:lnTo>
                  <a:lnTo>
                    <a:pt x="81426" y="132184"/>
                  </a:lnTo>
                  <a:lnTo>
                    <a:pt x="135350" y="143418"/>
                  </a:lnTo>
                  <a:lnTo>
                    <a:pt x="169045" y="163187"/>
                  </a:lnTo>
                  <a:lnTo>
                    <a:pt x="174496" y="168206"/>
                  </a:lnTo>
                  <a:lnTo>
                    <a:pt x="176606" y="171552"/>
                  </a:lnTo>
                  <a:lnTo>
                    <a:pt x="176256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924298" y="12342275"/>
            <a:ext cx="1655244" cy="764903"/>
            <a:chOff x="2924298" y="12342275"/>
            <a:chExt cx="1655244" cy="764903"/>
          </a:xfrm>
        </p:grpSpPr>
        <p:sp>
          <p:nvSpPr>
            <p:cNvPr id="179" name="Freeform 178"/>
            <p:cNvSpPr/>
            <p:nvPr/>
          </p:nvSpPr>
          <p:spPr>
            <a:xfrm>
              <a:off x="3222132" y="12602787"/>
              <a:ext cx="164536" cy="301648"/>
            </a:xfrm>
            <a:custGeom>
              <a:avLst/>
              <a:gdLst/>
              <a:ahLst/>
              <a:cxnLst/>
              <a:rect l="0" t="0" r="0" b="0"/>
              <a:pathLst>
                <a:path w="164536" h="301648">
                  <a:moveTo>
                    <a:pt x="0" y="0"/>
                  </a:moveTo>
                  <a:lnTo>
                    <a:pt x="56197" y="59245"/>
                  </a:lnTo>
                  <a:lnTo>
                    <a:pt x="95343" y="121111"/>
                  </a:lnTo>
                  <a:lnTo>
                    <a:pt x="123213" y="167919"/>
                  </a:lnTo>
                  <a:lnTo>
                    <a:pt x="146705" y="220382"/>
                  </a:lnTo>
                  <a:lnTo>
                    <a:pt x="159252" y="266396"/>
                  </a:lnTo>
                  <a:lnTo>
                    <a:pt x="164535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3180999" y="12506809"/>
              <a:ext cx="274225" cy="452471"/>
            </a:xfrm>
            <a:custGeom>
              <a:avLst/>
              <a:gdLst/>
              <a:ahLst/>
              <a:cxnLst/>
              <a:rect l="0" t="0" r="0" b="0"/>
              <a:pathLst>
                <a:path w="274225" h="452471">
                  <a:moveTo>
                    <a:pt x="274224" y="0"/>
                  </a:moveTo>
                  <a:lnTo>
                    <a:pt x="252331" y="24940"/>
                  </a:lnTo>
                  <a:lnTo>
                    <a:pt x="222729" y="81326"/>
                  </a:lnTo>
                  <a:lnTo>
                    <a:pt x="202598" y="119059"/>
                  </a:lnTo>
                  <a:lnTo>
                    <a:pt x="187545" y="142800"/>
                  </a:lnTo>
                  <a:lnTo>
                    <a:pt x="161406" y="203632"/>
                  </a:lnTo>
                  <a:lnTo>
                    <a:pt x="127353" y="260111"/>
                  </a:lnTo>
                  <a:lnTo>
                    <a:pt x="86248" y="318164"/>
                  </a:lnTo>
                  <a:lnTo>
                    <a:pt x="65673" y="353260"/>
                  </a:lnTo>
                  <a:lnTo>
                    <a:pt x="23995" y="41119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470346" y="12422454"/>
              <a:ext cx="176835" cy="193520"/>
            </a:xfrm>
            <a:custGeom>
              <a:avLst/>
              <a:gdLst/>
              <a:ahLst/>
              <a:cxnLst/>
              <a:rect l="0" t="0" r="0" b="0"/>
              <a:pathLst>
                <a:path w="176835" h="193520">
                  <a:moveTo>
                    <a:pt x="67144" y="15799"/>
                  </a:moveTo>
                  <a:lnTo>
                    <a:pt x="81702" y="1241"/>
                  </a:lnTo>
                  <a:lnTo>
                    <a:pt x="90560" y="0"/>
                  </a:lnTo>
                  <a:lnTo>
                    <a:pt x="112591" y="6746"/>
                  </a:lnTo>
                  <a:lnTo>
                    <a:pt x="118771" y="15857"/>
                  </a:lnTo>
                  <a:lnTo>
                    <a:pt x="121574" y="42232"/>
                  </a:lnTo>
                  <a:lnTo>
                    <a:pt x="107308" y="91341"/>
                  </a:lnTo>
                  <a:lnTo>
                    <a:pt x="83784" y="144487"/>
                  </a:lnTo>
                  <a:lnTo>
                    <a:pt x="50238" y="184270"/>
                  </a:lnTo>
                  <a:lnTo>
                    <a:pt x="37592" y="190575"/>
                  </a:lnTo>
                  <a:lnTo>
                    <a:pt x="11352" y="193519"/>
                  </a:lnTo>
                  <a:lnTo>
                    <a:pt x="4051" y="187600"/>
                  </a:lnTo>
                  <a:lnTo>
                    <a:pt x="706" y="177561"/>
                  </a:lnTo>
                  <a:lnTo>
                    <a:pt x="0" y="164775"/>
                  </a:lnTo>
                  <a:lnTo>
                    <a:pt x="7341" y="142442"/>
                  </a:lnTo>
                  <a:lnTo>
                    <a:pt x="13564" y="132221"/>
                  </a:lnTo>
                  <a:lnTo>
                    <a:pt x="32667" y="116801"/>
                  </a:lnTo>
                  <a:lnTo>
                    <a:pt x="44159" y="110556"/>
                  </a:lnTo>
                  <a:lnTo>
                    <a:pt x="73179" y="107680"/>
                  </a:lnTo>
                  <a:lnTo>
                    <a:pt x="104866" y="113004"/>
                  </a:lnTo>
                  <a:lnTo>
                    <a:pt x="134184" y="125526"/>
                  </a:lnTo>
                  <a:lnTo>
                    <a:pt x="154323" y="141248"/>
                  </a:lnTo>
                  <a:lnTo>
                    <a:pt x="176834" y="1666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688313" y="12602787"/>
              <a:ext cx="82268" cy="13713"/>
            </a:xfrm>
            <a:custGeom>
              <a:avLst/>
              <a:gdLst/>
              <a:ahLst/>
              <a:cxnLst/>
              <a:rect l="0" t="0" r="0" b="0"/>
              <a:pathLst>
                <a:path w="82268" h="13713">
                  <a:moveTo>
                    <a:pt x="0" y="0"/>
                  </a:moveTo>
                  <a:lnTo>
                    <a:pt x="40739" y="1524"/>
                  </a:lnTo>
                  <a:lnTo>
                    <a:pt x="82267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688313" y="12767322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14558" y="12865"/>
                  </a:lnTo>
                  <a:lnTo>
                    <a:pt x="37955" y="5719"/>
                  </a:lnTo>
                  <a:lnTo>
                    <a:pt x="85388" y="169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989960" y="12506809"/>
              <a:ext cx="54845" cy="342781"/>
            </a:xfrm>
            <a:custGeom>
              <a:avLst/>
              <a:gdLst/>
              <a:ahLst/>
              <a:cxnLst/>
              <a:rect l="0" t="0" r="0" b="0"/>
              <a:pathLst>
                <a:path w="54845" h="342781">
                  <a:moveTo>
                    <a:pt x="54844" y="0"/>
                  </a:moveTo>
                  <a:lnTo>
                    <a:pt x="53321" y="51686"/>
                  </a:lnTo>
                  <a:lnTo>
                    <a:pt x="43992" y="113128"/>
                  </a:lnTo>
                  <a:lnTo>
                    <a:pt x="34419" y="176216"/>
                  </a:lnTo>
                  <a:lnTo>
                    <a:pt x="19381" y="234213"/>
                  </a:lnTo>
                  <a:lnTo>
                    <a:pt x="13867" y="28352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134754" y="12465676"/>
              <a:ext cx="180541" cy="425048"/>
            </a:xfrm>
            <a:custGeom>
              <a:avLst/>
              <a:gdLst/>
              <a:ahLst/>
              <a:cxnLst/>
              <a:rect l="0" t="0" r="0" b="0"/>
              <a:pathLst>
                <a:path w="180541" h="425048">
                  <a:moveTo>
                    <a:pt x="60874" y="0"/>
                  </a:moveTo>
                  <a:lnTo>
                    <a:pt x="40504" y="54731"/>
                  </a:lnTo>
                  <a:lnTo>
                    <a:pt x="25046" y="113887"/>
                  </a:lnTo>
                  <a:lnTo>
                    <a:pt x="10817" y="164762"/>
                  </a:lnTo>
                  <a:lnTo>
                    <a:pt x="0" y="225202"/>
                  </a:lnTo>
                  <a:lnTo>
                    <a:pt x="5089" y="280858"/>
                  </a:lnTo>
                  <a:lnTo>
                    <a:pt x="12213" y="312212"/>
                  </a:lnTo>
                  <a:lnTo>
                    <a:pt x="19292" y="323925"/>
                  </a:lnTo>
                  <a:lnTo>
                    <a:pt x="39346" y="341001"/>
                  </a:lnTo>
                  <a:lnTo>
                    <a:pt x="51092" y="344641"/>
                  </a:lnTo>
                  <a:lnTo>
                    <a:pt x="76331" y="344623"/>
                  </a:lnTo>
                  <a:lnTo>
                    <a:pt x="102783" y="331411"/>
                  </a:lnTo>
                  <a:lnTo>
                    <a:pt x="139308" y="298277"/>
                  </a:lnTo>
                  <a:lnTo>
                    <a:pt x="165365" y="259515"/>
                  </a:lnTo>
                  <a:lnTo>
                    <a:pt x="175870" y="231123"/>
                  </a:lnTo>
                  <a:lnTo>
                    <a:pt x="180540" y="198192"/>
                  </a:lnTo>
                  <a:lnTo>
                    <a:pt x="174489" y="171368"/>
                  </a:lnTo>
                  <a:lnTo>
                    <a:pt x="168610" y="159949"/>
                  </a:lnTo>
                  <a:lnTo>
                    <a:pt x="161644" y="158431"/>
                  </a:lnTo>
                  <a:lnTo>
                    <a:pt x="153953" y="163512"/>
                  </a:lnTo>
                  <a:lnTo>
                    <a:pt x="105815" y="223352"/>
                  </a:lnTo>
                  <a:lnTo>
                    <a:pt x="84478" y="282288"/>
                  </a:lnTo>
                  <a:lnTo>
                    <a:pt x="77516" y="334675"/>
                  </a:lnTo>
                  <a:lnTo>
                    <a:pt x="75454" y="388791"/>
                  </a:lnTo>
                  <a:lnTo>
                    <a:pt x="74585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924298" y="12342275"/>
              <a:ext cx="1010818" cy="764903"/>
            </a:xfrm>
            <a:custGeom>
              <a:avLst/>
              <a:gdLst/>
              <a:ahLst/>
              <a:cxnLst/>
              <a:rect l="0" t="0" r="0" b="0"/>
              <a:pathLst>
                <a:path w="1010818" h="764903">
                  <a:moveTo>
                    <a:pt x="23610" y="644427"/>
                  </a:moveTo>
                  <a:lnTo>
                    <a:pt x="9053" y="629870"/>
                  </a:lnTo>
                  <a:lnTo>
                    <a:pt x="1906" y="606472"/>
                  </a:lnTo>
                  <a:lnTo>
                    <a:pt x="0" y="591701"/>
                  </a:lnTo>
                  <a:lnTo>
                    <a:pt x="6007" y="567163"/>
                  </a:lnTo>
                  <a:lnTo>
                    <a:pt x="11875" y="556355"/>
                  </a:lnTo>
                  <a:lnTo>
                    <a:pt x="18834" y="553719"/>
                  </a:lnTo>
                  <a:lnTo>
                    <a:pt x="26520" y="556531"/>
                  </a:lnTo>
                  <a:lnTo>
                    <a:pt x="34691" y="562978"/>
                  </a:lnTo>
                  <a:lnTo>
                    <a:pt x="47832" y="586391"/>
                  </a:lnTo>
                  <a:lnTo>
                    <a:pt x="59733" y="633833"/>
                  </a:lnTo>
                  <a:lnTo>
                    <a:pt x="63259" y="686483"/>
                  </a:lnTo>
                  <a:lnTo>
                    <a:pt x="64304" y="740678"/>
                  </a:lnTo>
                  <a:lnTo>
                    <a:pt x="64451" y="758870"/>
                  </a:lnTo>
                  <a:lnTo>
                    <a:pt x="66072" y="764902"/>
                  </a:lnTo>
                  <a:lnTo>
                    <a:pt x="68676" y="762831"/>
                  </a:lnTo>
                  <a:lnTo>
                    <a:pt x="83802" y="708442"/>
                  </a:lnTo>
                  <a:lnTo>
                    <a:pt x="82409" y="660855"/>
                  </a:lnTo>
                  <a:lnTo>
                    <a:pt x="79627" y="603252"/>
                  </a:lnTo>
                  <a:lnTo>
                    <a:pt x="78976" y="556047"/>
                  </a:lnTo>
                  <a:lnTo>
                    <a:pt x="78687" y="504598"/>
                  </a:lnTo>
                  <a:lnTo>
                    <a:pt x="78558" y="451263"/>
                  </a:lnTo>
                  <a:lnTo>
                    <a:pt x="82563" y="397088"/>
                  </a:lnTo>
                  <a:lnTo>
                    <a:pt x="89422" y="345589"/>
                  </a:lnTo>
                  <a:lnTo>
                    <a:pt x="101848" y="282335"/>
                  </a:lnTo>
                  <a:lnTo>
                    <a:pt x="116702" y="226522"/>
                  </a:lnTo>
                  <a:lnTo>
                    <a:pt x="131509" y="195132"/>
                  </a:lnTo>
                  <a:lnTo>
                    <a:pt x="142770" y="184933"/>
                  </a:lnTo>
                  <a:lnTo>
                    <a:pt x="204629" y="164502"/>
                  </a:lnTo>
                  <a:lnTo>
                    <a:pt x="265648" y="150814"/>
                  </a:lnTo>
                  <a:lnTo>
                    <a:pt x="313999" y="141678"/>
                  </a:lnTo>
                  <a:lnTo>
                    <a:pt x="360879" y="132540"/>
                  </a:lnTo>
                  <a:lnTo>
                    <a:pt x="415539" y="118830"/>
                  </a:lnTo>
                  <a:lnTo>
                    <a:pt x="476479" y="100548"/>
                  </a:lnTo>
                  <a:lnTo>
                    <a:pt x="526303" y="86838"/>
                  </a:lnTo>
                  <a:lnTo>
                    <a:pt x="588919" y="68556"/>
                  </a:lnTo>
                  <a:lnTo>
                    <a:pt x="641548" y="58907"/>
                  </a:lnTo>
                  <a:lnTo>
                    <a:pt x="691673" y="51986"/>
                  </a:lnTo>
                  <a:lnTo>
                    <a:pt x="739533" y="40285"/>
                  </a:lnTo>
                  <a:lnTo>
                    <a:pt x="800434" y="27171"/>
                  </a:lnTo>
                  <a:lnTo>
                    <a:pt x="848757" y="19694"/>
                  </a:lnTo>
                  <a:lnTo>
                    <a:pt x="895625" y="16370"/>
                  </a:lnTo>
                  <a:lnTo>
                    <a:pt x="950279" y="7220"/>
                  </a:lnTo>
                  <a:lnTo>
                    <a:pt x="10108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825425" y="12410919"/>
              <a:ext cx="754117" cy="659507"/>
            </a:xfrm>
            <a:custGeom>
              <a:avLst/>
              <a:gdLst/>
              <a:ahLst/>
              <a:cxnLst/>
              <a:rect l="0" t="0" r="0" b="0"/>
              <a:pathLst>
                <a:path w="754117" h="659507">
                  <a:moveTo>
                    <a:pt x="0" y="562071"/>
                  </a:moveTo>
                  <a:lnTo>
                    <a:pt x="4063" y="506473"/>
                  </a:lnTo>
                  <a:lnTo>
                    <a:pt x="7279" y="493014"/>
                  </a:lnTo>
                  <a:lnTo>
                    <a:pt x="10946" y="491657"/>
                  </a:lnTo>
                  <a:lnTo>
                    <a:pt x="19084" y="510464"/>
                  </a:lnTo>
                  <a:lnTo>
                    <a:pt x="25776" y="573657"/>
                  </a:lnTo>
                  <a:lnTo>
                    <a:pt x="28458" y="625257"/>
                  </a:lnTo>
                  <a:lnTo>
                    <a:pt x="34485" y="655663"/>
                  </a:lnTo>
                  <a:lnTo>
                    <a:pt x="36701" y="659506"/>
                  </a:lnTo>
                  <a:lnTo>
                    <a:pt x="38179" y="655973"/>
                  </a:lnTo>
                  <a:lnTo>
                    <a:pt x="40550" y="599240"/>
                  </a:lnTo>
                  <a:lnTo>
                    <a:pt x="40961" y="543969"/>
                  </a:lnTo>
                  <a:lnTo>
                    <a:pt x="41057" y="499181"/>
                  </a:lnTo>
                  <a:lnTo>
                    <a:pt x="41100" y="451853"/>
                  </a:lnTo>
                  <a:lnTo>
                    <a:pt x="41119" y="410505"/>
                  </a:lnTo>
                  <a:lnTo>
                    <a:pt x="41127" y="363690"/>
                  </a:lnTo>
                  <a:lnTo>
                    <a:pt x="41131" y="315461"/>
                  </a:lnTo>
                  <a:lnTo>
                    <a:pt x="42656" y="252525"/>
                  </a:lnTo>
                  <a:lnTo>
                    <a:pt x="48413" y="208671"/>
                  </a:lnTo>
                  <a:lnTo>
                    <a:pt x="60218" y="148435"/>
                  </a:lnTo>
                  <a:lnTo>
                    <a:pt x="80643" y="91993"/>
                  </a:lnTo>
                  <a:lnTo>
                    <a:pt x="101351" y="63181"/>
                  </a:lnTo>
                  <a:lnTo>
                    <a:pt x="127312" y="41743"/>
                  </a:lnTo>
                  <a:lnTo>
                    <a:pt x="159163" y="27137"/>
                  </a:lnTo>
                  <a:lnTo>
                    <a:pt x="218635" y="17627"/>
                  </a:lnTo>
                  <a:lnTo>
                    <a:pt x="262213" y="11340"/>
                  </a:lnTo>
                  <a:lnTo>
                    <a:pt x="308496" y="4991"/>
                  </a:lnTo>
                  <a:lnTo>
                    <a:pt x="359536" y="2169"/>
                  </a:lnTo>
                  <a:lnTo>
                    <a:pt x="412690" y="916"/>
                  </a:lnTo>
                  <a:lnTo>
                    <a:pt x="466782" y="358"/>
                  </a:lnTo>
                  <a:lnTo>
                    <a:pt x="521293" y="110"/>
                  </a:lnTo>
                  <a:lnTo>
                    <a:pt x="575989" y="0"/>
                  </a:lnTo>
                  <a:lnTo>
                    <a:pt x="627721" y="1475"/>
                  </a:lnTo>
                  <a:lnTo>
                    <a:pt x="689582" y="10870"/>
                  </a:lnTo>
                  <a:lnTo>
                    <a:pt x="740015" y="23631"/>
                  </a:lnTo>
                  <a:lnTo>
                    <a:pt x="754116" y="273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153576" y="13027834"/>
            <a:ext cx="1192876" cy="754118"/>
            <a:chOff x="3153576" y="13027834"/>
            <a:chExt cx="1192876" cy="754118"/>
          </a:xfrm>
        </p:grpSpPr>
        <p:sp>
          <p:nvSpPr>
            <p:cNvPr id="189" name="Freeform 188"/>
            <p:cNvSpPr/>
            <p:nvPr/>
          </p:nvSpPr>
          <p:spPr>
            <a:xfrm>
              <a:off x="3194710" y="13384326"/>
              <a:ext cx="109690" cy="356492"/>
            </a:xfrm>
            <a:custGeom>
              <a:avLst/>
              <a:gdLst/>
              <a:ahLst/>
              <a:cxnLst/>
              <a:rect l="0" t="0" r="0" b="0"/>
              <a:pathLst>
                <a:path w="109690" h="356492">
                  <a:moveTo>
                    <a:pt x="0" y="0"/>
                  </a:moveTo>
                  <a:lnTo>
                    <a:pt x="4062" y="55596"/>
                  </a:lnTo>
                  <a:lnTo>
                    <a:pt x="26363" y="117117"/>
                  </a:lnTo>
                  <a:lnTo>
                    <a:pt x="44036" y="169951"/>
                  </a:lnTo>
                  <a:lnTo>
                    <a:pt x="65179" y="232976"/>
                  </a:lnTo>
                  <a:lnTo>
                    <a:pt x="87022" y="283162"/>
                  </a:lnTo>
                  <a:lnTo>
                    <a:pt x="104761" y="333713"/>
                  </a:lnTo>
                  <a:lnTo>
                    <a:pt x="109689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153576" y="13288349"/>
              <a:ext cx="260514" cy="493603"/>
            </a:xfrm>
            <a:custGeom>
              <a:avLst/>
              <a:gdLst/>
              <a:ahLst/>
              <a:cxnLst/>
              <a:rect l="0" t="0" r="0" b="0"/>
              <a:pathLst>
                <a:path w="260514" h="493603">
                  <a:moveTo>
                    <a:pt x="260513" y="0"/>
                  </a:moveTo>
                  <a:lnTo>
                    <a:pt x="226621" y="48806"/>
                  </a:lnTo>
                  <a:lnTo>
                    <a:pt x="191525" y="108495"/>
                  </a:lnTo>
                  <a:lnTo>
                    <a:pt x="154227" y="167236"/>
                  </a:lnTo>
                  <a:lnTo>
                    <a:pt x="125935" y="227192"/>
                  </a:lnTo>
                  <a:lnTo>
                    <a:pt x="100429" y="286768"/>
                  </a:lnTo>
                  <a:lnTo>
                    <a:pt x="67630" y="346611"/>
                  </a:lnTo>
                  <a:lnTo>
                    <a:pt x="39089" y="409384"/>
                  </a:lnTo>
                  <a:lnTo>
                    <a:pt x="10881" y="470647"/>
                  </a:lnTo>
                  <a:lnTo>
                    <a:pt x="0" y="4936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400378" y="13439170"/>
              <a:ext cx="137113" cy="27425"/>
            </a:xfrm>
            <a:custGeom>
              <a:avLst/>
              <a:gdLst/>
              <a:ahLst/>
              <a:cxnLst/>
              <a:rect l="0" t="0" r="0" b="0"/>
              <a:pathLst>
                <a:path w="137113" h="27425">
                  <a:moveTo>
                    <a:pt x="0" y="27424"/>
                  </a:moveTo>
                  <a:lnTo>
                    <a:pt x="21836" y="12865"/>
                  </a:lnTo>
                  <a:lnTo>
                    <a:pt x="64531" y="3811"/>
                  </a:lnTo>
                  <a:lnTo>
                    <a:pt x="94189" y="1693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414089" y="13562572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8" y="2859"/>
                  </a:lnTo>
                  <a:lnTo>
                    <a:pt x="90127" y="84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866559" y="13151236"/>
              <a:ext cx="41134" cy="301648"/>
            </a:xfrm>
            <a:custGeom>
              <a:avLst/>
              <a:gdLst/>
              <a:ahLst/>
              <a:cxnLst/>
              <a:rect l="0" t="0" r="0" b="0"/>
              <a:pathLst>
                <a:path w="41134" h="301648">
                  <a:moveTo>
                    <a:pt x="41133" y="0"/>
                  </a:moveTo>
                  <a:lnTo>
                    <a:pt x="30281" y="48808"/>
                  </a:lnTo>
                  <a:lnTo>
                    <a:pt x="24207" y="98253"/>
                  </a:lnTo>
                  <a:lnTo>
                    <a:pt x="12758" y="155560"/>
                  </a:lnTo>
                  <a:lnTo>
                    <a:pt x="5670" y="200155"/>
                  </a:lnTo>
                  <a:lnTo>
                    <a:pt x="2520" y="25044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715736" y="13247215"/>
              <a:ext cx="246802" cy="27422"/>
            </a:xfrm>
            <a:custGeom>
              <a:avLst/>
              <a:gdLst/>
              <a:ahLst/>
              <a:cxnLst/>
              <a:rect l="0" t="0" r="0" b="0"/>
              <a:pathLst>
                <a:path w="246802" h="27422">
                  <a:moveTo>
                    <a:pt x="0" y="27421"/>
                  </a:moveTo>
                  <a:lnTo>
                    <a:pt x="55597" y="23359"/>
                  </a:lnTo>
                  <a:lnTo>
                    <a:pt x="117116" y="15616"/>
                  </a:lnTo>
                  <a:lnTo>
                    <a:pt x="169951" y="6996"/>
                  </a:lnTo>
                  <a:lnTo>
                    <a:pt x="201981" y="311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647180" y="13603706"/>
              <a:ext cx="233091" cy="54844"/>
            </a:xfrm>
            <a:custGeom>
              <a:avLst/>
              <a:gdLst/>
              <a:ahLst/>
              <a:cxnLst/>
              <a:rect l="0" t="0" r="0" b="0"/>
              <a:pathLst>
                <a:path w="233091" h="54844">
                  <a:moveTo>
                    <a:pt x="0" y="54843"/>
                  </a:moveTo>
                  <a:lnTo>
                    <a:pt x="48807" y="39929"/>
                  </a:lnTo>
                  <a:lnTo>
                    <a:pt x="102314" y="31127"/>
                  </a:lnTo>
                  <a:lnTo>
                    <a:pt x="158286" y="24458"/>
                  </a:lnTo>
                  <a:lnTo>
                    <a:pt x="199754" y="12833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041491" y="13274636"/>
              <a:ext cx="195271" cy="157813"/>
            </a:xfrm>
            <a:custGeom>
              <a:avLst/>
              <a:gdLst/>
              <a:ahLst/>
              <a:cxnLst/>
              <a:rect l="0" t="0" r="0" b="0"/>
              <a:pathLst>
                <a:path w="195271" h="157813">
                  <a:moveTo>
                    <a:pt x="71870" y="0"/>
                  </a:moveTo>
                  <a:lnTo>
                    <a:pt x="56955" y="59660"/>
                  </a:lnTo>
                  <a:lnTo>
                    <a:pt x="39639" y="121644"/>
                  </a:lnTo>
                  <a:lnTo>
                    <a:pt x="18816" y="156736"/>
                  </a:lnTo>
                  <a:lnTo>
                    <a:pt x="12125" y="157812"/>
                  </a:lnTo>
                  <a:lnTo>
                    <a:pt x="6141" y="152436"/>
                  </a:lnTo>
                  <a:lnTo>
                    <a:pt x="628" y="142759"/>
                  </a:lnTo>
                  <a:lnTo>
                    <a:pt x="0" y="133259"/>
                  </a:lnTo>
                  <a:lnTo>
                    <a:pt x="7427" y="114579"/>
                  </a:lnTo>
                  <a:lnTo>
                    <a:pt x="24947" y="100183"/>
                  </a:lnTo>
                  <a:lnTo>
                    <a:pt x="36017" y="94212"/>
                  </a:lnTo>
                  <a:lnTo>
                    <a:pt x="60506" y="91638"/>
                  </a:lnTo>
                  <a:lnTo>
                    <a:pt x="120745" y="102400"/>
                  </a:lnTo>
                  <a:lnTo>
                    <a:pt x="151484" y="106450"/>
                  </a:lnTo>
                  <a:lnTo>
                    <a:pt x="195270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127072" y="13027834"/>
              <a:ext cx="219380" cy="699273"/>
            </a:xfrm>
            <a:custGeom>
              <a:avLst/>
              <a:gdLst/>
              <a:ahLst/>
              <a:cxnLst/>
              <a:rect l="0" t="0" r="0" b="0"/>
              <a:pathLst>
                <a:path w="219380" h="699273">
                  <a:moveTo>
                    <a:pt x="219379" y="0"/>
                  </a:moveTo>
                  <a:lnTo>
                    <a:pt x="197543" y="14558"/>
                  </a:lnTo>
                  <a:lnTo>
                    <a:pt x="169405" y="52726"/>
                  </a:lnTo>
                  <a:lnTo>
                    <a:pt x="143547" y="109273"/>
                  </a:lnTo>
                  <a:lnTo>
                    <a:pt x="123769" y="168516"/>
                  </a:lnTo>
                  <a:lnTo>
                    <a:pt x="109798" y="224622"/>
                  </a:lnTo>
                  <a:lnTo>
                    <a:pt x="96011" y="285428"/>
                  </a:lnTo>
                  <a:lnTo>
                    <a:pt x="82276" y="346100"/>
                  </a:lnTo>
                  <a:lnTo>
                    <a:pt x="73130" y="389959"/>
                  </a:lnTo>
                  <a:lnTo>
                    <a:pt x="63987" y="434845"/>
                  </a:lnTo>
                  <a:lnTo>
                    <a:pt x="50783" y="480185"/>
                  </a:lnTo>
                  <a:lnTo>
                    <a:pt x="36281" y="525726"/>
                  </a:lnTo>
                  <a:lnTo>
                    <a:pt x="24758" y="571358"/>
                  </a:lnTo>
                  <a:lnTo>
                    <a:pt x="9705" y="625317"/>
                  </a:lnTo>
                  <a:lnTo>
                    <a:pt x="4313" y="655740"/>
                  </a:lnTo>
                  <a:lnTo>
                    <a:pt x="0" y="6992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732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66700"/>
            <a:ext cx="95885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952500"/>
            <a:ext cx="9461500" cy="876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0" y="1016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4686300"/>
            <a:ext cx="32512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27000" y="4737100"/>
            <a:ext cx="52809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9499600"/>
            <a:ext cx="1651000" cy="4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5283200"/>
            <a:ext cx="14224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8877300"/>
            <a:ext cx="32512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241300" y="89281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918450" y="1743202"/>
            <a:ext cx="1951229" cy="388621"/>
          </a:xfrm>
          <a:custGeom>
            <a:avLst/>
            <a:gdLst/>
            <a:ahLst/>
            <a:cxnLst/>
            <a:rect l="0" t="0" r="0" b="0"/>
            <a:pathLst>
              <a:path w="1951229" h="388621">
                <a:moveTo>
                  <a:pt x="0" y="0"/>
                </a:moveTo>
                <a:lnTo>
                  <a:pt x="1951228" y="0"/>
                </a:lnTo>
                <a:lnTo>
                  <a:pt x="1951228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248523" y="1771015"/>
            <a:ext cx="1819022" cy="481966"/>
          </a:xfrm>
          <a:custGeom>
            <a:avLst/>
            <a:gdLst/>
            <a:ahLst/>
            <a:cxnLst/>
            <a:rect l="0" t="0" r="0" b="0"/>
            <a:pathLst>
              <a:path w="1819022" h="481966">
                <a:moveTo>
                  <a:pt x="0" y="0"/>
                </a:moveTo>
                <a:lnTo>
                  <a:pt x="1819021" y="0"/>
                </a:lnTo>
                <a:lnTo>
                  <a:pt x="1819021" y="481965"/>
                </a:lnTo>
                <a:lnTo>
                  <a:pt x="0" y="48196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200517" y="4327525"/>
            <a:ext cx="1640206" cy="559690"/>
          </a:xfrm>
          <a:custGeom>
            <a:avLst/>
            <a:gdLst/>
            <a:ahLst/>
            <a:cxnLst/>
            <a:rect l="0" t="0" r="0" b="0"/>
            <a:pathLst>
              <a:path w="1640206" h="559690">
                <a:moveTo>
                  <a:pt x="0" y="0"/>
                </a:moveTo>
                <a:lnTo>
                  <a:pt x="1640205" y="0"/>
                </a:lnTo>
                <a:lnTo>
                  <a:pt x="1640205" y="559689"/>
                </a:lnTo>
                <a:lnTo>
                  <a:pt x="0" y="559689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436358" y="7913497"/>
            <a:ext cx="1951102" cy="396495"/>
          </a:xfrm>
          <a:custGeom>
            <a:avLst/>
            <a:gdLst/>
            <a:ahLst/>
            <a:cxnLst/>
            <a:rect l="0" t="0" r="0" b="0"/>
            <a:pathLst>
              <a:path w="1951102" h="396495">
                <a:moveTo>
                  <a:pt x="0" y="0"/>
                </a:moveTo>
                <a:lnTo>
                  <a:pt x="1951101" y="0"/>
                </a:lnTo>
                <a:lnTo>
                  <a:pt x="1951101" y="396494"/>
                </a:lnTo>
                <a:lnTo>
                  <a:pt x="0" y="39649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13728700"/>
            <a:ext cx="301337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You do 14-15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14706600"/>
            <a:ext cx="456565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4-8 &amp; 16-19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9119870" y="11488547"/>
            <a:ext cx="823977" cy="373127"/>
          </a:xfrm>
          <a:custGeom>
            <a:avLst/>
            <a:gdLst/>
            <a:ahLst/>
            <a:cxnLst/>
            <a:rect l="0" t="0" r="0" b="0"/>
            <a:pathLst>
              <a:path w="823977" h="373127">
                <a:moveTo>
                  <a:pt x="0" y="0"/>
                </a:moveTo>
                <a:lnTo>
                  <a:pt x="823976" y="0"/>
                </a:lnTo>
                <a:lnTo>
                  <a:pt x="823976" y="373126"/>
                </a:lnTo>
                <a:lnTo>
                  <a:pt x="0" y="37312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380984" y="12134977"/>
            <a:ext cx="1679068" cy="404242"/>
          </a:xfrm>
          <a:custGeom>
            <a:avLst/>
            <a:gdLst/>
            <a:ahLst/>
            <a:cxnLst/>
            <a:rect l="0" t="0" r="0" b="0"/>
            <a:pathLst>
              <a:path w="1679068" h="404242">
                <a:moveTo>
                  <a:pt x="0" y="0"/>
                </a:moveTo>
                <a:lnTo>
                  <a:pt x="1679067" y="0"/>
                </a:lnTo>
                <a:lnTo>
                  <a:pt x="1679067" y="404241"/>
                </a:lnTo>
                <a:lnTo>
                  <a:pt x="0" y="404241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813473" y="1453387"/>
            <a:ext cx="1192034" cy="646760"/>
            <a:chOff x="4813473" y="1453387"/>
            <a:chExt cx="1192034" cy="646760"/>
          </a:xfrm>
        </p:grpSpPr>
        <p:sp>
          <p:nvSpPr>
            <p:cNvPr id="19" name="Freeform 18"/>
            <p:cNvSpPr/>
            <p:nvPr/>
          </p:nvSpPr>
          <p:spPr>
            <a:xfrm>
              <a:off x="4813473" y="1779443"/>
              <a:ext cx="300806" cy="320704"/>
            </a:xfrm>
            <a:custGeom>
              <a:avLst/>
              <a:gdLst/>
              <a:ahLst/>
              <a:cxnLst/>
              <a:rect l="0" t="0" r="0" b="0"/>
              <a:pathLst>
                <a:path w="300806" h="320704">
                  <a:moveTo>
                    <a:pt x="40292" y="57858"/>
                  </a:moveTo>
                  <a:lnTo>
                    <a:pt x="41816" y="103167"/>
                  </a:lnTo>
                  <a:lnTo>
                    <a:pt x="49715" y="162352"/>
                  </a:lnTo>
                  <a:lnTo>
                    <a:pt x="52098" y="205864"/>
                  </a:lnTo>
                  <a:lnTo>
                    <a:pt x="60718" y="265908"/>
                  </a:lnTo>
                  <a:lnTo>
                    <a:pt x="58363" y="315014"/>
                  </a:lnTo>
                  <a:lnTo>
                    <a:pt x="53863" y="320703"/>
                  </a:lnTo>
                  <a:lnTo>
                    <a:pt x="47816" y="319926"/>
                  </a:lnTo>
                  <a:lnTo>
                    <a:pt x="40738" y="314837"/>
                  </a:lnTo>
                  <a:lnTo>
                    <a:pt x="28811" y="292933"/>
                  </a:lnTo>
                  <a:lnTo>
                    <a:pt x="13530" y="246340"/>
                  </a:lnTo>
                  <a:lnTo>
                    <a:pt x="3417" y="193940"/>
                  </a:lnTo>
                  <a:lnTo>
                    <a:pt x="421" y="135758"/>
                  </a:lnTo>
                  <a:lnTo>
                    <a:pt x="0" y="114362"/>
                  </a:lnTo>
                  <a:lnTo>
                    <a:pt x="4290" y="98574"/>
                  </a:lnTo>
                  <a:lnTo>
                    <a:pt x="11720" y="86525"/>
                  </a:lnTo>
                  <a:lnTo>
                    <a:pt x="21244" y="76970"/>
                  </a:lnTo>
                  <a:lnTo>
                    <a:pt x="32164" y="73646"/>
                  </a:lnTo>
                  <a:lnTo>
                    <a:pt x="56485" y="78078"/>
                  </a:lnTo>
                  <a:lnTo>
                    <a:pt x="95872" y="104983"/>
                  </a:lnTo>
                  <a:lnTo>
                    <a:pt x="137657" y="155020"/>
                  </a:lnTo>
                  <a:lnTo>
                    <a:pt x="151106" y="181785"/>
                  </a:lnTo>
                  <a:lnTo>
                    <a:pt x="155302" y="184656"/>
                  </a:lnTo>
                  <a:lnTo>
                    <a:pt x="158099" y="180477"/>
                  </a:lnTo>
                  <a:lnTo>
                    <a:pt x="159963" y="171597"/>
                  </a:lnTo>
                  <a:lnTo>
                    <a:pt x="155309" y="122705"/>
                  </a:lnTo>
                  <a:lnTo>
                    <a:pt x="158839" y="67254"/>
                  </a:lnTo>
                  <a:lnTo>
                    <a:pt x="162255" y="12230"/>
                  </a:lnTo>
                  <a:lnTo>
                    <a:pt x="167305" y="3064"/>
                  </a:lnTo>
                  <a:lnTo>
                    <a:pt x="175241" y="0"/>
                  </a:lnTo>
                  <a:lnTo>
                    <a:pt x="185103" y="1004"/>
                  </a:lnTo>
                  <a:lnTo>
                    <a:pt x="204186" y="14308"/>
                  </a:lnTo>
                  <a:lnTo>
                    <a:pt x="221300" y="35456"/>
                  </a:lnTo>
                  <a:lnTo>
                    <a:pt x="239500" y="76103"/>
                  </a:lnTo>
                  <a:lnTo>
                    <a:pt x="256065" y="131989"/>
                  </a:lnTo>
                  <a:lnTo>
                    <a:pt x="284124" y="193363"/>
                  </a:lnTo>
                  <a:lnTo>
                    <a:pt x="300805" y="236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61844" y="1796167"/>
              <a:ext cx="199237" cy="159071"/>
            </a:xfrm>
            <a:custGeom>
              <a:avLst/>
              <a:gdLst/>
              <a:ahLst/>
              <a:cxnLst/>
              <a:rect l="0" t="0" r="0" b="0"/>
              <a:pathLst>
                <a:path w="199237" h="159071">
                  <a:moveTo>
                    <a:pt x="7279" y="0"/>
                  </a:moveTo>
                  <a:lnTo>
                    <a:pt x="0" y="21837"/>
                  </a:lnTo>
                  <a:lnTo>
                    <a:pt x="2752" y="71810"/>
                  </a:lnTo>
                  <a:lnTo>
                    <a:pt x="20495" y="120303"/>
                  </a:lnTo>
                  <a:lnTo>
                    <a:pt x="45049" y="156338"/>
                  </a:lnTo>
                  <a:lnTo>
                    <a:pt x="53788" y="159070"/>
                  </a:lnTo>
                  <a:lnTo>
                    <a:pt x="62660" y="156321"/>
                  </a:lnTo>
                  <a:lnTo>
                    <a:pt x="71623" y="149918"/>
                  </a:lnTo>
                  <a:lnTo>
                    <a:pt x="85643" y="130616"/>
                  </a:lnTo>
                  <a:lnTo>
                    <a:pt x="91514" y="119070"/>
                  </a:lnTo>
                  <a:lnTo>
                    <a:pt x="93976" y="94054"/>
                  </a:lnTo>
                  <a:lnTo>
                    <a:pt x="90421" y="33475"/>
                  </a:lnTo>
                  <a:lnTo>
                    <a:pt x="91653" y="29934"/>
                  </a:lnTo>
                  <a:lnTo>
                    <a:pt x="115986" y="83802"/>
                  </a:lnTo>
                  <a:lnTo>
                    <a:pt x="133605" y="123856"/>
                  </a:lnTo>
                  <a:lnTo>
                    <a:pt x="143294" y="132845"/>
                  </a:lnTo>
                  <a:lnTo>
                    <a:pt x="199236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347369" y="1672767"/>
              <a:ext cx="123401" cy="253496"/>
            </a:xfrm>
            <a:custGeom>
              <a:avLst/>
              <a:gdLst/>
              <a:ahLst/>
              <a:cxnLst/>
              <a:rect l="0" t="0" r="0" b="0"/>
              <a:pathLst>
                <a:path w="123401" h="253496">
                  <a:moveTo>
                    <a:pt x="0" y="0"/>
                  </a:moveTo>
                  <a:lnTo>
                    <a:pt x="12469" y="54732"/>
                  </a:lnTo>
                  <a:lnTo>
                    <a:pt x="34333" y="115411"/>
                  </a:lnTo>
                  <a:lnTo>
                    <a:pt x="60108" y="171138"/>
                  </a:lnTo>
                  <a:lnTo>
                    <a:pt x="92052" y="231686"/>
                  </a:lnTo>
                  <a:lnTo>
                    <a:pt x="97931" y="245866"/>
                  </a:lnTo>
                  <a:lnTo>
                    <a:pt x="103374" y="252271"/>
                  </a:lnTo>
                  <a:lnTo>
                    <a:pt x="108526" y="253495"/>
                  </a:lnTo>
                  <a:lnTo>
                    <a:pt x="12340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498192" y="1563077"/>
              <a:ext cx="95979" cy="342781"/>
            </a:xfrm>
            <a:custGeom>
              <a:avLst/>
              <a:gdLst/>
              <a:ahLst/>
              <a:cxnLst/>
              <a:rect l="0" t="0" r="0" b="0"/>
              <a:pathLst>
                <a:path w="95979" h="342781">
                  <a:moveTo>
                    <a:pt x="0" y="0"/>
                  </a:moveTo>
                  <a:lnTo>
                    <a:pt x="10946" y="56255"/>
                  </a:lnTo>
                  <a:lnTo>
                    <a:pt x="19084" y="102699"/>
                  </a:lnTo>
                  <a:lnTo>
                    <a:pt x="32231" y="158401"/>
                  </a:lnTo>
                  <a:lnTo>
                    <a:pt x="50321" y="219691"/>
                  </a:lnTo>
                  <a:lnTo>
                    <a:pt x="63999" y="269577"/>
                  </a:lnTo>
                  <a:lnTo>
                    <a:pt x="82270" y="320026"/>
                  </a:lnTo>
                  <a:lnTo>
                    <a:pt x="9597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98192" y="1727611"/>
              <a:ext cx="123402" cy="82269"/>
            </a:xfrm>
            <a:custGeom>
              <a:avLst/>
              <a:gdLst/>
              <a:ahLst/>
              <a:cxnLst/>
              <a:rect l="0" t="0" r="0" b="0"/>
              <a:pathLst>
                <a:path w="123402" h="82269">
                  <a:moveTo>
                    <a:pt x="0" y="82268"/>
                  </a:moveTo>
                  <a:lnTo>
                    <a:pt x="23416" y="61898"/>
                  </a:lnTo>
                  <a:lnTo>
                    <a:pt x="83545" y="29612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717571" y="1782456"/>
              <a:ext cx="27424" cy="82268"/>
            </a:xfrm>
            <a:custGeom>
              <a:avLst/>
              <a:gdLst/>
              <a:ahLst/>
              <a:cxnLst/>
              <a:rect l="0" t="0" r="0" b="0"/>
              <a:pathLst>
                <a:path w="27424" h="82268">
                  <a:moveTo>
                    <a:pt x="0" y="0"/>
                  </a:moveTo>
                  <a:lnTo>
                    <a:pt x="14915" y="51535"/>
                  </a:lnTo>
                  <a:lnTo>
                    <a:pt x="27423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818535" y="1645337"/>
              <a:ext cx="140118" cy="224433"/>
            </a:xfrm>
            <a:custGeom>
              <a:avLst/>
              <a:gdLst/>
              <a:ahLst/>
              <a:cxnLst/>
              <a:rect l="0" t="0" r="0" b="0"/>
              <a:pathLst>
                <a:path w="140118" h="224433">
                  <a:moveTo>
                    <a:pt x="22437" y="123408"/>
                  </a:moveTo>
                  <a:lnTo>
                    <a:pt x="48800" y="180660"/>
                  </a:lnTo>
                  <a:lnTo>
                    <a:pt x="66473" y="220100"/>
                  </a:lnTo>
                  <a:lnTo>
                    <a:pt x="67029" y="224432"/>
                  </a:lnTo>
                  <a:lnTo>
                    <a:pt x="64353" y="222750"/>
                  </a:lnTo>
                  <a:lnTo>
                    <a:pt x="29875" y="173561"/>
                  </a:lnTo>
                  <a:lnTo>
                    <a:pt x="6698" y="125234"/>
                  </a:lnTo>
                  <a:lnTo>
                    <a:pt x="0" y="73844"/>
                  </a:lnTo>
                  <a:lnTo>
                    <a:pt x="3832" y="43488"/>
                  </a:lnTo>
                  <a:lnTo>
                    <a:pt x="14676" y="18824"/>
                  </a:lnTo>
                  <a:lnTo>
                    <a:pt x="21833" y="7981"/>
                  </a:lnTo>
                  <a:lnTo>
                    <a:pt x="32699" y="2276"/>
                  </a:lnTo>
                  <a:lnTo>
                    <a:pt x="61022" y="0"/>
                  </a:lnTo>
                  <a:lnTo>
                    <a:pt x="85798" y="8129"/>
                  </a:lnTo>
                  <a:lnTo>
                    <a:pt x="106966" y="23422"/>
                  </a:lnTo>
                  <a:lnTo>
                    <a:pt x="126530" y="45454"/>
                  </a:lnTo>
                  <a:lnTo>
                    <a:pt x="137257" y="74543"/>
                  </a:lnTo>
                  <a:lnTo>
                    <a:pt x="140117" y="90831"/>
                  </a:lnTo>
                  <a:lnTo>
                    <a:pt x="135170" y="117054"/>
                  </a:lnTo>
                  <a:lnTo>
                    <a:pt x="115255" y="148948"/>
                  </a:lnTo>
                  <a:lnTo>
                    <a:pt x="98729" y="165228"/>
                  </a:lnTo>
                  <a:lnTo>
                    <a:pt x="63570" y="1782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36950" y="1453387"/>
              <a:ext cx="68557" cy="301648"/>
            </a:xfrm>
            <a:custGeom>
              <a:avLst/>
              <a:gdLst/>
              <a:ahLst/>
              <a:cxnLst/>
              <a:rect l="0" t="0" r="0" b="0"/>
              <a:pathLst>
                <a:path w="68557" h="301648">
                  <a:moveTo>
                    <a:pt x="0" y="0"/>
                  </a:moveTo>
                  <a:lnTo>
                    <a:pt x="4063" y="55598"/>
                  </a:lnTo>
                  <a:lnTo>
                    <a:pt x="14915" y="104327"/>
                  </a:lnTo>
                  <a:lnTo>
                    <a:pt x="27779" y="162946"/>
                  </a:lnTo>
                  <a:lnTo>
                    <a:pt x="41239" y="218909"/>
                  </a:lnTo>
                  <a:lnTo>
                    <a:pt x="54877" y="265960"/>
                  </a:lnTo>
                  <a:lnTo>
                    <a:pt x="68556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518627" y="1439676"/>
            <a:ext cx="2091091" cy="981123"/>
            <a:chOff x="5518627" y="1439676"/>
            <a:chExt cx="2091091" cy="981123"/>
          </a:xfrm>
        </p:grpSpPr>
        <p:sp>
          <p:nvSpPr>
            <p:cNvPr id="28" name="Freeform 27"/>
            <p:cNvSpPr/>
            <p:nvPr/>
          </p:nvSpPr>
          <p:spPr>
            <a:xfrm>
              <a:off x="6115196" y="1549366"/>
              <a:ext cx="237804" cy="354068"/>
            </a:xfrm>
            <a:custGeom>
              <a:avLst/>
              <a:gdLst/>
              <a:ahLst/>
              <a:cxnLst/>
              <a:rect l="0" t="0" r="0" b="0"/>
              <a:pathLst>
                <a:path w="237804" h="354068">
                  <a:moveTo>
                    <a:pt x="0" y="0"/>
                  </a:moveTo>
                  <a:lnTo>
                    <a:pt x="10946" y="51685"/>
                  </a:lnTo>
                  <a:lnTo>
                    <a:pt x="31842" y="109065"/>
                  </a:lnTo>
                  <a:lnTo>
                    <a:pt x="39509" y="122984"/>
                  </a:lnTo>
                  <a:lnTo>
                    <a:pt x="49192" y="130741"/>
                  </a:lnTo>
                  <a:lnTo>
                    <a:pt x="60217" y="134388"/>
                  </a:lnTo>
                  <a:lnTo>
                    <a:pt x="72138" y="135296"/>
                  </a:lnTo>
                  <a:lnTo>
                    <a:pt x="83131" y="131331"/>
                  </a:lnTo>
                  <a:lnTo>
                    <a:pt x="103472" y="114737"/>
                  </a:lnTo>
                  <a:lnTo>
                    <a:pt x="124775" y="79700"/>
                  </a:lnTo>
                  <a:lnTo>
                    <a:pt x="127566" y="53704"/>
                  </a:lnTo>
                  <a:lnTo>
                    <a:pt x="126177" y="40373"/>
                  </a:lnTo>
                  <a:lnTo>
                    <a:pt x="126775" y="36056"/>
                  </a:lnTo>
                  <a:lnTo>
                    <a:pt x="128697" y="37748"/>
                  </a:lnTo>
                  <a:lnTo>
                    <a:pt x="151288" y="98088"/>
                  </a:lnTo>
                  <a:lnTo>
                    <a:pt x="176475" y="151240"/>
                  </a:lnTo>
                  <a:lnTo>
                    <a:pt x="201368" y="207273"/>
                  </a:lnTo>
                  <a:lnTo>
                    <a:pt x="223860" y="257772"/>
                  </a:lnTo>
                  <a:lnTo>
                    <a:pt x="237803" y="309806"/>
                  </a:lnTo>
                  <a:lnTo>
                    <a:pt x="236201" y="340312"/>
                  </a:lnTo>
                  <a:lnTo>
                    <a:pt x="229070" y="348752"/>
                  </a:lnTo>
                  <a:lnTo>
                    <a:pt x="218222" y="352855"/>
                  </a:lnTo>
                  <a:lnTo>
                    <a:pt x="204897" y="354067"/>
                  </a:lnTo>
                  <a:lnTo>
                    <a:pt x="192966" y="348781"/>
                  </a:lnTo>
                  <a:lnTo>
                    <a:pt x="171585" y="326658"/>
                  </a:lnTo>
                  <a:lnTo>
                    <a:pt x="149696" y="272663"/>
                  </a:lnTo>
                  <a:lnTo>
                    <a:pt x="146768" y="238490"/>
                  </a:lnTo>
                  <a:lnTo>
                    <a:pt x="149621" y="189494"/>
                  </a:lnTo>
                  <a:lnTo>
                    <a:pt x="153336" y="155822"/>
                  </a:lnTo>
                  <a:lnTo>
                    <a:pt x="171034" y="115741"/>
                  </a:lnTo>
                  <a:lnTo>
                    <a:pt x="191957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40243" y="1467099"/>
              <a:ext cx="199406" cy="219380"/>
            </a:xfrm>
            <a:custGeom>
              <a:avLst/>
              <a:gdLst/>
              <a:ahLst/>
              <a:cxnLst/>
              <a:rect l="0" t="0" r="0" b="0"/>
              <a:pathLst>
                <a:path w="199406" h="219380">
                  <a:moveTo>
                    <a:pt x="0" y="0"/>
                  </a:moveTo>
                  <a:lnTo>
                    <a:pt x="14915" y="52870"/>
                  </a:lnTo>
                  <a:lnTo>
                    <a:pt x="31843" y="109104"/>
                  </a:lnTo>
                  <a:lnTo>
                    <a:pt x="52092" y="160298"/>
                  </a:lnTo>
                  <a:lnTo>
                    <a:pt x="57580" y="175421"/>
                  </a:lnTo>
                  <a:lnTo>
                    <a:pt x="61239" y="179409"/>
                  </a:lnTo>
                  <a:lnTo>
                    <a:pt x="63678" y="175974"/>
                  </a:lnTo>
                  <a:lnTo>
                    <a:pt x="65304" y="167591"/>
                  </a:lnTo>
                  <a:lnTo>
                    <a:pt x="61538" y="111873"/>
                  </a:lnTo>
                  <a:lnTo>
                    <a:pt x="71023" y="83237"/>
                  </a:lnTo>
                  <a:lnTo>
                    <a:pt x="80865" y="72249"/>
                  </a:lnTo>
                  <a:lnTo>
                    <a:pt x="108051" y="55978"/>
                  </a:lnTo>
                  <a:lnTo>
                    <a:pt x="122308" y="54077"/>
                  </a:lnTo>
                  <a:lnTo>
                    <a:pt x="150338" y="60089"/>
                  </a:lnTo>
                  <a:lnTo>
                    <a:pt x="184534" y="80605"/>
                  </a:lnTo>
                  <a:lnTo>
                    <a:pt x="191579" y="91823"/>
                  </a:lnTo>
                  <a:lnTo>
                    <a:pt x="199405" y="120538"/>
                  </a:lnTo>
                  <a:lnTo>
                    <a:pt x="194760" y="149551"/>
                  </a:lnTo>
                  <a:lnTo>
                    <a:pt x="189255" y="163686"/>
                  </a:lnTo>
                  <a:lnTo>
                    <a:pt x="170950" y="183454"/>
                  </a:lnTo>
                  <a:lnTo>
                    <a:pt x="121960" y="208558"/>
                  </a:lnTo>
                  <a:lnTo>
                    <a:pt x="8226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773334" y="1480810"/>
              <a:ext cx="109690" cy="123402"/>
            </a:xfrm>
            <a:custGeom>
              <a:avLst/>
              <a:gdLst/>
              <a:ahLst/>
              <a:cxnLst/>
              <a:rect l="0" t="0" r="0" b="0"/>
              <a:pathLst>
                <a:path w="109690" h="123402">
                  <a:moveTo>
                    <a:pt x="0" y="0"/>
                  </a:moveTo>
                  <a:lnTo>
                    <a:pt x="36619" y="55597"/>
                  </a:lnTo>
                  <a:lnTo>
                    <a:pt x="51315" y="81078"/>
                  </a:lnTo>
                  <a:lnTo>
                    <a:pt x="82237" y="109506"/>
                  </a:lnTo>
                  <a:lnTo>
                    <a:pt x="109689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869312" y="1439676"/>
              <a:ext cx="54845" cy="370204"/>
            </a:xfrm>
            <a:custGeom>
              <a:avLst/>
              <a:gdLst/>
              <a:ahLst/>
              <a:cxnLst/>
              <a:rect l="0" t="0" r="0" b="0"/>
              <a:pathLst>
                <a:path w="54845" h="370204">
                  <a:moveTo>
                    <a:pt x="0" y="0"/>
                  </a:moveTo>
                  <a:lnTo>
                    <a:pt x="10946" y="45309"/>
                  </a:lnTo>
                  <a:lnTo>
                    <a:pt x="21863" y="106018"/>
                  </a:lnTo>
                  <a:lnTo>
                    <a:pt x="24952" y="155285"/>
                  </a:lnTo>
                  <a:lnTo>
                    <a:pt x="30387" y="199526"/>
                  </a:lnTo>
                  <a:lnTo>
                    <a:pt x="42012" y="258693"/>
                  </a:lnTo>
                  <a:lnTo>
                    <a:pt x="51042" y="314819"/>
                  </a:lnTo>
                  <a:lnTo>
                    <a:pt x="54844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518627" y="2131669"/>
              <a:ext cx="189449" cy="289130"/>
            </a:xfrm>
            <a:custGeom>
              <a:avLst/>
              <a:gdLst/>
              <a:ahLst/>
              <a:cxnLst/>
              <a:rect l="0" t="0" r="0" b="0"/>
              <a:pathLst>
                <a:path w="189449" h="289130">
                  <a:moveTo>
                    <a:pt x="130388" y="7278"/>
                  </a:moveTo>
                  <a:lnTo>
                    <a:pt x="108552" y="0"/>
                  </a:lnTo>
                  <a:lnTo>
                    <a:pt x="99072" y="902"/>
                  </a:lnTo>
                  <a:lnTo>
                    <a:pt x="80415" y="10031"/>
                  </a:lnTo>
                  <a:lnTo>
                    <a:pt x="23597" y="64291"/>
                  </a:lnTo>
                  <a:lnTo>
                    <a:pt x="13490" y="77280"/>
                  </a:lnTo>
                  <a:lnTo>
                    <a:pt x="2260" y="112024"/>
                  </a:lnTo>
                  <a:lnTo>
                    <a:pt x="0" y="174411"/>
                  </a:lnTo>
                  <a:lnTo>
                    <a:pt x="6929" y="214101"/>
                  </a:lnTo>
                  <a:lnTo>
                    <a:pt x="20165" y="241898"/>
                  </a:lnTo>
                  <a:lnTo>
                    <a:pt x="52025" y="274677"/>
                  </a:lnTo>
                  <a:lnTo>
                    <a:pt x="81341" y="286086"/>
                  </a:lnTo>
                  <a:lnTo>
                    <a:pt x="97690" y="289129"/>
                  </a:lnTo>
                  <a:lnTo>
                    <a:pt x="123981" y="284384"/>
                  </a:lnTo>
                  <a:lnTo>
                    <a:pt x="155912" y="264582"/>
                  </a:lnTo>
                  <a:lnTo>
                    <a:pt x="165685" y="256511"/>
                  </a:lnTo>
                  <a:lnTo>
                    <a:pt x="180608" y="231293"/>
                  </a:lnTo>
                  <a:lnTo>
                    <a:pt x="186720" y="216037"/>
                  </a:lnTo>
                  <a:lnTo>
                    <a:pt x="189448" y="182835"/>
                  </a:lnTo>
                  <a:lnTo>
                    <a:pt x="182419" y="133945"/>
                  </a:lnTo>
                  <a:lnTo>
                    <a:pt x="171521" y="89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594170" y="2042969"/>
              <a:ext cx="219380" cy="370204"/>
            </a:xfrm>
            <a:custGeom>
              <a:avLst/>
              <a:gdLst/>
              <a:ahLst/>
              <a:cxnLst/>
              <a:rect l="0" t="0" r="0" b="0"/>
              <a:pathLst>
                <a:path w="219380" h="370204">
                  <a:moveTo>
                    <a:pt x="0" y="0"/>
                  </a:moveTo>
                  <a:lnTo>
                    <a:pt x="31316" y="35886"/>
                  </a:lnTo>
                  <a:lnTo>
                    <a:pt x="59215" y="87483"/>
                  </a:lnTo>
                  <a:lnTo>
                    <a:pt x="91876" y="138594"/>
                  </a:lnTo>
                  <a:lnTo>
                    <a:pt x="120729" y="192250"/>
                  </a:lnTo>
                  <a:lnTo>
                    <a:pt x="147869" y="248383"/>
                  </a:lnTo>
                  <a:lnTo>
                    <a:pt x="179910" y="297375"/>
                  </a:lnTo>
                  <a:lnTo>
                    <a:pt x="210680" y="347522"/>
                  </a:lnTo>
                  <a:lnTo>
                    <a:pt x="219379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823012" y="2155262"/>
              <a:ext cx="113939" cy="134510"/>
            </a:xfrm>
            <a:custGeom>
              <a:avLst/>
              <a:gdLst/>
              <a:ahLst/>
              <a:cxnLst/>
              <a:rect l="0" t="0" r="0" b="0"/>
              <a:pathLst>
                <a:path w="113939" h="134510">
                  <a:moveTo>
                    <a:pt x="45382" y="107086"/>
                  </a:moveTo>
                  <a:lnTo>
                    <a:pt x="45382" y="47426"/>
                  </a:lnTo>
                  <a:lnTo>
                    <a:pt x="45382" y="30750"/>
                  </a:lnTo>
                  <a:lnTo>
                    <a:pt x="40812" y="18109"/>
                  </a:lnTo>
                  <a:lnTo>
                    <a:pt x="23545" y="0"/>
                  </a:lnTo>
                  <a:lnTo>
                    <a:pt x="15590" y="656"/>
                  </a:lnTo>
                  <a:lnTo>
                    <a:pt x="8762" y="7187"/>
                  </a:lnTo>
                  <a:lnTo>
                    <a:pt x="2687" y="17635"/>
                  </a:lnTo>
                  <a:lnTo>
                    <a:pt x="0" y="41431"/>
                  </a:lnTo>
                  <a:lnTo>
                    <a:pt x="5407" y="67242"/>
                  </a:lnTo>
                  <a:lnTo>
                    <a:pt x="17967" y="93948"/>
                  </a:lnTo>
                  <a:lnTo>
                    <a:pt x="37768" y="112927"/>
                  </a:lnTo>
                  <a:lnTo>
                    <a:pt x="61803" y="124917"/>
                  </a:lnTo>
                  <a:lnTo>
                    <a:pt x="113938" y="1345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950662" y="2088205"/>
              <a:ext cx="205668" cy="167909"/>
            </a:xfrm>
            <a:custGeom>
              <a:avLst/>
              <a:gdLst/>
              <a:ahLst/>
              <a:cxnLst/>
              <a:rect l="0" t="0" r="0" b="0"/>
              <a:pathLst>
                <a:path w="205668" h="167909">
                  <a:moveTo>
                    <a:pt x="0" y="37031"/>
                  </a:moveTo>
                  <a:lnTo>
                    <a:pt x="7278" y="58868"/>
                  </a:lnTo>
                  <a:lnTo>
                    <a:pt x="53546" y="120368"/>
                  </a:lnTo>
                  <a:lnTo>
                    <a:pt x="91151" y="167076"/>
                  </a:lnTo>
                  <a:lnTo>
                    <a:pt x="94283" y="167908"/>
                  </a:lnTo>
                  <a:lnTo>
                    <a:pt x="77172" y="116973"/>
                  </a:lnTo>
                  <a:lnTo>
                    <a:pt x="71109" y="70197"/>
                  </a:lnTo>
                  <a:lnTo>
                    <a:pt x="76591" y="17743"/>
                  </a:lnTo>
                  <a:lnTo>
                    <a:pt x="84577" y="7414"/>
                  </a:lnTo>
                  <a:lnTo>
                    <a:pt x="95995" y="2052"/>
                  </a:lnTo>
                  <a:lnTo>
                    <a:pt x="109700" y="0"/>
                  </a:lnTo>
                  <a:lnTo>
                    <a:pt x="133053" y="5846"/>
                  </a:lnTo>
                  <a:lnTo>
                    <a:pt x="143547" y="11671"/>
                  </a:lnTo>
                  <a:lnTo>
                    <a:pt x="172873" y="48984"/>
                  </a:lnTo>
                  <a:lnTo>
                    <a:pt x="197610" y="103716"/>
                  </a:lnTo>
                  <a:lnTo>
                    <a:pt x="205667" y="146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170040" y="2056680"/>
              <a:ext cx="99578" cy="121753"/>
            </a:xfrm>
            <a:custGeom>
              <a:avLst/>
              <a:gdLst/>
              <a:ahLst/>
              <a:cxnLst/>
              <a:rect l="0" t="0" r="0" b="0"/>
              <a:pathLst>
                <a:path w="99578" h="121753">
                  <a:moveTo>
                    <a:pt x="0" y="0"/>
                  </a:moveTo>
                  <a:lnTo>
                    <a:pt x="0" y="29115"/>
                  </a:lnTo>
                  <a:lnTo>
                    <a:pt x="14558" y="69058"/>
                  </a:lnTo>
                  <a:lnTo>
                    <a:pt x="38169" y="109838"/>
                  </a:lnTo>
                  <a:lnTo>
                    <a:pt x="48298" y="117406"/>
                  </a:lnTo>
                  <a:lnTo>
                    <a:pt x="59622" y="120928"/>
                  </a:lnTo>
                  <a:lnTo>
                    <a:pt x="71741" y="121752"/>
                  </a:lnTo>
                  <a:lnTo>
                    <a:pt x="81344" y="117731"/>
                  </a:lnTo>
                  <a:lnTo>
                    <a:pt x="96076" y="101076"/>
                  </a:lnTo>
                  <a:lnTo>
                    <a:pt x="99577" y="74377"/>
                  </a:lnTo>
                  <a:lnTo>
                    <a:pt x="98378" y="58725"/>
                  </a:lnTo>
                  <a:lnTo>
                    <a:pt x="93008" y="46768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293441" y="1991082"/>
              <a:ext cx="233092" cy="121290"/>
            </a:xfrm>
            <a:custGeom>
              <a:avLst/>
              <a:gdLst/>
              <a:ahLst/>
              <a:cxnLst/>
              <a:rect l="0" t="0" r="0" b="0"/>
              <a:pathLst>
                <a:path w="233092" h="121290">
                  <a:moveTo>
                    <a:pt x="0" y="106732"/>
                  </a:moveTo>
                  <a:lnTo>
                    <a:pt x="14558" y="121289"/>
                  </a:lnTo>
                  <a:lnTo>
                    <a:pt x="18847" y="119484"/>
                  </a:lnTo>
                  <a:lnTo>
                    <a:pt x="33572" y="63967"/>
                  </a:lnTo>
                  <a:lnTo>
                    <a:pt x="42187" y="56894"/>
                  </a:lnTo>
                  <a:lnTo>
                    <a:pt x="68008" y="53097"/>
                  </a:lnTo>
                  <a:lnTo>
                    <a:pt x="80379" y="57264"/>
                  </a:lnTo>
                  <a:lnTo>
                    <a:pt x="102249" y="74082"/>
                  </a:lnTo>
                  <a:lnTo>
                    <a:pt x="109300" y="74301"/>
                  </a:lnTo>
                  <a:lnTo>
                    <a:pt x="114000" y="68353"/>
                  </a:lnTo>
                  <a:lnTo>
                    <a:pt x="128823" y="15022"/>
                  </a:lnTo>
                  <a:lnTo>
                    <a:pt x="136157" y="5981"/>
                  </a:lnTo>
                  <a:lnTo>
                    <a:pt x="145616" y="1478"/>
                  </a:lnTo>
                  <a:lnTo>
                    <a:pt x="156493" y="0"/>
                  </a:lnTo>
                  <a:lnTo>
                    <a:pt x="176703" y="6482"/>
                  </a:lnTo>
                  <a:lnTo>
                    <a:pt x="186358" y="12476"/>
                  </a:lnTo>
                  <a:lnTo>
                    <a:pt x="201148" y="31324"/>
                  </a:lnTo>
                  <a:lnTo>
                    <a:pt x="233091" y="79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581377" y="1946991"/>
              <a:ext cx="41134" cy="123401"/>
            </a:xfrm>
            <a:custGeom>
              <a:avLst/>
              <a:gdLst/>
              <a:ahLst/>
              <a:cxnLst/>
              <a:rect l="0" t="0" r="0" b="0"/>
              <a:pathLst>
                <a:path w="41134" h="123401">
                  <a:moveTo>
                    <a:pt x="0" y="0"/>
                  </a:moveTo>
                  <a:lnTo>
                    <a:pt x="18977" y="48807"/>
                  </a:lnTo>
                  <a:lnTo>
                    <a:pt x="34569" y="90127"/>
                  </a:lnTo>
                  <a:lnTo>
                    <a:pt x="41133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77355" y="1886764"/>
              <a:ext cx="164535" cy="111348"/>
            </a:xfrm>
            <a:custGeom>
              <a:avLst/>
              <a:gdLst/>
              <a:ahLst/>
              <a:cxnLst/>
              <a:rect l="0" t="0" r="0" b="0"/>
              <a:pathLst>
                <a:path w="164535" h="111348">
                  <a:moveTo>
                    <a:pt x="0" y="87649"/>
                  </a:moveTo>
                  <a:lnTo>
                    <a:pt x="7899" y="111347"/>
                  </a:lnTo>
                  <a:lnTo>
                    <a:pt x="3018" y="90608"/>
                  </a:lnTo>
                  <a:lnTo>
                    <a:pt x="2418" y="48069"/>
                  </a:lnTo>
                  <a:lnTo>
                    <a:pt x="7676" y="19784"/>
                  </a:lnTo>
                  <a:lnTo>
                    <a:pt x="15781" y="10412"/>
                  </a:lnTo>
                  <a:lnTo>
                    <a:pt x="41038" y="0"/>
                  </a:lnTo>
                  <a:lnTo>
                    <a:pt x="53257" y="1794"/>
                  </a:lnTo>
                  <a:lnTo>
                    <a:pt x="74960" y="15975"/>
                  </a:lnTo>
                  <a:lnTo>
                    <a:pt x="132301" y="69495"/>
                  </a:lnTo>
                  <a:lnTo>
                    <a:pt x="164534" y="1013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847898" y="1802600"/>
              <a:ext cx="227083" cy="156053"/>
            </a:xfrm>
            <a:custGeom>
              <a:avLst/>
              <a:gdLst/>
              <a:ahLst/>
              <a:cxnLst/>
              <a:rect l="0" t="0" r="0" b="0"/>
              <a:pathLst>
                <a:path w="227083" h="156053">
                  <a:moveTo>
                    <a:pt x="103681" y="7279"/>
                  </a:moveTo>
                  <a:lnTo>
                    <a:pt x="81844" y="0"/>
                  </a:lnTo>
                  <a:lnTo>
                    <a:pt x="58936" y="4551"/>
                  </a:lnTo>
                  <a:lnTo>
                    <a:pt x="46428" y="10031"/>
                  </a:lnTo>
                  <a:lnTo>
                    <a:pt x="24406" y="36432"/>
                  </a:lnTo>
                  <a:lnTo>
                    <a:pt x="7509" y="73557"/>
                  </a:lnTo>
                  <a:lnTo>
                    <a:pt x="0" y="115448"/>
                  </a:lnTo>
                  <a:lnTo>
                    <a:pt x="2567" y="131190"/>
                  </a:lnTo>
                  <a:lnTo>
                    <a:pt x="8849" y="143207"/>
                  </a:lnTo>
                  <a:lnTo>
                    <a:pt x="17608" y="152742"/>
                  </a:lnTo>
                  <a:lnTo>
                    <a:pt x="28017" y="156052"/>
                  </a:lnTo>
                  <a:lnTo>
                    <a:pt x="51771" y="151605"/>
                  </a:lnTo>
                  <a:lnTo>
                    <a:pt x="61457" y="144630"/>
                  </a:lnTo>
                  <a:lnTo>
                    <a:pt x="76282" y="124692"/>
                  </a:lnTo>
                  <a:lnTo>
                    <a:pt x="85914" y="80493"/>
                  </a:lnTo>
                  <a:lnTo>
                    <a:pt x="90692" y="21628"/>
                  </a:lnTo>
                  <a:lnTo>
                    <a:pt x="93498" y="21415"/>
                  </a:lnTo>
                  <a:lnTo>
                    <a:pt x="141254" y="83897"/>
                  </a:lnTo>
                  <a:lnTo>
                    <a:pt x="175245" y="104799"/>
                  </a:lnTo>
                  <a:lnTo>
                    <a:pt x="227082" y="1169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088691" y="1549366"/>
              <a:ext cx="109691" cy="315358"/>
            </a:xfrm>
            <a:custGeom>
              <a:avLst/>
              <a:gdLst/>
              <a:ahLst/>
              <a:cxnLst/>
              <a:rect l="0" t="0" r="0" b="0"/>
              <a:pathLst>
                <a:path w="109691" h="315358">
                  <a:moveTo>
                    <a:pt x="0" y="0"/>
                  </a:moveTo>
                  <a:lnTo>
                    <a:pt x="3047" y="54732"/>
                  </a:lnTo>
                  <a:lnTo>
                    <a:pt x="20370" y="113888"/>
                  </a:lnTo>
                  <a:lnTo>
                    <a:pt x="35828" y="163239"/>
                  </a:lnTo>
                  <a:lnTo>
                    <a:pt x="51580" y="215779"/>
                  </a:lnTo>
                  <a:lnTo>
                    <a:pt x="74868" y="266894"/>
                  </a:lnTo>
                  <a:lnTo>
                    <a:pt x="10969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047557" y="1686478"/>
              <a:ext cx="178247" cy="82268"/>
            </a:xfrm>
            <a:custGeom>
              <a:avLst/>
              <a:gdLst/>
              <a:ahLst/>
              <a:cxnLst/>
              <a:rect l="0" t="0" r="0" b="0"/>
              <a:pathLst>
                <a:path w="178247" h="82268">
                  <a:moveTo>
                    <a:pt x="0" y="82267"/>
                  </a:moveTo>
                  <a:lnTo>
                    <a:pt x="45447" y="44099"/>
                  </a:lnTo>
                  <a:lnTo>
                    <a:pt x="96831" y="19770"/>
                  </a:lnTo>
                  <a:lnTo>
                    <a:pt x="146929" y="4356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94359" y="1672767"/>
              <a:ext cx="110066" cy="126646"/>
            </a:xfrm>
            <a:custGeom>
              <a:avLst/>
              <a:gdLst/>
              <a:ahLst/>
              <a:cxnLst/>
              <a:rect l="0" t="0" r="0" b="0"/>
              <a:pathLst>
                <a:path w="110066" h="126646">
                  <a:moveTo>
                    <a:pt x="0" y="27422"/>
                  </a:moveTo>
                  <a:lnTo>
                    <a:pt x="4063" y="83019"/>
                  </a:lnTo>
                  <a:lnTo>
                    <a:pt x="7279" y="96480"/>
                  </a:lnTo>
                  <a:lnTo>
                    <a:pt x="13993" y="106977"/>
                  </a:lnTo>
                  <a:lnTo>
                    <a:pt x="33642" y="122703"/>
                  </a:lnTo>
                  <a:lnTo>
                    <a:pt x="57609" y="126645"/>
                  </a:lnTo>
                  <a:lnTo>
                    <a:pt x="70399" y="125564"/>
                  </a:lnTo>
                  <a:lnTo>
                    <a:pt x="92734" y="116237"/>
                  </a:lnTo>
                  <a:lnTo>
                    <a:pt x="102957" y="109484"/>
                  </a:lnTo>
                  <a:lnTo>
                    <a:pt x="108248" y="98888"/>
                  </a:lnTo>
                  <a:lnTo>
                    <a:pt x="110065" y="70865"/>
                  </a:lnTo>
                  <a:lnTo>
                    <a:pt x="97669" y="4215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417760" y="1590499"/>
              <a:ext cx="191958" cy="174999"/>
            </a:xfrm>
            <a:custGeom>
              <a:avLst/>
              <a:gdLst/>
              <a:ahLst/>
              <a:cxnLst/>
              <a:rect l="0" t="0" r="0" b="0"/>
              <a:pathLst>
                <a:path w="191958" h="174999">
                  <a:moveTo>
                    <a:pt x="0" y="123401"/>
                  </a:moveTo>
                  <a:lnTo>
                    <a:pt x="38168" y="173375"/>
                  </a:lnTo>
                  <a:lnTo>
                    <a:pt x="40680" y="174998"/>
                  </a:lnTo>
                  <a:lnTo>
                    <a:pt x="22491" y="125795"/>
                  </a:lnTo>
                  <a:lnTo>
                    <a:pt x="23591" y="75698"/>
                  </a:lnTo>
                  <a:lnTo>
                    <a:pt x="37907" y="48371"/>
                  </a:lnTo>
                  <a:lnTo>
                    <a:pt x="59505" y="27592"/>
                  </a:lnTo>
                  <a:lnTo>
                    <a:pt x="84338" y="13279"/>
                  </a:lnTo>
                  <a:lnTo>
                    <a:pt x="145421" y="2623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22510" y="175503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741203" y="745681"/>
            <a:ext cx="410445" cy="310082"/>
            <a:chOff x="1741203" y="745681"/>
            <a:chExt cx="410445" cy="310082"/>
          </a:xfrm>
        </p:grpSpPr>
        <p:sp>
          <p:nvSpPr>
            <p:cNvPr id="47" name="Freeform 46"/>
            <p:cNvSpPr/>
            <p:nvPr/>
          </p:nvSpPr>
          <p:spPr>
            <a:xfrm>
              <a:off x="2138947" y="9460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741203" y="745681"/>
              <a:ext cx="217620" cy="310082"/>
            </a:xfrm>
            <a:custGeom>
              <a:avLst/>
              <a:gdLst/>
              <a:ahLst/>
              <a:cxnLst/>
              <a:rect l="0" t="0" r="0" b="0"/>
              <a:pathLst>
                <a:path w="217620" h="310082">
                  <a:moveTo>
                    <a:pt x="192076" y="76991"/>
                  </a:moveTo>
                  <a:lnTo>
                    <a:pt x="136518" y="21433"/>
                  </a:lnTo>
                  <a:lnTo>
                    <a:pt x="127615" y="12530"/>
                  </a:lnTo>
                  <a:lnTo>
                    <a:pt x="101473" y="2638"/>
                  </a:lnTo>
                  <a:lnTo>
                    <a:pt x="85970" y="0"/>
                  </a:lnTo>
                  <a:lnTo>
                    <a:pt x="56557" y="5194"/>
                  </a:lnTo>
                  <a:lnTo>
                    <a:pt x="18365" y="25248"/>
                  </a:lnTo>
                  <a:lnTo>
                    <a:pt x="7713" y="33355"/>
                  </a:lnTo>
                  <a:lnTo>
                    <a:pt x="2135" y="43330"/>
                  </a:lnTo>
                  <a:lnTo>
                    <a:pt x="0" y="66601"/>
                  </a:lnTo>
                  <a:lnTo>
                    <a:pt x="8192" y="88116"/>
                  </a:lnTo>
                  <a:lnTo>
                    <a:pt x="14642" y="98119"/>
                  </a:lnTo>
                  <a:lnTo>
                    <a:pt x="26559" y="104787"/>
                  </a:lnTo>
                  <a:lnTo>
                    <a:pt x="60114" y="112197"/>
                  </a:lnTo>
                  <a:lnTo>
                    <a:pt x="114551" y="109090"/>
                  </a:lnTo>
                  <a:lnTo>
                    <a:pt x="142894" y="98367"/>
                  </a:lnTo>
                  <a:lnTo>
                    <a:pt x="154718" y="91241"/>
                  </a:lnTo>
                  <a:lnTo>
                    <a:pt x="171918" y="71137"/>
                  </a:lnTo>
                  <a:lnTo>
                    <a:pt x="195373" y="20990"/>
                  </a:lnTo>
                  <a:lnTo>
                    <a:pt x="200368" y="16805"/>
                  </a:lnTo>
                  <a:lnTo>
                    <a:pt x="205222" y="18585"/>
                  </a:lnTo>
                  <a:lnTo>
                    <a:pt x="209981" y="24343"/>
                  </a:lnTo>
                  <a:lnTo>
                    <a:pt x="217619" y="86791"/>
                  </a:lnTo>
                  <a:lnTo>
                    <a:pt x="217418" y="141172"/>
                  </a:lnTo>
                  <a:lnTo>
                    <a:pt x="208387" y="194356"/>
                  </a:lnTo>
                  <a:lnTo>
                    <a:pt x="197586" y="241261"/>
                  </a:lnTo>
                  <a:lnTo>
                    <a:pt x="193165" y="294682"/>
                  </a:lnTo>
                  <a:lnTo>
                    <a:pt x="192076" y="310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98003" y="777196"/>
            <a:ext cx="329070" cy="223723"/>
            <a:chOff x="3798003" y="777196"/>
            <a:chExt cx="329070" cy="223723"/>
          </a:xfrm>
        </p:grpSpPr>
        <p:sp>
          <p:nvSpPr>
            <p:cNvPr id="50" name="Freeform 49"/>
            <p:cNvSpPr/>
            <p:nvPr/>
          </p:nvSpPr>
          <p:spPr>
            <a:xfrm>
              <a:off x="3798003" y="904939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0" y="0"/>
                  </a:moveTo>
                  <a:lnTo>
                    <a:pt x="1371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61513" y="777196"/>
              <a:ext cx="165560" cy="223723"/>
            </a:xfrm>
            <a:custGeom>
              <a:avLst/>
              <a:gdLst/>
              <a:ahLst/>
              <a:cxnLst/>
              <a:rect l="0" t="0" r="0" b="0"/>
              <a:pathLst>
                <a:path w="165560" h="223723">
                  <a:moveTo>
                    <a:pt x="165559" y="72899"/>
                  </a:moveTo>
                  <a:lnTo>
                    <a:pt x="153089" y="41583"/>
                  </a:lnTo>
                  <a:lnTo>
                    <a:pt x="139196" y="22925"/>
                  </a:lnTo>
                  <a:lnTo>
                    <a:pt x="106965" y="2570"/>
                  </a:lnTo>
                  <a:lnTo>
                    <a:pt x="81625" y="0"/>
                  </a:lnTo>
                  <a:lnTo>
                    <a:pt x="55129" y="5459"/>
                  </a:lnTo>
                  <a:lnTo>
                    <a:pt x="28118" y="18042"/>
                  </a:lnTo>
                  <a:lnTo>
                    <a:pt x="9003" y="37854"/>
                  </a:lnTo>
                  <a:lnTo>
                    <a:pt x="1773" y="49535"/>
                  </a:lnTo>
                  <a:lnTo>
                    <a:pt x="0" y="61893"/>
                  </a:lnTo>
                  <a:lnTo>
                    <a:pt x="6155" y="87812"/>
                  </a:lnTo>
                  <a:lnTo>
                    <a:pt x="15109" y="95029"/>
                  </a:lnTo>
                  <a:lnTo>
                    <a:pt x="41308" y="98985"/>
                  </a:lnTo>
                  <a:lnTo>
                    <a:pt x="83040" y="92646"/>
                  </a:lnTo>
                  <a:lnTo>
                    <a:pt x="117072" y="73841"/>
                  </a:lnTo>
                  <a:lnTo>
                    <a:pt x="132837" y="53512"/>
                  </a:lnTo>
                  <a:lnTo>
                    <a:pt x="139174" y="41693"/>
                  </a:lnTo>
                  <a:lnTo>
                    <a:pt x="144922" y="39907"/>
                  </a:lnTo>
                  <a:lnTo>
                    <a:pt x="150277" y="44810"/>
                  </a:lnTo>
                  <a:lnTo>
                    <a:pt x="155371" y="54173"/>
                  </a:lnTo>
                  <a:lnTo>
                    <a:pt x="163546" y="112985"/>
                  </a:lnTo>
                  <a:lnTo>
                    <a:pt x="164963" y="163827"/>
                  </a:lnTo>
                  <a:lnTo>
                    <a:pt x="165559" y="2237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676323" y="1686478"/>
            <a:ext cx="2405743" cy="712983"/>
            <a:chOff x="1676323" y="1686478"/>
            <a:chExt cx="2405743" cy="712983"/>
          </a:xfrm>
        </p:grpSpPr>
        <p:sp>
          <p:nvSpPr>
            <p:cNvPr id="53" name="Freeform 52"/>
            <p:cNvSpPr/>
            <p:nvPr/>
          </p:nvSpPr>
          <p:spPr>
            <a:xfrm>
              <a:off x="1676323" y="1851427"/>
              <a:ext cx="200365" cy="438345"/>
            </a:xfrm>
            <a:custGeom>
              <a:avLst/>
              <a:gdLst/>
              <a:ahLst/>
              <a:cxnLst/>
              <a:rect l="0" t="0" r="0" b="0"/>
              <a:pathLst>
                <a:path w="200365" h="438345">
                  <a:moveTo>
                    <a:pt x="160978" y="54430"/>
                  </a:moveTo>
                  <a:lnTo>
                    <a:pt x="122810" y="8983"/>
                  </a:lnTo>
                  <a:lnTo>
                    <a:pt x="112681" y="2804"/>
                  </a:lnTo>
                  <a:lnTo>
                    <a:pt x="89238" y="0"/>
                  </a:lnTo>
                  <a:lnTo>
                    <a:pt x="78112" y="4432"/>
                  </a:lnTo>
                  <a:lnTo>
                    <a:pt x="57624" y="21544"/>
                  </a:lnTo>
                  <a:lnTo>
                    <a:pt x="21168" y="80717"/>
                  </a:lnTo>
                  <a:lnTo>
                    <a:pt x="4446" y="134668"/>
                  </a:lnTo>
                  <a:lnTo>
                    <a:pt x="0" y="176421"/>
                  </a:lnTo>
                  <a:lnTo>
                    <a:pt x="6149" y="208181"/>
                  </a:lnTo>
                  <a:lnTo>
                    <a:pt x="20562" y="232454"/>
                  </a:lnTo>
                  <a:lnTo>
                    <a:pt x="42203" y="253398"/>
                  </a:lnTo>
                  <a:lnTo>
                    <a:pt x="71118" y="264737"/>
                  </a:lnTo>
                  <a:lnTo>
                    <a:pt x="87360" y="267761"/>
                  </a:lnTo>
                  <a:lnTo>
                    <a:pt x="113532" y="262996"/>
                  </a:lnTo>
                  <a:lnTo>
                    <a:pt x="135320" y="249198"/>
                  </a:lnTo>
                  <a:lnTo>
                    <a:pt x="155161" y="227831"/>
                  </a:lnTo>
                  <a:lnTo>
                    <a:pt x="166010" y="199038"/>
                  </a:lnTo>
                  <a:lnTo>
                    <a:pt x="176180" y="148567"/>
                  </a:lnTo>
                  <a:lnTo>
                    <a:pt x="180254" y="130899"/>
                  </a:lnTo>
                  <a:lnTo>
                    <a:pt x="184493" y="123691"/>
                  </a:lnTo>
                  <a:lnTo>
                    <a:pt x="188842" y="123456"/>
                  </a:lnTo>
                  <a:lnTo>
                    <a:pt x="193265" y="127870"/>
                  </a:lnTo>
                  <a:lnTo>
                    <a:pt x="200364" y="188162"/>
                  </a:lnTo>
                  <a:lnTo>
                    <a:pt x="200070" y="242169"/>
                  </a:lnTo>
                  <a:lnTo>
                    <a:pt x="191012" y="296766"/>
                  </a:lnTo>
                  <a:lnTo>
                    <a:pt x="180203" y="351537"/>
                  </a:lnTo>
                  <a:lnTo>
                    <a:pt x="175778" y="412451"/>
                  </a:lnTo>
                  <a:lnTo>
                    <a:pt x="174689" y="438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942694" y="2015547"/>
              <a:ext cx="168832" cy="238190"/>
            </a:xfrm>
            <a:custGeom>
              <a:avLst/>
              <a:gdLst/>
              <a:ahLst/>
              <a:cxnLst/>
              <a:rect l="0" t="0" r="0" b="0"/>
              <a:pathLst>
                <a:path w="168832" h="238190">
                  <a:moveTo>
                    <a:pt x="113986" y="0"/>
                  </a:moveTo>
                  <a:lnTo>
                    <a:pt x="73248" y="12470"/>
                  </a:lnTo>
                  <a:lnTo>
                    <a:pt x="52207" y="26362"/>
                  </a:lnTo>
                  <a:lnTo>
                    <a:pt x="23232" y="65872"/>
                  </a:lnTo>
                  <a:lnTo>
                    <a:pt x="2628" y="116173"/>
                  </a:lnTo>
                  <a:lnTo>
                    <a:pt x="0" y="147610"/>
                  </a:lnTo>
                  <a:lnTo>
                    <a:pt x="5434" y="175294"/>
                  </a:lnTo>
                  <a:lnTo>
                    <a:pt x="18006" y="197754"/>
                  </a:lnTo>
                  <a:lnTo>
                    <a:pt x="37812" y="213830"/>
                  </a:lnTo>
                  <a:lnTo>
                    <a:pt x="87767" y="236564"/>
                  </a:lnTo>
                  <a:lnTo>
                    <a:pt x="114521" y="238189"/>
                  </a:lnTo>
                  <a:lnTo>
                    <a:pt x="16883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34926" y="2015547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55597" y="4062"/>
                  </a:lnTo>
                  <a:lnTo>
                    <a:pt x="96201" y="10852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234926" y="209781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3208" y="12188"/>
                  </a:lnTo>
                  <a:lnTo>
                    <a:pt x="104465" y="428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36572" y="1892146"/>
              <a:ext cx="205669" cy="364694"/>
            </a:xfrm>
            <a:custGeom>
              <a:avLst/>
              <a:gdLst/>
              <a:ahLst/>
              <a:cxnLst/>
              <a:rect l="0" t="0" r="0" b="0"/>
              <a:pathLst>
                <a:path w="205669" h="364694">
                  <a:moveTo>
                    <a:pt x="205668" y="0"/>
                  </a:moveTo>
                  <a:lnTo>
                    <a:pt x="150071" y="4062"/>
                  </a:lnTo>
                  <a:lnTo>
                    <a:pt x="109467" y="18977"/>
                  </a:lnTo>
                  <a:lnTo>
                    <a:pt x="62080" y="51314"/>
                  </a:lnTo>
                  <a:lnTo>
                    <a:pt x="40061" y="85284"/>
                  </a:lnTo>
                  <a:lnTo>
                    <a:pt x="31167" y="131573"/>
                  </a:lnTo>
                  <a:lnTo>
                    <a:pt x="35811" y="176604"/>
                  </a:lnTo>
                  <a:lnTo>
                    <a:pt x="39109" y="181722"/>
                  </a:lnTo>
                  <a:lnTo>
                    <a:pt x="42831" y="180563"/>
                  </a:lnTo>
                  <a:lnTo>
                    <a:pt x="51029" y="167088"/>
                  </a:lnTo>
                  <a:lnTo>
                    <a:pt x="59751" y="145864"/>
                  </a:lnTo>
                  <a:lnTo>
                    <a:pt x="68780" y="139900"/>
                  </a:lnTo>
                  <a:lnTo>
                    <a:pt x="95062" y="137335"/>
                  </a:lnTo>
                  <a:lnTo>
                    <a:pt x="118931" y="145336"/>
                  </a:lnTo>
                  <a:lnTo>
                    <a:pt x="166360" y="182578"/>
                  </a:lnTo>
                  <a:lnTo>
                    <a:pt x="191652" y="220663"/>
                  </a:lnTo>
                  <a:lnTo>
                    <a:pt x="195376" y="255497"/>
                  </a:lnTo>
                  <a:lnTo>
                    <a:pt x="190430" y="291800"/>
                  </a:lnTo>
                  <a:lnTo>
                    <a:pt x="170515" y="329367"/>
                  </a:lnTo>
                  <a:lnTo>
                    <a:pt x="153989" y="350022"/>
                  </a:lnTo>
                  <a:lnTo>
                    <a:pt x="128363" y="361233"/>
                  </a:lnTo>
                  <a:lnTo>
                    <a:pt x="98184" y="364693"/>
                  </a:lnTo>
                  <a:lnTo>
                    <a:pt x="41569" y="354500"/>
                  </a:lnTo>
                  <a:lnTo>
                    <a:pt x="18476" y="34646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12220" y="1741323"/>
              <a:ext cx="190534" cy="603293"/>
            </a:xfrm>
            <a:custGeom>
              <a:avLst/>
              <a:gdLst/>
              <a:ahLst/>
              <a:cxnLst/>
              <a:rect l="0" t="0" r="0" b="0"/>
              <a:pathLst>
                <a:path w="190534" h="603293">
                  <a:moveTo>
                    <a:pt x="53421" y="0"/>
                  </a:moveTo>
                  <a:lnTo>
                    <a:pt x="40951" y="46832"/>
                  </a:lnTo>
                  <a:lnTo>
                    <a:pt x="27058" y="90893"/>
                  </a:lnTo>
                  <a:lnTo>
                    <a:pt x="9385" y="145254"/>
                  </a:lnTo>
                  <a:lnTo>
                    <a:pt x="1779" y="197585"/>
                  </a:lnTo>
                  <a:lnTo>
                    <a:pt x="0" y="241685"/>
                  </a:lnTo>
                  <a:lnTo>
                    <a:pt x="732" y="287185"/>
                  </a:lnTo>
                  <a:lnTo>
                    <a:pt x="11233" y="341542"/>
                  </a:lnTo>
                  <a:lnTo>
                    <a:pt x="32965" y="399966"/>
                  </a:lnTo>
                  <a:lnTo>
                    <a:pt x="76589" y="459511"/>
                  </a:lnTo>
                  <a:lnTo>
                    <a:pt x="122322" y="518128"/>
                  </a:lnTo>
                  <a:lnTo>
                    <a:pt x="162276" y="571235"/>
                  </a:lnTo>
                  <a:lnTo>
                    <a:pt x="190533" y="603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011758" y="1837301"/>
              <a:ext cx="237798" cy="440757"/>
            </a:xfrm>
            <a:custGeom>
              <a:avLst/>
              <a:gdLst/>
              <a:ahLst/>
              <a:cxnLst/>
              <a:rect l="0" t="0" r="0" b="0"/>
              <a:pathLst>
                <a:path w="237798" h="440757">
                  <a:moveTo>
                    <a:pt x="4706" y="109690"/>
                  </a:moveTo>
                  <a:lnTo>
                    <a:pt x="4706" y="164422"/>
                  </a:lnTo>
                  <a:lnTo>
                    <a:pt x="6230" y="226625"/>
                  </a:lnTo>
                  <a:lnTo>
                    <a:pt x="11985" y="270842"/>
                  </a:lnTo>
                  <a:lnTo>
                    <a:pt x="15559" y="315886"/>
                  </a:lnTo>
                  <a:lnTo>
                    <a:pt x="21633" y="375945"/>
                  </a:lnTo>
                  <a:lnTo>
                    <a:pt x="37334" y="437184"/>
                  </a:lnTo>
                  <a:lnTo>
                    <a:pt x="38646" y="440756"/>
                  </a:lnTo>
                  <a:lnTo>
                    <a:pt x="26009" y="387299"/>
                  </a:lnTo>
                  <a:lnTo>
                    <a:pt x="13388" y="336504"/>
                  </a:lnTo>
                  <a:lnTo>
                    <a:pt x="0" y="275581"/>
                  </a:lnTo>
                  <a:lnTo>
                    <a:pt x="942" y="216565"/>
                  </a:lnTo>
                  <a:lnTo>
                    <a:pt x="10870" y="167763"/>
                  </a:lnTo>
                  <a:lnTo>
                    <a:pt x="38017" y="124358"/>
                  </a:lnTo>
                  <a:lnTo>
                    <a:pt x="89660" y="70268"/>
                  </a:lnTo>
                  <a:lnTo>
                    <a:pt x="152901" y="28663"/>
                  </a:lnTo>
                  <a:lnTo>
                    <a:pt x="181783" y="12739"/>
                  </a:lnTo>
                  <a:lnTo>
                    <a:pt x="2377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98732" y="1988124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27423"/>
                  </a:moveTo>
                  <a:lnTo>
                    <a:pt x="59659" y="12508"/>
                  </a:lnTo>
                  <a:lnTo>
                    <a:pt x="107053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372955" y="2056680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9660" y="10853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51201" y="1919568"/>
              <a:ext cx="178289" cy="338481"/>
            </a:xfrm>
            <a:custGeom>
              <a:avLst/>
              <a:gdLst/>
              <a:ahLst/>
              <a:cxnLst/>
              <a:rect l="0" t="0" r="0" b="0"/>
              <a:pathLst>
                <a:path w="178289" h="338481">
                  <a:moveTo>
                    <a:pt x="41134" y="0"/>
                  </a:moveTo>
                  <a:lnTo>
                    <a:pt x="62970" y="7279"/>
                  </a:lnTo>
                  <a:lnTo>
                    <a:pt x="77753" y="23040"/>
                  </a:lnTo>
                  <a:lnTo>
                    <a:pt x="87878" y="46803"/>
                  </a:lnTo>
                  <a:lnTo>
                    <a:pt x="92379" y="77678"/>
                  </a:lnTo>
                  <a:lnTo>
                    <a:pt x="86253" y="107650"/>
                  </a:lnTo>
                  <a:lnTo>
                    <a:pt x="71851" y="134682"/>
                  </a:lnTo>
                  <a:lnTo>
                    <a:pt x="50216" y="156853"/>
                  </a:lnTo>
                  <a:lnTo>
                    <a:pt x="45665" y="159413"/>
                  </a:lnTo>
                  <a:lnTo>
                    <a:pt x="45678" y="156550"/>
                  </a:lnTo>
                  <a:lnTo>
                    <a:pt x="48734" y="150071"/>
                  </a:lnTo>
                  <a:lnTo>
                    <a:pt x="58388" y="147275"/>
                  </a:lnTo>
                  <a:lnTo>
                    <a:pt x="105323" y="150618"/>
                  </a:lnTo>
                  <a:lnTo>
                    <a:pt x="135171" y="157334"/>
                  </a:lnTo>
                  <a:lnTo>
                    <a:pt x="159610" y="173522"/>
                  </a:lnTo>
                  <a:lnTo>
                    <a:pt x="170392" y="184237"/>
                  </a:lnTo>
                  <a:lnTo>
                    <a:pt x="176057" y="195951"/>
                  </a:lnTo>
                  <a:lnTo>
                    <a:pt x="178288" y="221155"/>
                  </a:lnTo>
                  <a:lnTo>
                    <a:pt x="163701" y="261039"/>
                  </a:lnTo>
                  <a:lnTo>
                    <a:pt x="132803" y="301802"/>
                  </a:lnTo>
                  <a:lnTo>
                    <a:pt x="94702" y="328269"/>
                  </a:lnTo>
                  <a:lnTo>
                    <a:pt x="47188" y="338480"/>
                  </a:lnTo>
                  <a:lnTo>
                    <a:pt x="24527" y="336807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801245" y="1905857"/>
              <a:ext cx="188716" cy="260514"/>
            </a:xfrm>
            <a:custGeom>
              <a:avLst/>
              <a:gdLst/>
              <a:ahLst/>
              <a:cxnLst/>
              <a:rect l="0" t="0" r="0" b="0"/>
              <a:pathLst>
                <a:path w="188716" h="260514">
                  <a:moveTo>
                    <a:pt x="37891" y="0"/>
                  </a:moveTo>
                  <a:lnTo>
                    <a:pt x="69207" y="23416"/>
                  </a:lnTo>
                  <a:lnTo>
                    <a:pt x="95583" y="59244"/>
                  </a:lnTo>
                  <a:lnTo>
                    <a:pt x="108220" y="90824"/>
                  </a:lnTo>
                  <a:lnTo>
                    <a:pt x="109343" y="150142"/>
                  </a:lnTo>
                  <a:lnTo>
                    <a:pt x="92748" y="201404"/>
                  </a:lnTo>
                  <a:lnTo>
                    <a:pt x="72936" y="223070"/>
                  </a:lnTo>
                  <a:lnTo>
                    <a:pt x="61255" y="230980"/>
                  </a:lnTo>
                  <a:lnTo>
                    <a:pt x="32025" y="235707"/>
                  </a:lnTo>
                  <a:lnTo>
                    <a:pt x="15698" y="234835"/>
                  </a:lnTo>
                  <a:lnTo>
                    <a:pt x="6338" y="229683"/>
                  </a:lnTo>
                  <a:lnTo>
                    <a:pt x="1621" y="221678"/>
                  </a:lnTo>
                  <a:lnTo>
                    <a:pt x="0" y="211771"/>
                  </a:lnTo>
                  <a:lnTo>
                    <a:pt x="1966" y="202119"/>
                  </a:lnTo>
                  <a:lnTo>
                    <a:pt x="12276" y="183270"/>
                  </a:lnTo>
                  <a:lnTo>
                    <a:pt x="31077" y="168799"/>
                  </a:lnTo>
                  <a:lnTo>
                    <a:pt x="42489" y="162807"/>
                  </a:lnTo>
                  <a:lnTo>
                    <a:pt x="75482" y="160212"/>
                  </a:lnTo>
                  <a:lnTo>
                    <a:pt x="94945" y="161653"/>
                  </a:lnTo>
                  <a:lnTo>
                    <a:pt x="124695" y="175442"/>
                  </a:lnTo>
                  <a:lnTo>
                    <a:pt x="168620" y="221534"/>
                  </a:lnTo>
                  <a:lnTo>
                    <a:pt x="188715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866559" y="1686478"/>
              <a:ext cx="215507" cy="712983"/>
            </a:xfrm>
            <a:custGeom>
              <a:avLst/>
              <a:gdLst/>
              <a:ahLst/>
              <a:cxnLst/>
              <a:rect l="0" t="0" r="0" b="0"/>
              <a:pathLst>
                <a:path w="215507" h="712983">
                  <a:moveTo>
                    <a:pt x="0" y="0"/>
                  </a:moveTo>
                  <a:lnTo>
                    <a:pt x="55558" y="55558"/>
                  </a:lnTo>
                  <a:lnTo>
                    <a:pt x="110065" y="111589"/>
                  </a:lnTo>
                  <a:lnTo>
                    <a:pt x="149994" y="168972"/>
                  </a:lnTo>
                  <a:lnTo>
                    <a:pt x="178000" y="220694"/>
                  </a:lnTo>
                  <a:lnTo>
                    <a:pt x="201532" y="270551"/>
                  </a:lnTo>
                  <a:lnTo>
                    <a:pt x="214092" y="318332"/>
                  </a:lnTo>
                  <a:lnTo>
                    <a:pt x="215506" y="357813"/>
                  </a:lnTo>
                  <a:lnTo>
                    <a:pt x="211056" y="410908"/>
                  </a:lnTo>
                  <a:lnTo>
                    <a:pt x="199985" y="471640"/>
                  </a:lnTo>
                  <a:lnTo>
                    <a:pt x="181073" y="533106"/>
                  </a:lnTo>
                  <a:lnTo>
                    <a:pt x="149576" y="589260"/>
                  </a:lnTo>
                  <a:lnTo>
                    <a:pt x="104955" y="647149"/>
                  </a:lnTo>
                  <a:lnTo>
                    <a:pt x="72586" y="685195"/>
                  </a:lnTo>
                  <a:lnTo>
                    <a:pt x="54845" y="71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97121" y="2370227"/>
            <a:ext cx="1781503" cy="522838"/>
            <a:chOff x="1797121" y="2370227"/>
            <a:chExt cx="1781503" cy="522838"/>
          </a:xfrm>
        </p:grpSpPr>
        <p:sp>
          <p:nvSpPr>
            <p:cNvPr id="66" name="Freeform 65"/>
            <p:cNvSpPr/>
            <p:nvPr/>
          </p:nvSpPr>
          <p:spPr>
            <a:xfrm>
              <a:off x="1797121" y="2370227"/>
              <a:ext cx="252024" cy="522838"/>
            </a:xfrm>
            <a:custGeom>
              <a:avLst/>
              <a:gdLst/>
              <a:ahLst/>
              <a:cxnLst/>
              <a:rect l="0" t="0" r="0" b="0"/>
              <a:pathLst>
                <a:path w="252024" h="522838">
                  <a:moveTo>
                    <a:pt x="218426" y="70367"/>
                  </a:moveTo>
                  <a:lnTo>
                    <a:pt x="158805" y="8019"/>
                  </a:lnTo>
                  <a:lnTo>
                    <a:pt x="146686" y="1379"/>
                  </a:lnTo>
                  <a:lnTo>
                    <a:pt x="134036" y="0"/>
                  </a:lnTo>
                  <a:lnTo>
                    <a:pt x="107793" y="6592"/>
                  </a:lnTo>
                  <a:lnTo>
                    <a:pt x="84957" y="27803"/>
                  </a:lnTo>
                  <a:lnTo>
                    <a:pt x="54971" y="78068"/>
                  </a:lnTo>
                  <a:lnTo>
                    <a:pt x="22726" y="141205"/>
                  </a:lnTo>
                  <a:lnTo>
                    <a:pt x="3477" y="182594"/>
                  </a:lnTo>
                  <a:lnTo>
                    <a:pt x="0" y="216224"/>
                  </a:lnTo>
                  <a:lnTo>
                    <a:pt x="7595" y="246405"/>
                  </a:lnTo>
                  <a:lnTo>
                    <a:pt x="13886" y="260852"/>
                  </a:lnTo>
                  <a:lnTo>
                    <a:pt x="33064" y="280967"/>
                  </a:lnTo>
                  <a:lnTo>
                    <a:pt x="44577" y="288464"/>
                  </a:lnTo>
                  <a:lnTo>
                    <a:pt x="73619" y="292731"/>
                  </a:lnTo>
                  <a:lnTo>
                    <a:pt x="103793" y="288026"/>
                  </a:lnTo>
                  <a:lnTo>
                    <a:pt x="137910" y="268246"/>
                  </a:lnTo>
                  <a:lnTo>
                    <a:pt x="200619" y="218058"/>
                  </a:lnTo>
                  <a:lnTo>
                    <a:pt x="222192" y="188313"/>
                  </a:lnTo>
                  <a:lnTo>
                    <a:pt x="235334" y="154780"/>
                  </a:lnTo>
                  <a:lnTo>
                    <a:pt x="241175" y="119564"/>
                  </a:lnTo>
                  <a:lnTo>
                    <a:pt x="244256" y="113829"/>
                  </a:lnTo>
                  <a:lnTo>
                    <a:pt x="247834" y="116100"/>
                  </a:lnTo>
                  <a:lnTo>
                    <a:pt x="251742" y="123707"/>
                  </a:lnTo>
                  <a:lnTo>
                    <a:pt x="252023" y="144348"/>
                  </a:lnTo>
                  <a:lnTo>
                    <a:pt x="245545" y="168757"/>
                  </a:lnTo>
                  <a:lnTo>
                    <a:pt x="227815" y="209717"/>
                  </a:lnTo>
                  <a:lnTo>
                    <a:pt x="219684" y="258247"/>
                  </a:lnTo>
                  <a:lnTo>
                    <a:pt x="209827" y="306820"/>
                  </a:lnTo>
                  <a:lnTo>
                    <a:pt x="206987" y="352179"/>
                  </a:lnTo>
                  <a:lnTo>
                    <a:pt x="201662" y="398746"/>
                  </a:lnTo>
                  <a:lnTo>
                    <a:pt x="195740" y="443310"/>
                  </a:lnTo>
                  <a:lnTo>
                    <a:pt x="191939" y="505322"/>
                  </a:lnTo>
                  <a:lnTo>
                    <a:pt x="191003" y="5228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89664" y="2552484"/>
              <a:ext cx="213819" cy="266573"/>
            </a:xfrm>
            <a:custGeom>
              <a:avLst/>
              <a:gdLst/>
              <a:ahLst/>
              <a:cxnLst/>
              <a:rect l="0" t="0" r="0" b="0"/>
              <a:pathLst>
                <a:path w="213819" h="266573">
                  <a:moveTo>
                    <a:pt x="117839" y="25222"/>
                  </a:moveTo>
                  <a:lnTo>
                    <a:pt x="110561" y="3386"/>
                  </a:lnTo>
                  <a:lnTo>
                    <a:pt x="103846" y="0"/>
                  </a:lnTo>
                  <a:lnTo>
                    <a:pt x="94799" y="790"/>
                  </a:lnTo>
                  <a:lnTo>
                    <a:pt x="47441" y="23951"/>
                  </a:lnTo>
                  <a:lnTo>
                    <a:pt x="25105" y="52587"/>
                  </a:lnTo>
                  <a:lnTo>
                    <a:pt x="8068" y="89182"/>
                  </a:lnTo>
                  <a:lnTo>
                    <a:pt x="0" y="144045"/>
                  </a:lnTo>
                  <a:lnTo>
                    <a:pt x="3512" y="180612"/>
                  </a:lnTo>
                  <a:lnTo>
                    <a:pt x="14214" y="209052"/>
                  </a:lnTo>
                  <a:lnTo>
                    <a:pt x="45911" y="252136"/>
                  </a:lnTo>
                  <a:lnTo>
                    <a:pt x="75715" y="263185"/>
                  </a:lnTo>
                  <a:lnTo>
                    <a:pt x="111305" y="266572"/>
                  </a:lnTo>
                  <a:lnTo>
                    <a:pt x="171394" y="256333"/>
                  </a:lnTo>
                  <a:lnTo>
                    <a:pt x="213818" y="244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454305" y="2563995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3209" y="4288"/>
                  </a:lnTo>
                  <a:lnTo>
                    <a:pt x="115855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495439" y="2618839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57252" y="8339"/>
                  </a:lnTo>
                  <a:lnTo>
                    <a:pt x="115017" y="16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742240" y="2444406"/>
              <a:ext cx="223371" cy="321141"/>
            </a:xfrm>
            <a:custGeom>
              <a:avLst/>
              <a:gdLst/>
              <a:ahLst/>
              <a:cxnLst/>
              <a:rect l="0" t="0" r="0" b="0"/>
              <a:pathLst>
                <a:path w="223371" h="321141">
                  <a:moveTo>
                    <a:pt x="219379" y="23610"/>
                  </a:moveTo>
                  <a:lnTo>
                    <a:pt x="204822" y="9053"/>
                  </a:lnTo>
                  <a:lnTo>
                    <a:pt x="181424" y="1906"/>
                  </a:lnTo>
                  <a:lnTo>
                    <a:pt x="166654" y="0"/>
                  </a:lnTo>
                  <a:lnTo>
                    <a:pt x="138054" y="10070"/>
                  </a:lnTo>
                  <a:lnTo>
                    <a:pt x="111632" y="29780"/>
                  </a:lnTo>
                  <a:lnTo>
                    <a:pt x="61718" y="83737"/>
                  </a:lnTo>
                  <a:lnTo>
                    <a:pt x="45716" y="100258"/>
                  </a:lnTo>
                  <a:lnTo>
                    <a:pt x="36571" y="115842"/>
                  </a:lnTo>
                  <a:lnTo>
                    <a:pt x="30473" y="145346"/>
                  </a:lnTo>
                  <a:lnTo>
                    <a:pt x="36904" y="169631"/>
                  </a:lnTo>
                  <a:lnTo>
                    <a:pt x="42884" y="180373"/>
                  </a:lnTo>
                  <a:lnTo>
                    <a:pt x="48395" y="182963"/>
                  </a:lnTo>
                  <a:lnTo>
                    <a:pt x="53592" y="180120"/>
                  </a:lnTo>
                  <a:lnTo>
                    <a:pt x="80158" y="149996"/>
                  </a:lnTo>
                  <a:lnTo>
                    <a:pt x="105198" y="140721"/>
                  </a:lnTo>
                  <a:lnTo>
                    <a:pt x="120406" y="138247"/>
                  </a:lnTo>
                  <a:lnTo>
                    <a:pt x="149493" y="143624"/>
                  </a:lnTo>
                  <a:lnTo>
                    <a:pt x="187500" y="163781"/>
                  </a:lnTo>
                  <a:lnTo>
                    <a:pt x="206734" y="181887"/>
                  </a:lnTo>
                  <a:lnTo>
                    <a:pt x="220361" y="205169"/>
                  </a:lnTo>
                  <a:lnTo>
                    <a:pt x="223370" y="234813"/>
                  </a:lnTo>
                  <a:lnTo>
                    <a:pt x="218106" y="265255"/>
                  </a:lnTo>
                  <a:lnTo>
                    <a:pt x="205610" y="288940"/>
                  </a:lnTo>
                  <a:lnTo>
                    <a:pt x="185837" y="305561"/>
                  </a:lnTo>
                  <a:lnTo>
                    <a:pt x="160291" y="316503"/>
                  </a:lnTo>
                  <a:lnTo>
                    <a:pt x="111649" y="321140"/>
                  </a:lnTo>
                  <a:lnTo>
                    <a:pt x="60165" y="313542"/>
                  </a:lnTo>
                  <a:lnTo>
                    <a:pt x="0" y="297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046461" y="2492258"/>
              <a:ext cx="244228" cy="281087"/>
            </a:xfrm>
            <a:custGeom>
              <a:avLst/>
              <a:gdLst/>
              <a:ahLst/>
              <a:cxnLst/>
              <a:rect l="0" t="0" r="0" b="0"/>
              <a:pathLst>
                <a:path w="244228" h="281087">
                  <a:moveTo>
                    <a:pt x="52271" y="30603"/>
                  </a:moveTo>
                  <a:lnTo>
                    <a:pt x="24002" y="83812"/>
                  </a:lnTo>
                  <a:lnTo>
                    <a:pt x="14949" y="138115"/>
                  </a:lnTo>
                  <a:lnTo>
                    <a:pt x="13790" y="198724"/>
                  </a:lnTo>
                  <a:lnTo>
                    <a:pt x="26275" y="261694"/>
                  </a:lnTo>
                  <a:lnTo>
                    <a:pt x="31576" y="281086"/>
                  </a:lnTo>
                  <a:lnTo>
                    <a:pt x="18756" y="245050"/>
                  </a:lnTo>
                  <a:lnTo>
                    <a:pt x="3219" y="183217"/>
                  </a:lnTo>
                  <a:lnTo>
                    <a:pt x="0" y="148198"/>
                  </a:lnTo>
                  <a:lnTo>
                    <a:pt x="10758" y="112321"/>
                  </a:lnTo>
                  <a:lnTo>
                    <a:pt x="38447" y="61925"/>
                  </a:lnTo>
                  <a:lnTo>
                    <a:pt x="58315" y="35383"/>
                  </a:lnTo>
                  <a:lnTo>
                    <a:pt x="82379" y="18509"/>
                  </a:lnTo>
                  <a:lnTo>
                    <a:pt x="128901" y="443"/>
                  </a:lnTo>
                  <a:lnTo>
                    <a:pt x="181280" y="0"/>
                  </a:lnTo>
                  <a:lnTo>
                    <a:pt x="244227" y="3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71309" y="2618839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57253" y="8339"/>
                  </a:lnTo>
                  <a:lnTo>
                    <a:pt x="115018" y="16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72955" y="2605128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59660" y="13711"/>
                  </a:lnTo>
                  <a:lnTo>
                    <a:pt x="121644" y="6433"/>
                  </a:lnTo>
                  <a:lnTo>
                    <a:pt x="182751" y="127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403131" y="2015547"/>
            <a:ext cx="850095" cy="1288853"/>
            <a:chOff x="6403131" y="2015547"/>
            <a:chExt cx="850095" cy="1288853"/>
          </a:xfrm>
        </p:grpSpPr>
        <p:sp>
          <p:nvSpPr>
            <p:cNvPr id="75" name="Freeform 74"/>
            <p:cNvSpPr/>
            <p:nvPr/>
          </p:nvSpPr>
          <p:spPr>
            <a:xfrm>
              <a:off x="6622510" y="2226932"/>
              <a:ext cx="221136" cy="386817"/>
            </a:xfrm>
            <a:custGeom>
              <a:avLst/>
              <a:gdLst/>
              <a:ahLst/>
              <a:cxnLst/>
              <a:rect l="0" t="0" r="0" b="0"/>
              <a:pathLst>
                <a:path w="221136" h="386817">
                  <a:moveTo>
                    <a:pt x="41134" y="21705"/>
                  </a:moveTo>
                  <a:lnTo>
                    <a:pt x="55691" y="7147"/>
                  </a:lnTo>
                  <a:lnTo>
                    <a:pt x="83151" y="0"/>
                  </a:lnTo>
                  <a:lnTo>
                    <a:pt x="137374" y="39"/>
                  </a:lnTo>
                  <a:lnTo>
                    <a:pt x="170745" y="7505"/>
                  </a:lnTo>
                  <a:lnTo>
                    <a:pt x="195733" y="20980"/>
                  </a:lnTo>
                  <a:lnTo>
                    <a:pt x="202091" y="30363"/>
                  </a:lnTo>
                  <a:lnTo>
                    <a:pt x="205094" y="52975"/>
                  </a:lnTo>
                  <a:lnTo>
                    <a:pt x="193226" y="78260"/>
                  </a:lnTo>
                  <a:lnTo>
                    <a:pt x="144896" y="134385"/>
                  </a:lnTo>
                  <a:lnTo>
                    <a:pt x="120767" y="153544"/>
                  </a:lnTo>
                  <a:lnTo>
                    <a:pt x="90745" y="164091"/>
                  </a:lnTo>
                  <a:lnTo>
                    <a:pt x="74208" y="166903"/>
                  </a:lnTo>
                  <a:lnTo>
                    <a:pt x="66230" y="165731"/>
                  </a:lnTo>
                  <a:lnTo>
                    <a:pt x="63959" y="161903"/>
                  </a:lnTo>
                  <a:lnTo>
                    <a:pt x="65491" y="156304"/>
                  </a:lnTo>
                  <a:lnTo>
                    <a:pt x="87507" y="150083"/>
                  </a:lnTo>
                  <a:lnTo>
                    <a:pt x="121159" y="150365"/>
                  </a:lnTo>
                  <a:lnTo>
                    <a:pt x="156429" y="160646"/>
                  </a:lnTo>
                  <a:lnTo>
                    <a:pt x="184292" y="183498"/>
                  </a:lnTo>
                  <a:lnTo>
                    <a:pt x="213046" y="226561"/>
                  </a:lnTo>
                  <a:lnTo>
                    <a:pt x="219727" y="240543"/>
                  </a:lnTo>
                  <a:lnTo>
                    <a:pt x="221135" y="254434"/>
                  </a:lnTo>
                  <a:lnTo>
                    <a:pt x="205564" y="309569"/>
                  </a:lnTo>
                  <a:lnTo>
                    <a:pt x="201029" y="323304"/>
                  </a:lnTo>
                  <a:lnTo>
                    <a:pt x="183801" y="342628"/>
                  </a:lnTo>
                  <a:lnTo>
                    <a:pt x="128222" y="374725"/>
                  </a:lnTo>
                  <a:lnTo>
                    <a:pt x="76417" y="386816"/>
                  </a:lnTo>
                  <a:lnTo>
                    <a:pt x="13224" y="380385"/>
                  </a:lnTo>
                  <a:lnTo>
                    <a:pt x="0" y="378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859698" y="2262348"/>
              <a:ext cx="187860" cy="320511"/>
            </a:xfrm>
            <a:custGeom>
              <a:avLst/>
              <a:gdLst/>
              <a:ahLst/>
              <a:cxnLst/>
              <a:rect l="0" t="0" r="0" b="0"/>
              <a:pathLst>
                <a:path w="187860" h="320511">
                  <a:moveTo>
                    <a:pt x="78170" y="0"/>
                  </a:moveTo>
                  <a:lnTo>
                    <a:pt x="100007" y="7279"/>
                  </a:lnTo>
                  <a:lnTo>
                    <a:pt x="118852" y="27103"/>
                  </a:lnTo>
                  <a:lnTo>
                    <a:pt x="155778" y="82204"/>
                  </a:lnTo>
                  <a:lnTo>
                    <a:pt x="168706" y="137940"/>
                  </a:lnTo>
                  <a:lnTo>
                    <a:pt x="171729" y="180645"/>
                  </a:lnTo>
                  <a:lnTo>
                    <a:pt x="172536" y="202697"/>
                  </a:lnTo>
                  <a:lnTo>
                    <a:pt x="161244" y="239387"/>
                  </a:lnTo>
                  <a:lnTo>
                    <a:pt x="116754" y="300182"/>
                  </a:lnTo>
                  <a:lnTo>
                    <a:pt x="86685" y="316230"/>
                  </a:lnTo>
                  <a:lnTo>
                    <a:pt x="70136" y="320510"/>
                  </a:lnTo>
                  <a:lnTo>
                    <a:pt x="35497" y="317140"/>
                  </a:lnTo>
                  <a:lnTo>
                    <a:pt x="17728" y="311975"/>
                  </a:lnTo>
                  <a:lnTo>
                    <a:pt x="7406" y="303962"/>
                  </a:lnTo>
                  <a:lnTo>
                    <a:pt x="2048" y="294050"/>
                  </a:lnTo>
                  <a:lnTo>
                    <a:pt x="0" y="282871"/>
                  </a:lnTo>
                  <a:lnTo>
                    <a:pt x="1681" y="272371"/>
                  </a:lnTo>
                  <a:lnTo>
                    <a:pt x="11674" y="252580"/>
                  </a:lnTo>
                  <a:lnTo>
                    <a:pt x="34397" y="237690"/>
                  </a:lnTo>
                  <a:lnTo>
                    <a:pt x="63286" y="229041"/>
                  </a:lnTo>
                  <a:lnTo>
                    <a:pt x="91360" y="230275"/>
                  </a:lnTo>
                  <a:lnTo>
                    <a:pt x="132860" y="246814"/>
                  </a:lnTo>
                  <a:lnTo>
                    <a:pt x="187859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24156" y="2624557"/>
              <a:ext cx="195944" cy="250408"/>
            </a:xfrm>
            <a:custGeom>
              <a:avLst/>
              <a:gdLst/>
              <a:ahLst/>
              <a:cxnLst/>
              <a:rect l="0" t="0" r="0" b="0"/>
              <a:pathLst>
                <a:path w="195944" h="250408">
                  <a:moveTo>
                    <a:pt x="150824" y="35416"/>
                  </a:moveTo>
                  <a:lnTo>
                    <a:pt x="136267" y="13580"/>
                  </a:lnTo>
                  <a:lnTo>
                    <a:pt x="125884" y="7147"/>
                  </a:lnTo>
                  <a:lnTo>
                    <a:pt x="98098" y="0"/>
                  </a:lnTo>
                  <a:lnTo>
                    <a:pt x="85205" y="2664"/>
                  </a:lnTo>
                  <a:lnTo>
                    <a:pt x="62752" y="17813"/>
                  </a:lnTo>
                  <a:lnTo>
                    <a:pt x="25035" y="64778"/>
                  </a:lnTo>
                  <a:lnTo>
                    <a:pt x="12142" y="91123"/>
                  </a:lnTo>
                  <a:lnTo>
                    <a:pt x="12666" y="98453"/>
                  </a:lnTo>
                  <a:lnTo>
                    <a:pt x="17585" y="101816"/>
                  </a:lnTo>
                  <a:lnTo>
                    <a:pt x="25435" y="102535"/>
                  </a:lnTo>
                  <a:lnTo>
                    <a:pt x="42282" y="95208"/>
                  </a:lnTo>
                  <a:lnTo>
                    <a:pt x="62973" y="83319"/>
                  </a:lnTo>
                  <a:lnTo>
                    <a:pt x="92482" y="72956"/>
                  </a:lnTo>
                  <a:lnTo>
                    <a:pt x="121847" y="71398"/>
                  </a:lnTo>
                  <a:lnTo>
                    <a:pt x="136077" y="73115"/>
                  </a:lnTo>
                  <a:lnTo>
                    <a:pt x="160012" y="87211"/>
                  </a:lnTo>
                  <a:lnTo>
                    <a:pt x="179283" y="108710"/>
                  </a:lnTo>
                  <a:lnTo>
                    <a:pt x="192926" y="133500"/>
                  </a:lnTo>
                  <a:lnTo>
                    <a:pt x="195943" y="159753"/>
                  </a:lnTo>
                  <a:lnTo>
                    <a:pt x="190682" y="186655"/>
                  </a:lnTo>
                  <a:lnTo>
                    <a:pt x="178187" y="213846"/>
                  </a:lnTo>
                  <a:lnTo>
                    <a:pt x="158415" y="233041"/>
                  </a:lnTo>
                  <a:lnTo>
                    <a:pt x="132869" y="245127"/>
                  </a:lnTo>
                  <a:lnTo>
                    <a:pt x="84227" y="250407"/>
                  </a:lnTo>
                  <a:lnTo>
                    <a:pt x="25383" y="243377"/>
                  </a:lnTo>
                  <a:lnTo>
                    <a:pt x="0" y="2410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403131" y="2920486"/>
              <a:ext cx="850095" cy="41134"/>
            </a:xfrm>
            <a:custGeom>
              <a:avLst/>
              <a:gdLst/>
              <a:ahLst/>
              <a:cxnLst/>
              <a:rect l="0" t="0" r="0" b="0"/>
              <a:pathLst>
                <a:path w="850095" h="41134">
                  <a:moveTo>
                    <a:pt x="0" y="0"/>
                  </a:moveTo>
                  <a:lnTo>
                    <a:pt x="59660" y="4062"/>
                  </a:lnTo>
                  <a:lnTo>
                    <a:pt x="111116" y="10852"/>
                  </a:lnTo>
                  <a:lnTo>
                    <a:pt x="160895" y="16927"/>
                  </a:lnTo>
                  <a:lnTo>
                    <a:pt x="208652" y="24312"/>
                  </a:lnTo>
                  <a:lnTo>
                    <a:pt x="261396" y="26501"/>
                  </a:lnTo>
                  <a:lnTo>
                    <a:pt x="315619" y="27149"/>
                  </a:lnTo>
                  <a:lnTo>
                    <a:pt x="374343" y="27341"/>
                  </a:lnTo>
                  <a:lnTo>
                    <a:pt x="435922" y="27398"/>
                  </a:lnTo>
                  <a:lnTo>
                    <a:pt x="492762" y="27415"/>
                  </a:lnTo>
                  <a:lnTo>
                    <a:pt x="548199" y="27420"/>
                  </a:lnTo>
                  <a:lnTo>
                    <a:pt x="603219" y="27422"/>
                  </a:lnTo>
                  <a:lnTo>
                    <a:pt x="654054" y="31485"/>
                  </a:lnTo>
                  <a:lnTo>
                    <a:pt x="710249" y="38275"/>
                  </a:lnTo>
                  <a:lnTo>
                    <a:pt x="755948" y="39863"/>
                  </a:lnTo>
                  <a:lnTo>
                    <a:pt x="811366" y="40757"/>
                  </a:lnTo>
                  <a:lnTo>
                    <a:pt x="850094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984029" y="2973131"/>
              <a:ext cx="244040" cy="262204"/>
            </a:xfrm>
            <a:custGeom>
              <a:avLst/>
              <a:gdLst/>
              <a:ahLst/>
              <a:cxnLst/>
              <a:rect l="0" t="0" r="0" b="0"/>
              <a:pathLst>
                <a:path w="244040" h="262204">
                  <a:moveTo>
                    <a:pt x="118373" y="29622"/>
                  </a:moveTo>
                  <a:lnTo>
                    <a:pt x="61122" y="75069"/>
                  </a:lnTo>
                  <a:lnTo>
                    <a:pt x="28578" y="127976"/>
                  </a:lnTo>
                  <a:lnTo>
                    <a:pt x="6284" y="177933"/>
                  </a:lnTo>
                  <a:lnTo>
                    <a:pt x="0" y="213353"/>
                  </a:lnTo>
                  <a:lnTo>
                    <a:pt x="4418" y="228283"/>
                  </a:lnTo>
                  <a:lnTo>
                    <a:pt x="25577" y="252996"/>
                  </a:lnTo>
                  <a:lnTo>
                    <a:pt x="38228" y="259282"/>
                  </a:lnTo>
                  <a:lnTo>
                    <a:pt x="64471" y="262203"/>
                  </a:lnTo>
                  <a:lnTo>
                    <a:pt x="119499" y="255283"/>
                  </a:lnTo>
                  <a:lnTo>
                    <a:pt x="153914" y="239605"/>
                  </a:lnTo>
                  <a:lnTo>
                    <a:pt x="213247" y="192300"/>
                  </a:lnTo>
                  <a:lnTo>
                    <a:pt x="233158" y="161847"/>
                  </a:lnTo>
                  <a:lnTo>
                    <a:pt x="244039" y="129522"/>
                  </a:lnTo>
                  <a:lnTo>
                    <a:pt x="243796" y="99921"/>
                  </a:lnTo>
                  <a:lnTo>
                    <a:pt x="227816" y="57561"/>
                  </a:lnTo>
                  <a:lnTo>
                    <a:pt x="196505" y="23343"/>
                  </a:lnTo>
                  <a:lnTo>
                    <a:pt x="151002" y="1186"/>
                  </a:lnTo>
                  <a:lnTo>
                    <a:pt x="135555" y="0"/>
                  </a:lnTo>
                  <a:lnTo>
                    <a:pt x="106205" y="6808"/>
                  </a:lnTo>
                  <a:lnTo>
                    <a:pt x="63986" y="35050"/>
                  </a:lnTo>
                  <a:lnTo>
                    <a:pt x="37088" y="72364"/>
                  </a:lnTo>
                  <a:lnTo>
                    <a:pt x="15875" y="124395"/>
                  </a:lnTo>
                  <a:lnTo>
                    <a:pt x="8684" y="1667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636221" y="2015547"/>
              <a:ext cx="13713" cy="95979"/>
            </a:xfrm>
            <a:custGeom>
              <a:avLst/>
              <a:gdLst/>
              <a:ahLst/>
              <a:cxnLst/>
              <a:rect l="0" t="0" r="0" b="0"/>
              <a:pathLst>
                <a:path w="13713" h="95979">
                  <a:moveTo>
                    <a:pt x="13712" y="0"/>
                  </a:moveTo>
                  <a:lnTo>
                    <a:pt x="9649" y="55597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567666" y="2961619"/>
              <a:ext cx="27423" cy="342781"/>
            </a:xfrm>
            <a:custGeom>
              <a:avLst/>
              <a:gdLst/>
              <a:ahLst/>
              <a:cxnLst/>
              <a:rect l="0" t="0" r="0" b="0"/>
              <a:pathLst>
                <a:path w="27423" h="342781">
                  <a:moveTo>
                    <a:pt x="27422" y="0"/>
                  </a:moveTo>
                  <a:lnTo>
                    <a:pt x="17999" y="45309"/>
                  </a:lnTo>
                  <a:lnTo>
                    <a:pt x="14981" y="102971"/>
                  </a:lnTo>
                  <a:lnTo>
                    <a:pt x="12563" y="159328"/>
                  </a:lnTo>
                  <a:lnTo>
                    <a:pt x="4400" y="214621"/>
                  </a:lnTo>
                  <a:lnTo>
                    <a:pt x="1304" y="269598"/>
                  </a:lnTo>
                  <a:lnTo>
                    <a:pt x="258" y="32651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747181" y="3002753"/>
              <a:ext cx="143433" cy="260514"/>
            </a:xfrm>
            <a:custGeom>
              <a:avLst/>
              <a:gdLst/>
              <a:ahLst/>
              <a:cxnLst/>
              <a:rect l="0" t="0" r="0" b="0"/>
              <a:pathLst>
                <a:path w="143433" h="260514">
                  <a:moveTo>
                    <a:pt x="12441" y="0"/>
                  </a:moveTo>
                  <a:lnTo>
                    <a:pt x="3018" y="35886"/>
                  </a:lnTo>
                  <a:lnTo>
                    <a:pt x="0" y="90530"/>
                  </a:lnTo>
                  <a:lnTo>
                    <a:pt x="630" y="145993"/>
                  </a:lnTo>
                  <a:lnTo>
                    <a:pt x="11311" y="197974"/>
                  </a:lnTo>
                  <a:lnTo>
                    <a:pt x="25143" y="223069"/>
                  </a:lnTo>
                  <a:lnTo>
                    <a:pt x="34620" y="229456"/>
                  </a:lnTo>
                  <a:lnTo>
                    <a:pt x="57339" y="232491"/>
                  </a:lnTo>
                  <a:lnTo>
                    <a:pt x="82670" y="220636"/>
                  </a:lnTo>
                  <a:lnTo>
                    <a:pt x="128893" y="183064"/>
                  </a:lnTo>
                  <a:lnTo>
                    <a:pt x="140371" y="156520"/>
                  </a:lnTo>
                  <a:lnTo>
                    <a:pt x="143432" y="140910"/>
                  </a:lnTo>
                  <a:lnTo>
                    <a:pt x="142425" y="127456"/>
                  </a:lnTo>
                  <a:lnTo>
                    <a:pt x="133181" y="104383"/>
                  </a:lnTo>
                  <a:lnTo>
                    <a:pt x="124927" y="101581"/>
                  </a:lnTo>
                  <a:lnTo>
                    <a:pt x="114854" y="104284"/>
                  </a:lnTo>
                  <a:lnTo>
                    <a:pt x="65849" y="141461"/>
                  </a:lnTo>
                  <a:lnTo>
                    <a:pt x="33006" y="179534"/>
                  </a:lnTo>
                  <a:lnTo>
                    <a:pt x="21581" y="210303"/>
                  </a:lnTo>
                  <a:lnTo>
                    <a:pt x="1244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756869" y="2385749"/>
            <a:ext cx="583175" cy="438759"/>
            <a:chOff x="3756869" y="2385749"/>
            <a:chExt cx="583175" cy="438759"/>
          </a:xfrm>
        </p:grpSpPr>
        <p:sp>
          <p:nvSpPr>
            <p:cNvPr id="84" name="Freeform 83"/>
            <p:cNvSpPr/>
            <p:nvPr/>
          </p:nvSpPr>
          <p:spPr>
            <a:xfrm>
              <a:off x="3756869" y="2385749"/>
              <a:ext cx="54846" cy="425048"/>
            </a:xfrm>
            <a:custGeom>
              <a:avLst/>
              <a:gdLst/>
              <a:ahLst/>
              <a:cxnLst/>
              <a:rect l="0" t="0" r="0" b="0"/>
              <a:pathLst>
                <a:path w="54846" h="425048">
                  <a:moveTo>
                    <a:pt x="54845" y="0"/>
                  </a:moveTo>
                  <a:lnTo>
                    <a:pt x="54845" y="46833"/>
                  </a:lnTo>
                  <a:lnTo>
                    <a:pt x="54845" y="90894"/>
                  </a:lnTo>
                  <a:lnTo>
                    <a:pt x="42657" y="136884"/>
                  </a:lnTo>
                  <a:lnTo>
                    <a:pt x="25052" y="184238"/>
                  </a:lnTo>
                  <a:lnTo>
                    <a:pt x="12150" y="235754"/>
                  </a:lnTo>
                  <a:lnTo>
                    <a:pt x="5400" y="280994"/>
                  </a:lnTo>
                  <a:lnTo>
                    <a:pt x="1600" y="340723"/>
                  </a:lnTo>
                  <a:lnTo>
                    <a:pt x="474" y="38889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883342" y="2468016"/>
              <a:ext cx="192905" cy="356492"/>
            </a:xfrm>
            <a:custGeom>
              <a:avLst/>
              <a:gdLst/>
              <a:ahLst/>
              <a:cxnLst/>
              <a:rect l="0" t="0" r="0" b="0"/>
              <a:pathLst>
                <a:path w="192905" h="356492">
                  <a:moveTo>
                    <a:pt x="92906" y="0"/>
                  </a:moveTo>
                  <a:lnTo>
                    <a:pt x="69490" y="45309"/>
                  </a:lnTo>
                  <a:lnTo>
                    <a:pt x="38233" y="101448"/>
                  </a:lnTo>
                  <a:lnTo>
                    <a:pt x="17969" y="149905"/>
                  </a:lnTo>
                  <a:lnTo>
                    <a:pt x="3840" y="202180"/>
                  </a:lnTo>
                  <a:lnTo>
                    <a:pt x="0" y="238142"/>
                  </a:lnTo>
                  <a:lnTo>
                    <a:pt x="6419" y="266313"/>
                  </a:lnTo>
                  <a:lnTo>
                    <a:pt x="12396" y="278091"/>
                  </a:lnTo>
                  <a:lnTo>
                    <a:pt x="22475" y="285943"/>
                  </a:lnTo>
                  <a:lnTo>
                    <a:pt x="49923" y="294667"/>
                  </a:lnTo>
                  <a:lnTo>
                    <a:pt x="92359" y="292300"/>
                  </a:lnTo>
                  <a:lnTo>
                    <a:pt x="120085" y="277688"/>
                  </a:lnTo>
                  <a:lnTo>
                    <a:pt x="157328" y="243765"/>
                  </a:lnTo>
                  <a:lnTo>
                    <a:pt x="183597" y="204769"/>
                  </a:lnTo>
                  <a:lnTo>
                    <a:pt x="189930" y="191357"/>
                  </a:lnTo>
                  <a:lnTo>
                    <a:pt x="192904" y="164268"/>
                  </a:lnTo>
                  <a:lnTo>
                    <a:pt x="191564" y="150646"/>
                  </a:lnTo>
                  <a:lnTo>
                    <a:pt x="184577" y="141564"/>
                  </a:lnTo>
                  <a:lnTo>
                    <a:pt x="160563" y="131474"/>
                  </a:lnTo>
                  <a:lnTo>
                    <a:pt x="147152" y="133353"/>
                  </a:lnTo>
                  <a:lnTo>
                    <a:pt x="120062" y="147629"/>
                  </a:lnTo>
                  <a:lnTo>
                    <a:pt x="96851" y="177334"/>
                  </a:lnTo>
                  <a:lnTo>
                    <a:pt x="66653" y="232821"/>
                  </a:lnTo>
                  <a:lnTo>
                    <a:pt x="52292" y="268010"/>
                  </a:lnTo>
                  <a:lnTo>
                    <a:pt x="50988" y="298885"/>
                  </a:lnTo>
                  <a:lnTo>
                    <a:pt x="65484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108084" y="2451473"/>
              <a:ext cx="231960" cy="346620"/>
            </a:xfrm>
            <a:custGeom>
              <a:avLst/>
              <a:gdLst/>
              <a:ahLst/>
              <a:cxnLst/>
              <a:rect l="0" t="0" r="0" b="0"/>
              <a:pathLst>
                <a:path w="231960" h="346620">
                  <a:moveTo>
                    <a:pt x="87544" y="85099"/>
                  </a:moveTo>
                  <a:lnTo>
                    <a:pt x="32870" y="134920"/>
                  </a:lnTo>
                  <a:lnTo>
                    <a:pt x="12606" y="181959"/>
                  </a:lnTo>
                  <a:lnTo>
                    <a:pt x="0" y="240415"/>
                  </a:lnTo>
                  <a:lnTo>
                    <a:pt x="1916" y="272959"/>
                  </a:lnTo>
                  <a:lnTo>
                    <a:pt x="11908" y="298595"/>
                  </a:lnTo>
                  <a:lnTo>
                    <a:pt x="18839" y="309697"/>
                  </a:lnTo>
                  <a:lnTo>
                    <a:pt x="57707" y="339879"/>
                  </a:lnTo>
                  <a:lnTo>
                    <a:pt x="86471" y="346619"/>
                  </a:lnTo>
                  <a:lnTo>
                    <a:pt x="114489" y="343013"/>
                  </a:lnTo>
                  <a:lnTo>
                    <a:pt x="154435" y="323852"/>
                  </a:lnTo>
                  <a:lnTo>
                    <a:pt x="176180" y="307503"/>
                  </a:lnTo>
                  <a:lnTo>
                    <a:pt x="198274" y="273890"/>
                  </a:lnTo>
                  <a:lnTo>
                    <a:pt x="217865" y="220062"/>
                  </a:lnTo>
                  <a:lnTo>
                    <a:pt x="224167" y="169946"/>
                  </a:lnTo>
                  <a:lnTo>
                    <a:pt x="231959" y="116502"/>
                  </a:lnTo>
                  <a:lnTo>
                    <a:pt x="225974" y="63596"/>
                  </a:lnTo>
                  <a:lnTo>
                    <a:pt x="218639" y="32885"/>
                  </a:lnTo>
                  <a:lnTo>
                    <a:pt x="211504" y="21344"/>
                  </a:lnTo>
                  <a:lnTo>
                    <a:pt x="191388" y="4458"/>
                  </a:lnTo>
                  <a:lnTo>
                    <a:pt x="163151" y="0"/>
                  </a:lnTo>
                  <a:lnTo>
                    <a:pt x="147089" y="944"/>
                  </a:lnTo>
                  <a:lnTo>
                    <a:pt x="117055" y="14180"/>
                  </a:lnTo>
                  <a:lnTo>
                    <a:pt x="67813" y="52640"/>
                  </a:lnTo>
                  <a:lnTo>
                    <a:pt x="32699" y="1125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359244" y="2824507"/>
            <a:ext cx="896366" cy="301648"/>
            <a:chOff x="3359244" y="2824507"/>
            <a:chExt cx="896366" cy="301648"/>
          </a:xfrm>
        </p:grpSpPr>
        <p:sp>
          <p:nvSpPr>
            <p:cNvPr id="88" name="Freeform 87"/>
            <p:cNvSpPr/>
            <p:nvPr/>
          </p:nvSpPr>
          <p:spPr>
            <a:xfrm>
              <a:off x="3455223" y="2838219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0" y="0"/>
                  </a:moveTo>
                  <a:lnTo>
                    <a:pt x="0" y="53208"/>
                  </a:lnTo>
                  <a:lnTo>
                    <a:pt x="1523" y="107512"/>
                  </a:lnTo>
                  <a:lnTo>
                    <a:pt x="10946" y="168121"/>
                  </a:lnTo>
                  <a:lnTo>
                    <a:pt x="27779" y="231090"/>
                  </a:lnTo>
                  <a:lnTo>
                    <a:pt x="4113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359244" y="2961619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27423"/>
                  </a:moveTo>
                  <a:lnTo>
                    <a:pt x="48808" y="12508"/>
                  </a:lnTo>
                  <a:lnTo>
                    <a:pt x="81108" y="7083"/>
                  </a:lnTo>
                  <a:lnTo>
                    <a:pt x="133552" y="11071"/>
                  </a:lnTo>
                  <a:lnTo>
                    <a:pt x="184639" y="11406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743158" y="2824507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0" y="0"/>
                  </a:moveTo>
                  <a:lnTo>
                    <a:pt x="0" y="45309"/>
                  </a:lnTo>
                  <a:lnTo>
                    <a:pt x="1524" y="102971"/>
                  </a:lnTo>
                  <a:lnTo>
                    <a:pt x="9423" y="159328"/>
                  </a:lnTo>
                  <a:lnTo>
                    <a:pt x="13964" y="216144"/>
                  </a:lnTo>
                  <a:lnTo>
                    <a:pt x="22757" y="272927"/>
                  </a:lnTo>
                  <a:lnTo>
                    <a:pt x="27422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858659" y="2879352"/>
              <a:ext cx="168002" cy="246803"/>
            </a:xfrm>
            <a:custGeom>
              <a:avLst/>
              <a:gdLst/>
              <a:ahLst/>
              <a:cxnLst/>
              <a:rect l="0" t="0" r="0" b="0"/>
              <a:pathLst>
                <a:path w="168002" h="246803">
                  <a:moveTo>
                    <a:pt x="7900" y="0"/>
                  </a:moveTo>
                  <a:lnTo>
                    <a:pt x="0" y="43786"/>
                  </a:lnTo>
                  <a:lnTo>
                    <a:pt x="4882" y="93548"/>
                  </a:lnTo>
                  <a:lnTo>
                    <a:pt x="8529" y="145364"/>
                  </a:lnTo>
                  <a:lnTo>
                    <a:pt x="14782" y="175819"/>
                  </a:lnTo>
                  <a:lnTo>
                    <a:pt x="21629" y="187292"/>
                  </a:lnTo>
                  <a:lnTo>
                    <a:pt x="41424" y="204103"/>
                  </a:lnTo>
                  <a:lnTo>
                    <a:pt x="69519" y="212590"/>
                  </a:lnTo>
                  <a:lnTo>
                    <a:pt x="85542" y="214853"/>
                  </a:lnTo>
                  <a:lnTo>
                    <a:pt x="115534" y="209243"/>
                  </a:lnTo>
                  <a:lnTo>
                    <a:pt x="129930" y="203481"/>
                  </a:lnTo>
                  <a:lnTo>
                    <a:pt x="149989" y="184891"/>
                  </a:lnTo>
                  <a:lnTo>
                    <a:pt x="157471" y="173535"/>
                  </a:lnTo>
                  <a:lnTo>
                    <a:pt x="168001" y="128438"/>
                  </a:lnTo>
                  <a:lnTo>
                    <a:pt x="162339" y="98217"/>
                  </a:lnTo>
                  <a:lnTo>
                    <a:pt x="156563" y="83760"/>
                  </a:lnTo>
                  <a:lnTo>
                    <a:pt x="149666" y="80215"/>
                  </a:lnTo>
                  <a:lnTo>
                    <a:pt x="142020" y="83947"/>
                  </a:lnTo>
                  <a:lnTo>
                    <a:pt x="126924" y="102819"/>
                  </a:lnTo>
                  <a:lnTo>
                    <a:pt x="115136" y="126441"/>
                  </a:lnTo>
                  <a:lnTo>
                    <a:pt x="107214" y="172714"/>
                  </a:lnTo>
                  <a:lnTo>
                    <a:pt x="112145" y="217741"/>
                  </a:lnTo>
                  <a:lnTo>
                    <a:pt x="119232" y="233886"/>
                  </a:lnTo>
                  <a:lnTo>
                    <a:pt x="131301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88797" y="2853780"/>
              <a:ext cx="166813" cy="234351"/>
            </a:xfrm>
            <a:custGeom>
              <a:avLst/>
              <a:gdLst/>
              <a:ahLst/>
              <a:cxnLst/>
              <a:rect l="0" t="0" r="0" b="0"/>
              <a:pathLst>
                <a:path w="166813" h="234351">
                  <a:moveTo>
                    <a:pt x="10852" y="39284"/>
                  </a:moveTo>
                  <a:lnTo>
                    <a:pt x="0" y="98943"/>
                  </a:lnTo>
                  <a:lnTo>
                    <a:pt x="2051" y="146337"/>
                  </a:lnTo>
                  <a:lnTo>
                    <a:pt x="9988" y="175224"/>
                  </a:lnTo>
                  <a:lnTo>
                    <a:pt x="23671" y="203297"/>
                  </a:lnTo>
                  <a:lnTo>
                    <a:pt x="43972" y="222884"/>
                  </a:lnTo>
                  <a:lnTo>
                    <a:pt x="55784" y="230240"/>
                  </a:lnTo>
                  <a:lnTo>
                    <a:pt x="81096" y="234350"/>
                  </a:lnTo>
                  <a:lnTo>
                    <a:pt x="94245" y="233314"/>
                  </a:lnTo>
                  <a:lnTo>
                    <a:pt x="116979" y="224037"/>
                  </a:lnTo>
                  <a:lnTo>
                    <a:pt x="127308" y="217297"/>
                  </a:lnTo>
                  <a:lnTo>
                    <a:pt x="142846" y="197621"/>
                  </a:lnTo>
                  <a:lnTo>
                    <a:pt x="165235" y="147749"/>
                  </a:lnTo>
                  <a:lnTo>
                    <a:pt x="166812" y="116944"/>
                  </a:lnTo>
                  <a:lnTo>
                    <a:pt x="155411" y="54793"/>
                  </a:lnTo>
                  <a:lnTo>
                    <a:pt x="135613" y="12394"/>
                  </a:lnTo>
                  <a:lnTo>
                    <a:pt x="126019" y="4599"/>
                  </a:lnTo>
                  <a:lnTo>
                    <a:pt x="115053" y="926"/>
                  </a:lnTo>
                  <a:lnTo>
                    <a:pt x="103171" y="0"/>
                  </a:lnTo>
                  <a:lnTo>
                    <a:pt x="92203" y="3954"/>
                  </a:lnTo>
                  <a:lnTo>
                    <a:pt x="71891" y="20534"/>
                  </a:lnTo>
                  <a:lnTo>
                    <a:pt x="38275" y="66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357409" y="2885912"/>
            <a:ext cx="3441513" cy="1008070"/>
            <a:chOff x="1357409" y="2885912"/>
            <a:chExt cx="3441513" cy="1008070"/>
          </a:xfrm>
        </p:grpSpPr>
        <p:sp>
          <p:nvSpPr>
            <p:cNvPr id="94" name="Freeform 93"/>
            <p:cNvSpPr/>
            <p:nvPr/>
          </p:nvSpPr>
          <p:spPr>
            <a:xfrm>
              <a:off x="2111525" y="2920486"/>
              <a:ext cx="13712" cy="301647"/>
            </a:xfrm>
            <a:custGeom>
              <a:avLst/>
              <a:gdLst/>
              <a:ahLst/>
              <a:cxnLst/>
              <a:rect l="0" t="0" r="0" b="0"/>
              <a:pathLst>
                <a:path w="13712" h="301647">
                  <a:moveTo>
                    <a:pt x="13711" y="0"/>
                  </a:moveTo>
                  <a:lnTo>
                    <a:pt x="4288" y="45309"/>
                  </a:lnTo>
                  <a:lnTo>
                    <a:pt x="1271" y="104494"/>
                  </a:lnTo>
                  <a:lnTo>
                    <a:pt x="565" y="148007"/>
                  </a:lnTo>
                  <a:lnTo>
                    <a:pt x="167" y="208050"/>
                  </a:lnTo>
                  <a:lnTo>
                    <a:pt x="50" y="264435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974413" y="3071309"/>
              <a:ext cx="233091" cy="27424"/>
            </a:xfrm>
            <a:custGeom>
              <a:avLst/>
              <a:gdLst/>
              <a:ahLst/>
              <a:cxnLst/>
              <a:rect l="0" t="0" r="0" b="0"/>
              <a:pathLst>
                <a:path w="233091" h="27424">
                  <a:moveTo>
                    <a:pt x="0" y="27423"/>
                  </a:moveTo>
                  <a:lnTo>
                    <a:pt x="54732" y="25899"/>
                  </a:lnTo>
                  <a:lnTo>
                    <a:pt x="115412" y="18000"/>
                  </a:lnTo>
                  <a:lnTo>
                    <a:pt x="171139" y="13458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76060" y="2920486"/>
              <a:ext cx="13712" cy="274225"/>
            </a:xfrm>
            <a:custGeom>
              <a:avLst/>
              <a:gdLst/>
              <a:ahLst/>
              <a:cxnLst/>
              <a:rect l="0" t="0" r="0" b="0"/>
              <a:pathLst>
                <a:path w="13712" h="274225">
                  <a:moveTo>
                    <a:pt x="13711" y="0"/>
                  </a:moveTo>
                  <a:lnTo>
                    <a:pt x="13711" y="59660"/>
                  </a:lnTo>
                  <a:lnTo>
                    <a:pt x="13711" y="115179"/>
                  </a:lnTo>
                  <a:lnTo>
                    <a:pt x="12187" y="157833"/>
                  </a:lnTo>
                  <a:lnTo>
                    <a:pt x="4288" y="220102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365409" y="3002753"/>
              <a:ext cx="138141" cy="219380"/>
            </a:xfrm>
            <a:custGeom>
              <a:avLst/>
              <a:gdLst/>
              <a:ahLst/>
              <a:cxnLst/>
              <a:rect l="0" t="0" r="0" b="0"/>
              <a:pathLst>
                <a:path w="138141" h="219380">
                  <a:moveTo>
                    <a:pt x="20340" y="0"/>
                  </a:moveTo>
                  <a:lnTo>
                    <a:pt x="5425" y="59660"/>
                  </a:lnTo>
                  <a:lnTo>
                    <a:pt x="0" y="93548"/>
                  </a:lnTo>
                  <a:lnTo>
                    <a:pt x="2667" y="128923"/>
                  </a:lnTo>
                  <a:lnTo>
                    <a:pt x="12993" y="156832"/>
                  </a:lnTo>
                  <a:lnTo>
                    <a:pt x="20013" y="168540"/>
                  </a:lnTo>
                  <a:lnTo>
                    <a:pt x="29262" y="174822"/>
                  </a:lnTo>
                  <a:lnTo>
                    <a:pt x="51728" y="177740"/>
                  </a:lnTo>
                  <a:lnTo>
                    <a:pt x="90071" y="163538"/>
                  </a:lnTo>
                  <a:lnTo>
                    <a:pt x="123099" y="132754"/>
                  </a:lnTo>
                  <a:lnTo>
                    <a:pt x="134567" y="103690"/>
                  </a:lnTo>
                  <a:lnTo>
                    <a:pt x="138140" y="71984"/>
                  </a:lnTo>
                  <a:lnTo>
                    <a:pt x="134650" y="42657"/>
                  </a:lnTo>
                  <a:lnTo>
                    <a:pt x="128539" y="36055"/>
                  </a:lnTo>
                  <a:lnTo>
                    <a:pt x="119895" y="34701"/>
                  </a:lnTo>
                  <a:lnTo>
                    <a:pt x="109562" y="36845"/>
                  </a:lnTo>
                  <a:lnTo>
                    <a:pt x="101150" y="44369"/>
                  </a:lnTo>
                  <a:lnTo>
                    <a:pt x="87740" y="68978"/>
                  </a:lnTo>
                  <a:lnTo>
                    <a:pt x="78905" y="117094"/>
                  </a:lnTo>
                  <a:lnTo>
                    <a:pt x="76287" y="169944"/>
                  </a:lnTo>
                  <a:lnTo>
                    <a:pt x="80490" y="183376"/>
                  </a:lnTo>
                  <a:lnTo>
                    <a:pt x="87862" y="193853"/>
                  </a:lnTo>
                  <a:lnTo>
                    <a:pt x="11631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63995" y="2885912"/>
              <a:ext cx="168001" cy="262719"/>
            </a:xfrm>
            <a:custGeom>
              <a:avLst/>
              <a:gdLst/>
              <a:ahLst/>
              <a:cxnLst/>
              <a:rect l="0" t="0" r="0" b="0"/>
              <a:pathLst>
                <a:path w="168001" h="262719">
                  <a:moveTo>
                    <a:pt x="54844" y="89419"/>
                  </a:moveTo>
                  <a:lnTo>
                    <a:pt x="39929" y="149078"/>
                  </a:lnTo>
                  <a:lnTo>
                    <a:pt x="34504" y="182967"/>
                  </a:lnTo>
                  <a:lnTo>
                    <a:pt x="37171" y="218341"/>
                  </a:lnTo>
                  <a:lnTo>
                    <a:pt x="47498" y="246251"/>
                  </a:lnTo>
                  <a:lnTo>
                    <a:pt x="54517" y="257959"/>
                  </a:lnTo>
                  <a:lnTo>
                    <a:pt x="65290" y="262718"/>
                  </a:lnTo>
                  <a:lnTo>
                    <a:pt x="93511" y="259880"/>
                  </a:lnTo>
                  <a:lnTo>
                    <a:pt x="129102" y="241152"/>
                  </a:lnTo>
                  <a:lnTo>
                    <a:pt x="145232" y="216778"/>
                  </a:lnTo>
                  <a:lnTo>
                    <a:pt x="168000" y="158757"/>
                  </a:lnTo>
                  <a:lnTo>
                    <a:pt x="167931" y="102515"/>
                  </a:lnTo>
                  <a:lnTo>
                    <a:pt x="158262" y="52166"/>
                  </a:lnTo>
                  <a:lnTo>
                    <a:pt x="138470" y="15580"/>
                  </a:lnTo>
                  <a:lnTo>
                    <a:pt x="127353" y="8200"/>
                  </a:lnTo>
                  <a:lnTo>
                    <a:pt x="98750" y="0"/>
                  </a:lnTo>
                  <a:lnTo>
                    <a:pt x="85638" y="2384"/>
                  </a:lnTo>
                  <a:lnTo>
                    <a:pt x="62945" y="17220"/>
                  </a:lnTo>
                  <a:lnTo>
                    <a:pt x="33038" y="65826"/>
                  </a:lnTo>
                  <a:lnTo>
                    <a:pt x="12159" y="128471"/>
                  </a:lnTo>
                  <a:lnTo>
                    <a:pt x="0" y="171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357409" y="3222132"/>
              <a:ext cx="3441513" cy="95958"/>
            </a:xfrm>
            <a:custGeom>
              <a:avLst/>
              <a:gdLst/>
              <a:ahLst/>
              <a:cxnLst/>
              <a:rect l="0" t="0" r="0" b="0"/>
              <a:pathLst>
                <a:path w="3441513" h="95958">
                  <a:moveTo>
                    <a:pt x="0" y="82267"/>
                  </a:moveTo>
                  <a:lnTo>
                    <a:pt x="35886" y="91691"/>
                  </a:lnTo>
                  <a:lnTo>
                    <a:pt x="95101" y="94708"/>
                  </a:lnTo>
                  <a:lnTo>
                    <a:pt x="149417" y="95414"/>
                  </a:lnTo>
                  <a:lnTo>
                    <a:pt x="180355" y="95602"/>
                  </a:lnTo>
                  <a:lnTo>
                    <a:pt x="213168" y="95727"/>
                  </a:lnTo>
                  <a:lnTo>
                    <a:pt x="276034" y="95867"/>
                  </a:lnTo>
                  <a:lnTo>
                    <a:pt x="324287" y="95929"/>
                  </a:lnTo>
                  <a:lnTo>
                    <a:pt x="370108" y="95957"/>
                  </a:lnTo>
                  <a:lnTo>
                    <a:pt x="414341" y="94445"/>
                  </a:lnTo>
                  <a:lnTo>
                    <a:pt x="476551" y="86553"/>
                  </a:lnTo>
                  <a:lnTo>
                    <a:pt x="525634" y="84172"/>
                  </a:lnTo>
                  <a:lnTo>
                    <a:pt x="573856" y="79051"/>
                  </a:lnTo>
                  <a:lnTo>
                    <a:pt x="622203" y="73221"/>
                  </a:lnTo>
                  <a:lnTo>
                    <a:pt x="674159" y="70629"/>
                  </a:lnTo>
                  <a:lnTo>
                    <a:pt x="727721" y="65415"/>
                  </a:lnTo>
                  <a:lnTo>
                    <a:pt x="781995" y="59543"/>
                  </a:lnTo>
                  <a:lnTo>
                    <a:pt x="836586" y="56933"/>
                  </a:lnTo>
                  <a:lnTo>
                    <a:pt x="895381" y="51710"/>
                  </a:lnTo>
                  <a:lnTo>
                    <a:pt x="957059" y="45835"/>
                  </a:lnTo>
                  <a:lnTo>
                    <a:pt x="1020020" y="43223"/>
                  </a:lnTo>
                  <a:lnTo>
                    <a:pt x="1051739" y="41003"/>
                  </a:lnTo>
                  <a:lnTo>
                    <a:pt x="1083549" y="38000"/>
                  </a:lnTo>
                  <a:lnTo>
                    <a:pt x="1115421" y="34474"/>
                  </a:lnTo>
                  <a:lnTo>
                    <a:pt x="1147332" y="32124"/>
                  </a:lnTo>
                  <a:lnTo>
                    <a:pt x="1179271" y="30557"/>
                  </a:lnTo>
                  <a:lnTo>
                    <a:pt x="1211228" y="29512"/>
                  </a:lnTo>
                  <a:lnTo>
                    <a:pt x="1243197" y="28815"/>
                  </a:lnTo>
                  <a:lnTo>
                    <a:pt x="1275174" y="28351"/>
                  </a:lnTo>
                  <a:lnTo>
                    <a:pt x="1307156" y="28042"/>
                  </a:lnTo>
                  <a:lnTo>
                    <a:pt x="1340665" y="26312"/>
                  </a:lnTo>
                  <a:lnTo>
                    <a:pt x="1375192" y="23635"/>
                  </a:lnTo>
                  <a:lnTo>
                    <a:pt x="1410398" y="20327"/>
                  </a:lnTo>
                  <a:lnTo>
                    <a:pt x="1446056" y="18122"/>
                  </a:lnTo>
                  <a:lnTo>
                    <a:pt x="1482016" y="16652"/>
                  </a:lnTo>
                  <a:lnTo>
                    <a:pt x="1518177" y="15672"/>
                  </a:lnTo>
                  <a:lnTo>
                    <a:pt x="1554472" y="13495"/>
                  </a:lnTo>
                  <a:lnTo>
                    <a:pt x="1590857" y="10520"/>
                  </a:lnTo>
                  <a:lnTo>
                    <a:pt x="1627301" y="7014"/>
                  </a:lnTo>
                  <a:lnTo>
                    <a:pt x="1663785" y="4676"/>
                  </a:lnTo>
                  <a:lnTo>
                    <a:pt x="1700295" y="3117"/>
                  </a:lnTo>
                  <a:lnTo>
                    <a:pt x="1736823" y="2078"/>
                  </a:lnTo>
                  <a:lnTo>
                    <a:pt x="1773362" y="1386"/>
                  </a:lnTo>
                  <a:lnTo>
                    <a:pt x="1809910" y="924"/>
                  </a:lnTo>
                  <a:lnTo>
                    <a:pt x="1846463" y="616"/>
                  </a:lnTo>
                  <a:lnTo>
                    <a:pt x="1881496" y="411"/>
                  </a:lnTo>
                  <a:lnTo>
                    <a:pt x="1915515" y="274"/>
                  </a:lnTo>
                  <a:lnTo>
                    <a:pt x="1948859" y="183"/>
                  </a:lnTo>
                  <a:lnTo>
                    <a:pt x="1984799" y="122"/>
                  </a:lnTo>
                  <a:lnTo>
                    <a:pt x="2022470" y="81"/>
                  </a:lnTo>
                  <a:lnTo>
                    <a:pt x="2061296" y="54"/>
                  </a:lnTo>
                  <a:lnTo>
                    <a:pt x="2097844" y="36"/>
                  </a:lnTo>
                  <a:lnTo>
                    <a:pt x="2132874" y="24"/>
                  </a:lnTo>
                  <a:lnTo>
                    <a:pt x="2166891" y="16"/>
                  </a:lnTo>
                  <a:lnTo>
                    <a:pt x="2201757" y="11"/>
                  </a:lnTo>
                  <a:lnTo>
                    <a:pt x="2237189" y="8"/>
                  </a:lnTo>
                  <a:lnTo>
                    <a:pt x="2272998" y="5"/>
                  </a:lnTo>
                  <a:lnTo>
                    <a:pt x="2309058" y="3"/>
                  </a:lnTo>
                  <a:lnTo>
                    <a:pt x="2345286" y="2"/>
                  </a:lnTo>
                  <a:lnTo>
                    <a:pt x="2381626" y="2"/>
                  </a:lnTo>
                  <a:lnTo>
                    <a:pt x="2416516" y="1"/>
                  </a:lnTo>
                  <a:lnTo>
                    <a:pt x="2450441" y="1"/>
                  </a:lnTo>
                  <a:lnTo>
                    <a:pt x="2483722" y="1"/>
                  </a:lnTo>
                  <a:lnTo>
                    <a:pt x="2516574" y="1"/>
                  </a:lnTo>
                  <a:lnTo>
                    <a:pt x="2549139" y="1"/>
                  </a:lnTo>
                  <a:lnTo>
                    <a:pt x="2581513" y="1"/>
                  </a:lnTo>
                  <a:lnTo>
                    <a:pt x="2613760" y="1"/>
                  </a:lnTo>
                  <a:lnTo>
                    <a:pt x="2645923" y="0"/>
                  </a:lnTo>
                  <a:lnTo>
                    <a:pt x="2678029" y="0"/>
                  </a:lnTo>
                  <a:lnTo>
                    <a:pt x="2710097" y="0"/>
                  </a:lnTo>
                  <a:lnTo>
                    <a:pt x="2742140" y="0"/>
                  </a:lnTo>
                  <a:lnTo>
                    <a:pt x="2804657" y="0"/>
                  </a:lnTo>
                  <a:lnTo>
                    <a:pt x="2862912" y="0"/>
                  </a:lnTo>
                  <a:lnTo>
                    <a:pt x="2919273" y="0"/>
                  </a:lnTo>
                  <a:lnTo>
                    <a:pt x="2973268" y="0"/>
                  </a:lnTo>
                  <a:lnTo>
                    <a:pt x="3022657" y="0"/>
                  </a:lnTo>
                  <a:lnTo>
                    <a:pt x="3069999" y="4063"/>
                  </a:lnTo>
                  <a:lnTo>
                    <a:pt x="3116431" y="9423"/>
                  </a:lnTo>
                  <a:lnTo>
                    <a:pt x="3162458" y="11806"/>
                  </a:lnTo>
                  <a:lnTo>
                    <a:pt x="3212369" y="12864"/>
                  </a:lnTo>
                  <a:lnTo>
                    <a:pt x="3263497" y="13335"/>
                  </a:lnTo>
                  <a:lnTo>
                    <a:pt x="3311612" y="13544"/>
                  </a:lnTo>
                  <a:lnTo>
                    <a:pt x="3366967" y="20941"/>
                  </a:lnTo>
                  <a:lnTo>
                    <a:pt x="3397716" y="24542"/>
                  </a:lnTo>
                  <a:lnTo>
                    <a:pt x="344151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586183" y="3413163"/>
              <a:ext cx="220692" cy="480819"/>
            </a:xfrm>
            <a:custGeom>
              <a:avLst/>
              <a:gdLst/>
              <a:ahLst/>
              <a:cxnLst/>
              <a:rect l="0" t="0" r="0" b="0"/>
              <a:pathLst>
                <a:path w="220692" h="480819">
                  <a:moveTo>
                    <a:pt x="182562" y="55771"/>
                  </a:moveTo>
                  <a:lnTo>
                    <a:pt x="175283" y="33935"/>
                  </a:lnTo>
                  <a:lnTo>
                    <a:pt x="159522" y="15089"/>
                  </a:lnTo>
                  <a:lnTo>
                    <a:pt x="148920" y="5798"/>
                  </a:lnTo>
                  <a:lnTo>
                    <a:pt x="137282" y="1127"/>
                  </a:lnTo>
                  <a:lnTo>
                    <a:pt x="112163" y="0"/>
                  </a:lnTo>
                  <a:lnTo>
                    <a:pt x="100590" y="4879"/>
                  </a:lnTo>
                  <a:lnTo>
                    <a:pt x="50661" y="50818"/>
                  </a:lnTo>
                  <a:lnTo>
                    <a:pt x="30067" y="85789"/>
                  </a:lnTo>
                  <a:lnTo>
                    <a:pt x="14316" y="132374"/>
                  </a:lnTo>
                  <a:lnTo>
                    <a:pt x="0" y="184772"/>
                  </a:lnTo>
                  <a:lnTo>
                    <a:pt x="668" y="231614"/>
                  </a:lnTo>
                  <a:lnTo>
                    <a:pt x="6454" y="243079"/>
                  </a:lnTo>
                  <a:lnTo>
                    <a:pt x="25072" y="259881"/>
                  </a:lnTo>
                  <a:lnTo>
                    <a:pt x="52643" y="264301"/>
                  </a:lnTo>
                  <a:lnTo>
                    <a:pt x="68527" y="263347"/>
                  </a:lnTo>
                  <a:lnTo>
                    <a:pt x="94301" y="250099"/>
                  </a:lnTo>
                  <a:lnTo>
                    <a:pt x="154632" y="189866"/>
                  </a:lnTo>
                  <a:lnTo>
                    <a:pt x="191208" y="126891"/>
                  </a:lnTo>
                  <a:lnTo>
                    <a:pt x="213554" y="69989"/>
                  </a:lnTo>
                  <a:lnTo>
                    <a:pt x="216935" y="68296"/>
                  </a:lnTo>
                  <a:lnTo>
                    <a:pt x="220691" y="86729"/>
                  </a:lnTo>
                  <a:lnTo>
                    <a:pt x="218298" y="128437"/>
                  </a:lnTo>
                  <a:lnTo>
                    <a:pt x="212156" y="180999"/>
                  </a:lnTo>
                  <a:lnTo>
                    <a:pt x="204348" y="234829"/>
                  </a:lnTo>
                  <a:lnTo>
                    <a:pt x="191387" y="294688"/>
                  </a:lnTo>
                  <a:lnTo>
                    <a:pt x="177898" y="341370"/>
                  </a:lnTo>
                  <a:lnTo>
                    <a:pt x="171531" y="398705"/>
                  </a:lnTo>
                  <a:lnTo>
                    <a:pt x="159958" y="459859"/>
                  </a:lnTo>
                  <a:lnTo>
                    <a:pt x="155140" y="4808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828965" y="3551201"/>
              <a:ext cx="186583" cy="258228"/>
            </a:xfrm>
            <a:custGeom>
              <a:avLst/>
              <a:gdLst/>
              <a:ahLst/>
              <a:cxnLst/>
              <a:rect l="0" t="0" r="0" b="0"/>
              <a:pathLst>
                <a:path w="186583" h="258228">
                  <a:moveTo>
                    <a:pt x="118026" y="0"/>
                  </a:moveTo>
                  <a:lnTo>
                    <a:pt x="81632" y="7279"/>
                  </a:lnTo>
                  <a:lnTo>
                    <a:pt x="55639" y="27103"/>
                  </a:lnTo>
                  <a:lnTo>
                    <a:pt x="23875" y="76586"/>
                  </a:lnTo>
                  <a:lnTo>
                    <a:pt x="7625" y="116306"/>
                  </a:lnTo>
                  <a:lnTo>
                    <a:pt x="0" y="172927"/>
                  </a:lnTo>
                  <a:lnTo>
                    <a:pt x="3616" y="209906"/>
                  </a:lnTo>
                  <a:lnTo>
                    <a:pt x="9759" y="223728"/>
                  </a:lnTo>
                  <a:lnTo>
                    <a:pt x="28774" y="243148"/>
                  </a:lnTo>
                  <a:lnTo>
                    <a:pt x="56522" y="252795"/>
                  </a:lnTo>
                  <a:lnTo>
                    <a:pt x="106404" y="258227"/>
                  </a:lnTo>
                  <a:lnTo>
                    <a:pt x="151653" y="255773"/>
                  </a:lnTo>
                  <a:lnTo>
                    <a:pt x="18658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193792" y="3496356"/>
              <a:ext cx="13712" cy="329070"/>
            </a:xfrm>
            <a:custGeom>
              <a:avLst/>
              <a:gdLst/>
              <a:ahLst/>
              <a:cxnLst/>
              <a:rect l="0" t="0" r="0" b="0"/>
              <a:pathLst>
                <a:path w="13712" h="329070">
                  <a:moveTo>
                    <a:pt x="13711" y="0"/>
                  </a:moveTo>
                  <a:lnTo>
                    <a:pt x="13711" y="54732"/>
                  </a:lnTo>
                  <a:lnTo>
                    <a:pt x="13711" y="115412"/>
                  </a:lnTo>
                  <a:lnTo>
                    <a:pt x="12188" y="172663"/>
                  </a:lnTo>
                  <a:lnTo>
                    <a:pt x="4289" y="228220"/>
                  </a:lnTo>
                  <a:lnTo>
                    <a:pt x="1271" y="28022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084103" y="3606046"/>
              <a:ext cx="246802" cy="41135"/>
            </a:xfrm>
            <a:custGeom>
              <a:avLst/>
              <a:gdLst/>
              <a:ahLst/>
              <a:cxnLst/>
              <a:rect l="0" t="0" r="0" b="0"/>
              <a:pathLst>
                <a:path w="246802" h="41135">
                  <a:moveTo>
                    <a:pt x="0" y="41134"/>
                  </a:moveTo>
                  <a:lnTo>
                    <a:pt x="55597" y="37071"/>
                  </a:lnTo>
                  <a:lnTo>
                    <a:pt x="104326" y="26219"/>
                  </a:lnTo>
                  <a:lnTo>
                    <a:pt x="162945" y="13354"/>
                  </a:lnTo>
                  <a:lnTo>
                    <a:pt x="210783" y="3957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385749" y="3468934"/>
              <a:ext cx="68557" cy="356492"/>
            </a:xfrm>
            <a:custGeom>
              <a:avLst/>
              <a:gdLst/>
              <a:ahLst/>
              <a:cxnLst/>
              <a:rect l="0" t="0" r="0" b="0"/>
              <a:pathLst>
                <a:path w="68557" h="356492">
                  <a:moveTo>
                    <a:pt x="68556" y="0"/>
                  </a:moveTo>
                  <a:lnTo>
                    <a:pt x="53641" y="59660"/>
                  </a:lnTo>
                  <a:lnTo>
                    <a:pt x="40777" y="115179"/>
                  </a:lnTo>
                  <a:lnTo>
                    <a:pt x="33358" y="157833"/>
                  </a:lnTo>
                  <a:lnTo>
                    <a:pt x="30061" y="202182"/>
                  </a:lnTo>
                  <a:lnTo>
                    <a:pt x="20925" y="262696"/>
                  </a:lnTo>
                  <a:lnTo>
                    <a:pt x="5713" y="32374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539043" y="3468934"/>
              <a:ext cx="157004" cy="383915"/>
            </a:xfrm>
            <a:custGeom>
              <a:avLst/>
              <a:gdLst/>
              <a:ahLst/>
              <a:cxnLst/>
              <a:rect l="0" t="0" r="0" b="0"/>
              <a:pathLst>
                <a:path w="157004" h="383915">
                  <a:moveTo>
                    <a:pt x="24952" y="0"/>
                  </a:moveTo>
                  <a:lnTo>
                    <a:pt x="24952" y="43673"/>
                  </a:lnTo>
                  <a:lnTo>
                    <a:pt x="20889" y="85427"/>
                  </a:lnTo>
                  <a:lnTo>
                    <a:pt x="14005" y="129375"/>
                  </a:lnTo>
                  <a:lnTo>
                    <a:pt x="5868" y="174299"/>
                  </a:lnTo>
                  <a:lnTo>
                    <a:pt x="0" y="235137"/>
                  </a:lnTo>
                  <a:lnTo>
                    <a:pt x="5540" y="284479"/>
                  </a:lnTo>
                  <a:lnTo>
                    <a:pt x="16832" y="309759"/>
                  </a:lnTo>
                  <a:lnTo>
                    <a:pt x="24109" y="320766"/>
                  </a:lnTo>
                  <a:lnTo>
                    <a:pt x="33531" y="326580"/>
                  </a:lnTo>
                  <a:lnTo>
                    <a:pt x="56187" y="328978"/>
                  </a:lnTo>
                  <a:lnTo>
                    <a:pt x="94637" y="314484"/>
                  </a:lnTo>
                  <a:lnTo>
                    <a:pt x="113307" y="295164"/>
                  </a:lnTo>
                  <a:lnTo>
                    <a:pt x="150678" y="240136"/>
                  </a:lnTo>
                  <a:lnTo>
                    <a:pt x="157003" y="209815"/>
                  </a:lnTo>
                  <a:lnTo>
                    <a:pt x="151689" y="184152"/>
                  </a:lnTo>
                  <a:lnTo>
                    <a:pt x="146007" y="173042"/>
                  </a:lnTo>
                  <a:lnTo>
                    <a:pt x="139171" y="171730"/>
                  </a:lnTo>
                  <a:lnTo>
                    <a:pt x="131567" y="176948"/>
                  </a:lnTo>
                  <a:lnTo>
                    <a:pt x="97471" y="229110"/>
                  </a:lnTo>
                  <a:lnTo>
                    <a:pt x="77754" y="280323"/>
                  </a:lnTo>
                  <a:lnTo>
                    <a:pt x="60491" y="339753"/>
                  </a:lnTo>
                  <a:lnTo>
                    <a:pt x="66085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778769" y="3362945"/>
            <a:ext cx="1183769" cy="367054"/>
            <a:chOff x="2778769" y="3362945"/>
            <a:chExt cx="1183769" cy="367054"/>
          </a:xfrm>
        </p:grpSpPr>
        <p:sp>
          <p:nvSpPr>
            <p:cNvPr id="107" name="Freeform 106"/>
            <p:cNvSpPr/>
            <p:nvPr/>
          </p:nvSpPr>
          <p:spPr>
            <a:xfrm>
              <a:off x="2778769" y="3402354"/>
              <a:ext cx="205300" cy="327645"/>
            </a:xfrm>
            <a:custGeom>
              <a:avLst/>
              <a:gdLst/>
              <a:ahLst/>
              <a:cxnLst/>
              <a:rect l="0" t="0" r="0" b="0"/>
              <a:pathLst>
                <a:path w="205300" h="327645">
                  <a:moveTo>
                    <a:pt x="59450" y="39158"/>
                  </a:moveTo>
                  <a:lnTo>
                    <a:pt x="37557" y="64098"/>
                  </a:lnTo>
                  <a:lnTo>
                    <a:pt x="14199" y="109348"/>
                  </a:lnTo>
                  <a:lnTo>
                    <a:pt x="0" y="170321"/>
                  </a:lnTo>
                  <a:lnTo>
                    <a:pt x="1542" y="214252"/>
                  </a:lnTo>
                  <a:lnTo>
                    <a:pt x="7306" y="259167"/>
                  </a:lnTo>
                  <a:lnTo>
                    <a:pt x="10976" y="281809"/>
                  </a:lnTo>
                  <a:lnTo>
                    <a:pt x="17993" y="298427"/>
                  </a:lnTo>
                  <a:lnTo>
                    <a:pt x="37978" y="320954"/>
                  </a:lnTo>
                  <a:lnTo>
                    <a:pt x="52752" y="326047"/>
                  </a:lnTo>
                  <a:lnTo>
                    <a:pt x="89482" y="327644"/>
                  </a:lnTo>
                  <a:lnTo>
                    <a:pt x="138428" y="312698"/>
                  </a:lnTo>
                  <a:lnTo>
                    <a:pt x="159552" y="289211"/>
                  </a:lnTo>
                  <a:lnTo>
                    <a:pt x="184072" y="241726"/>
                  </a:lnTo>
                  <a:lnTo>
                    <a:pt x="198628" y="205361"/>
                  </a:lnTo>
                  <a:lnTo>
                    <a:pt x="205299" y="143587"/>
                  </a:lnTo>
                  <a:lnTo>
                    <a:pt x="196781" y="87535"/>
                  </a:lnTo>
                  <a:lnTo>
                    <a:pt x="167377" y="26877"/>
                  </a:lnTo>
                  <a:lnTo>
                    <a:pt x="158824" y="12689"/>
                  </a:lnTo>
                  <a:lnTo>
                    <a:pt x="147028" y="4754"/>
                  </a:lnTo>
                  <a:lnTo>
                    <a:pt x="117670" y="0"/>
                  </a:lnTo>
                  <a:lnTo>
                    <a:pt x="104358" y="3911"/>
                  </a:lnTo>
                  <a:lnTo>
                    <a:pt x="81440" y="20446"/>
                  </a:lnTo>
                  <a:lnTo>
                    <a:pt x="51408" y="62729"/>
                  </a:lnTo>
                  <a:lnTo>
                    <a:pt x="37770" y="121130"/>
                  </a:lnTo>
                  <a:lnTo>
                    <a:pt x="33729" y="179398"/>
                  </a:lnTo>
                  <a:lnTo>
                    <a:pt x="32027" y="231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126154" y="3523779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35886" y="17999"/>
                  </a:lnTo>
                  <a:lnTo>
                    <a:pt x="96917" y="1049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53576" y="3606046"/>
              <a:ext cx="109691" cy="27424"/>
            </a:xfrm>
            <a:custGeom>
              <a:avLst/>
              <a:gdLst/>
              <a:ahLst/>
              <a:cxnLst/>
              <a:rect l="0" t="0" r="0" b="0"/>
              <a:pathLst>
                <a:path w="109691" h="27424">
                  <a:moveTo>
                    <a:pt x="0" y="27423"/>
                  </a:moveTo>
                  <a:lnTo>
                    <a:pt x="55597" y="1250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41512" y="3396447"/>
              <a:ext cx="196019" cy="295901"/>
            </a:xfrm>
            <a:custGeom>
              <a:avLst/>
              <a:gdLst/>
              <a:ahLst/>
              <a:cxnLst/>
              <a:rect l="0" t="0" r="0" b="0"/>
              <a:pathLst>
                <a:path w="196019" h="295901">
                  <a:moveTo>
                    <a:pt x="164534" y="17642"/>
                  </a:moveTo>
                  <a:lnTo>
                    <a:pt x="142698" y="3085"/>
                  </a:lnTo>
                  <a:lnTo>
                    <a:pt x="119789" y="0"/>
                  </a:lnTo>
                  <a:lnTo>
                    <a:pt x="94373" y="5231"/>
                  </a:lnTo>
                  <a:lnTo>
                    <a:pt x="67842" y="17712"/>
                  </a:lnTo>
                  <a:lnTo>
                    <a:pt x="48941" y="37478"/>
                  </a:lnTo>
                  <a:lnTo>
                    <a:pt x="24394" y="87408"/>
                  </a:lnTo>
                  <a:lnTo>
                    <a:pt x="22522" y="118221"/>
                  </a:lnTo>
                  <a:lnTo>
                    <a:pt x="24155" y="134969"/>
                  </a:lnTo>
                  <a:lnTo>
                    <a:pt x="28291" y="143087"/>
                  </a:lnTo>
                  <a:lnTo>
                    <a:pt x="34095" y="145453"/>
                  </a:lnTo>
                  <a:lnTo>
                    <a:pt x="41012" y="143983"/>
                  </a:lnTo>
                  <a:lnTo>
                    <a:pt x="56822" y="130162"/>
                  </a:lnTo>
                  <a:lnTo>
                    <a:pt x="75528" y="111831"/>
                  </a:lnTo>
                  <a:lnTo>
                    <a:pt x="99077" y="98606"/>
                  </a:lnTo>
                  <a:lnTo>
                    <a:pt x="124777" y="95775"/>
                  </a:lnTo>
                  <a:lnTo>
                    <a:pt x="138030" y="97154"/>
                  </a:lnTo>
                  <a:lnTo>
                    <a:pt x="160879" y="110872"/>
                  </a:lnTo>
                  <a:lnTo>
                    <a:pt x="179668" y="132204"/>
                  </a:lnTo>
                  <a:lnTo>
                    <a:pt x="193096" y="156919"/>
                  </a:lnTo>
                  <a:lnTo>
                    <a:pt x="196018" y="183139"/>
                  </a:lnTo>
                  <a:lnTo>
                    <a:pt x="194664" y="196529"/>
                  </a:lnTo>
                  <a:lnTo>
                    <a:pt x="180972" y="223595"/>
                  </a:lnTo>
                  <a:lnTo>
                    <a:pt x="147568" y="260466"/>
                  </a:lnTo>
                  <a:lnTo>
                    <a:pt x="120430" y="279434"/>
                  </a:lnTo>
                  <a:lnTo>
                    <a:pt x="88056" y="292943"/>
                  </a:lnTo>
                  <a:lnTo>
                    <a:pt x="57417" y="295900"/>
                  </a:lnTo>
                  <a:lnTo>
                    <a:pt x="0" y="291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29926" y="3362945"/>
              <a:ext cx="232612" cy="321281"/>
            </a:xfrm>
            <a:custGeom>
              <a:avLst/>
              <a:gdLst/>
              <a:ahLst/>
              <a:cxnLst/>
              <a:rect l="0" t="0" r="0" b="0"/>
              <a:pathLst>
                <a:path w="232612" h="321281">
                  <a:moveTo>
                    <a:pt x="26943" y="51144"/>
                  </a:moveTo>
                  <a:lnTo>
                    <a:pt x="22881" y="110804"/>
                  </a:lnTo>
                  <a:lnTo>
                    <a:pt x="16091" y="166323"/>
                  </a:lnTo>
                  <a:lnTo>
                    <a:pt x="18141" y="226954"/>
                  </a:lnTo>
                  <a:lnTo>
                    <a:pt x="24335" y="287575"/>
                  </a:lnTo>
                  <a:lnTo>
                    <a:pt x="24260" y="319236"/>
                  </a:lnTo>
                  <a:lnTo>
                    <a:pt x="22108" y="321280"/>
                  </a:lnTo>
                  <a:lnTo>
                    <a:pt x="19149" y="318073"/>
                  </a:lnTo>
                  <a:lnTo>
                    <a:pt x="4978" y="259716"/>
                  </a:lnTo>
                  <a:lnTo>
                    <a:pt x="1138" y="206044"/>
                  </a:lnTo>
                  <a:lnTo>
                    <a:pt x="0" y="150023"/>
                  </a:lnTo>
                  <a:lnTo>
                    <a:pt x="2710" y="90429"/>
                  </a:lnTo>
                  <a:lnTo>
                    <a:pt x="14141" y="63018"/>
                  </a:lnTo>
                  <a:lnTo>
                    <a:pt x="44986" y="30456"/>
                  </a:lnTo>
                  <a:lnTo>
                    <a:pt x="97629" y="8790"/>
                  </a:lnTo>
                  <a:lnTo>
                    <a:pt x="154192" y="0"/>
                  </a:lnTo>
                  <a:lnTo>
                    <a:pt x="212381" y="6453"/>
                  </a:lnTo>
                  <a:lnTo>
                    <a:pt x="232611" y="10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756869" y="3496356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48807" y="2859"/>
                  </a:lnTo>
                  <a:lnTo>
                    <a:pt x="90127" y="848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53387" y="3619757"/>
            <a:ext cx="2468018" cy="653672"/>
            <a:chOff x="1453387" y="3619757"/>
            <a:chExt cx="2468018" cy="653672"/>
          </a:xfrm>
        </p:grpSpPr>
        <p:sp>
          <p:nvSpPr>
            <p:cNvPr id="114" name="Freeform 113"/>
            <p:cNvSpPr/>
            <p:nvPr/>
          </p:nvSpPr>
          <p:spPr>
            <a:xfrm>
              <a:off x="3290688" y="3619757"/>
              <a:ext cx="630717" cy="68557"/>
            </a:xfrm>
            <a:custGeom>
              <a:avLst/>
              <a:gdLst/>
              <a:ahLst/>
              <a:cxnLst/>
              <a:rect l="0" t="0" r="0" b="0"/>
              <a:pathLst>
                <a:path w="630717" h="68557">
                  <a:moveTo>
                    <a:pt x="0" y="0"/>
                  </a:moveTo>
                  <a:lnTo>
                    <a:pt x="48808" y="10853"/>
                  </a:lnTo>
                  <a:lnTo>
                    <a:pt x="102315" y="12864"/>
                  </a:lnTo>
                  <a:lnTo>
                    <a:pt x="158287" y="17523"/>
                  </a:lnTo>
                  <a:lnTo>
                    <a:pt x="216005" y="24490"/>
                  </a:lnTo>
                  <a:lnTo>
                    <a:pt x="278810" y="30616"/>
                  </a:lnTo>
                  <a:lnTo>
                    <a:pt x="338553" y="38017"/>
                  </a:lnTo>
                  <a:lnTo>
                    <a:pt x="386606" y="41272"/>
                  </a:lnTo>
                  <a:lnTo>
                    <a:pt x="433353" y="47797"/>
                  </a:lnTo>
                  <a:lnTo>
                    <a:pt x="479521" y="51713"/>
                  </a:lnTo>
                  <a:lnTo>
                    <a:pt x="523908" y="54976"/>
                  </a:lnTo>
                  <a:lnTo>
                    <a:pt x="580110" y="63856"/>
                  </a:lnTo>
                  <a:lnTo>
                    <a:pt x="630716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502006" y="3723504"/>
              <a:ext cx="237361" cy="293879"/>
            </a:xfrm>
            <a:custGeom>
              <a:avLst/>
              <a:gdLst/>
              <a:ahLst/>
              <a:cxnLst/>
              <a:rect l="0" t="0" r="0" b="0"/>
              <a:pathLst>
                <a:path w="237361" h="293879">
                  <a:moveTo>
                    <a:pt x="213730" y="19654"/>
                  </a:moveTo>
                  <a:lnTo>
                    <a:pt x="156478" y="570"/>
                  </a:lnTo>
                  <a:lnTo>
                    <a:pt x="130392" y="0"/>
                  </a:lnTo>
                  <a:lnTo>
                    <a:pt x="103564" y="6349"/>
                  </a:lnTo>
                  <a:lnTo>
                    <a:pt x="76406" y="19326"/>
                  </a:lnTo>
                  <a:lnTo>
                    <a:pt x="42700" y="51042"/>
                  </a:lnTo>
                  <a:lnTo>
                    <a:pt x="13416" y="89385"/>
                  </a:lnTo>
                  <a:lnTo>
                    <a:pt x="2824" y="120217"/>
                  </a:lnTo>
                  <a:lnTo>
                    <a:pt x="0" y="136971"/>
                  </a:lnTo>
                  <a:lnTo>
                    <a:pt x="2687" y="145093"/>
                  </a:lnTo>
                  <a:lnTo>
                    <a:pt x="9049" y="147460"/>
                  </a:lnTo>
                  <a:lnTo>
                    <a:pt x="17861" y="145992"/>
                  </a:lnTo>
                  <a:lnTo>
                    <a:pt x="35777" y="136235"/>
                  </a:lnTo>
                  <a:lnTo>
                    <a:pt x="67055" y="117674"/>
                  </a:lnTo>
                  <a:lnTo>
                    <a:pt x="79384" y="112423"/>
                  </a:lnTo>
                  <a:lnTo>
                    <a:pt x="109332" y="110651"/>
                  </a:lnTo>
                  <a:lnTo>
                    <a:pt x="170933" y="121927"/>
                  </a:lnTo>
                  <a:lnTo>
                    <a:pt x="205958" y="141704"/>
                  </a:lnTo>
                  <a:lnTo>
                    <a:pt x="221955" y="162260"/>
                  </a:lnTo>
                  <a:lnTo>
                    <a:pt x="232620" y="188153"/>
                  </a:lnTo>
                  <a:lnTo>
                    <a:pt x="237360" y="219975"/>
                  </a:lnTo>
                  <a:lnTo>
                    <a:pt x="234054" y="233945"/>
                  </a:lnTo>
                  <a:lnTo>
                    <a:pt x="218192" y="257593"/>
                  </a:lnTo>
                  <a:lnTo>
                    <a:pt x="191845" y="274197"/>
                  </a:lnTo>
                  <a:lnTo>
                    <a:pt x="159823" y="285131"/>
                  </a:lnTo>
                  <a:lnTo>
                    <a:pt x="107534" y="291286"/>
                  </a:lnTo>
                  <a:lnTo>
                    <a:pt x="51521" y="293366"/>
                  </a:lnTo>
                  <a:lnTo>
                    <a:pt x="35484" y="2938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453387" y="3866559"/>
              <a:ext cx="1467100" cy="41134"/>
            </a:xfrm>
            <a:custGeom>
              <a:avLst/>
              <a:gdLst/>
              <a:ahLst/>
              <a:cxnLst/>
              <a:rect l="0" t="0" r="0" b="0"/>
              <a:pathLst>
                <a:path w="1467100" h="41134">
                  <a:moveTo>
                    <a:pt x="0" y="13711"/>
                  </a:moveTo>
                  <a:lnTo>
                    <a:pt x="59660" y="2859"/>
                  </a:lnTo>
                  <a:lnTo>
                    <a:pt x="115179" y="847"/>
                  </a:lnTo>
                  <a:lnTo>
                    <a:pt x="159357" y="376"/>
                  </a:lnTo>
                  <a:lnTo>
                    <a:pt x="209461" y="167"/>
                  </a:lnTo>
                  <a:lnTo>
                    <a:pt x="254074" y="74"/>
                  </a:lnTo>
                  <a:lnTo>
                    <a:pt x="313450" y="22"/>
                  </a:lnTo>
                  <a:lnTo>
                    <a:pt x="369637" y="7"/>
                  </a:lnTo>
                  <a:lnTo>
                    <a:pt x="424880" y="2"/>
                  </a:lnTo>
                  <a:lnTo>
                    <a:pt x="483905" y="0"/>
                  </a:lnTo>
                  <a:lnTo>
                    <a:pt x="545575" y="0"/>
                  </a:lnTo>
                  <a:lnTo>
                    <a:pt x="606504" y="0"/>
                  </a:lnTo>
                  <a:lnTo>
                    <a:pt x="650424" y="0"/>
                  </a:lnTo>
                  <a:lnTo>
                    <a:pt x="695336" y="0"/>
                  </a:lnTo>
                  <a:lnTo>
                    <a:pt x="756166" y="7279"/>
                  </a:lnTo>
                  <a:lnTo>
                    <a:pt x="798192" y="10852"/>
                  </a:lnTo>
                  <a:lnTo>
                    <a:pt x="842262" y="12441"/>
                  </a:lnTo>
                  <a:lnTo>
                    <a:pt x="887239" y="13146"/>
                  </a:lnTo>
                  <a:lnTo>
                    <a:pt x="948108" y="13544"/>
                  </a:lnTo>
                  <a:lnTo>
                    <a:pt x="990142" y="13637"/>
                  </a:lnTo>
                  <a:lnTo>
                    <a:pt x="1052570" y="13689"/>
                  </a:lnTo>
                  <a:lnTo>
                    <a:pt x="1109662" y="13705"/>
                  </a:lnTo>
                  <a:lnTo>
                    <a:pt x="1165172" y="13709"/>
                  </a:lnTo>
                  <a:lnTo>
                    <a:pt x="1220214" y="17773"/>
                  </a:lnTo>
                  <a:lnTo>
                    <a:pt x="1283243" y="24563"/>
                  </a:lnTo>
                  <a:lnTo>
                    <a:pt x="1330540" y="26152"/>
                  </a:lnTo>
                  <a:lnTo>
                    <a:pt x="1389905" y="28570"/>
                  </a:lnTo>
                  <a:lnTo>
                    <a:pt x="1443556" y="38200"/>
                  </a:lnTo>
                  <a:lnTo>
                    <a:pt x="1467099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111525" y="3943730"/>
              <a:ext cx="223348" cy="329699"/>
            </a:xfrm>
            <a:custGeom>
              <a:avLst/>
              <a:gdLst/>
              <a:ahLst/>
              <a:cxnLst/>
              <a:rect l="0" t="0" r="0" b="0"/>
              <a:pathLst>
                <a:path w="223348" h="329699">
                  <a:moveTo>
                    <a:pt x="178246" y="32518"/>
                  </a:moveTo>
                  <a:lnTo>
                    <a:pt x="120993" y="1629"/>
                  </a:lnTo>
                  <a:lnTo>
                    <a:pt x="94909" y="0"/>
                  </a:lnTo>
                  <a:lnTo>
                    <a:pt x="81554" y="1699"/>
                  </a:lnTo>
                  <a:lnTo>
                    <a:pt x="71127" y="7402"/>
                  </a:lnTo>
                  <a:lnTo>
                    <a:pt x="55480" y="25926"/>
                  </a:lnTo>
                  <a:lnTo>
                    <a:pt x="38106" y="62050"/>
                  </a:lnTo>
                  <a:lnTo>
                    <a:pt x="36233" y="92363"/>
                  </a:lnTo>
                  <a:lnTo>
                    <a:pt x="35619" y="139627"/>
                  </a:lnTo>
                  <a:lnTo>
                    <a:pt x="32887" y="154199"/>
                  </a:lnTo>
                  <a:lnTo>
                    <a:pt x="34112" y="159343"/>
                  </a:lnTo>
                  <a:lnTo>
                    <a:pt x="37976" y="158201"/>
                  </a:lnTo>
                  <a:lnTo>
                    <a:pt x="73349" y="130810"/>
                  </a:lnTo>
                  <a:lnTo>
                    <a:pt x="102171" y="125970"/>
                  </a:lnTo>
                  <a:lnTo>
                    <a:pt x="163049" y="135276"/>
                  </a:lnTo>
                  <a:lnTo>
                    <a:pt x="187234" y="151315"/>
                  </a:lnTo>
                  <a:lnTo>
                    <a:pt x="206616" y="173678"/>
                  </a:lnTo>
                  <a:lnTo>
                    <a:pt x="220308" y="198852"/>
                  </a:lnTo>
                  <a:lnTo>
                    <a:pt x="223347" y="229337"/>
                  </a:lnTo>
                  <a:lnTo>
                    <a:pt x="218096" y="261676"/>
                  </a:lnTo>
                  <a:lnTo>
                    <a:pt x="205605" y="291283"/>
                  </a:lnTo>
                  <a:lnTo>
                    <a:pt x="185835" y="311551"/>
                  </a:lnTo>
                  <a:lnTo>
                    <a:pt x="174164" y="319089"/>
                  </a:lnTo>
                  <a:lnTo>
                    <a:pt x="128624" y="329698"/>
                  </a:lnTo>
                  <a:lnTo>
                    <a:pt x="69588" y="322336"/>
                  </a:lnTo>
                  <a:lnTo>
                    <a:pt x="22040" y="310274"/>
                  </a:lnTo>
                  <a:lnTo>
                    <a:pt x="0" y="3067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990877" y="3302908"/>
            <a:ext cx="1055764" cy="676066"/>
            <a:chOff x="4990877" y="3302908"/>
            <a:chExt cx="1055764" cy="676066"/>
          </a:xfrm>
        </p:grpSpPr>
        <p:sp>
          <p:nvSpPr>
            <p:cNvPr id="119" name="Freeform 118"/>
            <p:cNvSpPr/>
            <p:nvPr/>
          </p:nvSpPr>
          <p:spPr>
            <a:xfrm>
              <a:off x="5051234" y="3302908"/>
              <a:ext cx="210903" cy="316850"/>
            </a:xfrm>
            <a:custGeom>
              <a:avLst/>
              <a:gdLst/>
              <a:ahLst/>
              <a:cxnLst/>
              <a:rect l="0" t="0" r="0" b="0"/>
              <a:pathLst>
                <a:path w="210903" h="316850">
                  <a:moveTo>
                    <a:pt x="186445" y="42625"/>
                  </a:moveTo>
                  <a:lnTo>
                    <a:pt x="148277" y="4457"/>
                  </a:lnTo>
                  <a:lnTo>
                    <a:pt x="136624" y="421"/>
                  </a:lnTo>
                  <a:lnTo>
                    <a:pt x="107426" y="0"/>
                  </a:lnTo>
                  <a:lnTo>
                    <a:pt x="94156" y="5068"/>
                  </a:lnTo>
                  <a:lnTo>
                    <a:pt x="71285" y="22886"/>
                  </a:lnTo>
                  <a:lnTo>
                    <a:pt x="22394" y="84771"/>
                  </a:lnTo>
                  <a:lnTo>
                    <a:pt x="6891" y="113154"/>
                  </a:lnTo>
                  <a:lnTo>
                    <a:pt x="0" y="146082"/>
                  </a:lnTo>
                  <a:lnTo>
                    <a:pt x="3400" y="191602"/>
                  </a:lnTo>
                  <a:lnTo>
                    <a:pt x="9570" y="202881"/>
                  </a:lnTo>
                  <a:lnTo>
                    <a:pt x="28614" y="219477"/>
                  </a:lnTo>
                  <a:lnTo>
                    <a:pt x="40091" y="221465"/>
                  </a:lnTo>
                  <a:lnTo>
                    <a:pt x="65030" y="215549"/>
                  </a:lnTo>
                  <a:lnTo>
                    <a:pt x="104766" y="195088"/>
                  </a:lnTo>
                  <a:lnTo>
                    <a:pt x="138207" y="162449"/>
                  </a:lnTo>
                  <a:lnTo>
                    <a:pt x="175280" y="101052"/>
                  </a:lnTo>
                  <a:lnTo>
                    <a:pt x="188085" y="71639"/>
                  </a:lnTo>
                  <a:lnTo>
                    <a:pt x="193632" y="68062"/>
                  </a:lnTo>
                  <a:lnTo>
                    <a:pt x="198854" y="71771"/>
                  </a:lnTo>
                  <a:lnTo>
                    <a:pt x="203858" y="80337"/>
                  </a:lnTo>
                  <a:lnTo>
                    <a:pt x="210902" y="121509"/>
                  </a:lnTo>
                  <a:lnTo>
                    <a:pt x="205710" y="179581"/>
                  </a:lnTo>
                  <a:lnTo>
                    <a:pt x="201802" y="237752"/>
                  </a:lnTo>
                  <a:lnTo>
                    <a:pt x="191058" y="296485"/>
                  </a:lnTo>
                  <a:lnTo>
                    <a:pt x="186445" y="316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343277" y="3400378"/>
              <a:ext cx="182338" cy="158364"/>
            </a:xfrm>
            <a:custGeom>
              <a:avLst/>
              <a:gdLst/>
              <a:ahLst/>
              <a:cxnLst/>
              <a:rect l="0" t="0" r="0" b="0"/>
              <a:pathLst>
                <a:path w="182338" h="158364">
                  <a:moveTo>
                    <a:pt x="86359" y="0"/>
                  </a:moveTo>
                  <a:lnTo>
                    <a:pt x="57243" y="7279"/>
                  </a:lnTo>
                  <a:lnTo>
                    <a:pt x="34824" y="23040"/>
                  </a:lnTo>
                  <a:lnTo>
                    <a:pt x="16227" y="45280"/>
                  </a:lnTo>
                  <a:lnTo>
                    <a:pt x="2883" y="70399"/>
                  </a:lnTo>
                  <a:lnTo>
                    <a:pt x="0" y="96797"/>
                  </a:lnTo>
                  <a:lnTo>
                    <a:pt x="5320" y="122241"/>
                  </a:lnTo>
                  <a:lnTo>
                    <a:pt x="17841" y="143706"/>
                  </a:lnTo>
                  <a:lnTo>
                    <a:pt x="28492" y="150649"/>
                  </a:lnTo>
                  <a:lnTo>
                    <a:pt x="56578" y="158363"/>
                  </a:lnTo>
                  <a:lnTo>
                    <a:pt x="106650" y="155427"/>
                  </a:lnTo>
                  <a:lnTo>
                    <a:pt x="138034" y="152869"/>
                  </a:lnTo>
                  <a:lnTo>
                    <a:pt x="182337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990877" y="3660891"/>
              <a:ext cx="671850" cy="41134"/>
            </a:xfrm>
            <a:custGeom>
              <a:avLst/>
              <a:gdLst/>
              <a:ahLst/>
              <a:cxnLst/>
              <a:rect l="0" t="0" r="0" b="0"/>
              <a:pathLst>
                <a:path w="671850" h="41134">
                  <a:moveTo>
                    <a:pt x="0" y="41133"/>
                  </a:moveTo>
                  <a:lnTo>
                    <a:pt x="48808" y="30281"/>
                  </a:lnTo>
                  <a:lnTo>
                    <a:pt x="108497" y="20708"/>
                  </a:lnTo>
                  <a:lnTo>
                    <a:pt x="165028" y="15785"/>
                  </a:lnTo>
                  <a:lnTo>
                    <a:pt x="215463" y="7047"/>
                  </a:lnTo>
                  <a:lnTo>
                    <a:pt x="257249" y="3132"/>
                  </a:lnTo>
                  <a:lnTo>
                    <a:pt x="303243" y="1392"/>
                  </a:lnTo>
                  <a:lnTo>
                    <a:pt x="366444" y="412"/>
                  </a:lnTo>
                  <a:lnTo>
                    <a:pt x="415760" y="183"/>
                  </a:lnTo>
                  <a:lnTo>
                    <a:pt x="468147" y="81"/>
                  </a:lnTo>
                  <a:lnTo>
                    <a:pt x="518853" y="36"/>
                  </a:lnTo>
                  <a:lnTo>
                    <a:pt x="581659" y="10"/>
                  </a:lnTo>
                  <a:lnTo>
                    <a:pt x="634292" y="3"/>
                  </a:lnTo>
                  <a:lnTo>
                    <a:pt x="67184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261026" y="3700533"/>
              <a:ext cx="175414" cy="278441"/>
            </a:xfrm>
            <a:custGeom>
              <a:avLst/>
              <a:gdLst/>
              <a:ahLst/>
              <a:cxnLst/>
              <a:rect l="0" t="0" r="0" b="0"/>
              <a:pathLst>
                <a:path w="175414" h="278441">
                  <a:moveTo>
                    <a:pt x="141187" y="42625"/>
                  </a:moveTo>
                  <a:lnTo>
                    <a:pt x="95740" y="4457"/>
                  </a:lnTo>
                  <a:lnTo>
                    <a:pt x="83467" y="422"/>
                  </a:lnTo>
                  <a:lnTo>
                    <a:pt x="57642" y="0"/>
                  </a:lnTo>
                  <a:lnTo>
                    <a:pt x="45880" y="6591"/>
                  </a:lnTo>
                  <a:lnTo>
                    <a:pt x="24687" y="30164"/>
                  </a:lnTo>
                  <a:lnTo>
                    <a:pt x="2904" y="77697"/>
                  </a:lnTo>
                  <a:lnTo>
                    <a:pt x="0" y="108487"/>
                  </a:lnTo>
                  <a:lnTo>
                    <a:pt x="1359" y="123096"/>
                  </a:lnTo>
                  <a:lnTo>
                    <a:pt x="5311" y="128265"/>
                  </a:lnTo>
                  <a:lnTo>
                    <a:pt x="10993" y="127141"/>
                  </a:lnTo>
                  <a:lnTo>
                    <a:pt x="49284" y="99776"/>
                  </a:lnTo>
                  <a:lnTo>
                    <a:pt x="78505" y="94940"/>
                  </a:lnTo>
                  <a:lnTo>
                    <a:pt x="108758" y="99392"/>
                  </a:lnTo>
                  <a:lnTo>
                    <a:pt x="132360" y="111528"/>
                  </a:lnTo>
                  <a:lnTo>
                    <a:pt x="162778" y="142769"/>
                  </a:lnTo>
                  <a:lnTo>
                    <a:pt x="173635" y="176002"/>
                  </a:lnTo>
                  <a:lnTo>
                    <a:pt x="175413" y="213117"/>
                  </a:lnTo>
                  <a:lnTo>
                    <a:pt x="166047" y="244847"/>
                  </a:lnTo>
                  <a:lnTo>
                    <a:pt x="147666" y="266058"/>
                  </a:lnTo>
                  <a:lnTo>
                    <a:pt x="136365" y="273848"/>
                  </a:lnTo>
                  <a:lnTo>
                    <a:pt x="111622" y="278440"/>
                  </a:lnTo>
                  <a:lnTo>
                    <a:pt x="58497" y="268975"/>
                  </a:lnTo>
                  <a:lnTo>
                    <a:pt x="17787" y="262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909528" y="3523779"/>
              <a:ext cx="1" cy="301647"/>
            </a:xfrm>
            <a:custGeom>
              <a:avLst/>
              <a:gdLst/>
              <a:ahLst/>
              <a:cxnLst/>
              <a:rect l="0" t="0" r="0" b="0"/>
              <a:pathLst>
                <a:path w="1" h="301647">
                  <a:moveTo>
                    <a:pt x="0" y="0"/>
                  </a:moveTo>
                  <a:lnTo>
                    <a:pt x="0" y="59660"/>
                  </a:lnTo>
                  <a:lnTo>
                    <a:pt x="0" y="111116"/>
                  </a:lnTo>
                  <a:lnTo>
                    <a:pt x="0" y="164957"/>
                  </a:lnTo>
                  <a:lnTo>
                    <a:pt x="0" y="219504"/>
                  </a:lnTo>
                  <a:lnTo>
                    <a:pt x="0" y="26613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840972" y="3633469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0"/>
                  </a:moveTo>
                  <a:lnTo>
                    <a:pt x="57252" y="19084"/>
                  </a:lnTo>
                  <a:lnTo>
                    <a:pt x="111249" y="24951"/>
                  </a:lnTo>
                  <a:lnTo>
                    <a:pt x="172798" y="36357"/>
                  </a:lnTo>
                  <a:lnTo>
                    <a:pt x="20566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142618" y="3435562"/>
            <a:ext cx="1494522" cy="420123"/>
            <a:chOff x="6142618" y="3435562"/>
            <a:chExt cx="1494522" cy="420123"/>
          </a:xfrm>
        </p:grpSpPr>
        <p:sp>
          <p:nvSpPr>
            <p:cNvPr id="126" name="Freeform 125"/>
            <p:cNvSpPr/>
            <p:nvPr/>
          </p:nvSpPr>
          <p:spPr>
            <a:xfrm>
              <a:off x="6142618" y="3479034"/>
              <a:ext cx="254693" cy="376651"/>
            </a:xfrm>
            <a:custGeom>
              <a:avLst/>
              <a:gdLst/>
              <a:ahLst/>
              <a:cxnLst/>
              <a:rect l="0" t="0" r="0" b="0"/>
              <a:pathLst>
                <a:path w="254693" h="376651">
                  <a:moveTo>
                    <a:pt x="164535" y="17322"/>
                  </a:moveTo>
                  <a:lnTo>
                    <a:pt x="179092" y="2765"/>
                  </a:lnTo>
                  <a:lnTo>
                    <a:pt x="187951" y="0"/>
                  </a:lnTo>
                  <a:lnTo>
                    <a:pt x="209981" y="991"/>
                  </a:lnTo>
                  <a:lnTo>
                    <a:pt x="220732" y="7958"/>
                  </a:lnTo>
                  <a:lnTo>
                    <a:pt x="240801" y="31950"/>
                  </a:lnTo>
                  <a:lnTo>
                    <a:pt x="245848" y="45356"/>
                  </a:lnTo>
                  <a:lnTo>
                    <a:pt x="247394" y="72438"/>
                  </a:lnTo>
                  <a:lnTo>
                    <a:pt x="238940" y="95647"/>
                  </a:lnTo>
                  <a:lnTo>
                    <a:pt x="208685" y="135374"/>
                  </a:lnTo>
                  <a:lnTo>
                    <a:pt x="171563" y="158569"/>
                  </a:lnTo>
                  <a:lnTo>
                    <a:pt x="173790" y="158714"/>
                  </a:lnTo>
                  <a:lnTo>
                    <a:pt x="179846" y="157288"/>
                  </a:lnTo>
                  <a:lnTo>
                    <a:pt x="210205" y="162558"/>
                  </a:lnTo>
                  <a:lnTo>
                    <a:pt x="231044" y="181913"/>
                  </a:lnTo>
                  <a:lnTo>
                    <a:pt x="247416" y="210828"/>
                  </a:lnTo>
                  <a:lnTo>
                    <a:pt x="254692" y="243991"/>
                  </a:lnTo>
                  <a:lnTo>
                    <a:pt x="249801" y="274981"/>
                  </a:lnTo>
                  <a:lnTo>
                    <a:pt x="235947" y="302466"/>
                  </a:lnTo>
                  <a:lnTo>
                    <a:pt x="200929" y="335069"/>
                  </a:lnTo>
                  <a:lnTo>
                    <a:pt x="152635" y="362503"/>
                  </a:lnTo>
                  <a:lnTo>
                    <a:pt x="117605" y="375388"/>
                  </a:lnTo>
                  <a:lnTo>
                    <a:pt x="63623" y="376650"/>
                  </a:lnTo>
                  <a:lnTo>
                    <a:pt x="35386" y="371012"/>
                  </a:lnTo>
                  <a:lnTo>
                    <a:pt x="0" y="360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489496" y="3468934"/>
              <a:ext cx="205313" cy="370203"/>
            </a:xfrm>
            <a:custGeom>
              <a:avLst/>
              <a:gdLst/>
              <a:ahLst/>
              <a:cxnLst/>
              <a:rect l="0" t="0" r="0" b="0"/>
              <a:pathLst>
                <a:path w="205313" h="370203">
                  <a:moveTo>
                    <a:pt x="119303" y="0"/>
                  </a:moveTo>
                  <a:lnTo>
                    <a:pt x="150619" y="12470"/>
                  </a:lnTo>
                  <a:lnTo>
                    <a:pt x="169277" y="26363"/>
                  </a:lnTo>
                  <a:lnTo>
                    <a:pt x="189632" y="58593"/>
                  </a:lnTo>
                  <a:lnTo>
                    <a:pt x="205312" y="104368"/>
                  </a:lnTo>
                  <a:lnTo>
                    <a:pt x="205048" y="156525"/>
                  </a:lnTo>
                  <a:lnTo>
                    <a:pt x="190929" y="188397"/>
                  </a:lnTo>
                  <a:lnTo>
                    <a:pt x="141036" y="250621"/>
                  </a:lnTo>
                  <a:lnTo>
                    <a:pt x="86695" y="298338"/>
                  </a:lnTo>
                  <a:lnTo>
                    <a:pt x="53012" y="315411"/>
                  </a:lnTo>
                  <a:lnTo>
                    <a:pt x="17729" y="322998"/>
                  </a:lnTo>
                  <a:lnTo>
                    <a:pt x="7407" y="318928"/>
                  </a:lnTo>
                  <a:lnTo>
                    <a:pt x="2048" y="310121"/>
                  </a:lnTo>
                  <a:lnTo>
                    <a:pt x="0" y="298155"/>
                  </a:lnTo>
                  <a:lnTo>
                    <a:pt x="1681" y="287131"/>
                  </a:lnTo>
                  <a:lnTo>
                    <a:pt x="11673" y="266757"/>
                  </a:lnTo>
                  <a:lnTo>
                    <a:pt x="21651" y="260105"/>
                  </a:lnTo>
                  <a:lnTo>
                    <a:pt x="48988" y="252714"/>
                  </a:lnTo>
                  <a:lnTo>
                    <a:pt x="91360" y="255832"/>
                  </a:lnTo>
                  <a:lnTo>
                    <a:pt x="132860" y="266405"/>
                  </a:lnTo>
                  <a:lnTo>
                    <a:pt x="143576" y="273581"/>
                  </a:lnTo>
                  <a:lnTo>
                    <a:pt x="159545" y="293743"/>
                  </a:lnTo>
                  <a:lnTo>
                    <a:pt x="172225" y="355921"/>
                  </a:lnTo>
                  <a:lnTo>
                    <a:pt x="174148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951579" y="3592335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0"/>
                  </a:moveTo>
                  <a:lnTo>
                    <a:pt x="57253" y="19084"/>
                  </a:lnTo>
                  <a:lnTo>
                    <a:pt x="103971" y="24952"/>
                  </a:lnTo>
                  <a:lnTo>
                    <a:pt x="156408" y="26690"/>
                  </a:lnTo>
                  <a:lnTo>
                    <a:pt x="191957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965290" y="3688313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14558" y="12865"/>
                  </a:lnTo>
                  <a:lnTo>
                    <a:pt x="37955" y="5718"/>
                  </a:lnTo>
                  <a:lnTo>
                    <a:pt x="85388" y="1694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282309" y="3435562"/>
              <a:ext cx="354831" cy="416083"/>
            </a:xfrm>
            <a:custGeom>
              <a:avLst/>
              <a:gdLst/>
              <a:ahLst/>
              <a:cxnLst/>
              <a:rect l="0" t="0" r="0" b="0"/>
              <a:pathLst>
                <a:path w="354831" h="416083">
                  <a:moveTo>
                    <a:pt x="94317" y="101928"/>
                  </a:moveTo>
                  <a:lnTo>
                    <a:pt x="81847" y="147237"/>
                  </a:lnTo>
                  <a:lnTo>
                    <a:pt x="61507" y="203375"/>
                  </a:lnTo>
                  <a:lnTo>
                    <a:pt x="45155" y="253356"/>
                  </a:lnTo>
                  <a:lnTo>
                    <a:pt x="32185" y="313530"/>
                  </a:lnTo>
                  <a:lnTo>
                    <a:pt x="27664" y="370632"/>
                  </a:lnTo>
                  <a:lnTo>
                    <a:pt x="24802" y="415481"/>
                  </a:lnTo>
                  <a:lnTo>
                    <a:pt x="22074" y="416082"/>
                  </a:lnTo>
                  <a:lnTo>
                    <a:pt x="18733" y="411913"/>
                  </a:lnTo>
                  <a:lnTo>
                    <a:pt x="3947" y="361436"/>
                  </a:lnTo>
                  <a:lnTo>
                    <a:pt x="0" y="308991"/>
                  </a:lnTo>
                  <a:lnTo>
                    <a:pt x="355" y="247409"/>
                  </a:lnTo>
                  <a:lnTo>
                    <a:pt x="9431" y="189891"/>
                  </a:lnTo>
                  <a:lnTo>
                    <a:pt x="23292" y="135778"/>
                  </a:lnTo>
                  <a:lnTo>
                    <a:pt x="37867" y="104785"/>
                  </a:lnTo>
                  <a:lnTo>
                    <a:pt x="58564" y="83900"/>
                  </a:lnTo>
                  <a:lnTo>
                    <a:pt x="116370" y="50801"/>
                  </a:lnTo>
                  <a:lnTo>
                    <a:pt x="175840" y="31257"/>
                  </a:lnTo>
                  <a:lnTo>
                    <a:pt x="234425" y="15818"/>
                  </a:lnTo>
                  <a:lnTo>
                    <a:pt x="297869" y="0"/>
                  </a:lnTo>
                  <a:lnTo>
                    <a:pt x="354830" y="59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321782" y="3601405"/>
              <a:ext cx="246802" cy="45776"/>
            </a:xfrm>
            <a:custGeom>
              <a:avLst/>
              <a:gdLst/>
              <a:ahLst/>
              <a:cxnLst/>
              <a:rect l="0" t="0" r="0" b="0"/>
              <a:pathLst>
                <a:path w="246802" h="45776">
                  <a:moveTo>
                    <a:pt x="0" y="45775"/>
                  </a:moveTo>
                  <a:lnTo>
                    <a:pt x="57251" y="26691"/>
                  </a:lnTo>
                  <a:lnTo>
                    <a:pt x="103970" y="13544"/>
                  </a:lnTo>
                  <a:lnTo>
                    <a:pt x="156407" y="0"/>
                  </a:lnTo>
                  <a:lnTo>
                    <a:pt x="214727" y="2144"/>
                  </a:lnTo>
                  <a:lnTo>
                    <a:pt x="246801" y="46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Freeform 132"/>
          <p:cNvSpPr/>
          <p:nvPr/>
        </p:nvSpPr>
        <p:spPr>
          <a:xfrm>
            <a:off x="4908615" y="3167287"/>
            <a:ext cx="3139861" cy="1102780"/>
          </a:xfrm>
          <a:custGeom>
            <a:avLst/>
            <a:gdLst/>
            <a:ahLst/>
            <a:cxnLst/>
            <a:rect l="0" t="0" r="0" b="0"/>
            <a:pathLst>
              <a:path w="3139861" h="1102780">
                <a:moveTo>
                  <a:pt x="3071304" y="82268"/>
                </a:moveTo>
                <a:lnTo>
                  <a:pt x="3011644" y="82268"/>
                </a:lnTo>
                <a:lnTo>
                  <a:pt x="2949660" y="89547"/>
                </a:lnTo>
                <a:lnTo>
                  <a:pt x="2900011" y="94073"/>
                </a:lnTo>
                <a:lnTo>
                  <a:pt x="2846706" y="95414"/>
                </a:lnTo>
                <a:lnTo>
                  <a:pt x="2785039" y="95811"/>
                </a:lnTo>
                <a:lnTo>
                  <a:pt x="2740946" y="95905"/>
                </a:lnTo>
                <a:lnTo>
                  <a:pt x="2697482" y="97470"/>
                </a:lnTo>
                <a:lnTo>
                  <a:pt x="2638752" y="105392"/>
                </a:lnTo>
                <a:lnTo>
                  <a:pt x="2582756" y="108417"/>
                </a:lnTo>
                <a:lnTo>
                  <a:pt x="2527570" y="109313"/>
                </a:lnTo>
                <a:lnTo>
                  <a:pt x="2471100" y="109578"/>
                </a:lnTo>
                <a:lnTo>
                  <a:pt x="2408327" y="109657"/>
                </a:lnTo>
                <a:lnTo>
                  <a:pt x="2348932" y="109680"/>
                </a:lnTo>
                <a:lnTo>
                  <a:pt x="2305906" y="109686"/>
                </a:lnTo>
                <a:lnTo>
                  <a:pt x="2246135" y="116968"/>
                </a:lnTo>
                <a:lnTo>
                  <a:pt x="2204357" y="120542"/>
                </a:lnTo>
                <a:lnTo>
                  <a:pt x="2160398" y="122130"/>
                </a:lnTo>
                <a:lnTo>
                  <a:pt x="2115470" y="122837"/>
                </a:lnTo>
                <a:lnTo>
                  <a:pt x="2070111" y="123150"/>
                </a:lnTo>
                <a:lnTo>
                  <a:pt x="2026083" y="123290"/>
                </a:lnTo>
                <a:lnTo>
                  <a:pt x="1965513" y="123368"/>
                </a:lnTo>
                <a:lnTo>
                  <a:pt x="1922212" y="123387"/>
                </a:lnTo>
                <a:lnTo>
                  <a:pt x="1862287" y="123397"/>
                </a:lnTo>
                <a:lnTo>
                  <a:pt x="1820473" y="119337"/>
                </a:lnTo>
                <a:lnTo>
                  <a:pt x="1776498" y="113977"/>
                </a:lnTo>
                <a:lnTo>
                  <a:pt x="1731562" y="111596"/>
                </a:lnTo>
                <a:lnTo>
                  <a:pt x="1670718" y="110255"/>
                </a:lnTo>
                <a:lnTo>
                  <a:pt x="1614095" y="102579"/>
                </a:lnTo>
                <a:lnTo>
                  <a:pt x="1551444" y="97935"/>
                </a:lnTo>
                <a:lnTo>
                  <a:pt x="1491917" y="96559"/>
                </a:lnTo>
                <a:lnTo>
                  <a:pt x="1435685" y="96151"/>
                </a:lnTo>
                <a:lnTo>
                  <a:pt x="1380429" y="88751"/>
                </a:lnTo>
                <a:lnTo>
                  <a:pt x="1325462" y="84189"/>
                </a:lnTo>
                <a:lnTo>
                  <a:pt x="1270581" y="82837"/>
                </a:lnTo>
                <a:lnTo>
                  <a:pt x="1215726" y="75158"/>
                </a:lnTo>
                <a:lnTo>
                  <a:pt x="1160878" y="70512"/>
                </a:lnTo>
                <a:lnTo>
                  <a:pt x="1106033" y="69136"/>
                </a:lnTo>
                <a:lnTo>
                  <a:pt x="1051187" y="68728"/>
                </a:lnTo>
                <a:lnTo>
                  <a:pt x="996342" y="68608"/>
                </a:lnTo>
                <a:lnTo>
                  <a:pt x="934219" y="68572"/>
                </a:lnTo>
                <a:lnTo>
                  <a:pt x="874847" y="68561"/>
                </a:lnTo>
                <a:lnTo>
                  <a:pt x="818661" y="68558"/>
                </a:lnTo>
                <a:lnTo>
                  <a:pt x="756140" y="68557"/>
                </a:lnTo>
                <a:lnTo>
                  <a:pt x="703930" y="61278"/>
                </a:lnTo>
                <a:lnTo>
                  <a:pt x="652236" y="56751"/>
                </a:lnTo>
                <a:lnTo>
                  <a:pt x="591046" y="55410"/>
                </a:lnTo>
                <a:lnTo>
                  <a:pt x="539230" y="47734"/>
                </a:lnTo>
                <a:lnTo>
                  <a:pt x="480374" y="35811"/>
                </a:lnTo>
                <a:lnTo>
                  <a:pt x="421970" y="29908"/>
                </a:lnTo>
                <a:lnTo>
                  <a:pt x="366071" y="20880"/>
                </a:lnTo>
                <a:lnTo>
                  <a:pt x="303635" y="15836"/>
                </a:lnTo>
                <a:lnTo>
                  <a:pt x="244171" y="14341"/>
                </a:lnTo>
                <a:lnTo>
                  <a:pt x="195237" y="6619"/>
                </a:lnTo>
                <a:lnTo>
                  <a:pt x="144513" y="1962"/>
                </a:lnTo>
                <a:lnTo>
                  <a:pt x="90889" y="7860"/>
                </a:lnTo>
                <a:lnTo>
                  <a:pt x="62736" y="19236"/>
                </a:lnTo>
                <a:lnTo>
                  <a:pt x="50963" y="26535"/>
                </a:lnTo>
                <a:lnTo>
                  <a:pt x="33820" y="46833"/>
                </a:lnTo>
                <a:lnTo>
                  <a:pt x="10401" y="97105"/>
                </a:lnTo>
                <a:lnTo>
                  <a:pt x="8683" y="123902"/>
                </a:lnTo>
                <a:lnTo>
                  <a:pt x="9950" y="151046"/>
                </a:lnTo>
                <a:lnTo>
                  <a:pt x="2413" y="213838"/>
                </a:lnTo>
                <a:lnTo>
                  <a:pt x="711" y="276645"/>
                </a:lnTo>
                <a:lnTo>
                  <a:pt x="207" y="339435"/>
                </a:lnTo>
                <a:lnTo>
                  <a:pt x="58" y="400697"/>
                </a:lnTo>
                <a:lnTo>
                  <a:pt x="23" y="444694"/>
                </a:lnTo>
                <a:lnTo>
                  <a:pt x="7" y="489640"/>
                </a:lnTo>
                <a:lnTo>
                  <a:pt x="0" y="535007"/>
                </a:lnTo>
                <a:lnTo>
                  <a:pt x="1521" y="580561"/>
                </a:lnTo>
                <a:lnTo>
                  <a:pt x="7275" y="626199"/>
                </a:lnTo>
                <a:lnTo>
                  <a:pt x="10848" y="671873"/>
                </a:lnTo>
                <a:lnTo>
                  <a:pt x="13959" y="716040"/>
                </a:lnTo>
                <a:lnTo>
                  <a:pt x="22753" y="775166"/>
                </a:lnTo>
                <a:lnTo>
                  <a:pt x="27559" y="832803"/>
                </a:lnTo>
                <a:lnTo>
                  <a:pt x="36431" y="895923"/>
                </a:lnTo>
                <a:lnTo>
                  <a:pt x="41260" y="953897"/>
                </a:lnTo>
                <a:lnTo>
                  <a:pt x="50139" y="1009669"/>
                </a:lnTo>
                <a:lnTo>
                  <a:pt x="56494" y="1063264"/>
                </a:lnTo>
                <a:lnTo>
                  <a:pt x="68778" y="1094137"/>
                </a:lnTo>
                <a:lnTo>
                  <a:pt x="77843" y="1101151"/>
                </a:lnTo>
                <a:lnTo>
                  <a:pt x="88457" y="1102779"/>
                </a:lnTo>
                <a:lnTo>
                  <a:pt x="138331" y="1090780"/>
                </a:lnTo>
                <a:lnTo>
                  <a:pt x="201616" y="1083162"/>
                </a:lnTo>
                <a:lnTo>
                  <a:pt x="263771" y="1072629"/>
                </a:lnTo>
                <a:lnTo>
                  <a:pt x="316320" y="1066346"/>
                </a:lnTo>
                <a:lnTo>
                  <a:pt x="370484" y="1058899"/>
                </a:lnTo>
                <a:lnTo>
                  <a:pt x="425127" y="1056692"/>
                </a:lnTo>
                <a:lnTo>
                  <a:pt x="483975" y="1056038"/>
                </a:lnTo>
                <a:lnTo>
                  <a:pt x="527408" y="1055885"/>
                </a:lnTo>
                <a:lnTo>
                  <a:pt x="572103" y="1055818"/>
                </a:lnTo>
                <a:lnTo>
                  <a:pt x="617358" y="1055787"/>
                </a:lnTo>
                <a:lnTo>
                  <a:pt x="662863" y="1055774"/>
                </a:lnTo>
                <a:lnTo>
                  <a:pt x="708478" y="1055768"/>
                </a:lnTo>
                <a:lnTo>
                  <a:pt x="754143" y="1055765"/>
                </a:lnTo>
                <a:lnTo>
                  <a:pt x="801353" y="1055764"/>
                </a:lnTo>
                <a:lnTo>
                  <a:pt x="852804" y="1055763"/>
                </a:lnTo>
                <a:lnTo>
                  <a:pt x="906141" y="1055763"/>
                </a:lnTo>
                <a:lnTo>
                  <a:pt x="955745" y="1054240"/>
                </a:lnTo>
                <a:lnTo>
                  <a:pt x="1013937" y="1046340"/>
                </a:lnTo>
                <a:lnTo>
                  <a:pt x="1061546" y="1043958"/>
                </a:lnTo>
                <a:lnTo>
                  <a:pt x="1113175" y="1038836"/>
                </a:lnTo>
                <a:lnTo>
                  <a:pt x="1166591" y="1033005"/>
                </a:lnTo>
                <a:lnTo>
                  <a:pt x="1220800" y="1030414"/>
                </a:lnTo>
                <a:lnTo>
                  <a:pt x="1280873" y="1021676"/>
                </a:lnTo>
                <a:lnTo>
                  <a:pt x="1324914" y="1017761"/>
                </a:lnTo>
                <a:lnTo>
                  <a:pt x="1370386" y="1014498"/>
                </a:lnTo>
                <a:lnTo>
                  <a:pt x="1426252" y="1005619"/>
                </a:lnTo>
                <a:lnTo>
                  <a:pt x="1473318" y="1003007"/>
                </a:lnTo>
                <a:lnTo>
                  <a:pt x="1529369" y="994259"/>
                </a:lnTo>
                <a:lnTo>
                  <a:pt x="1572468" y="986278"/>
                </a:lnTo>
                <a:lnTo>
                  <a:pt x="1620569" y="977654"/>
                </a:lnTo>
                <a:lnTo>
                  <a:pt x="1667339" y="968742"/>
                </a:lnTo>
                <a:lnTo>
                  <a:pt x="1717579" y="959703"/>
                </a:lnTo>
                <a:lnTo>
                  <a:pt x="1770377" y="950608"/>
                </a:lnTo>
                <a:lnTo>
                  <a:pt x="1824313" y="941487"/>
                </a:lnTo>
                <a:lnTo>
                  <a:pt x="1878753" y="932355"/>
                </a:lnTo>
                <a:lnTo>
                  <a:pt x="1933418" y="924742"/>
                </a:lnTo>
                <a:lnTo>
                  <a:pt x="1988183" y="921358"/>
                </a:lnTo>
                <a:lnTo>
                  <a:pt x="2048569" y="912174"/>
                </a:lnTo>
                <a:lnTo>
                  <a:pt x="2109964" y="907083"/>
                </a:lnTo>
                <a:lnTo>
                  <a:pt x="2161841" y="898296"/>
                </a:lnTo>
                <a:lnTo>
                  <a:pt x="2203965" y="890307"/>
                </a:lnTo>
                <a:lnTo>
                  <a:pt x="2251632" y="883201"/>
                </a:lnTo>
                <a:lnTo>
                  <a:pt x="2298208" y="880044"/>
                </a:lnTo>
                <a:lnTo>
                  <a:pt x="2352698" y="870987"/>
                </a:lnTo>
                <a:lnTo>
                  <a:pt x="2412346" y="865934"/>
                </a:lnTo>
                <a:lnTo>
                  <a:pt x="2463706" y="857158"/>
                </a:lnTo>
                <a:lnTo>
                  <a:pt x="2522427" y="844909"/>
                </a:lnTo>
                <a:lnTo>
                  <a:pt x="2580790" y="838910"/>
                </a:lnTo>
                <a:lnTo>
                  <a:pt x="2643957" y="829854"/>
                </a:lnTo>
                <a:lnTo>
                  <a:pt x="2688400" y="825864"/>
                </a:lnTo>
                <a:lnTo>
                  <a:pt x="2732019" y="824091"/>
                </a:lnTo>
                <a:lnTo>
                  <a:pt x="2790837" y="823093"/>
                </a:lnTo>
                <a:lnTo>
                  <a:pt x="2848382" y="822797"/>
                </a:lnTo>
                <a:lnTo>
                  <a:pt x="2911475" y="822709"/>
                </a:lnTo>
                <a:lnTo>
                  <a:pt x="2969441" y="824207"/>
                </a:lnTo>
                <a:lnTo>
                  <a:pt x="3022164" y="829052"/>
                </a:lnTo>
                <a:lnTo>
                  <a:pt x="3047433" y="819922"/>
                </a:lnTo>
                <a:lnTo>
                  <a:pt x="3053866" y="808651"/>
                </a:lnTo>
                <a:lnTo>
                  <a:pt x="3057166" y="756394"/>
                </a:lnTo>
                <a:lnTo>
                  <a:pt x="3057467" y="694191"/>
                </a:lnTo>
                <a:lnTo>
                  <a:pt x="3057556" y="636489"/>
                </a:lnTo>
                <a:lnTo>
                  <a:pt x="3057582" y="579274"/>
                </a:lnTo>
                <a:lnTo>
                  <a:pt x="3057589" y="536758"/>
                </a:lnTo>
                <a:lnTo>
                  <a:pt x="3057592" y="488408"/>
                </a:lnTo>
                <a:lnTo>
                  <a:pt x="3059116" y="437973"/>
                </a:lnTo>
                <a:lnTo>
                  <a:pt x="3064871" y="390166"/>
                </a:lnTo>
                <a:lnTo>
                  <a:pt x="3068445" y="343528"/>
                </a:lnTo>
                <a:lnTo>
                  <a:pt x="3074519" y="282571"/>
                </a:lnTo>
                <a:lnTo>
                  <a:pt x="3085968" y="227439"/>
                </a:lnTo>
                <a:lnTo>
                  <a:pt x="3099009" y="166923"/>
                </a:lnTo>
                <a:lnTo>
                  <a:pt x="3112522" y="110398"/>
                </a:lnTo>
                <a:lnTo>
                  <a:pt x="3126174" y="59118"/>
                </a:lnTo>
                <a:lnTo>
                  <a:pt x="31398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4496427" y="4850680"/>
            <a:ext cx="2191260" cy="726695"/>
            <a:chOff x="4496427" y="4850680"/>
            <a:chExt cx="2191260" cy="726695"/>
          </a:xfrm>
        </p:grpSpPr>
        <p:sp>
          <p:nvSpPr>
            <p:cNvPr id="134" name="Freeform 133"/>
            <p:cNvSpPr/>
            <p:nvPr/>
          </p:nvSpPr>
          <p:spPr>
            <a:xfrm>
              <a:off x="4689231" y="4905525"/>
              <a:ext cx="164535" cy="274225"/>
            </a:xfrm>
            <a:custGeom>
              <a:avLst/>
              <a:gdLst/>
              <a:ahLst/>
              <a:cxnLst/>
              <a:rect l="0" t="0" r="0" b="0"/>
              <a:pathLst>
                <a:path w="164535" h="274225">
                  <a:moveTo>
                    <a:pt x="0" y="0"/>
                  </a:moveTo>
                  <a:lnTo>
                    <a:pt x="26363" y="57252"/>
                  </a:lnTo>
                  <a:lnTo>
                    <a:pt x="60109" y="110165"/>
                  </a:lnTo>
                  <a:lnTo>
                    <a:pt x="96115" y="164628"/>
                  </a:lnTo>
                  <a:lnTo>
                    <a:pt x="132568" y="219398"/>
                  </a:lnTo>
                  <a:lnTo>
                    <a:pt x="16453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634386" y="4850680"/>
              <a:ext cx="233092" cy="383915"/>
            </a:xfrm>
            <a:custGeom>
              <a:avLst/>
              <a:gdLst/>
              <a:ahLst/>
              <a:cxnLst/>
              <a:rect l="0" t="0" r="0" b="0"/>
              <a:pathLst>
                <a:path w="233092" h="383915">
                  <a:moveTo>
                    <a:pt x="233091" y="0"/>
                  </a:moveTo>
                  <a:lnTo>
                    <a:pt x="214113" y="48808"/>
                  </a:lnTo>
                  <a:lnTo>
                    <a:pt x="186334" y="98252"/>
                  </a:lnTo>
                  <a:lnTo>
                    <a:pt x="149157" y="155559"/>
                  </a:lnTo>
                  <a:lnTo>
                    <a:pt x="113259" y="216720"/>
                  </a:lnTo>
                  <a:lnTo>
                    <a:pt x="73831" y="277423"/>
                  </a:lnTo>
                  <a:lnTo>
                    <a:pt x="36703" y="329701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496427" y="5248305"/>
              <a:ext cx="645274" cy="41134"/>
            </a:xfrm>
            <a:custGeom>
              <a:avLst/>
              <a:gdLst/>
              <a:ahLst/>
              <a:cxnLst/>
              <a:rect l="0" t="0" r="0" b="0"/>
              <a:pathLst>
                <a:path w="645274" h="41134">
                  <a:moveTo>
                    <a:pt x="14558" y="0"/>
                  </a:moveTo>
                  <a:lnTo>
                    <a:pt x="0" y="14558"/>
                  </a:lnTo>
                  <a:lnTo>
                    <a:pt x="3330" y="18846"/>
                  </a:lnTo>
                  <a:lnTo>
                    <a:pt x="44409" y="24882"/>
                  </a:lnTo>
                  <a:lnTo>
                    <a:pt x="104824" y="26670"/>
                  </a:lnTo>
                  <a:lnTo>
                    <a:pt x="148623" y="27088"/>
                  </a:lnTo>
                  <a:lnTo>
                    <a:pt x="201606" y="27274"/>
                  </a:lnTo>
                  <a:lnTo>
                    <a:pt x="259178" y="27356"/>
                  </a:lnTo>
                  <a:lnTo>
                    <a:pt x="315235" y="27393"/>
                  </a:lnTo>
                  <a:lnTo>
                    <a:pt x="370619" y="27409"/>
                  </a:lnTo>
                  <a:lnTo>
                    <a:pt x="424179" y="27417"/>
                  </a:lnTo>
                  <a:lnTo>
                    <a:pt x="473375" y="27420"/>
                  </a:lnTo>
                  <a:lnTo>
                    <a:pt x="536618" y="27422"/>
                  </a:lnTo>
                  <a:lnTo>
                    <a:pt x="593951" y="27422"/>
                  </a:lnTo>
                  <a:lnTo>
                    <a:pt x="618909" y="31485"/>
                  </a:lnTo>
                  <a:lnTo>
                    <a:pt x="645273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744582" y="5335513"/>
              <a:ext cx="205163" cy="241862"/>
            </a:xfrm>
            <a:custGeom>
              <a:avLst/>
              <a:gdLst/>
              <a:ahLst/>
              <a:cxnLst/>
              <a:rect l="0" t="0" r="0" b="0"/>
              <a:pathLst>
                <a:path w="205163" h="241862">
                  <a:moveTo>
                    <a:pt x="13205" y="49904"/>
                  </a:moveTo>
                  <a:lnTo>
                    <a:pt x="51373" y="11736"/>
                  </a:lnTo>
                  <a:lnTo>
                    <a:pt x="76888" y="2471"/>
                  </a:lnTo>
                  <a:lnTo>
                    <a:pt x="92224" y="0"/>
                  </a:lnTo>
                  <a:lnTo>
                    <a:pt x="121451" y="5380"/>
                  </a:lnTo>
                  <a:lnTo>
                    <a:pt x="135643" y="11081"/>
                  </a:lnTo>
                  <a:lnTo>
                    <a:pt x="146628" y="20975"/>
                  </a:lnTo>
                  <a:lnTo>
                    <a:pt x="162897" y="48219"/>
                  </a:lnTo>
                  <a:lnTo>
                    <a:pt x="173341" y="97817"/>
                  </a:lnTo>
                  <a:lnTo>
                    <a:pt x="167660" y="129090"/>
                  </a:lnTo>
                  <a:lnTo>
                    <a:pt x="147330" y="168329"/>
                  </a:lnTo>
                  <a:lnTo>
                    <a:pt x="117947" y="199253"/>
                  </a:lnTo>
                  <a:lnTo>
                    <a:pt x="80295" y="223650"/>
                  </a:lnTo>
                  <a:lnTo>
                    <a:pt x="67073" y="229721"/>
                  </a:lnTo>
                  <a:lnTo>
                    <a:pt x="40193" y="232403"/>
                  </a:lnTo>
                  <a:lnTo>
                    <a:pt x="26626" y="230985"/>
                  </a:lnTo>
                  <a:lnTo>
                    <a:pt x="16059" y="225470"/>
                  </a:lnTo>
                  <a:lnTo>
                    <a:pt x="254" y="207153"/>
                  </a:lnTo>
                  <a:lnTo>
                    <a:pt x="0" y="197394"/>
                  </a:lnTo>
                  <a:lnTo>
                    <a:pt x="4402" y="187841"/>
                  </a:lnTo>
                  <a:lnTo>
                    <a:pt x="11907" y="178425"/>
                  </a:lnTo>
                  <a:lnTo>
                    <a:pt x="23004" y="173671"/>
                  </a:lnTo>
                  <a:lnTo>
                    <a:pt x="51584" y="172452"/>
                  </a:lnTo>
                  <a:lnTo>
                    <a:pt x="108639" y="184083"/>
                  </a:lnTo>
                  <a:lnTo>
                    <a:pt x="148632" y="198166"/>
                  </a:lnTo>
                  <a:lnTo>
                    <a:pt x="205162" y="2418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265101" y="5316861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52769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570129" y="5165676"/>
              <a:ext cx="197110" cy="379847"/>
            </a:xfrm>
            <a:custGeom>
              <a:avLst/>
              <a:gdLst/>
              <a:ahLst/>
              <a:cxnLst/>
              <a:rect l="0" t="0" r="0" b="0"/>
              <a:pathLst>
                <a:path w="197110" h="379847">
                  <a:moveTo>
                    <a:pt x="120019" y="68918"/>
                  </a:moveTo>
                  <a:lnTo>
                    <a:pt x="120019" y="39803"/>
                  </a:lnTo>
                  <a:lnTo>
                    <a:pt x="111894" y="17383"/>
                  </a:lnTo>
                  <a:lnTo>
                    <a:pt x="105462" y="7139"/>
                  </a:lnTo>
                  <a:lnTo>
                    <a:pt x="96603" y="1833"/>
                  </a:lnTo>
                  <a:lnTo>
                    <a:pt x="74573" y="0"/>
                  </a:lnTo>
                  <a:lnTo>
                    <a:pt x="65346" y="4691"/>
                  </a:lnTo>
                  <a:lnTo>
                    <a:pt x="27129" y="57582"/>
                  </a:lnTo>
                  <a:lnTo>
                    <a:pt x="8029" y="97044"/>
                  </a:lnTo>
                  <a:lnTo>
                    <a:pt x="0" y="144961"/>
                  </a:lnTo>
                  <a:lnTo>
                    <a:pt x="3443" y="154653"/>
                  </a:lnTo>
                  <a:lnTo>
                    <a:pt x="10309" y="159591"/>
                  </a:lnTo>
                  <a:lnTo>
                    <a:pt x="19457" y="161359"/>
                  </a:lnTo>
                  <a:lnTo>
                    <a:pt x="41809" y="155199"/>
                  </a:lnTo>
                  <a:lnTo>
                    <a:pt x="93398" y="133696"/>
                  </a:lnTo>
                  <a:lnTo>
                    <a:pt x="105319" y="133432"/>
                  </a:lnTo>
                  <a:lnTo>
                    <a:pt x="126689" y="141263"/>
                  </a:lnTo>
                  <a:lnTo>
                    <a:pt x="155851" y="170082"/>
                  </a:lnTo>
                  <a:lnTo>
                    <a:pt x="183788" y="207566"/>
                  </a:lnTo>
                  <a:lnTo>
                    <a:pt x="194065" y="238198"/>
                  </a:lnTo>
                  <a:lnTo>
                    <a:pt x="197109" y="270601"/>
                  </a:lnTo>
                  <a:lnTo>
                    <a:pt x="193384" y="300237"/>
                  </a:lnTo>
                  <a:lnTo>
                    <a:pt x="175443" y="342617"/>
                  </a:lnTo>
                  <a:lnTo>
                    <a:pt x="155316" y="362206"/>
                  </a:lnTo>
                  <a:lnTo>
                    <a:pt x="129613" y="374467"/>
                  </a:lnTo>
                  <a:lnTo>
                    <a:pt x="82405" y="379846"/>
                  </a:lnTo>
                  <a:lnTo>
                    <a:pt x="43366" y="372468"/>
                  </a:lnTo>
                  <a:lnTo>
                    <a:pt x="36924" y="368786"/>
                  </a:lnTo>
                  <a:lnTo>
                    <a:pt x="24041" y="356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923239" y="5319720"/>
              <a:ext cx="164535" cy="10853"/>
            </a:xfrm>
            <a:custGeom>
              <a:avLst/>
              <a:gdLst/>
              <a:ahLst/>
              <a:cxnLst/>
              <a:rect l="0" t="0" r="0" b="0"/>
              <a:pathLst>
                <a:path w="164535" h="10853">
                  <a:moveTo>
                    <a:pt x="0" y="10852"/>
                  </a:moveTo>
                  <a:lnTo>
                    <a:pt x="59660" y="0"/>
                  </a:lnTo>
                  <a:lnTo>
                    <a:pt x="111117" y="2051"/>
                  </a:lnTo>
                  <a:lnTo>
                    <a:pt x="164534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923239" y="5426551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45309" y="0"/>
                  </a:lnTo>
                  <a:lnTo>
                    <a:pt x="99924" y="1523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355621" y="5166038"/>
              <a:ext cx="11259" cy="329069"/>
            </a:xfrm>
            <a:custGeom>
              <a:avLst/>
              <a:gdLst/>
              <a:ahLst/>
              <a:cxnLst/>
              <a:rect l="0" t="0" r="0" b="0"/>
              <a:pathLst>
                <a:path w="11259" h="329069">
                  <a:moveTo>
                    <a:pt x="6376" y="0"/>
                  </a:moveTo>
                  <a:lnTo>
                    <a:pt x="6376" y="59660"/>
                  </a:lnTo>
                  <a:lnTo>
                    <a:pt x="2314" y="115179"/>
                  </a:lnTo>
                  <a:lnTo>
                    <a:pt x="0" y="153263"/>
                  </a:lnTo>
                  <a:lnTo>
                    <a:pt x="11258" y="193357"/>
                  </a:lnTo>
                  <a:lnTo>
                    <a:pt x="7792" y="251140"/>
                  </a:lnTo>
                  <a:lnTo>
                    <a:pt x="6796" y="294807"/>
                  </a:lnTo>
                  <a:lnTo>
                    <a:pt x="6376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482496" y="5152327"/>
              <a:ext cx="205191" cy="308643"/>
            </a:xfrm>
            <a:custGeom>
              <a:avLst/>
              <a:gdLst/>
              <a:ahLst/>
              <a:cxnLst/>
              <a:rect l="0" t="0" r="0" b="0"/>
              <a:pathLst>
                <a:path w="205191" h="308643">
                  <a:moveTo>
                    <a:pt x="44036" y="41134"/>
                  </a:moveTo>
                  <a:lnTo>
                    <a:pt x="25058" y="96731"/>
                  </a:lnTo>
                  <a:lnTo>
                    <a:pt x="5404" y="145460"/>
                  </a:lnTo>
                  <a:lnTo>
                    <a:pt x="0" y="165529"/>
                  </a:lnTo>
                  <a:lnTo>
                    <a:pt x="2120" y="195953"/>
                  </a:lnTo>
                  <a:lnTo>
                    <a:pt x="21029" y="254870"/>
                  </a:lnTo>
                  <a:lnTo>
                    <a:pt x="42128" y="292695"/>
                  </a:lnTo>
                  <a:lnTo>
                    <a:pt x="53428" y="300249"/>
                  </a:lnTo>
                  <a:lnTo>
                    <a:pt x="82234" y="308642"/>
                  </a:lnTo>
                  <a:lnTo>
                    <a:pt x="125433" y="306089"/>
                  </a:lnTo>
                  <a:lnTo>
                    <a:pt x="153338" y="291433"/>
                  </a:lnTo>
                  <a:lnTo>
                    <a:pt x="190681" y="257487"/>
                  </a:lnTo>
                  <a:lnTo>
                    <a:pt x="201215" y="244784"/>
                  </a:lnTo>
                  <a:lnTo>
                    <a:pt x="205190" y="231745"/>
                  </a:lnTo>
                  <a:lnTo>
                    <a:pt x="197802" y="173917"/>
                  </a:lnTo>
                  <a:lnTo>
                    <a:pt x="191668" y="122118"/>
                  </a:lnTo>
                  <a:lnTo>
                    <a:pt x="176139" y="72239"/>
                  </a:lnTo>
                  <a:lnTo>
                    <a:pt x="143596" y="21717"/>
                  </a:lnTo>
                  <a:lnTo>
                    <a:pt x="125863" y="9652"/>
                  </a:lnTo>
                  <a:lnTo>
                    <a:pt x="988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000918" y="5330572"/>
            <a:ext cx="2385750" cy="1371121"/>
            <a:chOff x="1000918" y="5330572"/>
            <a:chExt cx="2385750" cy="1371121"/>
          </a:xfrm>
        </p:grpSpPr>
        <p:sp>
          <p:nvSpPr>
            <p:cNvPr id="145" name="Freeform 144"/>
            <p:cNvSpPr/>
            <p:nvPr/>
          </p:nvSpPr>
          <p:spPr>
            <a:xfrm>
              <a:off x="1700189" y="5728197"/>
              <a:ext cx="1" cy="260514"/>
            </a:xfrm>
            <a:custGeom>
              <a:avLst/>
              <a:gdLst/>
              <a:ahLst/>
              <a:cxnLst/>
              <a:rect l="0" t="0" r="0" b="0"/>
              <a:pathLst>
                <a:path w="1" h="260514">
                  <a:moveTo>
                    <a:pt x="0" y="0"/>
                  </a:moveTo>
                  <a:lnTo>
                    <a:pt x="0" y="45309"/>
                  </a:lnTo>
                  <a:lnTo>
                    <a:pt x="0" y="102971"/>
                  </a:lnTo>
                  <a:lnTo>
                    <a:pt x="0" y="159327"/>
                  </a:lnTo>
                  <a:lnTo>
                    <a:pt x="0" y="211573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645344" y="583788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0"/>
                  </a:lnTo>
                  <a:lnTo>
                    <a:pt x="152173" y="25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892146" y="5741908"/>
              <a:ext cx="158323" cy="242406"/>
            </a:xfrm>
            <a:custGeom>
              <a:avLst/>
              <a:gdLst/>
              <a:ahLst/>
              <a:cxnLst/>
              <a:rect l="0" t="0" r="0" b="0"/>
              <a:pathLst>
                <a:path w="158323" h="242406">
                  <a:moveTo>
                    <a:pt x="137112" y="0"/>
                  </a:moveTo>
                  <a:lnTo>
                    <a:pt x="107997" y="0"/>
                  </a:lnTo>
                  <a:lnTo>
                    <a:pt x="85577" y="8126"/>
                  </a:lnTo>
                  <a:lnTo>
                    <a:pt x="65457" y="23417"/>
                  </a:lnTo>
                  <a:lnTo>
                    <a:pt x="46358" y="45447"/>
                  </a:lnTo>
                  <a:lnTo>
                    <a:pt x="35838" y="74535"/>
                  </a:lnTo>
                  <a:lnTo>
                    <a:pt x="32686" y="97113"/>
                  </a:lnTo>
                  <a:lnTo>
                    <a:pt x="33978" y="96734"/>
                  </a:lnTo>
                  <a:lnTo>
                    <a:pt x="36363" y="91912"/>
                  </a:lnTo>
                  <a:lnTo>
                    <a:pt x="55264" y="86554"/>
                  </a:lnTo>
                  <a:lnTo>
                    <a:pt x="68835" y="85125"/>
                  </a:lnTo>
                  <a:lnTo>
                    <a:pt x="96102" y="91663"/>
                  </a:lnTo>
                  <a:lnTo>
                    <a:pt x="133086" y="112474"/>
                  </a:lnTo>
                  <a:lnTo>
                    <a:pt x="143569" y="120686"/>
                  </a:lnTo>
                  <a:lnTo>
                    <a:pt x="155216" y="146062"/>
                  </a:lnTo>
                  <a:lnTo>
                    <a:pt x="158322" y="161360"/>
                  </a:lnTo>
                  <a:lnTo>
                    <a:pt x="153648" y="190547"/>
                  </a:lnTo>
                  <a:lnTo>
                    <a:pt x="148136" y="204728"/>
                  </a:lnTo>
                  <a:lnTo>
                    <a:pt x="138367" y="215705"/>
                  </a:lnTo>
                  <a:lnTo>
                    <a:pt x="111263" y="231965"/>
                  </a:lnTo>
                  <a:lnTo>
                    <a:pt x="61743" y="242405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399460" y="5728197"/>
              <a:ext cx="13713" cy="246803"/>
            </a:xfrm>
            <a:custGeom>
              <a:avLst/>
              <a:gdLst/>
              <a:ahLst/>
              <a:cxnLst/>
              <a:rect l="0" t="0" r="0" b="0"/>
              <a:pathLst>
                <a:path w="13713" h="246803">
                  <a:moveTo>
                    <a:pt x="13712" y="0"/>
                  </a:moveTo>
                  <a:lnTo>
                    <a:pt x="12188" y="51685"/>
                  </a:lnTo>
                  <a:lnTo>
                    <a:pt x="2859" y="113129"/>
                  </a:lnTo>
                  <a:lnTo>
                    <a:pt x="847" y="165554"/>
                  </a:lnTo>
                  <a:lnTo>
                    <a:pt x="251" y="211556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317193" y="5851598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2769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618839" y="5728197"/>
              <a:ext cx="167578" cy="210589"/>
            </a:xfrm>
            <a:custGeom>
              <a:avLst/>
              <a:gdLst/>
              <a:ahLst/>
              <a:cxnLst/>
              <a:rect l="0" t="0" r="0" b="0"/>
              <a:pathLst>
                <a:path w="167578" h="210589">
                  <a:moveTo>
                    <a:pt x="123401" y="0"/>
                  </a:moveTo>
                  <a:lnTo>
                    <a:pt x="94286" y="0"/>
                  </a:lnTo>
                  <a:lnTo>
                    <a:pt x="71867" y="8125"/>
                  </a:lnTo>
                  <a:lnTo>
                    <a:pt x="51746" y="23416"/>
                  </a:lnTo>
                  <a:lnTo>
                    <a:pt x="24812" y="57720"/>
                  </a:lnTo>
                  <a:lnTo>
                    <a:pt x="12043" y="83546"/>
                  </a:lnTo>
                  <a:lnTo>
                    <a:pt x="12599" y="90737"/>
                  </a:lnTo>
                  <a:lnTo>
                    <a:pt x="17540" y="94007"/>
                  </a:lnTo>
                  <a:lnTo>
                    <a:pt x="25405" y="94665"/>
                  </a:lnTo>
                  <a:lnTo>
                    <a:pt x="42269" y="87270"/>
                  </a:lnTo>
                  <a:lnTo>
                    <a:pt x="51031" y="81032"/>
                  </a:lnTo>
                  <a:lnTo>
                    <a:pt x="77018" y="78163"/>
                  </a:lnTo>
                  <a:lnTo>
                    <a:pt x="107357" y="83490"/>
                  </a:lnTo>
                  <a:lnTo>
                    <a:pt x="136075" y="96015"/>
                  </a:lnTo>
                  <a:lnTo>
                    <a:pt x="155949" y="115800"/>
                  </a:lnTo>
                  <a:lnTo>
                    <a:pt x="163381" y="127474"/>
                  </a:lnTo>
                  <a:lnTo>
                    <a:pt x="167577" y="152634"/>
                  </a:lnTo>
                  <a:lnTo>
                    <a:pt x="166563" y="165742"/>
                  </a:lnTo>
                  <a:lnTo>
                    <a:pt x="161316" y="176003"/>
                  </a:lnTo>
                  <a:lnTo>
                    <a:pt x="143300" y="191468"/>
                  </a:lnTo>
                  <a:lnTo>
                    <a:pt x="107461" y="208739"/>
                  </a:lnTo>
                  <a:lnTo>
                    <a:pt x="81277" y="210588"/>
                  </a:lnTo>
                  <a:lnTo>
                    <a:pt x="40840" y="207126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000918" y="6057266"/>
              <a:ext cx="2385750" cy="68557"/>
            </a:xfrm>
            <a:custGeom>
              <a:avLst/>
              <a:gdLst/>
              <a:ahLst/>
              <a:cxnLst/>
              <a:rect l="0" t="0" r="0" b="0"/>
              <a:pathLst>
                <a:path w="2385750" h="68557">
                  <a:moveTo>
                    <a:pt x="0" y="27422"/>
                  </a:moveTo>
                  <a:lnTo>
                    <a:pt x="45309" y="17999"/>
                  </a:lnTo>
                  <a:lnTo>
                    <a:pt x="104494" y="14982"/>
                  </a:lnTo>
                  <a:lnTo>
                    <a:pt x="148006" y="14275"/>
                  </a:lnTo>
                  <a:lnTo>
                    <a:pt x="192736" y="13962"/>
                  </a:lnTo>
                  <a:lnTo>
                    <a:pt x="239530" y="13822"/>
                  </a:lnTo>
                  <a:lnTo>
                    <a:pt x="290797" y="13760"/>
                  </a:lnTo>
                  <a:lnTo>
                    <a:pt x="335927" y="13733"/>
                  </a:lnTo>
                  <a:lnTo>
                    <a:pt x="380868" y="12197"/>
                  </a:lnTo>
                  <a:lnTo>
                    <a:pt x="436389" y="6436"/>
                  </a:lnTo>
                  <a:lnTo>
                    <a:pt x="484425" y="2861"/>
                  </a:lnTo>
                  <a:lnTo>
                    <a:pt x="527610" y="1272"/>
                  </a:lnTo>
                  <a:lnTo>
                    <a:pt x="572195" y="565"/>
                  </a:lnTo>
                  <a:lnTo>
                    <a:pt x="632842" y="167"/>
                  </a:lnTo>
                  <a:lnTo>
                    <a:pt x="689406" y="50"/>
                  </a:lnTo>
                  <a:lnTo>
                    <a:pt x="752039" y="15"/>
                  </a:lnTo>
                  <a:lnTo>
                    <a:pt x="796358" y="6"/>
                  </a:lnTo>
                  <a:lnTo>
                    <a:pt x="841446" y="3"/>
                  </a:lnTo>
                  <a:lnTo>
                    <a:pt x="886876" y="1"/>
                  </a:lnTo>
                  <a:lnTo>
                    <a:pt x="932459" y="1"/>
                  </a:lnTo>
                  <a:lnTo>
                    <a:pt x="978109" y="0"/>
                  </a:lnTo>
                  <a:lnTo>
                    <a:pt x="1023789" y="0"/>
                  </a:lnTo>
                  <a:lnTo>
                    <a:pt x="1069482" y="4062"/>
                  </a:lnTo>
                  <a:lnTo>
                    <a:pt x="1115181" y="9423"/>
                  </a:lnTo>
                  <a:lnTo>
                    <a:pt x="1160883" y="11805"/>
                  </a:lnTo>
                  <a:lnTo>
                    <a:pt x="1206586" y="12864"/>
                  </a:lnTo>
                  <a:lnTo>
                    <a:pt x="1252290" y="13334"/>
                  </a:lnTo>
                  <a:lnTo>
                    <a:pt x="1297994" y="13544"/>
                  </a:lnTo>
                  <a:lnTo>
                    <a:pt x="1347760" y="13636"/>
                  </a:lnTo>
                  <a:lnTo>
                    <a:pt x="1398824" y="15201"/>
                  </a:lnTo>
                  <a:lnTo>
                    <a:pt x="1446911" y="20975"/>
                  </a:lnTo>
                  <a:lnTo>
                    <a:pt x="1493674" y="24557"/>
                  </a:lnTo>
                  <a:lnTo>
                    <a:pt x="1541372" y="26149"/>
                  </a:lnTo>
                  <a:lnTo>
                    <a:pt x="1593040" y="26856"/>
                  </a:lnTo>
                  <a:lnTo>
                    <a:pt x="1642411" y="27171"/>
                  </a:lnTo>
                  <a:lnTo>
                    <a:pt x="1689744" y="27311"/>
                  </a:lnTo>
                  <a:lnTo>
                    <a:pt x="1736172" y="27373"/>
                  </a:lnTo>
                  <a:lnTo>
                    <a:pt x="1797857" y="34686"/>
                  </a:lnTo>
                  <a:lnTo>
                    <a:pt x="1840083" y="38267"/>
                  </a:lnTo>
                  <a:lnTo>
                    <a:pt x="1884242" y="39860"/>
                  </a:lnTo>
                  <a:lnTo>
                    <a:pt x="1929258" y="40567"/>
                  </a:lnTo>
                  <a:lnTo>
                    <a:pt x="1990149" y="40966"/>
                  </a:lnTo>
                  <a:lnTo>
                    <a:pt x="2046785" y="48362"/>
                  </a:lnTo>
                  <a:lnTo>
                    <a:pt x="2102160" y="52924"/>
                  </a:lnTo>
                  <a:lnTo>
                    <a:pt x="2151036" y="53991"/>
                  </a:lnTo>
                  <a:lnTo>
                    <a:pt x="2205258" y="55989"/>
                  </a:lnTo>
                  <a:lnTo>
                    <a:pt x="2254748" y="61955"/>
                  </a:lnTo>
                  <a:lnTo>
                    <a:pt x="2318157" y="66600"/>
                  </a:lnTo>
                  <a:lnTo>
                    <a:pt x="2348598" y="67686"/>
                  </a:lnTo>
                  <a:lnTo>
                    <a:pt x="2385749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453387" y="6139533"/>
              <a:ext cx="68557" cy="246803"/>
            </a:xfrm>
            <a:custGeom>
              <a:avLst/>
              <a:gdLst/>
              <a:ahLst/>
              <a:cxnLst/>
              <a:rect l="0" t="0" r="0" b="0"/>
              <a:pathLst>
                <a:path w="68557" h="246803">
                  <a:moveTo>
                    <a:pt x="0" y="0"/>
                  </a:moveTo>
                  <a:lnTo>
                    <a:pt x="0" y="29115"/>
                  </a:lnTo>
                  <a:lnTo>
                    <a:pt x="8126" y="51535"/>
                  </a:lnTo>
                  <a:lnTo>
                    <a:pt x="25768" y="89412"/>
                  </a:lnTo>
                  <a:lnTo>
                    <a:pt x="40644" y="139229"/>
                  </a:lnTo>
                  <a:lnTo>
                    <a:pt x="54700" y="192584"/>
                  </a:lnTo>
                  <a:lnTo>
                    <a:pt x="685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384831" y="6125822"/>
              <a:ext cx="205669" cy="287936"/>
            </a:xfrm>
            <a:custGeom>
              <a:avLst/>
              <a:gdLst/>
              <a:ahLst/>
              <a:cxnLst/>
              <a:rect l="0" t="0" r="0" b="0"/>
              <a:pathLst>
                <a:path w="205669" h="287936">
                  <a:moveTo>
                    <a:pt x="205668" y="0"/>
                  </a:moveTo>
                  <a:lnTo>
                    <a:pt x="155695" y="57252"/>
                  </a:lnTo>
                  <a:lnTo>
                    <a:pt x="113792" y="112865"/>
                  </a:lnTo>
                  <a:lnTo>
                    <a:pt x="77661" y="172440"/>
                  </a:lnTo>
                  <a:lnTo>
                    <a:pt x="28020" y="235184"/>
                  </a:lnTo>
                  <a:lnTo>
                    <a:pt x="8302" y="26672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261431" y="6441180"/>
              <a:ext cx="383914" cy="27423"/>
            </a:xfrm>
            <a:custGeom>
              <a:avLst/>
              <a:gdLst/>
              <a:ahLst/>
              <a:cxnLst/>
              <a:rect l="0" t="0" r="0" b="0"/>
              <a:pathLst>
                <a:path w="383914" h="27423">
                  <a:moveTo>
                    <a:pt x="0" y="27422"/>
                  </a:moveTo>
                  <a:lnTo>
                    <a:pt x="48807" y="16570"/>
                  </a:lnTo>
                  <a:lnTo>
                    <a:pt x="102314" y="10495"/>
                  </a:lnTo>
                  <a:lnTo>
                    <a:pt x="162349" y="3110"/>
                  </a:lnTo>
                  <a:lnTo>
                    <a:pt x="222794" y="921"/>
                  </a:lnTo>
                  <a:lnTo>
                    <a:pt x="284884" y="273"/>
                  </a:lnTo>
                  <a:lnTo>
                    <a:pt x="337813" y="81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382236" y="6527258"/>
              <a:ext cx="208264" cy="174435"/>
            </a:xfrm>
            <a:custGeom>
              <a:avLst/>
              <a:gdLst/>
              <a:ahLst/>
              <a:cxnLst/>
              <a:rect l="0" t="0" r="0" b="0"/>
              <a:pathLst>
                <a:path w="208264" h="174435">
                  <a:moveTo>
                    <a:pt x="180841" y="23611"/>
                  </a:moveTo>
                  <a:lnTo>
                    <a:pt x="166284" y="9054"/>
                  </a:lnTo>
                  <a:lnTo>
                    <a:pt x="142886" y="1906"/>
                  </a:lnTo>
                  <a:lnTo>
                    <a:pt x="128115" y="0"/>
                  </a:lnTo>
                  <a:lnTo>
                    <a:pt x="99516" y="6008"/>
                  </a:lnTo>
                  <a:lnTo>
                    <a:pt x="61782" y="26521"/>
                  </a:lnTo>
                  <a:lnTo>
                    <a:pt x="31304" y="55959"/>
                  </a:lnTo>
                  <a:lnTo>
                    <a:pt x="7039" y="93627"/>
                  </a:lnTo>
                  <a:lnTo>
                    <a:pt x="988" y="106852"/>
                  </a:lnTo>
                  <a:lnTo>
                    <a:pt x="0" y="120239"/>
                  </a:lnTo>
                  <a:lnTo>
                    <a:pt x="7028" y="147300"/>
                  </a:lnTo>
                  <a:lnTo>
                    <a:pt x="16215" y="156345"/>
                  </a:lnTo>
                  <a:lnTo>
                    <a:pt x="42672" y="166395"/>
                  </a:lnTo>
                  <a:lnTo>
                    <a:pt x="70682" y="162737"/>
                  </a:lnTo>
                  <a:lnTo>
                    <a:pt x="108083" y="143546"/>
                  </a:lnTo>
                  <a:lnTo>
                    <a:pt x="148018" y="109764"/>
                  </a:lnTo>
                  <a:lnTo>
                    <a:pt x="168746" y="75545"/>
                  </a:lnTo>
                  <a:lnTo>
                    <a:pt x="186351" y="32177"/>
                  </a:lnTo>
                  <a:lnTo>
                    <a:pt x="181868" y="84042"/>
                  </a:lnTo>
                  <a:lnTo>
                    <a:pt x="188424" y="130893"/>
                  </a:lnTo>
                  <a:lnTo>
                    <a:pt x="208263" y="174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837301" y="6427469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48807" y="10852"/>
                  </a:lnTo>
                  <a:lnTo>
                    <a:pt x="98252" y="12864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1012" y="650973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5597" y="9648"/>
                  </a:lnTo>
                  <a:lnTo>
                    <a:pt x="96202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645344" y="5330572"/>
              <a:ext cx="534738" cy="671850"/>
            </a:xfrm>
            <a:custGeom>
              <a:avLst/>
              <a:gdLst/>
              <a:ahLst/>
              <a:cxnLst/>
              <a:rect l="0" t="0" r="0" b="0"/>
              <a:pathLst>
                <a:path w="534738" h="671850">
                  <a:moveTo>
                    <a:pt x="534737" y="0"/>
                  </a:moveTo>
                  <a:lnTo>
                    <a:pt x="484764" y="49974"/>
                  </a:lnTo>
                  <a:lnTo>
                    <a:pt x="449851" y="99444"/>
                  </a:lnTo>
                  <a:lnTo>
                    <a:pt x="398631" y="162511"/>
                  </a:lnTo>
                  <a:lnTo>
                    <a:pt x="353530" y="218980"/>
                  </a:lnTo>
                  <a:lnTo>
                    <a:pt x="301062" y="281424"/>
                  </a:lnTo>
                  <a:lnTo>
                    <a:pt x="246686" y="343018"/>
                  </a:lnTo>
                  <a:lnTo>
                    <a:pt x="207157" y="392956"/>
                  </a:lnTo>
                  <a:lnTo>
                    <a:pt x="161669" y="451548"/>
                  </a:lnTo>
                  <a:lnTo>
                    <a:pt x="109124" y="514411"/>
                  </a:lnTo>
                  <a:lnTo>
                    <a:pt x="65679" y="573041"/>
                  </a:lnTo>
                  <a:lnTo>
                    <a:pt x="27757" y="623668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193792" y="6235512"/>
              <a:ext cx="179567" cy="375244"/>
            </a:xfrm>
            <a:custGeom>
              <a:avLst/>
              <a:gdLst/>
              <a:ahLst/>
              <a:cxnLst/>
              <a:rect l="0" t="0" r="0" b="0"/>
              <a:pathLst>
                <a:path w="179567" h="375244">
                  <a:moveTo>
                    <a:pt x="41134" y="0"/>
                  </a:moveTo>
                  <a:lnTo>
                    <a:pt x="48413" y="21836"/>
                  </a:lnTo>
                  <a:lnTo>
                    <a:pt x="45660" y="64531"/>
                  </a:lnTo>
                  <a:lnTo>
                    <a:pt x="43145" y="110439"/>
                  </a:lnTo>
                  <a:lnTo>
                    <a:pt x="40504" y="163344"/>
                  </a:lnTo>
                  <a:lnTo>
                    <a:pt x="34252" y="212248"/>
                  </a:lnTo>
                  <a:lnTo>
                    <a:pt x="30458" y="259374"/>
                  </a:lnTo>
                  <a:lnTo>
                    <a:pt x="28772" y="304187"/>
                  </a:lnTo>
                  <a:lnTo>
                    <a:pt x="27822" y="349965"/>
                  </a:lnTo>
                  <a:lnTo>
                    <a:pt x="29065" y="324426"/>
                  </a:lnTo>
                  <a:lnTo>
                    <a:pt x="42361" y="269244"/>
                  </a:lnTo>
                  <a:lnTo>
                    <a:pt x="52343" y="238494"/>
                  </a:lnTo>
                  <a:lnTo>
                    <a:pt x="92283" y="184129"/>
                  </a:lnTo>
                  <a:lnTo>
                    <a:pt x="102655" y="180644"/>
                  </a:lnTo>
                  <a:lnTo>
                    <a:pt x="126369" y="184897"/>
                  </a:lnTo>
                  <a:lnTo>
                    <a:pt x="158135" y="204422"/>
                  </a:lnTo>
                  <a:lnTo>
                    <a:pt x="173370" y="228982"/>
                  </a:lnTo>
                  <a:lnTo>
                    <a:pt x="179566" y="244062"/>
                  </a:lnTo>
                  <a:lnTo>
                    <a:pt x="178325" y="277069"/>
                  </a:lnTo>
                  <a:lnTo>
                    <a:pt x="167617" y="309005"/>
                  </a:lnTo>
                  <a:lnTo>
                    <a:pt x="152701" y="333354"/>
                  </a:lnTo>
                  <a:lnTo>
                    <a:pt x="131853" y="350271"/>
                  </a:lnTo>
                  <a:lnTo>
                    <a:pt x="81228" y="373544"/>
                  </a:lnTo>
                  <a:lnTo>
                    <a:pt x="54383" y="375243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583517" y="6304068"/>
              <a:ext cx="7901" cy="287935"/>
            </a:xfrm>
            <a:custGeom>
              <a:avLst/>
              <a:gdLst/>
              <a:ahLst/>
              <a:cxnLst/>
              <a:rect l="0" t="0" r="0" b="0"/>
              <a:pathLst>
                <a:path w="7901" h="287935">
                  <a:moveTo>
                    <a:pt x="7900" y="0"/>
                  </a:moveTo>
                  <a:lnTo>
                    <a:pt x="6376" y="53208"/>
                  </a:lnTo>
                  <a:lnTo>
                    <a:pt x="0" y="107512"/>
                  </a:lnTo>
                  <a:lnTo>
                    <a:pt x="4882" y="169644"/>
                  </a:lnTo>
                  <a:lnTo>
                    <a:pt x="7006" y="225802"/>
                  </a:lnTo>
                  <a:lnTo>
                    <a:pt x="7900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509150" y="6441180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797085" y="6300232"/>
              <a:ext cx="190231" cy="278060"/>
            </a:xfrm>
            <a:custGeom>
              <a:avLst/>
              <a:gdLst/>
              <a:ahLst/>
              <a:cxnLst/>
              <a:rect l="0" t="0" r="0" b="0"/>
              <a:pathLst>
                <a:path w="190231" h="278060">
                  <a:moveTo>
                    <a:pt x="164534" y="31258"/>
                  </a:moveTo>
                  <a:lnTo>
                    <a:pt x="141118" y="10889"/>
                  </a:lnTo>
                  <a:lnTo>
                    <a:pt x="119087" y="368"/>
                  </a:lnTo>
                  <a:lnTo>
                    <a:pt x="106814" y="0"/>
                  </a:lnTo>
                  <a:lnTo>
                    <a:pt x="80989" y="7717"/>
                  </a:lnTo>
                  <a:lnTo>
                    <a:pt x="62402" y="25366"/>
                  </a:lnTo>
                  <a:lnTo>
                    <a:pt x="38056" y="73936"/>
                  </a:lnTo>
                  <a:lnTo>
                    <a:pt x="30573" y="121262"/>
                  </a:lnTo>
                  <a:lnTo>
                    <a:pt x="31046" y="127824"/>
                  </a:lnTo>
                  <a:lnTo>
                    <a:pt x="32885" y="127628"/>
                  </a:lnTo>
                  <a:lnTo>
                    <a:pt x="54062" y="101754"/>
                  </a:lnTo>
                  <a:lnTo>
                    <a:pt x="78365" y="93058"/>
                  </a:lnTo>
                  <a:lnTo>
                    <a:pt x="93377" y="90740"/>
                  </a:lnTo>
                  <a:lnTo>
                    <a:pt x="118182" y="96289"/>
                  </a:lnTo>
                  <a:lnTo>
                    <a:pt x="139363" y="110435"/>
                  </a:lnTo>
                  <a:lnTo>
                    <a:pt x="187081" y="169769"/>
                  </a:lnTo>
                  <a:lnTo>
                    <a:pt x="190230" y="183014"/>
                  </a:lnTo>
                  <a:lnTo>
                    <a:pt x="185603" y="209918"/>
                  </a:lnTo>
                  <a:lnTo>
                    <a:pt x="165868" y="243481"/>
                  </a:lnTo>
                  <a:lnTo>
                    <a:pt x="145322" y="259137"/>
                  </a:lnTo>
                  <a:lnTo>
                    <a:pt x="119433" y="269649"/>
                  </a:lnTo>
                  <a:lnTo>
                    <a:pt x="70596" y="275567"/>
                  </a:lnTo>
                  <a:lnTo>
                    <a:pt x="15751" y="277567"/>
                  </a:lnTo>
                  <a:lnTo>
                    <a:pt x="0" y="278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331822" y="6159677"/>
            <a:ext cx="411337" cy="202357"/>
            <a:chOff x="3331822" y="6159677"/>
            <a:chExt cx="411337" cy="202357"/>
          </a:xfrm>
        </p:grpSpPr>
        <p:sp>
          <p:nvSpPr>
            <p:cNvPr id="164" name="Freeform 163"/>
            <p:cNvSpPr/>
            <p:nvPr/>
          </p:nvSpPr>
          <p:spPr>
            <a:xfrm>
              <a:off x="3331822" y="634520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79886" y="6159677"/>
              <a:ext cx="263273" cy="202357"/>
            </a:xfrm>
            <a:custGeom>
              <a:avLst/>
              <a:gdLst/>
              <a:ahLst/>
              <a:cxnLst/>
              <a:rect l="0" t="0" r="0" b="0"/>
              <a:pathLst>
                <a:path w="263273" h="202357">
                  <a:moveTo>
                    <a:pt x="126160" y="7278"/>
                  </a:moveTo>
                  <a:lnTo>
                    <a:pt x="104324" y="0"/>
                  </a:lnTo>
                  <a:lnTo>
                    <a:pt x="94844" y="902"/>
                  </a:lnTo>
                  <a:lnTo>
                    <a:pt x="76186" y="10031"/>
                  </a:lnTo>
                  <a:lnTo>
                    <a:pt x="48552" y="39579"/>
                  </a:lnTo>
                  <a:lnTo>
                    <a:pt x="13441" y="99932"/>
                  </a:lnTo>
                  <a:lnTo>
                    <a:pt x="905" y="129202"/>
                  </a:lnTo>
                  <a:lnTo>
                    <a:pt x="0" y="143405"/>
                  </a:lnTo>
                  <a:lnTo>
                    <a:pt x="7119" y="171375"/>
                  </a:lnTo>
                  <a:lnTo>
                    <a:pt x="24502" y="190916"/>
                  </a:lnTo>
                  <a:lnTo>
                    <a:pt x="35536" y="198259"/>
                  </a:lnTo>
                  <a:lnTo>
                    <a:pt x="59984" y="202356"/>
                  </a:lnTo>
                  <a:lnTo>
                    <a:pt x="72901" y="201316"/>
                  </a:lnTo>
                  <a:lnTo>
                    <a:pt x="95380" y="192035"/>
                  </a:lnTo>
                  <a:lnTo>
                    <a:pt x="115527" y="176230"/>
                  </a:lnTo>
                  <a:lnTo>
                    <a:pt x="142476" y="141637"/>
                  </a:lnTo>
                  <a:lnTo>
                    <a:pt x="159263" y="100918"/>
                  </a:lnTo>
                  <a:lnTo>
                    <a:pt x="163725" y="68193"/>
                  </a:lnTo>
                  <a:lnTo>
                    <a:pt x="166438" y="61599"/>
                  </a:lnTo>
                  <a:lnTo>
                    <a:pt x="169770" y="61774"/>
                  </a:lnTo>
                  <a:lnTo>
                    <a:pt x="202942" y="103775"/>
                  </a:lnTo>
                  <a:lnTo>
                    <a:pt x="263272" y="1443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778137" y="6382404"/>
            <a:ext cx="442161" cy="215035"/>
            <a:chOff x="778137" y="6382404"/>
            <a:chExt cx="442161" cy="215035"/>
          </a:xfrm>
        </p:grpSpPr>
        <p:sp>
          <p:nvSpPr>
            <p:cNvPr id="167" name="Freeform 166"/>
            <p:cNvSpPr/>
            <p:nvPr/>
          </p:nvSpPr>
          <p:spPr>
            <a:xfrm>
              <a:off x="1206586" y="6454891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78137" y="6382404"/>
              <a:ext cx="222782" cy="215035"/>
            </a:xfrm>
            <a:custGeom>
              <a:avLst/>
              <a:gdLst/>
              <a:ahLst/>
              <a:cxnLst/>
              <a:rect l="0" t="0" r="0" b="0"/>
              <a:pathLst>
                <a:path w="222782" h="215035">
                  <a:moveTo>
                    <a:pt x="195358" y="17642"/>
                  </a:moveTo>
                  <a:lnTo>
                    <a:pt x="173522" y="3084"/>
                  </a:lnTo>
                  <a:lnTo>
                    <a:pt x="150614" y="0"/>
                  </a:lnTo>
                  <a:lnTo>
                    <a:pt x="138106" y="1310"/>
                  </a:lnTo>
                  <a:lnTo>
                    <a:pt x="91388" y="24991"/>
                  </a:lnTo>
                  <a:lnTo>
                    <a:pt x="46230" y="60953"/>
                  </a:lnTo>
                  <a:lnTo>
                    <a:pt x="25991" y="91228"/>
                  </a:lnTo>
                  <a:lnTo>
                    <a:pt x="585" y="153039"/>
                  </a:lnTo>
                  <a:lnTo>
                    <a:pt x="0" y="167322"/>
                  </a:lnTo>
                  <a:lnTo>
                    <a:pt x="7476" y="195380"/>
                  </a:lnTo>
                  <a:lnTo>
                    <a:pt x="16782" y="204689"/>
                  </a:lnTo>
                  <a:lnTo>
                    <a:pt x="43372" y="215034"/>
                  </a:lnTo>
                  <a:lnTo>
                    <a:pt x="71441" y="211507"/>
                  </a:lnTo>
                  <a:lnTo>
                    <a:pt x="108875" y="192390"/>
                  </a:lnTo>
                  <a:lnTo>
                    <a:pt x="139264" y="163366"/>
                  </a:lnTo>
                  <a:lnTo>
                    <a:pt x="163503" y="125821"/>
                  </a:lnTo>
                  <a:lnTo>
                    <a:pt x="185342" y="72188"/>
                  </a:lnTo>
                  <a:lnTo>
                    <a:pt x="201279" y="26724"/>
                  </a:lnTo>
                  <a:lnTo>
                    <a:pt x="196979" y="56337"/>
                  </a:lnTo>
                  <a:lnTo>
                    <a:pt x="195839" y="103249"/>
                  </a:lnTo>
                  <a:lnTo>
                    <a:pt x="202732" y="166416"/>
                  </a:lnTo>
                  <a:lnTo>
                    <a:pt x="222781" y="209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Freeform 169"/>
          <p:cNvSpPr/>
          <p:nvPr/>
        </p:nvSpPr>
        <p:spPr>
          <a:xfrm>
            <a:off x="850095" y="6317779"/>
            <a:ext cx="822673" cy="370203"/>
          </a:xfrm>
          <a:custGeom>
            <a:avLst/>
            <a:gdLst/>
            <a:ahLst/>
            <a:cxnLst/>
            <a:rect l="0" t="0" r="0" b="0"/>
            <a:pathLst>
              <a:path w="822673" h="370203">
                <a:moveTo>
                  <a:pt x="0" y="0"/>
                </a:moveTo>
                <a:lnTo>
                  <a:pt x="24939" y="21892"/>
                </a:lnTo>
                <a:lnTo>
                  <a:pt x="85387" y="55558"/>
                </a:lnTo>
                <a:lnTo>
                  <a:pt x="142099" y="82478"/>
                </a:lnTo>
                <a:lnTo>
                  <a:pt x="199020" y="105690"/>
                </a:lnTo>
                <a:lnTo>
                  <a:pt x="252957" y="126278"/>
                </a:lnTo>
                <a:lnTo>
                  <a:pt x="309056" y="147613"/>
                </a:lnTo>
                <a:lnTo>
                  <a:pt x="368957" y="168470"/>
                </a:lnTo>
                <a:lnTo>
                  <a:pt x="418246" y="189907"/>
                </a:lnTo>
                <a:lnTo>
                  <a:pt x="478548" y="213501"/>
                </a:lnTo>
                <a:lnTo>
                  <a:pt x="538534" y="232832"/>
                </a:lnTo>
                <a:lnTo>
                  <a:pt x="594769" y="250788"/>
                </a:lnTo>
                <a:lnTo>
                  <a:pt x="651549" y="271341"/>
                </a:lnTo>
                <a:lnTo>
                  <a:pt x="693256" y="291143"/>
                </a:lnTo>
                <a:lnTo>
                  <a:pt x="753606" y="324639"/>
                </a:lnTo>
                <a:lnTo>
                  <a:pt x="794246" y="353359"/>
                </a:lnTo>
                <a:lnTo>
                  <a:pt x="822672" y="3702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1371120" y="6975917"/>
            <a:ext cx="521027" cy="356491"/>
            <a:chOff x="1371120" y="6975917"/>
            <a:chExt cx="521027" cy="356491"/>
          </a:xfrm>
        </p:grpSpPr>
        <p:sp>
          <p:nvSpPr>
            <p:cNvPr id="171" name="Freeform 170"/>
            <p:cNvSpPr/>
            <p:nvPr/>
          </p:nvSpPr>
          <p:spPr>
            <a:xfrm>
              <a:off x="1425965" y="7003338"/>
              <a:ext cx="82268" cy="329070"/>
            </a:xfrm>
            <a:custGeom>
              <a:avLst/>
              <a:gdLst/>
              <a:ahLst/>
              <a:cxnLst/>
              <a:rect l="0" t="0" r="0" b="0"/>
              <a:pathLst>
                <a:path w="82268" h="329070">
                  <a:moveTo>
                    <a:pt x="0" y="0"/>
                  </a:moveTo>
                  <a:lnTo>
                    <a:pt x="4063" y="55598"/>
                  </a:lnTo>
                  <a:lnTo>
                    <a:pt x="26363" y="117118"/>
                  </a:lnTo>
                  <a:lnTo>
                    <a:pt x="44036" y="169952"/>
                  </a:lnTo>
                  <a:lnTo>
                    <a:pt x="63656" y="232976"/>
                  </a:lnTo>
                  <a:lnTo>
                    <a:pt x="78139" y="294403"/>
                  </a:lnTo>
                  <a:lnTo>
                    <a:pt x="82267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371120" y="6975917"/>
              <a:ext cx="205669" cy="342780"/>
            </a:xfrm>
            <a:custGeom>
              <a:avLst/>
              <a:gdLst/>
              <a:ahLst/>
              <a:cxnLst/>
              <a:rect l="0" t="0" r="0" b="0"/>
              <a:pathLst>
                <a:path w="205669" h="342780">
                  <a:moveTo>
                    <a:pt x="205668" y="0"/>
                  </a:moveTo>
                  <a:lnTo>
                    <a:pt x="171776" y="48806"/>
                  </a:lnTo>
                  <a:lnTo>
                    <a:pt x="136681" y="108497"/>
                  </a:lnTo>
                  <a:lnTo>
                    <a:pt x="104131" y="164298"/>
                  </a:lnTo>
                  <a:lnTo>
                    <a:pt x="68361" y="219332"/>
                  </a:lnTo>
                  <a:lnTo>
                    <a:pt x="39233" y="274215"/>
                  </a:lnTo>
                  <a:lnTo>
                    <a:pt x="7273" y="323801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700189" y="7071895"/>
              <a:ext cx="178247" cy="41135"/>
            </a:xfrm>
            <a:custGeom>
              <a:avLst/>
              <a:gdLst/>
              <a:ahLst/>
              <a:cxnLst/>
              <a:rect l="0" t="0" r="0" b="0"/>
              <a:pathLst>
                <a:path w="178247" h="41135">
                  <a:moveTo>
                    <a:pt x="0" y="41134"/>
                  </a:moveTo>
                  <a:lnTo>
                    <a:pt x="57252" y="22050"/>
                  </a:lnTo>
                  <a:lnTo>
                    <a:pt x="119588" y="5935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727611" y="7181585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2052138" y="6660559"/>
            <a:ext cx="1161830" cy="630716"/>
            <a:chOff x="2052138" y="6660559"/>
            <a:chExt cx="1161830" cy="630716"/>
          </a:xfrm>
        </p:grpSpPr>
        <p:sp>
          <p:nvSpPr>
            <p:cNvPr id="176" name="Freeform 175"/>
            <p:cNvSpPr/>
            <p:nvPr/>
          </p:nvSpPr>
          <p:spPr>
            <a:xfrm>
              <a:off x="2052138" y="6930948"/>
              <a:ext cx="196500" cy="222826"/>
            </a:xfrm>
            <a:custGeom>
              <a:avLst/>
              <a:gdLst/>
              <a:ahLst/>
              <a:cxnLst/>
              <a:rect l="0" t="0" r="0" b="0"/>
              <a:pathLst>
                <a:path w="196500" h="222826">
                  <a:moveTo>
                    <a:pt x="155365" y="31257"/>
                  </a:moveTo>
                  <a:lnTo>
                    <a:pt x="131949" y="10888"/>
                  </a:lnTo>
                  <a:lnTo>
                    <a:pt x="109918" y="368"/>
                  </a:lnTo>
                  <a:lnTo>
                    <a:pt x="97645" y="0"/>
                  </a:lnTo>
                  <a:lnTo>
                    <a:pt x="71820" y="7717"/>
                  </a:lnTo>
                  <a:lnTo>
                    <a:pt x="53233" y="25365"/>
                  </a:lnTo>
                  <a:lnTo>
                    <a:pt x="21608" y="81214"/>
                  </a:lnTo>
                  <a:lnTo>
                    <a:pt x="2320" y="125787"/>
                  </a:lnTo>
                  <a:lnTo>
                    <a:pt x="0" y="158077"/>
                  </a:lnTo>
                  <a:lnTo>
                    <a:pt x="5571" y="189694"/>
                  </a:lnTo>
                  <a:lnTo>
                    <a:pt x="18202" y="213903"/>
                  </a:lnTo>
                  <a:lnTo>
                    <a:pt x="28884" y="220053"/>
                  </a:lnTo>
                  <a:lnTo>
                    <a:pt x="57002" y="222825"/>
                  </a:lnTo>
                  <a:lnTo>
                    <a:pt x="69985" y="218384"/>
                  </a:lnTo>
                  <a:lnTo>
                    <a:pt x="92535" y="201262"/>
                  </a:lnTo>
                  <a:lnTo>
                    <a:pt x="122416" y="151507"/>
                  </a:lnTo>
                  <a:lnTo>
                    <a:pt x="144248" y="102096"/>
                  </a:lnTo>
                  <a:lnTo>
                    <a:pt x="150425" y="66804"/>
                  </a:lnTo>
                  <a:lnTo>
                    <a:pt x="153595" y="62572"/>
                  </a:lnTo>
                  <a:lnTo>
                    <a:pt x="157232" y="67369"/>
                  </a:lnTo>
                  <a:lnTo>
                    <a:pt x="178463" y="128380"/>
                  </a:lnTo>
                  <a:lnTo>
                    <a:pt x="196499" y="182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305634" y="6729115"/>
              <a:ext cx="134961" cy="562160"/>
            </a:xfrm>
            <a:custGeom>
              <a:avLst/>
              <a:gdLst/>
              <a:ahLst/>
              <a:cxnLst/>
              <a:rect l="0" t="0" r="0" b="0"/>
              <a:pathLst>
                <a:path w="134961" h="562160">
                  <a:moveTo>
                    <a:pt x="66404" y="0"/>
                  </a:moveTo>
                  <a:lnTo>
                    <a:pt x="46034" y="45309"/>
                  </a:lnTo>
                  <a:lnTo>
                    <a:pt x="30576" y="101447"/>
                  </a:lnTo>
                  <a:lnTo>
                    <a:pt x="17871" y="149904"/>
                  </a:lnTo>
                  <a:lnTo>
                    <a:pt x="11906" y="200656"/>
                  </a:lnTo>
                  <a:lnTo>
                    <a:pt x="2690" y="249887"/>
                  </a:lnTo>
                  <a:lnTo>
                    <a:pt x="0" y="295400"/>
                  </a:lnTo>
                  <a:lnTo>
                    <a:pt x="5764" y="350578"/>
                  </a:lnTo>
                  <a:lnTo>
                    <a:pt x="24400" y="403151"/>
                  </a:lnTo>
                  <a:lnTo>
                    <a:pt x="49218" y="457323"/>
                  </a:lnTo>
                  <a:lnTo>
                    <a:pt x="75869" y="504690"/>
                  </a:lnTo>
                  <a:lnTo>
                    <a:pt x="98033" y="525445"/>
                  </a:lnTo>
                  <a:lnTo>
                    <a:pt x="118548" y="539748"/>
                  </a:lnTo>
                  <a:lnTo>
                    <a:pt x="13496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495439" y="6797670"/>
              <a:ext cx="146215" cy="287937"/>
            </a:xfrm>
            <a:custGeom>
              <a:avLst/>
              <a:gdLst/>
              <a:ahLst/>
              <a:cxnLst/>
              <a:rect l="0" t="0" r="0" b="0"/>
              <a:pathLst>
                <a:path w="146215" h="287937">
                  <a:moveTo>
                    <a:pt x="0" y="0"/>
                  </a:moveTo>
                  <a:lnTo>
                    <a:pt x="0" y="54733"/>
                  </a:lnTo>
                  <a:lnTo>
                    <a:pt x="1523" y="115413"/>
                  </a:lnTo>
                  <a:lnTo>
                    <a:pt x="10946" y="172663"/>
                  </a:lnTo>
                  <a:lnTo>
                    <a:pt x="21863" y="228221"/>
                  </a:lnTo>
                  <a:lnTo>
                    <a:pt x="24252" y="271089"/>
                  </a:lnTo>
                  <a:lnTo>
                    <a:pt x="22262" y="269087"/>
                  </a:lnTo>
                  <a:lnTo>
                    <a:pt x="19411" y="261659"/>
                  </a:lnTo>
                  <a:lnTo>
                    <a:pt x="22679" y="214810"/>
                  </a:lnTo>
                  <a:lnTo>
                    <a:pt x="40574" y="167244"/>
                  </a:lnTo>
                  <a:lnTo>
                    <a:pt x="65174" y="131483"/>
                  </a:lnTo>
                  <a:lnTo>
                    <a:pt x="90920" y="119376"/>
                  </a:lnTo>
                  <a:lnTo>
                    <a:pt x="106318" y="116148"/>
                  </a:lnTo>
                  <a:lnTo>
                    <a:pt x="118106" y="118566"/>
                  </a:lnTo>
                  <a:lnTo>
                    <a:pt x="127488" y="124748"/>
                  </a:lnTo>
                  <a:lnTo>
                    <a:pt x="135266" y="133439"/>
                  </a:lnTo>
                  <a:lnTo>
                    <a:pt x="143909" y="159347"/>
                  </a:lnTo>
                  <a:lnTo>
                    <a:pt x="146214" y="174788"/>
                  </a:lnTo>
                  <a:lnTo>
                    <a:pt x="140649" y="200070"/>
                  </a:lnTo>
                  <a:lnTo>
                    <a:pt x="112250" y="241126"/>
                  </a:lnTo>
                  <a:lnTo>
                    <a:pt x="78963" y="262048"/>
                  </a:lnTo>
                  <a:lnTo>
                    <a:pt x="21401" y="283475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742240" y="6825093"/>
              <a:ext cx="27424" cy="246803"/>
            </a:xfrm>
            <a:custGeom>
              <a:avLst/>
              <a:gdLst/>
              <a:ahLst/>
              <a:cxnLst/>
              <a:rect l="0" t="0" r="0" b="0"/>
              <a:pathLst>
                <a:path w="27424" h="246803">
                  <a:moveTo>
                    <a:pt x="0" y="0"/>
                  </a:moveTo>
                  <a:lnTo>
                    <a:pt x="9423" y="35887"/>
                  </a:lnTo>
                  <a:lnTo>
                    <a:pt x="13964" y="92054"/>
                  </a:lnTo>
                  <a:lnTo>
                    <a:pt x="22758" y="155416"/>
                  </a:lnTo>
                  <a:lnTo>
                    <a:pt x="26041" y="208891"/>
                  </a:lnTo>
                  <a:lnTo>
                    <a:pt x="27423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687395" y="6934783"/>
              <a:ext cx="150825" cy="41135"/>
            </a:xfrm>
            <a:custGeom>
              <a:avLst/>
              <a:gdLst/>
              <a:ahLst/>
              <a:cxnLst/>
              <a:rect l="0" t="0" r="0" b="0"/>
              <a:pathLst>
                <a:path w="150825" h="41135">
                  <a:moveTo>
                    <a:pt x="0" y="41134"/>
                  </a:moveTo>
                  <a:lnTo>
                    <a:pt x="57253" y="10243"/>
                  </a:lnTo>
                  <a:lnTo>
                    <a:pt x="116542" y="2024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934197" y="6845236"/>
              <a:ext cx="151524" cy="254082"/>
            </a:xfrm>
            <a:custGeom>
              <a:avLst/>
              <a:gdLst/>
              <a:ahLst/>
              <a:cxnLst/>
              <a:rect l="0" t="0" r="0" b="0"/>
              <a:pathLst>
                <a:path w="151524" h="254082">
                  <a:moveTo>
                    <a:pt x="95979" y="7279"/>
                  </a:moveTo>
                  <a:lnTo>
                    <a:pt x="74142" y="0"/>
                  </a:lnTo>
                  <a:lnTo>
                    <a:pt x="64663" y="903"/>
                  </a:lnTo>
                  <a:lnTo>
                    <a:pt x="46005" y="10032"/>
                  </a:lnTo>
                  <a:lnTo>
                    <a:pt x="31619" y="28308"/>
                  </a:lnTo>
                  <a:lnTo>
                    <a:pt x="9970" y="77281"/>
                  </a:lnTo>
                  <a:lnTo>
                    <a:pt x="9693" y="81369"/>
                  </a:lnTo>
                  <a:lnTo>
                    <a:pt x="12556" y="79525"/>
                  </a:lnTo>
                  <a:lnTo>
                    <a:pt x="39043" y="51004"/>
                  </a:lnTo>
                  <a:lnTo>
                    <a:pt x="50405" y="47094"/>
                  </a:lnTo>
                  <a:lnTo>
                    <a:pt x="79278" y="46811"/>
                  </a:lnTo>
                  <a:lnTo>
                    <a:pt x="104299" y="55826"/>
                  </a:lnTo>
                  <a:lnTo>
                    <a:pt x="125575" y="71513"/>
                  </a:lnTo>
                  <a:lnTo>
                    <a:pt x="145188" y="93720"/>
                  </a:lnTo>
                  <a:lnTo>
                    <a:pt x="150113" y="107564"/>
                  </a:lnTo>
                  <a:lnTo>
                    <a:pt x="151523" y="139196"/>
                  </a:lnTo>
                  <a:lnTo>
                    <a:pt x="143752" y="183985"/>
                  </a:lnTo>
                  <a:lnTo>
                    <a:pt x="127876" y="208201"/>
                  </a:lnTo>
                  <a:lnTo>
                    <a:pt x="105585" y="227597"/>
                  </a:lnTo>
                  <a:lnTo>
                    <a:pt x="80443" y="241294"/>
                  </a:lnTo>
                  <a:lnTo>
                    <a:pt x="22210" y="251556"/>
                  </a:lnTo>
                  <a:lnTo>
                    <a:pt x="0" y="254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016464" y="6660559"/>
              <a:ext cx="197504" cy="589582"/>
            </a:xfrm>
            <a:custGeom>
              <a:avLst/>
              <a:gdLst/>
              <a:ahLst/>
              <a:cxnLst/>
              <a:rect l="0" t="0" r="0" b="0"/>
              <a:pathLst>
                <a:path w="197504" h="589582">
                  <a:moveTo>
                    <a:pt x="0" y="0"/>
                  </a:moveTo>
                  <a:lnTo>
                    <a:pt x="55598" y="33893"/>
                  </a:lnTo>
                  <a:lnTo>
                    <a:pt x="112554" y="85883"/>
                  </a:lnTo>
                  <a:lnTo>
                    <a:pt x="141177" y="118547"/>
                  </a:lnTo>
                  <a:lnTo>
                    <a:pt x="167432" y="171391"/>
                  </a:lnTo>
                  <a:lnTo>
                    <a:pt x="190724" y="231737"/>
                  </a:lnTo>
                  <a:lnTo>
                    <a:pt x="197503" y="259911"/>
                  </a:lnTo>
                  <a:lnTo>
                    <a:pt x="192754" y="306038"/>
                  </a:lnTo>
                  <a:lnTo>
                    <a:pt x="185709" y="350826"/>
                  </a:lnTo>
                  <a:lnTo>
                    <a:pt x="173178" y="405595"/>
                  </a:lnTo>
                  <a:lnTo>
                    <a:pt x="155296" y="465046"/>
                  </a:lnTo>
                  <a:lnTo>
                    <a:pt x="133030" y="524864"/>
                  </a:lnTo>
                  <a:lnTo>
                    <a:pt x="112543" y="564820"/>
                  </a:lnTo>
                  <a:lnTo>
                    <a:pt x="95979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4215151" y="8589570"/>
            <a:ext cx="2421071" cy="960250"/>
            <a:chOff x="4215151" y="8589570"/>
            <a:chExt cx="2421071" cy="960250"/>
          </a:xfrm>
        </p:grpSpPr>
        <p:sp>
          <p:nvSpPr>
            <p:cNvPr id="184" name="Freeform 183"/>
            <p:cNvSpPr/>
            <p:nvPr/>
          </p:nvSpPr>
          <p:spPr>
            <a:xfrm>
              <a:off x="4215151" y="9189919"/>
              <a:ext cx="583771" cy="359901"/>
            </a:xfrm>
            <a:custGeom>
              <a:avLst/>
              <a:gdLst/>
              <a:ahLst/>
              <a:cxnLst/>
              <a:rect l="0" t="0" r="0" b="0"/>
              <a:pathLst>
                <a:path w="583771" h="359901">
                  <a:moveTo>
                    <a:pt x="7899" y="16655"/>
                  </a:moveTo>
                  <a:lnTo>
                    <a:pt x="0" y="61964"/>
                  </a:lnTo>
                  <a:lnTo>
                    <a:pt x="7928" y="122673"/>
                  </a:lnTo>
                  <a:lnTo>
                    <a:pt x="21115" y="171941"/>
                  </a:lnTo>
                  <a:lnTo>
                    <a:pt x="38391" y="229232"/>
                  </a:lnTo>
                  <a:lnTo>
                    <a:pt x="60437" y="282432"/>
                  </a:lnTo>
                  <a:lnTo>
                    <a:pt x="78988" y="329510"/>
                  </a:lnTo>
                  <a:lnTo>
                    <a:pt x="97386" y="350197"/>
                  </a:lnTo>
                  <a:lnTo>
                    <a:pt x="108691" y="357847"/>
                  </a:lnTo>
                  <a:lnTo>
                    <a:pt x="119274" y="359900"/>
                  </a:lnTo>
                  <a:lnTo>
                    <a:pt x="129376" y="358221"/>
                  </a:lnTo>
                  <a:lnTo>
                    <a:pt x="139158" y="354056"/>
                  </a:lnTo>
                  <a:lnTo>
                    <a:pt x="154090" y="333177"/>
                  </a:lnTo>
                  <a:lnTo>
                    <a:pt x="176089" y="270119"/>
                  </a:lnTo>
                  <a:lnTo>
                    <a:pt x="183165" y="209740"/>
                  </a:lnTo>
                  <a:lnTo>
                    <a:pt x="192541" y="158164"/>
                  </a:lnTo>
                  <a:lnTo>
                    <a:pt x="197689" y="99379"/>
                  </a:lnTo>
                  <a:lnTo>
                    <a:pt x="199214" y="40997"/>
                  </a:lnTo>
                  <a:lnTo>
                    <a:pt x="200952" y="35930"/>
                  </a:lnTo>
                  <a:lnTo>
                    <a:pt x="203633" y="40170"/>
                  </a:lnTo>
                  <a:lnTo>
                    <a:pt x="218884" y="101705"/>
                  </a:lnTo>
                  <a:lnTo>
                    <a:pt x="232070" y="150529"/>
                  </a:lnTo>
                  <a:lnTo>
                    <a:pt x="252904" y="201220"/>
                  </a:lnTo>
                  <a:lnTo>
                    <a:pt x="278375" y="240277"/>
                  </a:lnTo>
                  <a:lnTo>
                    <a:pt x="288765" y="246480"/>
                  </a:lnTo>
                  <a:lnTo>
                    <a:pt x="312497" y="249310"/>
                  </a:lnTo>
                  <a:lnTo>
                    <a:pt x="323701" y="243362"/>
                  </a:lnTo>
                  <a:lnTo>
                    <a:pt x="344275" y="220502"/>
                  </a:lnTo>
                  <a:lnTo>
                    <a:pt x="355450" y="185966"/>
                  </a:lnTo>
                  <a:lnTo>
                    <a:pt x="357679" y="127760"/>
                  </a:lnTo>
                  <a:lnTo>
                    <a:pt x="348691" y="75982"/>
                  </a:lnTo>
                  <a:lnTo>
                    <a:pt x="343702" y="55210"/>
                  </a:lnTo>
                  <a:lnTo>
                    <a:pt x="344504" y="56070"/>
                  </a:lnTo>
                  <a:lnTo>
                    <a:pt x="364017" y="104846"/>
                  </a:lnTo>
                  <a:lnTo>
                    <a:pt x="388486" y="158739"/>
                  </a:lnTo>
                  <a:lnTo>
                    <a:pt x="415033" y="206023"/>
                  </a:lnTo>
                  <a:lnTo>
                    <a:pt x="421004" y="208410"/>
                  </a:lnTo>
                  <a:lnTo>
                    <a:pt x="424985" y="202383"/>
                  </a:lnTo>
                  <a:lnTo>
                    <a:pt x="427885" y="178421"/>
                  </a:lnTo>
                  <a:lnTo>
                    <a:pt x="417333" y="121735"/>
                  </a:lnTo>
                  <a:lnTo>
                    <a:pt x="409023" y="70134"/>
                  </a:lnTo>
                  <a:lnTo>
                    <a:pt x="410623" y="20313"/>
                  </a:lnTo>
                  <a:lnTo>
                    <a:pt x="413494" y="5383"/>
                  </a:lnTo>
                  <a:lnTo>
                    <a:pt x="419978" y="0"/>
                  </a:lnTo>
                  <a:lnTo>
                    <a:pt x="428871" y="981"/>
                  </a:lnTo>
                  <a:lnTo>
                    <a:pt x="439370" y="6206"/>
                  </a:lnTo>
                  <a:lnTo>
                    <a:pt x="459161" y="28262"/>
                  </a:lnTo>
                  <a:lnTo>
                    <a:pt x="487433" y="74939"/>
                  </a:lnTo>
                  <a:lnTo>
                    <a:pt x="524283" y="138027"/>
                  </a:lnTo>
                  <a:lnTo>
                    <a:pt x="565986" y="189368"/>
                  </a:lnTo>
                  <a:lnTo>
                    <a:pt x="583770" y="208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808444" y="8987353"/>
              <a:ext cx="594047" cy="382357"/>
            </a:xfrm>
            <a:custGeom>
              <a:avLst/>
              <a:gdLst/>
              <a:ahLst/>
              <a:cxnLst/>
              <a:rect l="0" t="0" r="0" b="0"/>
              <a:pathLst>
                <a:path w="594047" h="382357">
                  <a:moveTo>
                    <a:pt x="113877" y="260355"/>
                  </a:moveTo>
                  <a:lnTo>
                    <a:pt x="103025" y="211548"/>
                  </a:lnTo>
                  <a:lnTo>
                    <a:pt x="98389" y="180771"/>
                  </a:lnTo>
                  <a:lnTo>
                    <a:pt x="86173" y="151857"/>
                  </a:lnTo>
                  <a:lnTo>
                    <a:pt x="66525" y="131898"/>
                  </a:lnTo>
                  <a:lnTo>
                    <a:pt x="54887" y="124443"/>
                  </a:lnTo>
                  <a:lnTo>
                    <a:pt x="44081" y="127090"/>
                  </a:lnTo>
                  <a:lnTo>
                    <a:pt x="23949" y="150344"/>
                  </a:lnTo>
                  <a:lnTo>
                    <a:pt x="2764" y="213540"/>
                  </a:lnTo>
                  <a:lnTo>
                    <a:pt x="0" y="259862"/>
                  </a:lnTo>
                  <a:lnTo>
                    <a:pt x="3850" y="304316"/>
                  </a:lnTo>
                  <a:lnTo>
                    <a:pt x="10639" y="344387"/>
                  </a:lnTo>
                  <a:lnTo>
                    <a:pt x="17630" y="359033"/>
                  </a:lnTo>
                  <a:lnTo>
                    <a:pt x="37584" y="379370"/>
                  </a:lnTo>
                  <a:lnTo>
                    <a:pt x="47781" y="382356"/>
                  </a:lnTo>
                  <a:lnTo>
                    <a:pt x="57625" y="381299"/>
                  </a:lnTo>
                  <a:lnTo>
                    <a:pt x="67235" y="377547"/>
                  </a:lnTo>
                  <a:lnTo>
                    <a:pt x="81975" y="357129"/>
                  </a:lnTo>
                  <a:lnTo>
                    <a:pt x="92081" y="327741"/>
                  </a:lnTo>
                  <a:lnTo>
                    <a:pt x="97770" y="275413"/>
                  </a:lnTo>
                  <a:lnTo>
                    <a:pt x="99101" y="234039"/>
                  </a:lnTo>
                  <a:lnTo>
                    <a:pt x="99692" y="186197"/>
                  </a:lnTo>
                  <a:lnTo>
                    <a:pt x="98432" y="139035"/>
                  </a:lnTo>
                  <a:lnTo>
                    <a:pt x="90681" y="85265"/>
                  </a:lnTo>
                  <a:lnTo>
                    <a:pt x="86184" y="32939"/>
                  </a:lnTo>
                  <a:lnTo>
                    <a:pt x="79732" y="2364"/>
                  </a:lnTo>
                  <a:lnTo>
                    <a:pt x="80450" y="0"/>
                  </a:lnTo>
                  <a:lnTo>
                    <a:pt x="89372" y="17686"/>
                  </a:lnTo>
                  <a:lnTo>
                    <a:pt x="99557" y="78637"/>
                  </a:lnTo>
                  <a:lnTo>
                    <a:pt x="114660" y="140331"/>
                  </a:lnTo>
                  <a:lnTo>
                    <a:pt x="131883" y="188737"/>
                  </a:lnTo>
                  <a:lnTo>
                    <a:pt x="156283" y="236088"/>
                  </a:lnTo>
                  <a:lnTo>
                    <a:pt x="175381" y="267852"/>
                  </a:lnTo>
                  <a:lnTo>
                    <a:pt x="199104" y="292125"/>
                  </a:lnTo>
                  <a:lnTo>
                    <a:pt x="213353" y="298293"/>
                  </a:lnTo>
                  <a:lnTo>
                    <a:pt x="245434" y="301084"/>
                  </a:lnTo>
                  <a:lnTo>
                    <a:pt x="271880" y="293184"/>
                  </a:lnTo>
                  <a:lnTo>
                    <a:pt x="283198" y="286811"/>
                  </a:lnTo>
                  <a:lnTo>
                    <a:pt x="299836" y="259417"/>
                  </a:lnTo>
                  <a:lnTo>
                    <a:pt x="309262" y="223375"/>
                  </a:lnTo>
                  <a:lnTo>
                    <a:pt x="306004" y="170347"/>
                  </a:lnTo>
                  <a:lnTo>
                    <a:pt x="291254" y="110711"/>
                  </a:lnTo>
                  <a:lnTo>
                    <a:pt x="285643" y="93297"/>
                  </a:lnTo>
                  <a:lnTo>
                    <a:pt x="305526" y="154490"/>
                  </a:lnTo>
                  <a:lnTo>
                    <a:pt x="338669" y="215746"/>
                  </a:lnTo>
                  <a:lnTo>
                    <a:pt x="356483" y="238497"/>
                  </a:lnTo>
                  <a:lnTo>
                    <a:pt x="390920" y="261158"/>
                  </a:lnTo>
                  <a:lnTo>
                    <a:pt x="403692" y="262413"/>
                  </a:lnTo>
                  <a:lnTo>
                    <a:pt x="430070" y="255684"/>
                  </a:lnTo>
                  <a:lnTo>
                    <a:pt x="452966" y="238475"/>
                  </a:lnTo>
                  <a:lnTo>
                    <a:pt x="471775" y="214068"/>
                  </a:lnTo>
                  <a:lnTo>
                    <a:pt x="496263" y="152807"/>
                  </a:lnTo>
                  <a:lnTo>
                    <a:pt x="506987" y="106104"/>
                  </a:lnTo>
                  <a:lnTo>
                    <a:pt x="508492" y="88965"/>
                  </a:lnTo>
                  <a:lnTo>
                    <a:pt x="502039" y="61797"/>
                  </a:lnTo>
                  <a:lnTo>
                    <a:pt x="496053" y="50286"/>
                  </a:lnTo>
                  <a:lnTo>
                    <a:pt x="477213" y="33434"/>
                  </a:lnTo>
                  <a:lnTo>
                    <a:pt x="465791" y="26807"/>
                  </a:lnTo>
                  <a:lnTo>
                    <a:pt x="459700" y="28483"/>
                  </a:lnTo>
                  <a:lnTo>
                    <a:pt x="457162" y="35695"/>
                  </a:lnTo>
                  <a:lnTo>
                    <a:pt x="456994" y="46596"/>
                  </a:lnTo>
                  <a:lnTo>
                    <a:pt x="461452" y="55387"/>
                  </a:lnTo>
                  <a:lnTo>
                    <a:pt x="513939" y="92847"/>
                  </a:lnTo>
                  <a:lnTo>
                    <a:pt x="576316" y="137164"/>
                  </a:lnTo>
                  <a:lnTo>
                    <a:pt x="586704" y="146235"/>
                  </a:lnTo>
                  <a:lnTo>
                    <a:pt x="592106" y="156852"/>
                  </a:lnTo>
                  <a:lnTo>
                    <a:pt x="594046" y="180838"/>
                  </a:lnTo>
                  <a:lnTo>
                    <a:pt x="585767" y="202670"/>
                  </a:lnTo>
                  <a:lnTo>
                    <a:pt x="579294" y="212758"/>
                  </a:lnTo>
                  <a:lnTo>
                    <a:pt x="568884" y="219483"/>
                  </a:lnTo>
                  <a:lnTo>
                    <a:pt x="511502" y="2329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374791" y="8808950"/>
              <a:ext cx="329070" cy="302165"/>
            </a:xfrm>
            <a:custGeom>
              <a:avLst/>
              <a:gdLst/>
              <a:ahLst/>
              <a:cxnLst/>
              <a:rect l="0" t="0" r="0" b="0"/>
              <a:pathLst>
                <a:path w="329070" h="302165">
                  <a:moveTo>
                    <a:pt x="0" y="0"/>
                  </a:moveTo>
                  <a:lnTo>
                    <a:pt x="14915" y="55597"/>
                  </a:lnTo>
                  <a:lnTo>
                    <a:pt x="27779" y="104326"/>
                  </a:lnTo>
                  <a:lnTo>
                    <a:pt x="41239" y="158882"/>
                  </a:lnTo>
                  <a:lnTo>
                    <a:pt x="58939" y="208055"/>
                  </a:lnTo>
                  <a:lnTo>
                    <a:pt x="79418" y="257157"/>
                  </a:lnTo>
                  <a:lnTo>
                    <a:pt x="84938" y="271986"/>
                  </a:lnTo>
                  <a:lnTo>
                    <a:pt x="103259" y="292526"/>
                  </a:lnTo>
                  <a:lnTo>
                    <a:pt x="114543" y="300137"/>
                  </a:lnTo>
                  <a:lnTo>
                    <a:pt x="126637" y="302164"/>
                  </a:lnTo>
                  <a:lnTo>
                    <a:pt x="152262" y="296290"/>
                  </a:lnTo>
                  <a:lnTo>
                    <a:pt x="162446" y="288934"/>
                  </a:lnTo>
                  <a:lnTo>
                    <a:pt x="177826" y="268574"/>
                  </a:lnTo>
                  <a:lnTo>
                    <a:pt x="195048" y="231416"/>
                  </a:lnTo>
                  <a:lnTo>
                    <a:pt x="205094" y="168209"/>
                  </a:lnTo>
                  <a:lnTo>
                    <a:pt x="208332" y="166984"/>
                  </a:lnTo>
                  <a:lnTo>
                    <a:pt x="217516" y="179335"/>
                  </a:lnTo>
                  <a:lnTo>
                    <a:pt x="244176" y="232854"/>
                  </a:lnTo>
                  <a:lnTo>
                    <a:pt x="251729" y="249743"/>
                  </a:lnTo>
                  <a:lnTo>
                    <a:pt x="247415" y="226513"/>
                  </a:lnTo>
                  <a:lnTo>
                    <a:pt x="239535" y="188485"/>
                  </a:lnTo>
                  <a:lnTo>
                    <a:pt x="247018" y="140823"/>
                  </a:lnTo>
                  <a:lnTo>
                    <a:pt x="260101" y="111339"/>
                  </a:lnTo>
                  <a:lnTo>
                    <a:pt x="280135" y="91125"/>
                  </a:lnTo>
                  <a:lnTo>
                    <a:pt x="308984" y="75243"/>
                  </a:lnTo>
                  <a:lnTo>
                    <a:pt x="329069" y="68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5786127" y="8877505"/>
              <a:ext cx="191958" cy="138997"/>
            </a:xfrm>
            <a:custGeom>
              <a:avLst/>
              <a:gdLst/>
              <a:ahLst/>
              <a:cxnLst/>
              <a:rect l="0" t="0" r="0" b="0"/>
              <a:pathLst>
                <a:path w="191958" h="138997">
                  <a:moveTo>
                    <a:pt x="0" y="0"/>
                  </a:moveTo>
                  <a:lnTo>
                    <a:pt x="0" y="59661"/>
                  </a:lnTo>
                  <a:lnTo>
                    <a:pt x="3047" y="90503"/>
                  </a:lnTo>
                  <a:lnTo>
                    <a:pt x="14558" y="114366"/>
                  </a:lnTo>
                  <a:lnTo>
                    <a:pt x="33893" y="131065"/>
                  </a:lnTo>
                  <a:lnTo>
                    <a:pt x="45447" y="137652"/>
                  </a:lnTo>
                  <a:lnTo>
                    <a:pt x="56197" y="138996"/>
                  </a:lnTo>
                  <a:lnTo>
                    <a:pt x="76266" y="132364"/>
                  </a:lnTo>
                  <a:lnTo>
                    <a:pt x="91280" y="115196"/>
                  </a:lnTo>
                  <a:lnTo>
                    <a:pt x="101507" y="90809"/>
                  </a:lnTo>
                  <a:lnTo>
                    <a:pt x="105742" y="44342"/>
                  </a:lnTo>
                  <a:lnTo>
                    <a:pt x="101333" y="15137"/>
                  </a:lnTo>
                  <a:lnTo>
                    <a:pt x="102595" y="10092"/>
                  </a:lnTo>
                  <a:lnTo>
                    <a:pt x="106483" y="11298"/>
                  </a:lnTo>
                  <a:lnTo>
                    <a:pt x="155808" y="62627"/>
                  </a:lnTo>
                  <a:lnTo>
                    <a:pt x="167858" y="69174"/>
                  </a:lnTo>
                  <a:lnTo>
                    <a:pt x="175891" y="68968"/>
                  </a:lnTo>
                  <a:lnTo>
                    <a:pt x="181246" y="64260"/>
                  </a:lnTo>
                  <a:lnTo>
                    <a:pt x="191957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882105" y="8593846"/>
              <a:ext cx="754117" cy="323034"/>
            </a:xfrm>
            <a:custGeom>
              <a:avLst/>
              <a:gdLst/>
              <a:ahLst/>
              <a:cxnLst/>
              <a:rect l="0" t="0" r="0" b="0"/>
              <a:pathLst>
                <a:path w="754117" h="323034">
                  <a:moveTo>
                    <a:pt x="0" y="36858"/>
                  </a:moveTo>
                  <a:lnTo>
                    <a:pt x="1523" y="90067"/>
                  </a:lnTo>
                  <a:lnTo>
                    <a:pt x="10947" y="142847"/>
                  </a:lnTo>
                  <a:lnTo>
                    <a:pt x="23387" y="195556"/>
                  </a:lnTo>
                  <a:lnTo>
                    <a:pt x="45302" y="255084"/>
                  </a:lnTo>
                  <a:lnTo>
                    <a:pt x="78521" y="310855"/>
                  </a:lnTo>
                  <a:lnTo>
                    <a:pt x="88910" y="318548"/>
                  </a:lnTo>
                  <a:lnTo>
                    <a:pt x="100407" y="322153"/>
                  </a:lnTo>
                  <a:lnTo>
                    <a:pt x="112643" y="323033"/>
                  </a:lnTo>
                  <a:lnTo>
                    <a:pt x="123846" y="319050"/>
                  </a:lnTo>
                  <a:lnTo>
                    <a:pt x="144420" y="302435"/>
                  </a:lnTo>
                  <a:lnTo>
                    <a:pt x="165854" y="267387"/>
                  </a:lnTo>
                  <a:lnTo>
                    <a:pt x="168676" y="241388"/>
                  </a:lnTo>
                  <a:lnTo>
                    <a:pt x="167296" y="228056"/>
                  </a:lnTo>
                  <a:lnTo>
                    <a:pt x="173887" y="205118"/>
                  </a:lnTo>
                  <a:lnTo>
                    <a:pt x="188497" y="184767"/>
                  </a:lnTo>
                  <a:lnTo>
                    <a:pt x="210224" y="165565"/>
                  </a:lnTo>
                  <a:lnTo>
                    <a:pt x="219370" y="163796"/>
                  </a:lnTo>
                  <a:lnTo>
                    <a:pt x="226990" y="167187"/>
                  </a:lnTo>
                  <a:lnTo>
                    <a:pt x="239520" y="183144"/>
                  </a:lnTo>
                  <a:lnTo>
                    <a:pt x="272005" y="243734"/>
                  </a:lnTo>
                  <a:lnTo>
                    <a:pt x="293043" y="262361"/>
                  </a:lnTo>
                  <a:lnTo>
                    <a:pt x="305052" y="269460"/>
                  </a:lnTo>
                  <a:lnTo>
                    <a:pt x="316105" y="271146"/>
                  </a:lnTo>
                  <a:lnTo>
                    <a:pt x="326520" y="269224"/>
                  </a:lnTo>
                  <a:lnTo>
                    <a:pt x="336510" y="264895"/>
                  </a:lnTo>
                  <a:lnTo>
                    <a:pt x="341648" y="255915"/>
                  </a:lnTo>
                  <a:lnTo>
                    <a:pt x="343293" y="229688"/>
                  </a:lnTo>
                  <a:lnTo>
                    <a:pt x="346169" y="223303"/>
                  </a:lnTo>
                  <a:lnTo>
                    <a:pt x="351133" y="222093"/>
                  </a:lnTo>
                  <a:lnTo>
                    <a:pt x="357490" y="224334"/>
                  </a:lnTo>
                  <a:lnTo>
                    <a:pt x="414534" y="271116"/>
                  </a:lnTo>
                  <a:lnTo>
                    <a:pt x="427180" y="272250"/>
                  </a:lnTo>
                  <a:lnTo>
                    <a:pt x="453417" y="265385"/>
                  </a:lnTo>
                  <a:lnTo>
                    <a:pt x="463766" y="256242"/>
                  </a:lnTo>
                  <a:lnTo>
                    <a:pt x="479327" y="229832"/>
                  </a:lnTo>
                  <a:lnTo>
                    <a:pt x="489374" y="180704"/>
                  </a:lnTo>
                  <a:lnTo>
                    <a:pt x="492350" y="127553"/>
                  </a:lnTo>
                  <a:lnTo>
                    <a:pt x="493232" y="65931"/>
                  </a:lnTo>
                  <a:lnTo>
                    <a:pt x="486215" y="6709"/>
                  </a:lnTo>
                  <a:lnTo>
                    <a:pt x="484107" y="0"/>
                  </a:lnTo>
                  <a:lnTo>
                    <a:pt x="482702" y="1622"/>
                  </a:lnTo>
                  <a:lnTo>
                    <a:pt x="482665" y="19674"/>
                  </a:lnTo>
                  <a:lnTo>
                    <a:pt x="495054" y="80917"/>
                  </a:lnTo>
                  <a:lnTo>
                    <a:pt x="503682" y="133703"/>
                  </a:lnTo>
                  <a:lnTo>
                    <a:pt x="508747" y="168262"/>
                  </a:lnTo>
                  <a:lnTo>
                    <a:pt x="528729" y="211889"/>
                  </a:lnTo>
                  <a:lnTo>
                    <a:pt x="545270" y="234495"/>
                  </a:lnTo>
                  <a:lnTo>
                    <a:pt x="556994" y="240219"/>
                  </a:lnTo>
                  <a:lnTo>
                    <a:pt x="586270" y="242517"/>
                  </a:lnTo>
                  <a:lnTo>
                    <a:pt x="611470" y="234397"/>
                  </a:lnTo>
                  <a:lnTo>
                    <a:pt x="622456" y="227966"/>
                  </a:lnTo>
                  <a:lnTo>
                    <a:pt x="638725" y="208633"/>
                  </a:lnTo>
                  <a:lnTo>
                    <a:pt x="649510" y="183282"/>
                  </a:lnTo>
                  <a:lnTo>
                    <a:pt x="654059" y="134749"/>
                  </a:lnTo>
                  <a:lnTo>
                    <a:pt x="649723" y="99663"/>
                  </a:lnTo>
                  <a:lnTo>
                    <a:pt x="643387" y="92439"/>
                  </a:lnTo>
                  <a:lnTo>
                    <a:pt x="634593" y="92194"/>
                  </a:lnTo>
                  <a:lnTo>
                    <a:pt x="624160" y="96600"/>
                  </a:lnTo>
                  <a:lnTo>
                    <a:pt x="617204" y="107155"/>
                  </a:lnTo>
                  <a:lnTo>
                    <a:pt x="609476" y="139196"/>
                  </a:lnTo>
                  <a:lnTo>
                    <a:pt x="614166" y="170703"/>
                  </a:lnTo>
                  <a:lnTo>
                    <a:pt x="619683" y="185503"/>
                  </a:lnTo>
                  <a:lnTo>
                    <a:pt x="629454" y="196893"/>
                  </a:lnTo>
                  <a:lnTo>
                    <a:pt x="656562" y="213612"/>
                  </a:lnTo>
                  <a:lnTo>
                    <a:pt x="706084" y="224310"/>
                  </a:lnTo>
                  <a:lnTo>
                    <a:pt x="729214" y="222750"/>
                  </a:lnTo>
                  <a:lnTo>
                    <a:pt x="754116" y="215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320864" y="8589570"/>
              <a:ext cx="191957" cy="68558"/>
            </a:xfrm>
            <a:custGeom>
              <a:avLst/>
              <a:gdLst/>
              <a:ahLst/>
              <a:cxnLst/>
              <a:rect l="0" t="0" r="0" b="0"/>
              <a:pathLst>
                <a:path w="191957" h="68558">
                  <a:moveTo>
                    <a:pt x="0" y="68557"/>
                  </a:moveTo>
                  <a:lnTo>
                    <a:pt x="59660" y="53641"/>
                  </a:lnTo>
                  <a:lnTo>
                    <a:pt x="121644" y="36326"/>
                  </a:lnTo>
                  <a:lnTo>
                    <a:pt x="173328" y="18236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402213" y="8808950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27422"/>
                  </a:moveTo>
                  <a:lnTo>
                    <a:pt x="45309" y="16476"/>
                  </a:lnTo>
                  <a:lnTo>
                    <a:pt x="102971" y="5558"/>
                  </a:lnTo>
                  <a:lnTo>
                    <a:pt x="165634" y="109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169123" y="8726683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713900" y="9727600"/>
            <a:ext cx="2056681" cy="644428"/>
            <a:chOff x="1713900" y="9727600"/>
            <a:chExt cx="2056681" cy="644428"/>
          </a:xfrm>
        </p:grpSpPr>
        <p:sp>
          <p:nvSpPr>
            <p:cNvPr id="193" name="Freeform 192"/>
            <p:cNvSpPr/>
            <p:nvPr/>
          </p:nvSpPr>
          <p:spPr>
            <a:xfrm>
              <a:off x="1755034" y="9946980"/>
              <a:ext cx="164535" cy="233091"/>
            </a:xfrm>
            <a:custGeom>
              <a:avLst/>
              <a:gdLst/>
              <a:ahLst/>
              <a:cxnLst/>
              <a:rect l="0" t="0" r="0" b="0"/>
              <a:pathLst>
                <a:path w="164535" h="233091">
                  <a:moveTo>
                    <a:pt x="0" y="0"/>
                  </a:moveTo>
                  <a:lnTo>
                    <a:pt x="45250" y="60738"/>
                  </a:lnTo>
                  <a:lnTo>
                    <a:pt x="79744" y="124176"/>
                  </a:lnTo>
                  <a:lnTo>
                    <a:pt x="132721" y="186651"/>
                  </a:lnTo>
                  <a:lnTo>
                    <a:pt x="16453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713900" y="9851001"/>
              <a:ext cx="219380" cy="342781"/>
            </a:xfrm>
            <a:custGeom>
              <a:avLst/>
              <a:gdLst/>
              <a:ahLst/>
              <a:cxnLst/>
              <a:rect l="0" t="0" r="0" b="0"/>
              <a:pathLst>
                <a:path w="219380" h="342781">
                  <a:moveTo>
                    <a:pt x="219379" y="0"/>
                  </a:moveTo>
                  <a:lnTo>
                    <a:pt x="193016" y="57252"/>
                  </a:lnTo>
                  <a:lnTo>
                    <a:pt x="160786" y="103970"/>
                  </a:lnTo>
                  <a:lnTo>
                    <a:pt x="129569" y="156408"/>
                  </a:lnTo>
                  <a:lnTo>
                    <a:pt x="82301" y="219297"/>
                  </a:lnTo>
                  <a:lnTo>
                    <a:pt x="51639" y="269460"/>
                  </a:lnTo>
                  <a:lnTo>
                    <a:pt x="18043" y="32000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968926" y="9755022"/>
              <a:ext cx="170022" cy="603294"/>
            </a:xfrm>
            <a:custGeom>
              <a:avLst/>
              <a:gdLst/>
              <a:ahLst/>
              <a:cxnLst/>
              <a:rect l="0" t="0" r="0" b="0"/>
              <a:pathLst>
                <a:path w="170022" h="603294">
                  <a:moveTo>
                    <a:pt x="170021" y="0"/>
                  </a:moveTo>
                  <a:lnTo>
                    <a:pt x="112330" y="60739"/>
                  </a:lnTo>
                  <a:lnTo>
                    <a:pt x="76734" y="124177"/>
                  </a:lnTo>
                  <a:lnTo>
                    <a:pt x="43202" y="178400"/>
                  </a:lnTo>
                  <a:lnTo>
                    <a:pt x="20329" y="233122"/>
                  </a:lnTo>
                  <a:lnTo>
                    <a:pt x="1140" y="295220"/>
                  </a:lnTo>
                  <a:lnTo>
                    <a:pt x="0" y="338401"/>
                  </a:lnTo>
                  <a:lnTo>
                    <a:pt x="4572" y="385014"/>
                  </a:lnTo>
                  <a:lnTo>
                    <a:pt x="17234" y="442470"/>
                  </a:lnTo>
                  <a:lnTo>
                    <a:pt x="43976" y="494788"/>
                  </a:lnTo>
                  <a:lnTo>
                    <a:pt x="57633" y="521553"/>
                  </a:lnTo>
                  <a:lnTo>
                    <a:pt x="109348" y="582373"/>
                  </a:lnTo>
                  <a:lnTo>
                    <a:pt x="128888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103530" y="9979596"/>
              <a:ext cx="268509" cy="227897"/>
            </a:xfrm>
            <a:custGeom>
              <a:avLst/>
              <a:gdLst/>
              <a:ahLst/>
              <a:cxnLst/>
              <a:rect l="0" t="0" r="0" b="0"/>
              <a:pathLst>
                <a:path w="268509" h="227897">
                  <a:moveTo>
                    <a:pt x="213663" y="63362"/>
                  </a:moveTo>
                  <a:lnTo>
                    <a:pt x="201193" y="32046"/>
                  </a:lnTo>
                  <a:lnTo>
                    <a:pt x="187300" y="13389"/>
                  </a:lnTo>
                  <a:lnTo>
                    <a:pt x="158781" y="3065"/>
                  </a:lnTo>
                  <a:lnTo>
                    <a:pt x="123762" y="0"/>
                  </a:lnTo>
                  <a:lnTo>
                    <a:pt x="92963" y="3716"/>
                  </a:lnTo>
                  <a:lnTo>
                    <a:pt x="64040" y="22634"/>
                  </a:lnTo>
                  <a:lnTo>
                    <a:pt x="15511" y="77154"/>
                  </a:lnTo>
                  <a:lnTo>
                    <a:pt x="3718" y="108594"/>
                  </a:lnTo>
                  <a:lnTo>
                    <a:pt x="0" y="141357"/>
                  </a:lnTo>
                  <a:lnTo>
                    <a:pt x="3426" y="171153"/>
                  </a:lnTo>
                  <a:lnTo>
                    <a:pt x="18152" y="195567"/>
                  </a:lnTo>
                  <a:lnTo>
                    <a:pt x="28478" y="206344"/>
                  </a:lnTo>
                  <a:lnTo>
                    <a:pt x="41455" y="212004"/>
                  </a:lnTo>
                  <a:lnTo>
                    <a:pt x="72125" y="214231"/>
                  </a:lnTo>
                  <a:lnTo>
                    <a:pt x="116373" y="199641"/>
                  </a:lnTo>
                  <a:lnTo>
                    <a:pt x="151151" y="168742"/>
                  </a:lnTo>
                  <a:lnTo>
                    <a:pt x="173474" y="130641"/>
                  </a:lnTo>
                  <a:lnTo>
                    <a:pt x="193142" y="78062"/>
                  </a:lnTo>
                  <a:lnTo>
                    <a:pt x="195412" y="80779"/>
                  </a:lnTo>
                  <a:lnTo>
                    <a:pt x="206334" y="136204"/>
                  </a:lnTo>
                  <a:lnTo>
                    <a:pt x="218770" y="183970"/>
                  </a:lnTo>
                  <a:lnTo>
                    <a:pt x="226209" y="195565"/>
                  </a:lnTo>
                  <a:lnTo>
                    <a:pt x="268508" y="227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550283" y="9919557"/>
              <a:ext cx="13713" cy="246803"/>
            </a:xfrm>
            <a:custGeom>
              <a:avLst/>
              <a:gdLst/>
              <a:ahLst/>
              <a:cxnLst/>
              <a:rect l="0" t="0" r="0" b="0"/>
              <a:pathLst>
                <a:path w="13713" h="246803">
                  <a:moveTo>
                    <a:pt x="0" y="0"/>
                  </a:moveTo>
                  <a:lnTo>
                    <a:pt x="0" y="53209"/>
                  </a:lnTo>
                  <a:lnTo>
                    <a:pt x="1524" y="107512"/>
                  </a:lnTo>
                  <a:lnTo>
                    <a:pt x="9423" y="169644"/>
                  </a:lnTo>
                  <a:lnTo>
                    <a:pt x="12865" y="229755"/>
                  </a:lnTo>
                  <a:lnTo>
                    <a:pt x="13712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495439" y="10001824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4732" y="0"/>
                  </a:lnTo>
                  <a:lnTo>
                    <a:pt x="113888" y="0"/>
                  </a:lnTo>
                  <a:lnTo>
                    <a:pt x="130770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714818" y="9864713"/>
              <a:ext cx="181910" cy="315358"/>
            </a:xfrm>
            <a:custGeom>
              <a:avLst/>
              <a:gdLst/>
              <a:ahLst/>
              <a:cxnLst/>
              <a:rect l="0" t="0" r="0" b="0"/>
              <a:pathLst>
                <a:path w="181910" h="315358">
                  <a:moveTo>
                    <a:pt x="41134" y="0"/>
                  </a:moveTo>
                  <a:lnTo>
                    <a:pt x="30281" y="48806"/>
                  </a:lnTo>
                  <a:lnTo>
                    <a:pt x="24207" y="102314"/>
                  </a:lnTo>
                  <a:lnTo>
                    <a:pt x="16821" y="162349"/>
                  </a:lnTo>
                  <a:lnTo>
                    <a:pt x="18695" y="214669"/>
                  </a:lnTo>
                  <a:lnTo>
                    <a:pt x="24836" y="263180"/>
                  </a:lnTo>
                  <a:lnTo>
                    <a:pt x="26273" y="286073"/>
                  </a:lnTo>
                  <a:lnTo>
                    <a:pt x="34550" y="235967"/>
                  </a:lnTo>
                  <a:lnTo>
                    <a:pt x="46462" y="185529"/>
                  </a:lnTo>
                  <a:lnTo>
                    <a:pt x="66918" y="146549"/>
                  </a:lnTo>
                  <a:lnTo>
                    <a:pt x="79652" y="138832"/>
                  </a:lnTo>
                  <a:lnTo>
                    <a:pt x="114113" y="130259"/>
                  </a:lnTo>
                  <a:lnTo>
                    <a:pt x="129397" y="134067"/>
                  </a:lnTo>
                  <a:lnTo>
                    <a:pt x="154504" y="154548"/>
                  </a:lnTo>
                  <a:lnTo>
                    <a:pt x="178490" y="193060"/>
                  </a:lnTo>
                  <a:lnTo>
                    <a:pt x="181909" y="219869"/>
                  </a:lnTo>
                  <a:lnTo>
                    <a:pt x="176827" y="245495"/>
                  </a:lnTo>
                  <a:lnTo>
                    <a:pt x="164411" y="267041"/>
                  </a:lnTo>
                  <a:lnTo>
                    <a:pt x="144675" y="282711"/>
                  </a:lnTo>
                  <a:lnTo>
                    <a:pt x="94764" y="305184"/>
                  </a:lnTo>
                  <a:lnTo>
                    <a:pt x="34517" y="313347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934197" y="9727600"/>
              <a:ext cx="143129" cy="644428"/>
            </a:xfrm>
            <a:custGeom>
              <a:avLst/>
              <a:gdLst/>
              <a:ahLst/>
              <a:cxnLst/>
              <a:rect l="0" t="0" r="0" b="0"/>
              <a:pathLst>
                <a:path w="143129" h="644428">
                  <a:moveTo>
                    <a:pt x="0" y="0"/>
                  </a:moveTo>
                  <a:lnTo>
                    <a:pt x="38168" y="61779"/>
                  </a:lnTo>
                  <a:lnTo>
                    <a:pt x="71740" y="112591"/>
                  </a:lnTo>
                  <a:lnTo>
                    <a:pt x="96075" y="161331"/>
                  </a:lnTo>
                  <a:lnTo>
                    <a:pt x="117947" y="218746"/>
                  </a:lnTo>
                  <a:lnTo>
                    <a:pt x="136937" y="278161"/>
                  </a:lnTo>
                  <a:lnTo>
                    <a:pt x="143128" y="315585"/>
                  </a:lnTo>
                  <a:lnTo>
                    <a:pt x="140802" y="362686"/>
                  </a:lnTo>
                  <a:lnTo>
                    <a:pt x="130927" y="418757"/>
                  </a:lnTo>
                  <a:lnTo>
                    <a:pt x="111073" y="478875"/>
                  </a:lnTo>
                  <a:lnTo>
                    <a:pt x="77067" y="537639"/>
                  </a:lnTo>
                  <a:lnTo>
                    <a:pt x="41010" y="596644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235844" y="9960690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9659" y="4063"/>
                  </a:lnTo>
                  <a:lnTo>
                    <a:pt x="121643" y="19085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222132" y="10045752"/>
              <a:ext cx="178247" cy="10918"/>
            </a:xfrm>
            <a:custGeom>
              <a:avLst/>
              <a:gdLst/>
              <a:ahLst/>
              <a:cxnLst/>
              <a:rect l="0" t="0" r="0" b="0"/>
              <a:pathLst>
                <a:path w="178247" h="10918">
                  <a:moveTo>
                    <a:pt x="0" y="10917"/>
                  </a:moveTo>
                  <a:lnTo>
                    <a:pt x="35887" y="1494"/>
                  </a:lnTo>
                  <a:lnTo>
                    <a:pt x="90531" y="0"/>
                  </a:lnTo>
                  <a:lnTo>
                    <a:pt x="152174" y="8310"/>
                  </a:lnTo>
                  <a:lnTo>
                    <a:pt x="178246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535992" y="9974402"/>
              <a:ext cx="234589" cy="315359"/>
            </a:xfrm>
            <a:custGeom>
              <a:avLst/>
              <a:gdLst/>
              <a:ahLst/>
              <a:cxnLst/>
              <a:rect l="0" t="0" r="0" b="0"/>
              <a:pathLst>
                <a:path w="234589" h="315359">
                  <a:moveTo>
                    <a:pt x="152321" y="0"/>
                  </a:moveTo>
                  <a:lnTo>
                    <a:pt x="111583" y="12470"/>
                  </a:lnTo>
                  <a:lnTo>
                    <a:pt x="52208" y="60109"/>
                  </a:lnTo>
                  <a:lnTo>
                    <a:pt x="24479" y="90090"/>
                  </a:lnTo>
                  <a:lnTo>
                    <a:pt x="6126" y="119768"/>
                  </a:lnTo>
                  <a:lnTo>
                    <a:pt x="0" y="149209"/>
                  </a:lnTo>
                  <a:lnTo>
                    <a:pt x="3879" y="177528"/>
                  </a:lnTo>
                  <a:lnTo>
                    <a:pt x="15759" y="205349"/>
                  </a:lnTo>
                  <a:lnTo>
                    <a:pt x="39321" y="228886"/>
                  </a:lnTo>
                  <a:lnTo>
                    <a:pt x="86847" y="259267"/>
                  </a:lnTo>
                  <a:lnTo>
                    <a:pt x="139523" y="283504"/>
                  </a:lnTo>
                  <a:lnTo>
                    <a:pt x="189663" y="300334"/>
                  </a:lnTo>
                  <a:lnTo>
                    <a:pt x="23458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645344" y="10289760"/>
            <a:ext cx="2550285" cy="548448"/>
            <a:chOff x="1645344" y="10289760"/>
            <a:chExt cx="2550285" cy="548448"/>
          </a:xfrm>
        </p:grpSpPr>
        <p:sp>
          <p:nvSpPr>
            <p:cNvPr id="205" name="Freeform 204"/>
            <p:cNvSpPr/>
            <p:nvPr/>
          </p:nvSpPr>
          <p:spPr>
            <a:xfrm>
              <a:off x="1645344" y="10358315"/>
              <a:ext cx="1384833" cy="54847"/>
            </a:xfrm>
            <a:custGeom>
              <a:avLst/>
              <a:gdLst/>
              <a:ahLst/>
              <a:cxnLst/>
              <a:rect l="0" t="0" r="0" b="0"/>
              <a:pathLst>
                <a:path w="1384833" h="54847">
                  <a:moveTo>
                    <a:pt x="0" y="0"/>
                  </a:moveTo>
                  <a:lnTo>
                    <a:pt x="59660" y="4063"/>
                  </a:lnTo>
                  <a:lnTo>
                    <a:pt x="115179" y="10853"/>
                  </a:lnTo>
                  <a:lnTo>
                    <a:pt x="157834" y="12441"/>
                  </a:lnTo>
                  <a:lnTo>
                    <a:pt x="202182" y="13147"/>
                  </a:lnTo>
                  <a:lnTo>
                    <a:pt x="251346" y="13460"/>
                  </a:lnTo>
                  <a:lnTo>
                    <a:pt x="303666" y="13600"/>
                  </a:lnTo>
                  <a:lnTo>
                    <a:pt x="357389" y="13662"/>
                  </a:lnTo>
                  <a:lnTo>
                    <a:pt x="403610" y="13689"/>
                  </a:lnTo>
                  <a:lnTo>
                    <a:pt x="463892" y="13705"/>
                  </a:lnTo>
                  <a:lnTo>
                    <a:pt x="520348" y="13709"/>
                  </a:lnTo>
                  <a:lnTo>
                    <a:pt x="575670" y="13711"/>
                  </a:lnTo>
                  <a:lnTo>
                    <a:pt x="634719" y="13712"/>
                  </a:lnTo>
                  <a:lnTo>
                    <a:pt x="696395" y="13712"/>
                  </a:lnTo>
                  <a:lnTo>
                    <a:pt x="757327" y="13712"/>
                  </a:lnTo>
                  <a:lnTo>
                    <a:pt x="819561" y="17774"/>
                  </a:lnTo>
                  <a:lnTo>
                    <a:pt x="876595" y="24564"/>
                  </a:lnTo>
                  <a:lnTo>
                    <a:pt x="932089" y="26576"/>
                  </a:lnTo>
                  <a:lnTo>
                    <a:pt x="987126" y="27172"/>
                  </a:lnTo>
                  <a:lnTo>
                    <a:pt x="1042028" y="31411"/>
                  </a:lnTo>
                  <a:lnTo>
                    <a:pt x="1096889" y="38254"/>
                  </a:lnTo>
                  <a:lnTo>
                    <a:pt x="1138027" y="39854"/>
                  </a:lnTo>
                  <a:lnTo>
                    <a:pt x="1191858" y="40565"/>
                  </a:lnTo>
                  <a:lnTo>
                    <a:pt x="1243205" y="40881"/>
                  </a:lnTo>
                  <a:lnTo>
                    <a:pt x="1289894" y="42545"/>
                  </a:lnTo>
                  <a:lnTo>
                    <a:pt x="1345868" y="50524"/>
                  </a:lnTo>
                  <a:lnTo>
                    <a:pt x="1384832" y="54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945597" y="10581759"/>
              <a:ext cx="252447" cy="256449"/>
            </a:xfrm>
            <a:custGeom>
              <a:avLst/>
              <a:gdLst/>
              <a:ahLst/>
              <a:cxnLst/>
              <a:rect l="0" t="0" r="0" b="0"/>
              <a:pathLst>
                <a:path w="252447" h="256449">
                  <a:moveTo>
                    <a:pt x="248195" y="23358"/>
                  </a:moveTo>
                  <a:lnTo>
                    <a:pt x="233638" y="8800"/>
                  </a:lnTo>
                  <a:lnTo>
                    <a:pt x="210240" y="1653"/>
                  </a:lnTo>
                  <a:lnTo>
                    <a:pt x="179529" y="0"/>
                  </a:lnTo>
                  <a:lnTo>
                    <a:pt x="129501" y="9158"/>
                  </a:lnTo>
                  <a:lnTo>
                    <a:pt x="86579" y="30492"/>
                  </a:lnTo>
                  <a:lnTo>
                    <a:pt x="64137" y="47350"/>
                  </a:lnTo>
                  <a:lnTo>
                    <a:pt x="24903" y="103368"/>
                  </a:lnTo>
                  <a:lnTo>
                    <a:pt x="6256" y="132044"/>
                  </a:lnTo>
                  <a:lnTo>
                    <a:pt x="0" y="160024"/>
                  </a:lnTo>
                  <a:lnTo>
                    <a:pt x="465" y="173884"/>
                  </a:lnTo>
                  <a:lnTo>
                    <a:pt x="5345" y="186171"/>
                  </a:lnTo>
                  <a:lnTo>
                    <a:pt x="22955" y="207948"/>
                  </a:lnTo>
                  <a:lnTo>
                    <a:pt x="35573" y="213450"/>
                  </a:lnTo>
                  <a:lnTo>
                    <a:pt x="65843" y="215502"/>
                  </a:lnTo>
                  <a:lnTo>
                    <a:pt x="117145" y="200812"/>
                  </a:lnTo>
                  <a:lnTo>
                    <a:pt x="176605" y="159129"/>
                  </a:lnTo>
                  <a:lnTo>
                    <a:pt x="228912" y="103342"/>
                  </a:lnTo>
                  <a:lnTo>
                    <a:pt x="252286" y="59470"/>
                  </a:lnTo>
                  <a:lnTo>
                    <a:pt x="252446" y="61143"/>
                  </a:lnTo>
                  <a:lnTo>
                    <a:pt x="237809" y="110319"/>
                  </a:lnTo>
                  <a:lnTo>
                    <a:pt x="228021" y="157121"/>
                  </a:lnTo>
                  <a:lnTo>
                    <a:pt x="236819" y="214653"/>
                  </a:lnTo>
                  <a:lnTo>
                    <a:pt x="248195" y="256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345619" y="10536562"/>
              <a:ext cx="53842" cy="246802"/>
            </a:xfrm>
            <a:custGeom>
              <a:avLst/>
              <a:gdLst/>
              <a:ahLst/>
              <a:cxnLst/>
              <a:rect l="0" t="0" r="0" b="0"/>
              <a:pathLst>
                <a:path w="53842" h="246802">
                  <a:moveTo>
                    <a:pt x="53841" y="0"/>
                  </a:moveTo>
                  <a:lnTo>
                    <a:pt x="24726" y="29115"/>
                  </a:lnTo>
                  <a:lnTo>
                    <a:pt x="10432" y="59659"/>
                  </a:lnTo>
                  <a:lnTo>
                    <a:pt x="2385" y="111115"/>
                  </a:lnTo>
                  <a:lnTo>
                    <a:pt x="0" y="164956"/>
                  </a:lnTo>
                  <a:lnTo>
                    <a:pt x="3356" y="211378"/>
                  </a:lnTo>
                  <a:lnTo>
                    <a:pt x="12708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262348" y="10646251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495439" y="10481716"/>
              <a:ext cx="192613" cy="287936"/>
            </a:xfrm>
            <a:custGeom>
              <a:avLst/>
              <a:gdLst/>
              <a:ahLst/>
              <a:cxnLst/>
              <a:rect l="0" t="0" r="0" b="0"/>
              <a:pathLst>
                <a:path w="192613" h="287936">
                  <a:moveTo>
                    <a:pt x="109689" y="0"/>
                  </a:moveTo>
                  <a:lnTo>
                    <a:pt x="98837" y="48807"/>
                  </a:lnTo>
                  <a:lnTo>
                    <a:pt x="97884" y="64531"/>
                  </a:lnTo>
                  <a:lnTo>
                    <a:pt x="84637" y="94190"/>
                  </a:lnTo>
                  <a:lnTo>
                    <a:pt x="68086" y="124129"/>
                  </a:lnTo>
                  <a:lnTo>
                    <a:pt x="57244" y="175246"/>
                  </a:lnTo>
                  <a:lnTo>
                    <a:pt x="46584" y="228985"/>
                  </a:lnTo>
                  <a:lnTo>
                    <a:pt x="41225" y="272838"/>
                  </a:lnTo>
                  <a:lnTo>
                    <a:pt x="38147" y="273300"/>
                  </a:lnTo>
                  <a:lnTo>
                    <a:pt x="34572" y="269038"/>
                  </a:lnTo>
                  <a:lnTo>
                    <a:pt x="36819" y="226645"/>
                  </a:lnTo>
                  <a:lnTo>
                    <a:pt x="47134" y="180398"/>
                  </a:lnTo>
                  <a:lnTo>
                    <a:pt x="63605" y="155843"/>
                  </a:lnTo>
                  <a:lnTo>
                    <a:pt x="74396" y="145029"/>
                  </a:lnTo>
                  <a:lnTo>
                    <a:pt x="87684" y="139343"/>
                  </a:lnTo>
                  <a:lnTo>
                    <a:pt x="118699" y="137088"/>
                  </a:lnTo>
                  <a:lnTo>
                    <a:pt x="144671" y="145227"/>
                  </a:lnTo>
                  <a:lnTo>
                    <a:pt x="186171" y="175278"/>
                  </a:lnTo>
                  <a:lnTo>
                    <a:pt x="191146" y="185409"/>
                  </a:lnTo>
                  <a:lnTo>
                    <a:pt x="192612" y="208852"/>
                  </a:lnTo>
                  <a:lnTo>
                    <a:pt x="186300" y="219978"/>
                  </a:lnTo>
                  <a:lnTo>
                    <a:pt x="163036" y="240466"/>
                  </a:lnTo>
                  <a:lnTo>
                    <a:pt x="107870" y="267499"/>
                  </a:lnTo>
                  <a:lnTo>
                    <a:pt x="59045" y="28120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331822" y="10289760"/>
              <a:ext cx="863807" cy="54845"/>
            </a:xfrm>
            <a:custGeom>
              <a:avLst/>
              <a:gdLst/>
              <a:ahLst/>
              <a:cxnLst/>
              <a:rect l="0" t="0" r="0" b="0"/>
              <a:pathLst>
                <a:path w="863807" h="54845">
                  <a:moveTo>
                    <a:pt x="0" y="0"/>
                  </a:moveTo>
                  <a:lnTo>
                    <a:pt x="51685" y="1523"/>
                  </a:lnTo>
                  <a:lnTo>
                    <a:pt x="101136" y="9422"/>
                  </a:lnTo>
                  <a:lnTo>
                    <a:pt x="152100" y="11804"/>
                  </a:lnTo>
                  <a:lnTo>
                    <a:pt x="198110" y="12864"/>
                  </a:lnTo>
                  <a:lnTo>
                    <a:pt x="258274" y="17522"/>
                  </a:lnTo>
                  <a:lnTo>
                    <a:pt x="314694" y="24489"/>
                  </a:lnTo>
                  <a:lnTo>
                    <a:pt x="370006" y="26553"/>
                  </a:lnTo>
                  <a:lnTo>
                    <a:pt x="424989" y="27164"/>
                  </a:lnTo>
                  <a:lnTo>
                    <a:pt x="479875" y="27345"/>
                  </a:lnTo>
                  <a:lnTo>
                    <a:pt x="534732" y="27399"/>
                  </a:lnTo>
                  <a:lnTo>
                    <a:pt x="589580" y="27415"/>
                  </a:lnTo>
                  <a:lnTo>
                    <a:pt x="644426" y="31482"/>
                  </a:lnTo>
                  <a:lnTo>
                    <a:pt x="699271" y="38274"/>
                  </a:lnTo>
                  <a:lnTo>
                    <a:pt x="758179" y="44348"/>
                  </a:lnTo>
                  <a:lnTo>
                    <a:pt x="815750" y="51734"/>
                  </a:lnTo>
                  <a:lnTo>
                    <a:pt x="863806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450808" y="10449199"/>
              <a:ext cx="255003" cy="265608"/>
            </a:xfrm>
            <a:custGeom>
              <a:avLst/>
              <a:gdLst/>
              <a:ahLst/>
              <a:cxnLst/>
              <a:rect l="0" t="0" r="0" b="0"/>
              <a:pathLst>
                <a:path w="255003" h="265608">
                  <a:moveTo>
                    <a:pt x="251216" y="32517"/>
                  </a:moveTo>
                  <a:lnTo>
                    <a:pt x="227800" y="12148"/>
                  </a:lnTo>
                  <a:lnTo>
                    <a:pt x="205770" y="1628"/>
                  </a:lnTo>
                  <a:lnTo>
                    <a:pt x="180743" y="0"/>
                  </a:lnTo>
                  <a:lnTo>
                    <a:pt x="167671" y="1698"/>
                  </a:lnTo>
                  <a:lnTo>
                    <a:pt x="140959" y="15772"/>
                  </a:lnTo>
                  <a:lnTo>
                    <a:pt x="93849" y="54770"/>
                  </a:lnTo>
                  <a:lnTo>
                    <a:pt x="52155" y="110660"/>
                  </a:lnTo>
                  <a:lnTo>
                    <a:pt x="11620" y="147248"/>
                  </a:lnTo>
                  <a:lnTo>
                    <a:pt x="0" y="178472"/>
                  </a:lnTo>
                  <a:lnTo>
                    <a:pt x="2960" y="208599"/>
                  </a:lnTo>
                  <a:lnTo>
                    <a:pt x="8015" y="223032"/>
                  </a:lnTo>
                  <a:lnTo>
                    <a:pt x="17480" y="232654"/>
                  </a:lnTo>
                  <a:lnTo>
                    <a:pt x="44245" y="243344"/>
                  </a:lnTo>
                  <a:lnTo>
                    <a:pt x="72392" y="239970"/>
                  </a:lnTo>
                  <a:lnTo>
                    <a:pt x="98612" y="226791"/>
                  </a:lnTo>
                  <a:lnTo>
                    <a:pt x="157110" y="168129"/>
                  </a:lnTo>
                  <a:lnTo>
                    <a:pt x="219978" y="122581"/>
                  </a:lnTo>
                  <a:lnTo>
                    <a:pt x="246023" y="85609"/>
                  </a:lnTo>
                  <a:lnTo>
                    <a:pt x="252325" y="72483"/>
                  </a:lnTo>
                  <a:lnTo>
                    <a:pt x="255002" y="69825"/>
                  </a:lnTo>
                  <a:lnTo>
                    <a:pt x="253915" y="83122"/>
                  </a:lnTo>
                  <a:lnTo>
                    <a:pt x="214058" y="141313"/>
                  </a:lnTo>
                  <a:lnTo>
                    <a:pt x="204232" y="175834"/>
                  </a:lnTo>
                  <a:lnTo>
                    <a:pt x="205979" y="222250"/>
                  </a:lnTo>
                  <a:lnTo>
                    <a:pt x="223794" y="265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843577" y="10454294"/>
              <a:ext cx="36694" cy="219380"/>
            </a:xfrm>
            <a:custGeom>
              <a:avLst/>
              <a:gdLst/>
              <a:ahLst/>
              <a:cxnLst/>
              <a:rect l="0" t="0" r="0" b="0"/>
              <a:pathLst>
                <a:path w="36694" h="219380">
                  <a:moveTo>
                    <a:pt x="36693" y="0"/>
                  </a:moveTo>
                  <a:lnTo>
                    <a:pt x="24223" y="54732"/>
                  </a:lnTo>
                  <a:lnTo>
                    <a:pt x="5406" y="115411"/>
                  </a:lnTo>
                  <a:lnTo>
                    <a:pt x="0" y="169616"/>
                  </a:lnTo>
                  <a:lnTo>
                    <a:pt x="927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770580" y="10550272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13711"/>
                  </a:moveTo>
                  <a:lnTo>
                    <a:pt x="53209" y="13711"/>
                  </a:lnTo>
                  <a:lnTo>
                    <a:pt x="107512" y="13711"/>
                  </a:lnTo>
                  <a:lnTo>
                    <a:pt x="166598" y="12187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948826" y="10399449"/>
              <a:ext cx="237004" cy="315358"/>
            </a:xfrm>
            <a:custGeom>
              <a:avLst/>
              <a:gdLst/>
              <a:ahLst/>
              <a:cxnLst/>
              <a:rect l="0" t="0" r="0" b="0"/>
              <a:pathLst>
                <a:path w="237004" h="315358">
                  <a:moveTo>
                    <a:pt x="109689" y="0"/>
                  </a:moveTo>
                  <a:lnTo>
                    <a:pt x="109689" y="54732"/>
                  </a:lnTo>
                  <a:lnTo>
                    <a:pt x="105119" y="116935"/>
                  </a:lnTo>
                  <a:lnTo>
                    <a:pt x="87853" y="161153"/>
                  </a:lnTo>
                  <a:lnTo>
                    <a:pt x="74274" y="221594"/>
                  </a:lnTo>
                  <a:lnTo>
                    <a:pt x="69685" y="284423"/>
                  </a:lnTo>
                  <a:lnTo>
                    <a:pt x="68705" y="235750"/>
                  </a:lnTo>
                  <a:lnTo>
                    <a:pt x="84872" y="206850"/>
                  </a:lnTo>
                  <a:lnTo>
                    <a:pt x="141743" y="149737"/>
                  </a:lnTo>
                  <a:lnTo>
                    <a:pt x="166593" y="136122"/>
                  </a:lnTo>
                  <a:lnTo>
                    <a:pt x="178095" y="134928"/>
                  </a:lnTo>
                  <a:lnTo>
                    <a:pt x="198999" y="141728"/>
                  </a:lnTo>
                  <a:lnTo>
                    <a:pt x="214384" y="163031"/>
                  </a:lnTo>
                  <a:lnTo>
                    <a:pt x="236674" y="219083"/>
                  </a:lnTo>
                  <a:lnTo>
                    <a:pt x="237003" y="231370"/>
                  </a:lnTo>
                  <a:lnTo>
                    <a:pt x="229243" y="253147"/>
                  </a:lnTo>
                  <a:lnTo>
                    <a:pt x="207513" y="272982"/>
                  </a:lnTo>
                  <a:lnTo>
                    <a:pt x="161018" y="297216"/>
                  </a:lnTo>
                  <a:lnTo>
                    <a:pt x="104585" y="309983"/>
                  </a:lnTo>
                  <a:lnTo>
                    <a:pt x="47746" y="31376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86729" y="10961608"/>
            <a:ext cx="2179831" cy="1138030"/>
            <a:chOff x="1686729" y="10961608"/>
            <a:chExt cx="2179831" cy="1138030"/>
          </a:xfrm>
        </p:grpSpPr>
        <p:sp>
          <p:nvSpPr>
            <p:cNvPr id="216" name="Freeform 215"/>
            <p:cNvSpPr/>
            <p:nvPr/>
          </p:nvSpPr>
          <p:spPr>
            <a:xfrm>
              <a:off x="1946991" y="11359233"/>
              <a:ext cx="164535" cy="342781"/>
            </a:xfrm>
            <a:custGeom>
              <a:avLst/>
              <a:gdLst/>
              <a:ahLst/>
              <a:cxnLst/>
              <a:rect l="0" t="0" r="0" b="0"/>
              <a:pathLst>
                <a:path w="164535" h="342781">
                  <a:moveTo>
                    <a:pt x="0" y="0"/>
                  </a:moveTo>
                  <a:lnTo>
                    <a:pt x="18977" y="48807"/>
                  </a:lnTo>
                  <a:lnTo>
                    <a:pt x="46756" y="98253"/>
                  </a:lnTo>
                  <a:lnTo>
                    <a:pt x="79870" y="151497"/>
                  </a:lnTo>
                  <a:lnTo>
                    <a:pt x="108979" y="205869"/>
                  </a:lnTo>
                  <a:lnTo>
                    <a:pt x="132839" y="256510"/>
                  </a:lnTo>
                  <a:lnTo>
                    <a:pt x="154549" y="314566"/>
                  </a:lnTo>
                  <a:lnTo>
                    <a:pt x="16453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905857" y="11304388"/>
              <a:ext cx="260514" cy="438760"/>
            </a:xfrm>
            <a:custGeom>
              <a:avLst/>
              <a:gdLst/>
              <a:ahLst/>
              <a:cxnLst/>
              <a:rect l="0" t="0" r="0" b="0"/>
              <a:pathLst>
                <a:path w="260514" h="438760">
                  <a:moveTo>
                    <a:pt x="260513" y="0"/>
                  </a:moveTo>
                  <a:lnTo>
                    <a:pt x="229623" y="57252"/>
                  </a:lnTo>
                  <a:lnTo>
                    <a:pt x="208933" y="110166"/>
                  </a:lnTo>
                  <a:lnTo>
                    <a:pt x="177085" y="164629"/>
                  </a:lnTo>
                  <a:lnTo>
                    <a:pt x="141453" y="226677"/>
                  </a:lnTo>
                  <a:lnTo>
                    <a:pt x="105074" y="286669"/>
                  </a:lnTo>
                  <a:lnTo>
                    <a:pt x="68547" y="346593"/>
                  </a:lnTo>
                  <a:lnTo>
                    <a:pt x="31991" y="402103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193792" y="11441500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45309" y="16477"/>
                  </a:lnTo>
                  <a:lnTo>
                    <a:pt x="101448" y="5559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234926" y="11496345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57252" y="23956"/>
                  </a:lnTo>
                  <a:lnTo>
                    <a:pt x="119655" y="4208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809262" y="11071751"/>
              <a:ext cx="220915" cy="212553"/>
            </a:xfrm>
            <a:custGeom>
              <a:avLst/>
              <a:gdLst/>
              <a:ahLst/>
              <a:cxnLst/>
              <a:rect l="0" t="0" r="0" b="0"/>
              <a:pathLst>
                <a:path w="220915" h="212553">
                  <a:moveTo>
                    <a:pt x="152357" y="40681"/>
                  </a:moveTo>
                  <a:lnTo>
                    <a:pt x="114189" y="2513"/>
                  </a:lnTo>
                  <a:lnTo>
                    <a:pt x="104060" y="0"/>
                  </a:lnTo>
                  <a:lnTo>
                    <a:pt x="80618" y="5335"/>
                  </a:lnTo>
                  <a:lnTo>
                    <a:pt x="59027" y="21925"/>
                  </a:lnTo>
                  <a:lnTo>
                    <a:pt x="40798" y="44532"/>
                  </a:lnTo>
                  <a:lnTo>
                    <a:pt x="12619" y="100349"/>
                  </a:lnTo>
                  <a:lnTo>
                    <a:pt x="367" y="132709"/>
                  </a:lnTo>
                  <a:lnTo>
                    <a:pt x="0" y="162326"/>
                  </a:lnTo>
                  <a:lnTo>
                    <a:pt x="8977" y="186661"/>
                  </a:lnTo>
                  <a:lnTo>
                    <a:pt x="15637" y="197416"/>
                  </a:lnTo>
                  <a:lnTo>
                    <a:pt x="27694" y="204586"/>
                  </a:lnTo>
                  <a:lnTo>
                    <a:pt x="61404" y="212552"/>
                  </a:lnTo>
                  <a:lnTo>
                    <a:pt x="115929" y="209759"/>
                  </a:lnTo>
                  <a:lnTo>
                    <a:pt x="170679" y="206561"/>
                  </a:lnTo>
                  <a:lnTo>
                    <a:pt x="195032" y="201751"/>
                  </a:lnTo>
                  <a:lnTo>
                    <a:pt x="220914" y="1915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522861" y="11345521"/>
              <a:ext cx="1014630" cy="62635"/>
            </a:xfrm>
            <a:custGeom>
              <a:avLst/>
              <a:gdLst/>
              <a:ahLst/>
              <a:cxnLst/>
              <a:rect l="0" t="0" r="0" b="0"/>
              <a:pathLst>
                <a:path w="1014630" h="62635">
                  <a:moveTo>
                    <a:pt x="0" y="41134"/>
                  </a:moveTo>
                  <a:lnTo>
                    <a:pt x="48807" y="51987"/>
                  </a:lnTo>
                  <a:lnTo>
                    <a:pt x="102315" y="53999"/>
                  </a:lnTo>
                  <a:lnTo>
                    <a:pt x="158287" y="58657"/>
                  </a:lnTo>
                  <a:lnTo>
                    <a:pt x="190704" y="62634"/>
                  </a:lnTo>
                  <a:lnTo>
                    <a:pt x="247785" y="57830"/>
                  </a:lnTo>
                  <a:lnTo>
                    <a:pt x="301068" y="56172"/>
                  </a:lnTo>
                  <a:lnTo>
                    <a:pt x="348109" y="51372"/>
                  </a:lnTo>
                  <a:lnTo>
                    <a:pt x="390852" y="45684"/>
                  </a:lnTo>
                  <a:lnTo>
                    <a:pt x="435241" y="43157"/>
                  </a:lnTo>
                  <a:lnTo>
                    <a:pt x="495777" y="41734"/>
                  </a:lnTo>
                  <a:lnTo>
                    <a:pt x="537735" y="37338"/>
                  </a:lnTo>
                  <a:lnTo>
                    <a:pt x="600118" y="30361"/>
                  </a:lnTo>
                  <a:lnTo>
                    <a:pt x="661260" y="24232"/>
                  </a:lnTo>
                  <a:lnTo>
                    <a:pt x="723556" y="16829"/>
                  </a:lnTo>
                  <a:lnTo>
                    <a:pt x="780609" y="14635"/>
                  </a:lnTo>
                  <a:lnTo>
                    <a:pt x="820735" y="14122"/>
                  </a:lnTo>
                  <a:lnTo>
                    <a:pt x="869039" y="13894"/>
                  </a:lnTo>
                  <a:lnTo>
                    <a:pt x="916914" y="9730"/>
                  </a:lnTo>
                  <a:lnTo>
                    <a:pt x="974504" y="2883"/>
                  </a:lnTo>
                  <a:lnTo>
                    <a:pt x="10146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614766" y="11537932"/>
              <a:ext cx="196031" cy="222678"/>
            </a:xfrm>
            <a:custGeom>
              <a:avLst/>
              <a:gdLst/>
              <a:ahLst/>
              <a:cxnLst/>
              <a:rect l="0" t="0" r="0" b="0"/>
              <a:pathLst>
                <a:path w="196031" h="222678">
                  <a:moveTo>
                    <a:pt x="168608" y="40681"/>
                  </a:moveTo>
                  <a:lnTo>
                    <a:pt x="130440" y="2512"/>
                  </a:lnTo>
                  <a:lnTo>
                    <a:pt x="118787" y="0"/>
                  </a:lnTo>
                  <a:lnTo>
                    <a:pt x="89589" y="5334"/>
                  </a:lnTo>
                  <a:lnTo>
                    <a:pt x="64425" y="25987"/>
                  </a:lnTo>
                  <a:lnTo>
                    <a:pt x="33127" y="75937"/>
                  </a:lnTo>
                  <a:lnTo>
                    <a:pt x="8619" y="130854"/>
                  </a:lnTo>
                  <a:lnTo>
                    <a:pt x="0" y="163025"/>
                  </a:lnTo>
                  <a:lnTo>
                    <a:pt x="1247" y="197635"/>
                  </a:lnTo>
                  <a:lnTo>
                    <a:pt x="8283" y="209303"/>
                  </a:lnTo>
                  <a:lnTo>
                    <a:pt x="19068" y="217081"/>
                  </a:lnTo>
                  <a:lnTo>
                    <a:pt x="32351" y="222266"/>
                  </a:lnTo>
                  <a:lnTo>
                    <a:pt x="44254" y="222677"/>
                  </a:lnTo>
                  <a:lnTo>
                    <a:pt x="65604" y="215007"/>
                  </a:lnTo>
                  <a:lnTo>
                    <a:pt x="113560" y="183732"/>
                  </a:lnTo>
                  <a:lnTo>
                    <a:pt x="142818" y="148068"/>
                  </a:lnTo>
                  <a:lnTo>
                    <a:pt x="167125" y="95071"/>
                  </a:lnTo>
                  <a:lnTo>
                    <a:pt x="172190" y="81511"/>
                  </a:lnTo>
                  <a:lnTo>
                    <a:pt x="172519" y="78565"/>
                  </a:lnTo>
                  <a:lnTo>
                    <a:pt x="164760" y="91542"/>
                  </a:lnTo>
                  <a:lnTo>
                    <a:pt x="157819" y="133108"/>
                  </a:lnTo>
                  <a:lnTo>
                    <a:pt x="164321" y="158442"/>
                  </a:lnTo>
                  <a:lnTo>
                    <a:pt x="196030" y="2052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947908" y="11523768"/>
              <a:ext cx="13712" cy="191957"/>
            </a:xfrm>
            <a:custGeom>
              <a:avLst/>
              <a:gdLst/>
              <a:ahLst/>
              <a:cxnLst/>
              <a:rect l="0" t="0" r="0" b="0"/>
              <a:pathLst>
                <a:path w="13712" h="191957">
                  <a:moveTo>
                    <a:pt x="13711" y="0"/>
                  </a:moveTo>
                  <a:lnTo>
                    <a:pt x="2859" y="59660"/>
                  </a:lnTo>
                  <a:lnTo>
                    <a:pt x="847" y="111116"/>
                  </a:lnTo>
                  <a:lnTo>
                    <a:pt x="251" y="156831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2879352" y="11619746"/>
              <a:ext cx="150825" cy="13712"/>
            </a:xfrm>
            <a:custGeom>
              <a:avLst/>
              <a:gdLst/>
              <a:ahLst/>
              <a:cxnLst/>
              <a:rect l="0" t="0" r="0" b="0"/>
              <a:pathLst>
                <a:path w="150825" h="13712">
                  <a:moveTo>
                    <a:pt x="0" y="13711"/>
                  </a:moveTo>
                  <a:lnTo>
                    <a:pt x="59660" y="2859"/>
                  </a:lnTo>
                  <a:lnTo>
                    <a:pt x="107054" y="84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126154" y="11468923"/>
              <a:ext cx="154968" cy="260514"/>
            </a:xfrm>
            <a:custGeom>
              <a:avLst/>
              <a:gdLst/>
              <a:ahLst/>
              <a:cxnLst/>
              <a:rect l="0" t="0" r="0" b="0"/>
              <a:pathLst>
                <a:path w="154968" h="260514">
                  <a:moveTo>
                    <a:pt x="27422" y="0"/>
                  </a:moveTo>
                  <a:lnTo>
                    <a:pt x="27422" y="53209"/>
                  </a:lnTo>
                  <a:lnTo>
                    <a:pt x="27422" y="107511"/>
                  </a:lnTo>
                  <a:lnTo>
                    <a:pt x="25899" y="168121"/>
                  </a:lnTo>
                  <a:lnTo>
                    <a:pt x="20144" y="201168"/>
                  </a:lnTo>
                  <a:lnTo>
                    <a:pt x="17999" y="205714"/>
                  </a:lnTo>
                  <a:lnTo>
                    <a:pt x="16570" y="202651"/>
                  </a:lnTo>
                  <a:lnTo>
                    <a:pt x="16505" y="184522"/>
                  </a:lnTo>
                  <a:lnTo>
                    <a:pt x="26557" y="148621"/>
                  </a:lnTo>
                  <a:lnTo>
                    <a:pt x="56479" y="99606"/>
                  </a:lnTo>
                  <a:lnTo>
                    <a:pt x="65075" y="89256"/>
                  </a:lnTo>
                  <a:lnTo>
                    <a:pt x="75376" y="83879"/>
                  </a:lnTo>
                  <a:lnTo>
                    <a:pt x="99010" y="81967"/>
                  </a:lnTo>
                  <a:lnTo>
                    <a:pt x="120686" y="90259"/>
                  </a:lnTo>
                  <a:lnTo>
                    <a:pt x="130731" y="96736"/>
                  </a:lnTo>
                  <a:lnTo>
                    <a:pt x="145956" y="116120"/>
                  </a:lnTo>
                  <a:lnTo>
                    <a:pt x="152149" y="127688"/>
                  </a:lnTo>
                  <a:lnTo>
                    <a:pt x="154967" y="156791"/>
                  </a:lnTo>
                  <a:lnTo>
                    <a:pt x="153586" y="173083"/>
                  </a:lnTo>
                  <a:lnTo>
                    <a:pt x="139863" y="199311"/>
                  </a:lnTo>
                  <a:lnTo>
                    <a:pt x="118530" y="219600"/>
                  </a:lnTo>
                  <a:lnTo>
                    <a:pt x="67593" y="245040"/>
                  </a:lnTo>
                  <a:lnTo>
                    <a:pt x="31200" y="25592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1686729" y="10961608"/>
              <a:ext cx="2179831" cy="1138030"/>
            </a:xfrm>
            <a:custGeom>
              <a:avLst/>
              <a:gdLst/>
              <a:ahLst/>
              <a:cxnLst/>
              <a:rect l="0" t="0" r="0" b="0"/>
              <a:pathLst>
                <a:path w="2179831" h="1138030">
                  <a:moveTo>
                    <a:pt x="2179830" y="109690"/>
                  </a:moveTo>
                  <a:lnTo>
                    <a:pt x="2143944" y="100267"/>
                  </a:lnTo>
                  <a:lnTo>
                    <a:pt x="2089299" y="95726"/>
                  </a:lnTo>
                  <a:lnTo>
                    <a:pt x="2033837" y="85409"/>
                  </a:lnTo>
                  <a:lnTo>
                    <a:pt x="1977286" y="72703"/>
                  </a:lnTo>
                  <a:lnTo>
                    <a:pt x="1934924" y="63797"/>
                  </a:lnTo>
                  <a:lnTo>
                    <a:pt x="1890706" y="54761"/>
                  </a:lnTo>
                  <a:lnTo>
                    <a:pt x="1844139" y="45667"/>
                  </a:lnTo>
                  <a:lnTo>
                    <a:pt x="1792973" y="36547"/>
                  </a:lnTo>
                  <a:lnTo>
                    <a:pt x="1739763" y="27415"/>
                  </a:lnTo>
                  <a:lnTo>
                    <a:pt x="1690216" y="18278"/>
                  </a:lnTo>
                  <a:lnTo>
                    <a:pt x="1635103" y="6093"/>
                  </a:lnTo>
                  <a:lnTo>
                    <a:pt x="1577809" y="1806"/>
                  </a:lnTo>
                  <a:lnTo>
                    <a:pt x="1529874" y="803"/>
                  </a:lnTo>
                  <a:lnTo>
                    <a:pt x="1486226" y="357"/>
                  </a:lnTo>
                  <a:lnTo>
                    <a:pt x="1427393" y="106"/>
                  </a:lnTo>
                  <a:lnTo>
                    <a:pt x="1371367" y="31"/>
                  </a:lnTo>
                  <a:lnTo>
                    <a:pt x="1316172" y="9"/>
                  </a:lnTo>
                  <a:lnTo>
                    <a:pt x="1261223" y="3"/>
                  </a:lnTo>
                  <a:lnTo>
                    <a:pt x="1206348" y="1"/>
                  </a:lnTo>
                  <a:lnTo>
                    <a:pt x="1165207" y="0"/>
                  </a:lnTo>
                  <a:lnTo>
                    <a:pt x="1111374" y="0"/>
                  </a:lnTo>
                  <a:lnTo>
                    <a:pt x="1064089" y="4063"/>
                  </a:lnTo>
                  <a:lnTo>
                    <a:pt x="1003208" y="10852"/>
                  </a:lnTo>
                  <a:lnTo>
                    <a:pt x="950637" y="16927"/>
                  </a:lnTo>
                  <a:lnTo>
                    <a:pt x="902052" y="24313"/>
                  </a:lnTo>
                  <a:lnTo>
                    <a:pt x="862383" y="27564"/>
                  </a:lnTo>
                  <a:lnTo>
                    <a:pt x="809205" y="34088"/>
                  </a:lnTo>
                  <a:lnTo>
                    <a:pt x="750022" y="38003"/>
                  </a:lnTo>
                  <a:lnTo>
                    <a:pt x="694265" y="41265"/>
                  </a:lnTo>
                  <a:lnTo>
                    <a:pt x="637180" y="51668"/>
                  </a:lnTo>
                  <a:lnTo>
                    <a:pt x="589797" y="62875"/>
                  </a:lnTo>
                  <a:lnTo>
                    <a:pt x="536317" y="68396"/>
                  </a:lnTo>
                  <a:lnTo>
                    <a:pt x="494674" y="75087"/>
                  </a:lnTo>
                  <a:lnTo>
                    <a:pt x="446712" y="83139"/>
                  </a:lnTo>
                  <a:lnTo>
                    <a:pt x="396450" y="90272"/>
                  </a:lnTo>
                  <a:lnTo>
                    <a:pt x="348720" y="93443"/>
                  </a:lnTo>
                  <a:lnTo>
                    <a:pt x="302115" y="98915"/>
                  </a:lnTo>
                  <a:lnTo>
                    <a:pt x="257535" y="106424"/>
                  </a:lnTo>
                  <a:lnTo>
                    <a:pt x="198176" y="119217"/>
                  </a:lnTo>
                  <a:lnTo>
                    <a:pt x="141994" y="132657"/>
                  </a:lnTo>
                  <a:lnTo>
                    <a:pt x="88277" y="146287"/>
                  </a:lnTo>
                  <a:lnTo>
                    <a:pt x="57376" y="155410"/>
                  </a:lnTo>
                  <a:lnTo>
                    <a:pt x="45784" y="163021"/>
                  </a:lnTo>
                  <a:lnTo>
                    <a:pt x="28842" y="183667"/>
                  </a:lnTo>
                  <a:lnTo>
                    <a:pt x="20296" y="212140"/>
                  </a:lnTo>
                  <a:lnTo>
                    <a:pt x="15486" y="266493"/>
                  </a:lnTo>
                  <a:lnTo>
                    <a:pt x="14360" y="308875"/>
                  </a:lnTo>
                  <a:lnTo>
                    <a:pt x="13860" y="353102"/>
                  </a:lnTo>
                  <a:lnTo>
                    <a:pt x="13638" y="402212"/>
                  </a:lnTo>
                  <a:lnTo>
                    <a:pt x="13539" y="451461"/>
                  </a:lnTo>
                  <a:lnTo>
                    <a:pt x="13495" y="493663"/>
                  </a:lnTo>
                  <a:lnTo>
                    <a:pt x="13476" y="540857"/>
                  </a:lnTo>
                  <a:lnTo>
                    <a:pt x="13467" y="589256"/>
                  </a:lnTo>
                  <a:lnTo>
                    <a:pt x="13463" y="631079"/>
                  </a:lnTo>
                  <a:lnTo>
                    <a:pt x="13461" y="682167"/>
                  </a:lnTo>
                  <a:lnTo>
                    <a:pt x="13461" y="740421"/>
                  </a:lnTo>
                  <a:lnTo>
                    <a:pt x="13460" y="801859"/>
                  </a:lnTo>
                  <a:lnTo>
                    <a:pt x="9398" y="848462"/>
                  </a:lnTo>
                  <a:lnTo>
                    <a:pt x="2607" y="908518"/>
                  </a:lnTo>
                  <a:lnTo>
                    <a:pt x="1019" y="952234"/>
                  </a:lnTo>
                  <a:lnTo>
                    <a:pt x="313" y="997054"/>
                  </a:lnTo>
                  <a:lnTo>
                    <a:pt x="0" y="1042365"/>
                  </a:lnTo>
                  <a:lnTo>
                    <a:pt x="2907" y="1083325"/>
                  </a:lnTo>
                  <a:lnTo>
                    <a:pt x="14356" y="1111685"/>
                  </a:lnTo>
                  <a:lnTo>
                    <a:pt x="26245" y="1120467"/>
                  </a:lnTo>
                  <a:lnTo>
                    <a:pt x="77848" y="1132827"/>
                  </a:lnTo>
                  <a:lnTo>
                    <a:pt x="133933" y="1134964"/>
                  </a:lnTo>
                  <a:lnTo>
                    <a:pt x="176185" y="1130066"/>
                  </a:lnTo>
                  <a:lnTo>
                    <a:pt x="224418" y="1126874"/>
                  </a:lnTo>
                  <a:lnTo>
                    <a:pt x="273277" y="1125454"/>
                  </a:lnTo>
                  <a:lnTo>
                    <a:pt x="315305" y="1124823"/>
                  </a:lnTo>
                  <a:lnTo>
                    <a:pt x="366485" y="1124543"/>
                  </a:lnTo>
                  <a:lnTo>
                    <a:pt x="426302" y="1125943"/>
                  </a:lnTo>
                  <a:lnTo>
                    <a:pt x="459316" y="1128448"/>
                  </a:lnTo>
                  <a:lnTo>
                    <a:pt x="522406" y="1133772"/>
                  </a:lnTo>
                  <a:lnTo>
                    <a:pt x="570758" y="1136138"/>
                  </a:lnTo>
                  <a:lnTo>
                    <a:pt x="616624" y="1137190"/>
                  </a:lnTo>
                  <a:lnTo>
                    <a:pt x="660876" y="1137657"/>
                  </a:lnTo>
                  <a:lnTo>
                    <a:pt x="721573" y="1137919"/>
                  </a:lnTo>
                  <a:lnTo>
                    <a:pt x="764904" y="1137981"/>
                  </a:lnTo>
                  <a:lnTo>
                    <a:pt x="813616" y="1138008"/>
                  </a:lnTo>
                  <a:lnTo>
                    <a:pt x="864212" y="1138021"/>
                  </a:lnTo>
                  <a:lnTo>
                    <a:pt x="912090" y="1138026"/>
                  </a:lnTo>
                  <a:lnTo>
                    <a:pt x="962822" y="1138029"/>
                  </a:lnTo>
                  <a:lnTo>
                    <a:pt x="1015840" y="1136506"/>
                  </a:lnTo>
                  <a:lnTo>
                    <a:pt x="1069872" y="1130752"/>
                  </a:lnTo>
                  <a:lnTo>
                    <a:pt x="1120293" y="1127178"/>
                  </a:lnTo>
                  <a:lnTo>
                    <a:pt x="1169618" y="1125590"/>
                  </a:lnTo>
                  <a:lnTo>
                    <a:pt x="1222009" y="1124884"/>
                  </a:lnTo>
                  <a:lnTo>
                    <a:pt x="1275763" y="1124570"/>
                  </a:lnTo>
                  <a:lnTo>
                    <a:pt x="1330123" y="1124430"/>
                  </a:lnTo>
                  <a:lnTo>
                    <a:pt x="1384753" y="1124368"/>
                  </a:lnTo>
                  <a:lnTo>
                    <a:pt x="1435439" y="1124341"/>
                  </a:lnTo>
                  <a:lnTo>
                    <a:pt x="1483357" y="1124329"/>
                  </a:lnTo>
                  <a:lnTo>
                    <a:pt x="1530046" y="1124323"/>
                  </a:lnTo>
                  <a:lnTo>
                    <a:pt x="1576187" y="1120258"/>
                  </a:lnTo>
                  <a:lnTo>
                    <a:pt x="1622085" y="1114897"/>
                  </a:lnTo>
                  <a:lnTo>
                    <a:pt x="1667876" y="1112514"/>
                  </a:lnTo>
                  <a:lnTo>
                    <a:pt x="1721744" y="1111455"/>
                  </a:lnTo>
                  <a:lnTo>
                    <a:pt x="1779709" y="1110984"/>
                  </a:lnTo>
                  <a:lnTo>
                    <a:pt x="1835940" y="1110774"/>
                  </a:lnTo>
                  <a:lnTo>
                    <a:pt x="1887339" y="1106620"/>
                  </a:lnTo>
                  <a:lnTo>
                    <a:pt x="1934050" y="1099694"/>
                  </a:lnTo>
                  <a:lnTo>
                    <a:pt x="1975124" y="1091538"/>
                  </a:lnTo>
                  <a:lnTo>
                    <a:pt x="1990038" y="1084184"/>
                  </a:lnTo>
                  <a:lnTo>
                    <a:pt x="2010672" y="1063823"/>
                  </a:lnTo>
                  <a:lnTo>
                    <a:pt x="2030853" y="1026666"/>
                  </a:lnTo>
                  <a:lnTo>
                    <a:pt x="2031923" y="972153"/>
                  </a:lnTo>
                  <a:lnTo>
                    <a:pt x="2030303" y="929734"/>
                  </a:lnTo>
                  <a:lnTo>
                    <a:pt x="2031106" y="882443"/>
                  </a:lnTo>
                  <a:lnTo>
                    <a:pt x="2036541" y="825878"/>
                  </a:lnTo>
                  <a:lnTo>
                    <a:pt x="2039973" y="777377"/>
                  </a:lnTo>
                  <a:lnTo>
                    <a:pt x="2041498" y="730938"/>
                  </a:lnTo>
                  <a:lnTo>
                    <a:pt x="2042176" y="674751"/>
                  </a:lnTo>
                  <a:lnTo>
                    <a:pt x="2042477" y="622358"/>
                  </a:lnTo>
                  <a:lnTo>
                    <a:pt x="2044134" y="575203"/>
                  </a:lnTo>
                  <a:lnTo>
                    <a:pt x="2052109" y="514396"/>
                  </a:lnTo>
                  <a:lnTo>
                    <a:pt x="2056672" y="457784"/>
                  </a:lnTo>
                  <a:lnTo>
                    <a:pt x="2065473" y="402415"/>
                  </a:lnTo>
                  <a:lnTo>
                    <a:pt x="2070280" y="348940"/>
                  </a:lnTo>
                  <a:lnTo>
                    <a:pt x="2080677" y="301949"/>
                  </a:lnTo>
                  <a:lnTo>
                    <a:pt x="2093776" y="248498"/>
                  </a:lnTo>
                  <a:lnTo>
                    <a:pt x="2097562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722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2015-01-16T14:17:03Z</dcterms:created>
  <dcterms:modified xsi:type="dcterms:W3CDTF">2015-01-16T14:17:09Z</dcterms:modified>
</cp:coreProperties>
</file>