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0160000" cy="12522200"/>
  <p:notesSz cx="6858000" cy="9144000"/>
  <p:embeddedFontLst>
    <p:embeddedFont>
      <p:font typeface="Calibri" panose="020F0502020204030204" pitchFamily="34" charset="0"/>
      <p:regular r:id="rId6"/>
      <p:bold r:id="rId7"/>
      <p:italic r:id="rId8"/>
      <p:boldItalic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4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90001"/>
            <a:ext cx="8636000" cy="26841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7095913"/>
            <a:ext cx="7112000" cy="320011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8EFE8-E3AE-43AC-96A0-432E78A66A86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1D1A2-B8E3-48DB-A7FF-22D412419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738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8EFE8-E3AE-43AC-96A0-432E78A66A86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1D1A2-B8E3-48DB-A7FF-22D412419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326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501471"/>
            <a:ext cx="2286000" cy="1068445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501471"/>
            <a:ext cx="6688667" cy="10684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8EFE8-E3AE-43AC-96A0-432E78A66A86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1D1A2-B8E3-48DB-A7FF-22D412419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983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8EFE8-E3AE-43AC-96A0-432E78A66A86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1D1A2-B8E3-48DB-A7FF-22D412419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59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8046676"/>
            <a:ext cx="8636000" cy="248704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5307444"/>
            <a:ext cx="8636000" cy="273923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8EFE8-E3AE-43AC-96A0-432E78A66A86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1D1A2-B8E3-48DB-A7FF-22D412419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101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2921849"/>
            <a:ext cx="4487333" cy="826407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2921849"/>
            <a:ext cx="4487333" cy="826407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8EFE8-E3AE-43AC-96A0-432E78A66A86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1D1A2-B8E3-48DB-A7FF-22D412419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416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803003"/>
            <a:ext cx="4489098" cy="116815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3971161"/>
            <a:ext cx="4489098" cy="721475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2803003"/>
            <a:ext cx="4490861" cy="116815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3971161"/>
            <a:ext cx="4490861" cy="721475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8EFE8-E3AE-43AC-96A0-432E78A66A86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1D1A2-B8E3-48DB-A7FF-22D412419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878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8EFE8-E3AE-43AC-96A0-432E78A66A86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1D1A2-B8E3-48DB-A7FF-22D412419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756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8EFE8-E3AE-43AC-96A0-432E78A66A86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1D1A2-B8E3-48DB-A7FF-22D412419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699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98569"/>
            <a:ext cx="3342570" cy="21218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498572"/>
            <a:ext cx="5679722" cy="106873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620389"/>
            <a:ext cx="3342570" cy="856553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8EFE8-E3AE-43AC-96A0-432E78A66A86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1D1A2-B8E3-48DB-A7FF-22D412419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602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8765540"/>
            <a:ext cx="6096000" cy="10348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1118882"/>
            <a:ext cx="6096000" cy="75133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9800362"/>
            <a:ext cx="6096000" cy="14696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8EFE8-E3AE-43AC-96A0-432E78A66A86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1D1A2-B8E3-48DB-A7FF-22D412419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548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501469"/>
            <a:ext cx="9144000" cy="20870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921849"/>
            <a:ext cx="9144000" cy="82640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11606227"/>
            <a:ext cx="2370667" cy="666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8EFE8-E3AE-43AC-96A0-432E78A66A86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11606227"/>
            <a:ext cx="3217333" cy="666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11606227"/>
            <a:ext cx="2370667" cy="666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1D1A2-B8E3-48DB-A7FF-22D412419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392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68300"/>
            <a:ext cx="3363268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1-5: Solving Inequalities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1800" y="1244600"/>
            <a:ext cx="959104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"At most" and "At least" suggest relationships in which the quantities may not be equal.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5900" y="2717800"/>
            <a:ext cx="3634135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1a. What is the solution of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5" name="Picture 4"/>
          <p:cNvPicPr>
            <a:picLocks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8600" y="1485900"/>
            <a:ext cx="4495800" cy="2794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6" name="TextBox 5"/>
          <p:cNvSpPr txBox="1"/>
          <p:nvPr/>
        </p:nvSpPr>
        <p:spPr>
          <a:xfrm>
            <a:off x="6197600" y="2679700"/>
            <a:ext cx="2956669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? Graph the solution.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8900" y="7315200"/>
            <a:ext cx="3634135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1b. What is the solution of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8" name="Picture 7"/>
          <p:cNvPicPr>
            <a:picLocks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9700" y="6108700"/>
            <a:ext cx="4394200" cy="2794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9" name="TextBox 8"/>
          <p:cNvSpPr txBox="1"/>
          <p:nvPr/>
        </p:nvSpPr>
        <p:spPr>
          <a:xfrm>
            <a:off x="5880100" y="7289800"/>
            <a:ext cx="2956669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? Graph the solution.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6030341" y="-22098"/>
            <a:ext cx="3295905" cy="404242"/>
          </a:xfrm>
          <a:custGeom>
            <a:avLst/>
            <a:gdLst/>
            <a:ahLst/>
            <a:cxnLst/>
            <a:rect l="0" t="0" r="0" b="0"/>
            <a:pathLst>
              <a:path w="3295905" h="404242">
                <a:moveTo>
                  <a:pt x="0" y="0"/>
                </a:moveTo>
                <a:lnTo>
                  <a:pt x="3295904" y="0"/>
                </a:lnTo>
                <a:lnTo>
                  <a:pt x="3295904" y="404241"/>
                </a:lnTo>
                <a:lnTo>
                  <a:pt x="0" y="404241"/>
                </a:lnTo>
                <a:close/>
              </a:path>
            </a:pathLst>
          </a:custGeom>
          <a:solidFill>
            <a:srgbClr val="FFFF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7796276" y="1906397"/>
            <a:ext cx="2293240" cy="489713"/>
          </a:xfrm>
          <a:custGeom>
            <a:avLst/>
            <a:gdLst/>
            <a:ahLst/>
            <a:cxnLst/>
            <a:rect l="0" t="0" r="0" b="0"/>
            <a:pathLst>
              <a:path w="2293240" h="489713">
                <a:moveTo>
                  <a:pt x="0" y="0"/>
                </a:moveTo>
                <a:lnTo>
                  <a:pt x="2293239" y="0"/>
                </a:lnTo>
                <a:lnTo>
                  <a:pt x="2293239" y="489712"/>
                </a:lnTo>
                <a:lnTo>
                  <a:pt x="0" y="489712"/>
                </a:lnTo>
                <a:close/>
              </a:path>
            </a:pathLst>
          </a:custGeom>
          <a:solidFill>
            <a:srgbClr val="FFFF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8286496" y="6867525"/>
            <a:ext cx="2153159" cy="388621"/>
          </a:xfrm>
          <a:custGeom>
            <a:avLst/>
            <a:gdLst/>
            <a:ahLst/>
            <a:cxnLst/>
            <a:rect l="0" t="0" r="0" b="0"/>
            <a:pathLst>
              <a:path w="2153159" h="388621">
                <a:moveTo>
                  <a:pt x="0" y="0"/>
                </a:moveTo>
                <a:lnTo>
                  <a:pt x="2153158" y="0"/>
                </a:lnTo>
                <a:lnTo>
                  <a:pt x="2153158" y="388620"/>
                </a:lnTo>
                <a:lnTo>
                  <a:pt x="0" y="388620"/>
                </a:lnTo>
                <a:close/>
              </a:path>
            </a:pathLst>
          </a:custGeom>
          <a:solidFill>
            <a:srgbClr val="FFFF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2700" y="11811000"/>
            <a:ext cx="422662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1c. Do problems 4 &amp; 5 on WS.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1955927" y="9302750"/>
            <a:ext cx="831851" cy="357633"/>
          </a:xfrm>
          <a:custGeom>
            <a:avLst/>
            <a:gdLst/>
            <a:ahLst/>
            <a:cxnLst/>
            <a:rect l="0" t="0" r="0" b="0"/>
            <a:pathLst>
              <a:path w="831851" h="357633">
                <a:moveTo>
                  <a:pt x="0" y="0"/>
                </a:moveTo>
                <a:lnTo>
                  <a:pt x="831850" y="0"/>
                </a:lnTo>
                <a:lnTo>
                  <a:pt x="831850" y="357632"/>
                </a:lnTo>
                <a:lnTo>
                  <a:pt x="0" y="357632"/>
                </a:lnTo>
                <a:close/>
              </a:path>
            </a:pathLst>
          </a:custGeom>
          <a:solidFill>
            <a:srgbClr val="FFFF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3633469" y="3037614"/>
            <a:ext cx="3016465" cy="493604"/>
            <a:chOff x="3633469" y="3037614"/>
            <a:chExt cx="3016465" cy="493604"/>
          </a:xfrm>
        </p:grpSpPr>
        <p:sp>
          <p:nvSpPr>
            <p:cNvPr id="15" name="Freeform 14"/>
            <p:cNvSpPr/>
            <p:nvPr/>
          </p:nvSpPr>
          <p:spPr>
            <a:xfrm>
              <a:off x="3633469" y="3229571"/>
              <a:ext cx="219380" cy="27423"/>
            </a:xfrm>
            <a:custGeom>
              <a:avLst/>
              <a:gdLst/>
              <a:ahLst/>
              <a:cxnLst/>
              <a:rect l="0" t="0" r="0" b="0"/>
              <a:pathLst>
                <a:path w="219380" h="27423">
                  <a:moveTo>
                    <a:pt x="0" y="27422"/>
                  </a:moveTo>
                  <a:lnTo>
                    <a:pt x="48807" y="12507"/>
                  </a:lnTo>
                  <a:lnTo>
                    <a:pt x="98252" y="3705"/>
                  </a:lnTo>
                  <a:lnTo>
                    <a:pt x="151496" y="1098"/>
                  </a:lnTo>
                  <a:lnTo>
                    <a:pt x="193679" y="325"/>
                  </a:lnTo>
                  <a:lnTo>
                    <a:pt x="21937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4020069" y="3037614"/>
              <a:ext cx="246907" cy="466182"/>
            </a:xfrm>
            <a:custGeom>
              <a:avLst/>
              <a:gdLst/>
              <a:ahLst/>
              <a:cxnLst/>
              <a:rect l="0" t="0" r="0" b="0"/>
              <a:pathLst>
                <a:path w="246907" h="466182">
                  <a:moveTo>
                    <a:pt x="52158" y="0"/>
                  </a:moveTo>
                  <a:lnTo>
                    <a:pt x="41211" y="45309"/>
                  </a:lnTo>
                  <a:lnTo>
                    <a:pt x="28771" y="106018"/>
                  </a:lnTo>
                  <a:lnTo>
                    <a:pt x="19927" y="155285"/>
                  </a:lnTo>
                  <a:lnTo>
                    <a:pt x="6383" y="212576"/>
                  </a:lnTo>
                  <a:lnTo>
                    <a:pt x="0" y="273054"/>
                  </a:lnTo>
                  <a:lnTo>
                    <a:pt x="5388" y="331938"/>
                  </a:lnTo>
                  <a:lnTo>
                    <a:pt x="16644" y="361321"/>
                  </a:lnTo>
                  <a:lnTo>
                    <a:pt x="23912" y="373422"/>
                  </a:lnTo>
                  <a:lnTo>
                    <a:pt x="44174" y="390931"/>
                  </a:lnTo>
                  <a:lnTo>
                    <a:pt x="55976" y="397733"/>
                  </a:lnTo>
                  <a:lnTo>
                    <a:pt x="89403" y="401227"/>
                  </a:lnTo>
                  <a:lnTo>
                    <a:pt x="128126" y="396179"/>
                  </a:lnTo>
                  <a:lnTo>
                    <a:pt x="182664" y="374683"/>
                  </a:lnTo>
                  <a:lnTo>
                    <a:pt x="213756" y="352389"/>
                  </a:lnTo>
                  <a:lnTo>
                    <a:pt x="234684" y="327246"/>
                  </a:lnTo>
                  <a:lnTo>
                    <a:pt x="242398" y="314142"/>
                  </a:lnTo>
                  <a:lnTo>
                    <a:pt x="246906" y="287395"/>
                  </a:lnTo>
                  <a:lnTo>
                    <a:pt x="245976" y="273864"/>
                  </a:lnTo>
                  <a:lnTo>
                    <a:pt x="240785" y="263319"/>
                  </a:lnTo>
                  <a:lnTo>
                    <a:pt x="222830" y="247541"/>
                  </a:lnTo>
                  <a:lnTo>
                    <a:pt x="210120" y="247294"/>
                  </a:lnTo>
                  <a:lnTo>
                    <a:pt x="179747" y="259208"/>
                  </a:lnTo>
                  <a:lnTo>
                    <a:pt x="142945" y="291611"/>
                  </a:lnTo>
                  <a:lnTo>
                    <a:pt x="112743" y="337437"/>
                  </a:lnTo>
                  <a:lnTo>
                    <a:pt x="99055" y="389609"/>
                  </a:lnTo>
                  <a:lnTo>
                    <a:pt x="103978" y="417422"/>
                  </a:lnTo>
                  <a:lnTo>
                    <a:pt x="120714" y="4661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4319029" y="3243282"/>
              <a:ext cx="137112" cy="219380"/>
            </a:xfrm>
            <a:custGeom>
              <a:avLst/>
              <a:gdLst/>
              <a:ahLst/>
              <a:cxnLst/>
              <a:rect l="0" t="0" r="0" b="0"/>
              <a:pathLst>
                <a:path w="137112" h="219380">
                  <a:moveTo>
                    <a:pt x="0" y="0"/>
                  </a:moveTo>
                  <a:lnTo>
                    <a:pt x="0" y="29115"/>
                  </a:lnTo>
                  <a:lnTo>
                    <a:pt x="14557" y="69058"/>
                  </a:lnTo>
                  <a:lnTo>
                    <a:pt x="46774" y="121976"/>
                  </a:lnTo>
                  <a:lnTo>
                    <a:pt x="98827" y="180164"/>
                  </a:lnTo>
                  <a:lnTo>
                    <a:pt x="137111" y="2193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4375388" y="3256993"/>
              <a:ext cx="149309" cy="260514"/>
            </a:xfrm>
            <a:custGeom>
              <a:avLst/>
              <a:gdLst/>
              <a:ahLst/>
              <a:cxnLst/>
              <a:rect l="0" t="0" r="0" b="0"/>
              <a:pathLst>
                <a:path w="149309" h="260514">
                  <a:moveTo>
                    <a:pt x="149308" y="0"/>
                  </a:moveTo>
                  <a:lnTo>
                    <a:pt x="111140" y="45447"/>
                  </a:lnTo>
                  <a:lnTo>
                    <a:pt x="75865" y="106253"/>
                  </a:lnTo>
                  <a:lnTo>
                    <a:pt x="39556" y="163856"/>
                  </a:lnTo>
                  <a:lnTo>
                    <a:pt x="3043" y="219245"/>
                  </a:lnTo>
                  <a:lnTo>
                    <a:pt x="0" y="229954"/>
                  </a:lnTo>
                  <a:lnTo>
                    <a:pt x="1019" y="238617"/>
                  </a:lnTo>
                  <a:lnTo>
                    <a:pt x="12197" y="260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4730364" y="3229571"/>
              <a:ext cx="13713" cy="260513"/>
            </a:xfrm>
            <a:custGeom>
              <a:avLst/>
              <a:gdLst/>
              <a:ahLst/>
              <a:cxnLst/>
              <a:rect l="0" t="0" r="0" b="0"/>
              <a:pathLst>
                <a:path w="13713" h="260513">
                  <a:moveTo>
                    <a:pt x="13712" y="0"/>
                  </a:moveTo>
                  <a:lnTo>
                    <a:pt x="2859" y="48807"/>
                  </a:lnTo>
                  <a:lnTo>
                    <a:pt x="848" y="98252"/>
                  </a:lnTo>
                  <a:lnTo>
                    <a:pt x="252" y="151496"/>
                  </a:lnTo>
                  <a:lnTo>
                    <a:pt x="75" y="205867"/>
                  </a:lnTo>
                  <a:lnTo>
                    <a:pt x="0" y="2605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4634386" y="3311838"/>
              <a:ext cx="219380" cy="54846"/>
            </a:xfrm>
            <a:custGeom>
              <a:avLst/>
              <a:gdLst/>
              <a:ahLst/>
              <a:cxnLst/>
              <a:rect l="0" t="0" r="0" b="0"/>
              <a:pathLst>
                <a:path w="219380" h="54846">
                  <a:moveTo>
                    <a:pt x="0" y="54845"/>
                  </a:moveTo>
                  <a:lnTo>
                    <a:pt x="45309" y="43898"/>
                  </a:lnTo>
                  <a:lnTo>
                    <a:pt x="102971" y="31458"/>
                  </a:lnTo>
                  <a:lnTo>
                    <a:pt x="157804" y="18123"/>
                  </a:lnTo>
                  <a:lnTo>
                    <a:pt x="21937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4922321" y="3147303"/>
              <a:ext cx="41135" cy="342781"/>
            </a:xfrm>
            <a:custGeom>
              <a:avLst/>
              <a:gdLst/>
              <a:ahLst/>
              <a:cxnLst/>
              <a:rect l="0" t="0" r="0" b="0"/>
              <a:pathLst>
                <a:path w="41135" h="342781">
                  <a:moveTo>
                    <a:pt x="41134" y="0"/>
                  </a:moveTo>
                  <a:lnTo>
                    <a:pt x="37071" y="59660"/>
                  </a:lnTo>
                  <a:lnTo>
                    <a:pt x="30281" y="111117"/>
                  </a:lnTo>
                  <a:lnTo>
                    <a:pt x="28270" y="164958"/>
                  </a:lnTo>
                  <a:lnTo>
                    <a:pt x="23611" y="215442"/>
                  </a:lnTo>
                  <a:lnTo>
                    <a:pt x="16645" y="263409"/>
                  </a:lnTo>
                  <a:lnTo>
                    <a:pt x="10518" y="308091"/>
                  </a:lnTo>
                  <a:lnTo>
                    <a:pt x="0" y="342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5055136" y="3170477"/>
              <a:ext cx="165265" cy="273750"/>
            </a:xfrm>
            <a:custGeom>
              <a:avLst/>
              <a:gdLst/>
              <a:ahLst/>
              <a:cxnLst/>
              <a:rect l="0" t="0" r="0" b="0"/>
              <a:pathLst>
                <a:path w="165265" h="273750">
                  <a:moveTo>
                    <a:pt x="155120" y="45383"/>
                  </a:moveTo>
                  <a:lnTo>
                    <a:pt x="147842" y="23546"/>
                  </a:lnTo>
                  <a:lnTo>
                    <a:pt x="132080" y="8763"/>
                  </a:lnTo>
                  <a:lnTo>
                    <a:pt x="121479" y="2688"/>
                  </a:lnTo>
                  <a:lnTo>
                    <a:pt x="97512" y="0"/>
                  </a:lnTo>
                  <a:lnTo>
                    <a:pt x="73148" y="5407"/>
                  </a:lnTo>
                  <a:lnTo>
                    <a:pt x="52163" y="17967"/>
                  </a:lnTo>
                  <a:lnTo>
                    <a:pt x="23220" y="49447"/>
                  </a:lnTo>
                  <a:lnTo>
                    <a:pt x="2625" y="87721"/>
                  </a:lnTo>
                  <a:lnTo>
                    <a:pt x="0" y="114474"/>
                  </a:lnTo>
                  <a:lnTo>
                    <a:pt x="1432" y="128007"/>
                  </a:lnTo>
                  <a:lnTo>
                    <a:pt x="3911" y="132458"/>
                  </a:lnTo>
                  <a:lnTo>
                    <a:pt x="7087" y="130855"/>
                  </a:lnTo>
                  <a:lnTo>
                    <a:pt x="10727" y="125216"/>
                  </a:lnTo>
                  <a:lnTo>
                    <a:pt x="37687" y="102722"/>
                  </a:lnTo>
                  <a:lnTo>
                    <a:pt x="49409" y="100367"/>
                  </a:lnTo>
                  <a:lnTo>
                    <a:pt x="74621" y="105875"/>
                  </a:lnTo>
                  <a:lnTo>
                    <a:pt x="107232" y="126107"/>
                  </a:lnTo>
                  <a:lnTo>
                    <a:pt x="136192" y="151399"/>
                  </a:lnTo>
                  <a:lnTo>
                    <a:pt x="156790" y="185469"/>
                  </a:lnTo>
                  <a:lnTo>
                    <a:pt x="165264" y="231788"/>
                  </a:lnTo>
                  <a:lnTo>
                    <a:pt x="161882" y="244303"/>
                  </a:lnTo>
                  <a:lnTo>
                    <a:pt x="155058" y="254169"/>
                  </a:lnTo>
                  <a:lnTo>
                    <a:pt x="145938" y="262270"/>
                  </a:lnTo>
                  <a:lnTo>
                    <a:pt x="119554" y="271271"/>
                  </a:lnTo>
                  <a:lnTo>
                    <a:pt x="89039" y="273749"/>
                  </a:lnTo>
                  <a:lnTo>
                    <a:pt x="36271" y="262925"/>
                  </a:lnTo>
                  <a:lnTo>
                    <a:pt x="4297" y="25105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5436718" y="3174726"/>
              <a:ext cx="20341" cy="315358"/>
            </a:xfrm>
            <a:custGeom>
              <a:avLst/>
              <a:gdLst/>
              <a:ahLst/>
              <a:cxnLst/>
              <a:rect l="0" t="0" r="0" b="0"/>
              <a:pathLst>
                <a:path w="20341" h="315358">
                  <a:moveTo>
                    <a:pt x="20340" y="0"/>
                  </a:moveTo>
                  <a:lnTo>
                    <a:pt x="5425" y="48807"/>
                  </a:lnTo>
                  <a:lnTo>
                    <a:pt x="0" y="81107"/>
                  </a:lnTo>
                  <a:lnTo>
                    <a:pt x="3988" y="133552"/>
                  </a:lnTo>
                  <a:lnTo>
                    <a:pt x="7369" y="187686"/>
                  </a:lnTo>
                  <a:lnTo>
                    <a:pt x="15820" y="242320"/>
                  </a:lnTo>
                  <a:lnTo>
                    <a:pt x="19447" y="299125"/>
                  </a:lnTo>
                  <a:lnTo>
                    <a:pt x="20340" y="3153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5319946" y="3325549"/>
              <a:ext cx="233092" cy="13713"/>
            </a:xfrm>
            <a:custGeom>
              <a:avLst/>
              <a:gdLst/>
              <a:ahLst/>
              <a:cxnLst/>
              <a:rect l="0" t="0" r="0" b="0"/>
              <a:pathLst>
                <a:path w="233092" h="13713">
                  <a:moveTo>
                    <a:pt x="0" y="13712"/>
                  </a:moveTo>
                  <a:lnTo>
                    <a:pt x="45309" y="13712"/>
                  </a:lnTo>
                  <a:lnTo>
                    <a:pt x="102971" y="13712"/>
                  </a:lnTo>
                  <a:lnTo>
                    <a:pt x="157804" y="12188"/>
                  </a:lnTo>
                  <a:lnTo>
                    <a:pt x="209925" y="2859"/>
                  </a:lnTo>
                  <a:lnTo>
                    <a:pt x="23309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5690148" y="3092459"/>
              <a:ext cx="41135" cy="370203"/>
            </a:xfrm>
            <a:custGeom>
              <a:avLst/>
              <a:gdLst/>
              <a:ahLst/>
              <a:cxnLst/>
              <a:rect l="0" t="0" r="0" b="0"/>
              <a:pathLst>
                <a:path w="41135" h="370203">
                  <a:moveTo>
                    <a:pt x="41134" y="0"/>
                  </a:moveTo>
                  <a:lnTo>
                    <a:pt x="30282" y="48807"/>
                  </a:lnTo>
                  <a:lnTo>
                    <a:pt x="28270" y="98252"/>
                  </a:lnTo>
                  <a:lnTo>
                    <a:pt x="27674" y="151497"/>
                  </a:lnTo>
                  <a:lnTo>
                    <a:pt x="27498" y="209930"/>
                  </a:lnTo>
                  <a:lnTo>
                    <a:pt x="23382" y="267362"/>
                  </a:lnTo>
                  <a:lnTo>
                    <a:pt x="12514" y="317387"/>
                  </a:lnTo>
                  <a:lnTo>
                    <a:pt x="0" y="3702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5978084" y="3174726"/>
              <a:ext cx="154545" cy="219380"/>
            </a:xfrm>
            <a:custGeom>
              <a:avLst/>
              <a:gdLst/>
              <a:ahLst/>
              <a:cxnLst/>
              <a:rect l="0" t="0" r="0" b="0"/>
              <a:pathLst>
                <a:path w="154545" h="219380">
                  <a:moveTo>
                    <a:pt x="27422" y="0"/>
                  </a:moveTo>
                  <a:lnTo>
                    <a:pt x="76230" y="18978"/>
                  </a:lnTo>
                  <a:lnTo>
                    <a:pt x="108530" y="31286"/>
                  </a:lnTo>
                  <a:lnTo>
                    <a:pt x="143198" y="36757"/>
                  </a:lnTo>
                  <a:lnTo>
                    <a:pt x="151833" y="41263"/>
                  </a:lnTo>
                  <a:lnTo>
                    <a:pt x="154544" y="47314"/>
                  </a:lnTo>
                  <a:lnTo>
                    <a:pt x="153303" y="54394"/>
                  </a:lnTo>
                  <a:lnTo>
                    <a:pt x="139737" y="70387"/>
                  </a:lnTo>
                  <a:lnTo>
                    <a:pt x="82498" y="123561"/>
                  </a:lnTo>
                  <a:lnTo>
                    <a:pt x="27442" y="178259"/>
                  </a:lnTo>
                  <a:lnTo>
                    <a:pt x="12196" y="195010"/>
                  </a:lnTo>
                  <a:lnTo>
                    <a:pt x="0" y="2193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5978084" y="3421528"/>
              <a:ext cx="178246" cy="13711"/>
            </a:xfrm>
            <a:custGeom>
              <a:avLst/>
              <a:gdLst/>
              <a:ahLst/>
              <a:cxnLst/>
              <a:rect l="0" t="0" r="0" b="0"/>
              <a:pathLst>
                <a:path w="178246" h="13711">
                  <a:moveTo>
                    <a:pt x="0" y="0"/>
                  </a:moveTo>
                  <a:lnTo>
                    <a:pt x="48807" y="10852"/>
                  </a:lnTo>
                  <a:lnTo>
                    <a:pt x="98252" y="12863"/>
                  </a:lnTo>
                  <a:lnTo>
                    <a:pt x="143371" y="13459"/>
                  </a:lnTo>
                  <a:lnTo>
                    <a:pt x="178245" y="1371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6370900" y="3174726"/>
              <a:ext cx="251611" cy="133349"/>
            </a:xfrm>
            <a:custGeom>
              <a:avLst/>
              <a:gdLst/>
              <a:ahLst/>
              <a:cxnLst/>
              <a:rect l="0" t="0" r="0" b="0"/>
              <a:pathLst>
                <a:path w="251611" h="133349">
                  <a:moveTo>
                    <a:pt x="32231" y="0"/>
                  </a:moveTo>
                  <a:lnTo>
                    <a:pt x="13147" y="57252"/>
                  </a:lnTo>
                  <a:lnTo>
                    <a:pt x="0" y="96691"/>
                  </a:lnTo>
                  <a:lnTo>
                    <a:pt x="1603" y="104071"/>
                  </a:lnTo>
                  <a:lnTo>
                    <a:pt x="7242" y="107467"/>
                  </a:lnTo>
                  <a:lnTo>
                    <a:pt x="61779" y="120343"/>
                  </a:lnTo>
                  <a:lnTo>
                    <a:pt x="118981" y="133348"/>
                  </a:lnTo>
                  <a:lnTo>
                    <a:pt x="166609" y="131934"/>
                  </a:lnTo>
                  <a:lnTo>
                    <a:pt x="223648" y="117808"/>
                  </a:lnTo>
                  <a:lnTo>
                    <a:pt x="239183" y="109235"/>
                  </a:lnTo>
                  <a:lnTo>
                    <a:pt x="251610" y="9597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6526532" y="3037614"/>
              <a:ext cx="123402" cy="493604"/>
            </a:xfrm>
            <a:custGeom>
              <a:avLst/>
              <a:gdLst/>
              <a:ahLst/>
              <a:cxnLst/>
              <a:rect l="0" t="0" r="0" b="0"/>
              <a:pathLst>
                <a:path w="123402" h="493604">
                  <a:moveTo>
                    <a:pt x="123401" y="0"/>
                  </a:moveTo>
                  <a:lnTo>
                    <a:pt x="108485" y="59660"/>
                  </a:lnTo>
                  <a:lnTo>
                    <a:pt x="95622" y="119241"/>
                  </a:lnTo>
                  <a:lnTo>
                    <a:pt x="88202" y="168780"/>
                  </a:lnTo>
                  <a:lnTo>
                    <a:pt x="84905" y="221266"/>
                  </a:lnTo>
                  <a:lnTo>
                    <a:pt x="75770" y="280369"/>
                  </a:lnTo>
                  <a:lnTo>
                    <a:pt x="67700" y="324182"/>
                  </a:lnTo>
                  <a:lnTo>
                    <a:pt x="59035" y="369554"/>
                  </a:lnTo>
                  <a:lnTo>
                    <a:pt x="42545" y="422316"/>
                  </a:lnTo>
                  <a:lnTo>
                    <a:pt x="9758" y="477716"/>
                  </a:lnTo>
                  <a:lnTo>
                    <a:pt x="0" y="4936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3510068" y="3640906"/>
            <a:ext cx="2851930" cy="411338"/>
            <a:chOff x="3510068" y="3640906"/>
            <a:chExt cx="2851930" cy="411338"/>
          </a:xfrm>
        </p:grpSpPr>
        <p:sp>
          <p:nvSpPr>
            <p:cNvPr id="31" name="Freeform 30"/>
            <p:cNvSpPr/>
            <p:nvPr/>
          </p:nvSpPr>
          <p:spPr>
            <a:xfrm>
              <a:off x="3510068" y="3832864"/>
              <a:ext cx="329069" cy="13712"/>
            </a:xfrm>
            <a:custGeom>
              <a:avLst/>
              <a:gdLst/>
              <a:ahLst/>
              <a:cxnLst/>
              <a:rect l="0" t="0" r="0" b="0"/>
              <a:pathLst>
                <a:path w="329069" h="13712">
                  <a:moveTo>
                    <a:pt x="0" y="13711"/>
                  </a:moveTo>
                  <a:lnTo>
                    <a:pt x="59659" y="13711"/>
                  </a:lnTo>
                  <a:lnTo>
                    <a:pt x="115179" y="13711"/>
                  </a:lnTo>
                  <a:lnTo>
                    <a:pt x="175809" y="9648"/>
                  </a:lnTo>
                  <a:lnTo>
                    <a:pt x="236430" y="2858"/>
                  </a:lnTo>
                  <a:lnTo>
                    <a:pt x="290448" y="847"/>
                  </a:lnTo>
                  <a:lnTo>
                    <a:pt x="32906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3977663" y="3640906"/>
              <a:ext cx="247962" cy="411338"/>
            </a:xfrm>
            <a:custGeom>
              <a:avLst/>
              <a:gdLst/>
              <a:ahLst/>
              <a:cxnLst/>
              <a:rect l="0" t="0" r="0" b="0"/>
              <a:pathLst>
                <a:path w="247962" h="411338">
                  <a:moveTo>
                    <a:pt x="94564" y="0"/>
                  </a:moveTo>
                  <a:lnTo>
                    <a:pt x="79649" y="55598"/>
                  </a:lnTo>
                  <a:lnTo>
                    <a:pt x="62722" y="104327"/>
                  </a:lnTo>
                  <a:lnTo>
                    <a:pt x="42472" y="158883"/>
                  </a:lnTo>
                  <a:lnTo>
                    <a:pt x="22761" y="208057"/>
                  </a:lnTo>
                  <a:lnTo>
                    <a:pt x="9330" y="243293"/>
                  </a:lnTo>
                  <a:lnTo>
                    <a:pt x="1769" y="297391"/>
                  </a:lnTo>
                  <a:lnTo>
                    <a:pt x="0" y="333780"/>
                  </a:lnTo>
                  <a:lnTo>
                    <a:pt x="5623" y="348968"/>
                  </a:lnTo>
                  <a:lnTo>
                    <a:pt x="28120" y="373969"/>
                  </a:lnTo>
                  <a:lnTo>
                    <a:pt x="41127" y="380331"/>
                  </a:lnTo>
                  <a:lnTo>
                    <a:pt x="67767" y="383338"/>
                  </a:lnTo>
                  <a:lnTo>
                    <a:pt x="115739" y="369186"/>
                  </a:lnTo>
                  <a:lnTo>
                    <a:pt x="174074" y="337107"/>
                  </a:lnTo>
                  <a:lnTo>
                    <a:pt x="206653" y="307414"/>
                  </a:lnTo>
                  <a:lnTo>
                    <a:pt x="240896" y="248393"/>
                  </a:lnTo>
                  <a:lnTo>
                    <a:pt x="246963" y="234151"/>
                  </a:lnTo>
                  <a:lnTo>
                    <a:pt x="247961" y="221610"/>
                  </a:lnTo>
                  <a:lnTo>
                    <a:pt x="240945" y="199551"/>
                  </a:lnTo>
                  <a:lnTo>
                    <a:pt x="233285" y="195496"/>
                  </a:lnTo>
                  <a:lnTo>
                    <a:pt x="223608" y="195840"/>
                  </a:lnTo>
                  <a:lnTo>
                    <a:pt x="212586" y="199116"/>
                  </a:lnTo>
                  <a:lnTo>
                    <a:pt x="192214" y="214944"/>
                  </a:lnTo>
                  <a:lnTo>
                    <a:pt x="146582" y="267547"/>
                  </a:lnTo>
                  <a:lnTo>
                    <a:pt x="133933" y="297663"/>
                  </a:lnTo>
                  <a:lnTo>
                    <a:pt x="131359" y="331362"/>
                  </a:lnTo>
                  <a:lnTo>
                    <a:pt x="138475" y="376468"/>
                  </a:lnTo>
                  <a:lnTo>
                    <a:pt x="149409" y="41133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4346451" y="3791730"/>
              <a:ext cx="137113" cy="219380"/>
            </a:xfrm>
            <a:custGeom>
              <a:avLst/>
              <a:gdLst/>
              <a:ahLst/>
              <a:cxnLst/>
              <a:rect l="0" t="0" r="0" b="0"/>
              <a:pathLst>
                <a:path w="137113" h="219380">
                  <a:moveTo>
                    <a:pt x="0" y="0"/>
                  </a:moveTo>
                  <a:lnTo>
                    <a:pt x="18977" y="55597"/>
                  </a:lnTo>
                  <a:lnTo>
                    <a:pt x="51314" y="109838"/>
                  </a:lnTo>
                  <a:lnTo>
                    <a:pt x="96115" y="167413"/>
                  </a:lnTo>
                  <a:lnTo>
                    <a:pt x="137112" y="2193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4346451" y="3805441"/>
              <a:ext cx="178246" cy="246803"/>
            </a:xfrm>
            <a:custGeom>
              <a:avLst/>
              <a:gdLst/>
              <a:ahLst/>
              <a:cxnLst/>
              <a:rect l="0" t="0" r="0" b="0"/>
              <a:pathLst>
                <a:path w="178246" h="246803">
                  <a:moveTo>
                    <a:pt x="178245" y="0"/>
                  </a:moveTo>
                  <a:lnTo>
                    <a:pt x="148415" y="55597"/>
                  </a:lnTo>
                  <a:lnTo>
                    <a:pt x="104802" y="112554"/>
                  </a:lnTo>
                  <a:lnTo>
                    <a:pt x="59373" y="167018"/>
                  </a:lnTo>
                  <a:lnTo>
                    <a:pt x="17768" y="218503"/>
                  </a:lnTo>
                  <a:lnTo>
                    <a:pt x="0" y="2468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4798921" y="3736885"/>
              <a:ext cx="1" cy="219380"/>
            </a:xfrm>
            <a:custGeom>
              <a:avLst/>
              <a:gdLst/>
              <a:ahLst/>
              <a:cxnLst/>
              <a:rect l="0" t="0" r="0" b="0"/>
              <a:pathLst>
                <a:path w="1" h="219380">
                  <a:moveTo>
                    <a:pt x="0" y="0"/>
                  </a:moveTo>
                  <a:lnTo>
                    <a:pt x="0" y="54732"/>
                  </a:lnTo>
                  <a:lnTo>
                    <a:pt x="0" y="115411"/>
                  </a:lnTo>
                  <a:lnTo>
                    <a:pt x="0" y="169615"/>
                  </a:lnTo>
                  <a:lnTo>
                    <a:pt x="0" y="2193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4689231" y="3860286"/>
              <a:ext cx="246802" cy="13712"/>
            </a:xfrm>
            <a:custGeom>
              <a:avLst/>
              <a:gdLst/>
              <a:ahLst/>
              <a:cxnLst/>
              <a:rect l="0" t="0" r="0" b="0"/>
              <a:pathLst>
                <a:path w="246802" h="13712">
                  <a:moveTo>
                    <a:pt x="0" y="0"/>
                  </a:moveTo>
                  <a:lnTo>
                    <a:pt x="45309" y="9423"/>
                  </a:lnTo>
                  <a:lnTo>
                    <a:pt x="102971" y="12440"/>
                  </a:lnTo>
                  <a:lnTo>
                    <a:pt x="160851" y="13334"/>
                  </a:lnTo>
                  <a:lnTo>
                    <a:pt x="217949" y="13599"/>
                  </a:lnTo>
                  <a:lnTo>
                    <a:pt x="246801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5073145" y="3682040"/>
              <a:ext cx="54845" cy="356493"/>
            </a:xfrm>
            <a:custGeom>
              <a:avLst/>
              <a:gdLst/>
              <a:ahLst/>
              <a:cxnLst/>
              <a:rect l="0" t="0" r="0" b="0"/>
              <a:pathLst>
                <a:path w="54845" h="356493">
                  <a:moveTo>
                    <a:pt x="54844" y="0"/>
                  </a:moveTo>
                  <a:lnTo>
                    <a:pt x="39929" y="59660"/>
                  </a:lnTo>
                  <a:lnTo>
                    <a:pt x="31128" y="111116"/>
                  </a:lnTo>
                  <a:lnTo>
                    <a:pt x="24457" y="169020"/>
                  </a:lnTo>
                  <a:lnTo>
                    <a:pt x="16964" y="212232"/>
                  </a:lnTo>
                  <a:lnTo>
                    <a:pt x="8555" y="256828"/>
                  </a:lnTo>
                  <a:lnTo>
                    <a:pt x="2534" y="317483"/>
                  </a:lnTo>
                  <a:lnTo>
                    <a:pt x="0" y="3564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5227673" y="3709463"/>
              <a:ext cx="157264" cy="342781"/>
            </a:xfrm>
            <a:custGeom>
              <a:avLst/>
              <a:gdLst/>
              <a:ahLst/>
              <a:cxnLst/>
              <a:rect l="0" t="0" r="0" b="0"/>
              <a:pathLst>
                <a:path w="157264" h="342781">
                  <a:moveTo>
                    <a:pt x="23717" y="0"/>
                  </a:moveTo>
                  <a:lnTo>
                    <a:pt x="19655" y="59659"/>
                  </a:lnTo>
                  <a:lnTo>
                    <a:pt x="8802" y="111116"/>
                  </a:lnTo>
                  <a:lnTo>
                    <a:pt x="0" y="164957"/>
                  </a:lnTo>
                  <a:lnTo>
                    <a:pt x="1455" y="223567"/>
                  </a:lnTo>
                  <a:lnTo>
                    <a:pt x="4305" y="245023"/>
                  </a:lnTo>
                  <a:lnTo>
                    <a:pt x="19660" y="276988"/>
                  </a:lnTo>
                  <a:lnTo>
                    <a:pt x="30153" y="289778"/>
                  </a:lnTo>
                  <a:lnTo>
                    <a:pt x="41719" y="296781"/>
                  </a:lnTo>
                  <a:lnTo>
                    <a:pt x="66758" y="300500"/>
                  </a:lnTo>
                  <a:lnTo>
                    <a:pt x="89058" y="293011"/>
                  </a:lnTo>
                  <a:lnTo>
                    <a:pt x="109126" y="278003"/>
                  </a:lnTo>
                  <a:lnTo>
                    <a:pt x="136030" y="243858"/>
                  </a:lnTo>
                  <a:lnTo>
                    <a:pt x="152804" y="203272"/>
                  </a:lnTo>
                  <a:lnTo>
                    <a:pt x="157263" y="170579"/>
                  </a:lnTo>
                  <a:lnTo>
                    <a:pt x="152358" y="160946"/>
                  </a:lnTo>
                  <a:lnTo>
                    <a:pt x="142994" y="156048"/>
                  </a:lnTo>
                  <a:lnTo>
                    <a:pt x="130657" y="154307"/>
                  </a:lnTo>
                  <a:lnTo>
                    <a:pt x="120909" y="157716"/>
                  </a:lnTo>
                  <a:lnTo>
                    <a:pt x="106016" y="173691"/>
                  </a:lnTo>
                  <a:lnTo>
                    <a:pt x="79168" y="234296"/>
                  </a:lnTo>
                  <a:lnTo>
                    <a:pt x="72738" y="261049"/>
                  </a:lnTo>
                  <a:lnTo>
                    <a:pt x="76960" y="311400"/>
                  </a:lnTo>
                  <a:lnTo>
                    <a:pt x="78562" y="342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5662726" y="3736885"/>
              <a:ext cx="116760" cy="205669"/>
            </a:xfrm>
            <a:custGeom>
              <a:avLst/>
              <a:gdLst/>
              <a:ahLst/>
              <a:cxnLst/>
              <a:rect l="0" t="0" r="0" b="0"/>
              <a:pathLst>
                <a:path w="116760" h="205669">
                  <a:moveTo>
                    <a:pt x="54845" y="0"/>
                  </a:moveTo>
                  <a:lnTo>
                    <a:pt x="67315" y="31316"/>
                  </a:lnTo>
                  <a:lnTo>
                    <a:pt x="90702" y="59215"/>
                  </a:lnTo>
                  <a:lnTo>
                    <a:pt x="113438" y="77608"/>
                  </a:lnTo>
                  <a:lnTo>
                    <a:pt x="116759" y="85255"/>
                  </a:lnTo>
                  <a:lnTo>
                    <a:pt x="114403" y="91876"/>
                  </a:lnTo>
                  <a:lnTo>
                    <a:pt x="58889" y="146815"/>
                  </a:lnTo>
                  <a:lnTo>
                    <a:pt x="0" y="2056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5594170" y="3956264"/>
              <a:ext cx="205669" cy="13713"/>
            </a:xfrm>
            <a:custGeom>
              <a:avLst/>
              <a:gdLst/>
              <a:ahLst/>
              <a:cxnLst/>
              <a:rect l="0" t="0" r="0" b="0"/>
              <a:pathLst>
                <a:path w="205669" h="13713">
                  <a:moveTo>
                    <a:pt x="0" y="13712"/>
                  </a:moveTo>
                  <a:lnTo>
                    <a:pt x="48808" y="2859"/>
                  </a:lnTo>
                  <a:lnTo>
                    <a:pt x="98252" y="848"/>
                  </a:lnTo>
                  <a:lnTo>
                    <a:pt x="151497" y="251"/>
                  </a:lnTo>
                  <a:lnTo>
                    <a:pt x="20566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6035770" y="3736885"/>
              <a:ext cx="285095" cy="124662"/>
            </a:xfrm>
            <a:custGeom>
              <a:avLst/>
              <a:gdLst/>
              <a:ahLst/>
              <a:cxnLst/>
              <a:rect l="0" t="0" r="0" b="0"/>
              <a:pathLst>
                <a:path w="285095" h="124662">
                  <a:moveTo>
                    <a:pt x="79426" y="0"/>
                  </a:moveTo>
                  <a:lnTo>
                    <a:pt x="53063" y="57252"/>
                  </a:lnTo>
                  <a:lnTo>
                    <a:pt x="1421" y="118239"/>
                  </a:lnTo>
                  <a:lnTo>
                    <a:pt x="0" y="123007"/>
                  </a:lnTo>
                  <a:lnTo>
                    <a:pt x="3624" y="124661"/>
                  </a:lnTo>
                  <a:lnTo>
                    <a:pt x="10609" y="124241"/>
                  </a:lnTo>
                  <a:lnTo>
                    <a:pt x="71549" y="101807"/>
                  </a:lnTo>
                  <a:lnTo>
                    <a:pt x="122288" y="101768"/>
                  </a:lnTo>
                  <a:lnTo>
                    <a:pt x="175916" y="107342"/>
                  </a:lnTo>
                  <a:lnTo>
                    <a:pt x="230401" y="104932"/>
                  </a:lnTo>
                  <a:lnTo>
                    <a:pt x="285094" y="959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6238597" y="3640906"/>
              <a:ext cx="123401" cy="287937"/>
            </a:xfrm>
            <a:custGeom>
              <a:avLst/>
              <a:gdLst/>
              <a:ahLst/>
              <a:cxnLst/>
              <a:rect l="0" t="0" r="0" b="0"/>
              <a:pathLst>
                <a:path w="123401" h="287937">
                  <a:moveTo>
                    <a:pt x="123400" y="0"/>
                  </a:moveTo>
                  <a:lnTo>
                    <a:pt x="103031" y="34363"/>
                  </a:lnTo>
                  <a:lnTo>
                    <a:pt x="82757" y="94190"/>
                  </a:lnTo>
                  <a:lnTo>
                    <a:pt x="64082" y="150470"/>
                  </a:lnTo>
                  <a:lnTo>
                    <a:pt x="43024" y="199131"/>
                  </a:lnTo>
                  <a:lnTo>
                    <a:pt x="17487" y="252144"/>
                  </a:lnTo>
                  <a:lnTo>
                    <a:pt x="0" y="2879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3455223" y="4107087"/>
            <a:ext cx="3386667" cy="506584"/>
            <a:chOff x="3455223" y="4107087"/>
            <a:chExt cx="3386667" cy="506584"/>
          </a:xfrm>
        </p:grpSpPr>
        <p:sp>
          <p:nvSpPr>
            <p:cNvPr id="44" name="Freeform 43"/>
            <p:cNvSpPr/>
            <p:nvPr/>
          </p:nvSpPr>
          <p:spPr>
            <a:xfrm>
              <a:off x="4639633" y="4326467"/>
              <a:ext cx="227845" cy="24953"/>
            </a:xfrm>
            <a:custGeom>
              <a:avLst/>
              <a:gdLst/>
              <a:ahLst/>
              <a:cxnLst/>
              <a:rect l="0" t="0" r="0" b="0"/>
              <a:pathLst>
                <a:path w="227845" h="24953">
                  <a:moveTo>
                    <a:pt x="22175" y="0"/>
                  </a:moveTo>
                  <a:lnTo>
                    <a:pt x="339" y="7279"/>
                  </a:lnTo>
                  <a:lnTo>
                    <a:pt x="0" y="10946"/>
                  </a:lnTo>
                  <a:lnTo>
                    <a:pt x="15875" y="19084"/>
                  </a:lnTo>
                  <a:lnTo>
                    <a:pt x="66351" y="24952"/>
                  </a:lnTo>
                  <a:lnTo>
                    <a:pt x="122271" y="19412"/>
                  </a:lnTo>
                  <a:lnTo>
                    <a:pt x="177435" y="15400"/>
                  </a:lnTo>
                  <a:lnTo>
                    <a:pt x="227844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5004588" y="4161932"/>
              <a:ext cx="95980" cy="329070"/>
            </a:xfrm>
            <a:custGeom>
              <a:avLst/>
              <a:gdLst/>
              <a:ahLst/>
              <a:cxnLst/>
              <a:rect l="0" t="0" r="0" b="0"/>
              <a:pathLst>
                <a:path w="95980" h="329070">
                  <a:moveTo>
                    <a:pt x="95979" y="0"/>
                  </a:moveTo>
                  <a:lnTo>
                    <a:pt x="85127" y="48808"/>
                  </a:lnTo>
                  <a:lnTo>
                    <a:pt x="79052" y="102315"/>
                  </a:lnTo>
                  <a:lnTo>
                    <a:pt x="67604" y="158287"/>
                  </a:lnTo>
                  <a:lnTo>
                    <a:pt x="50500" y="211942"/>
                  </a:lnTo>
                  <a:lnTo>
                    <a:pt x="26136" y="267958"/>
                  </a:lnTo>
                  <a:lnTo>
                    <a:pt x="0" y="3290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5163358" y="4203066"/>
              <a:ext cx="201740" cy="328256"/>
            </a:xfrm>
            <a:custGeom>
              <a:avLst/>
              <a:gdLst/>
              <a:ahLst/>
              <a:cxnLst/>
              <a:rect l="0" t="0" r="0" b="0"/>
              <a:pathLst>
                <a:path w="201740" h="328256">
                  <a:moveTo>
                    <a:pt x="60610" y="0"/>
                  </a:moveTo>
                  <a:lnTo>
                    <a:pt x="48140" y="45309"/>
                  </a:lnTo>
                  <a:lnTo>
                    <a:pt x="27800" y="104494"/>
                  </a:lnTo>
                  <a:lnTo>
                    <a:pt x="16574" y="148006"/>
                  </a:lnTo>
                  <a:lnTo>
                    <a:pt x="6506" y="192736"/>
                  </a:lnTo>
                  <a:lnTo>
                    <a:pt x="0" y="236484"/>
                  </a:lnTo>
                  <a:lnTo>
                    <a:pt x="2187" y="276240"/>
                  </a:lnTo>
                  <a:lnTo>
                    <a:pt x="12300" y="306097"/>
                  </a:lnTo>
                  <a:lnTo>
                    <a:pt x="19262" y="318325"/>
                  </a:lnTo>
                  <a:lnTo>
                    <a:pt x="29998" y="324953"/>
                  </a:lnTo>
                  <a:lnTo>
                    <a:pt x="58177" y="328255"/>
                  </a:lnTo>
                  <a:lnTo>
                    <a:pt x="86951" y="316519"/>
                  </a:lnTo>
                  <a:lnTo>
                    <a:pt x="142663" y="271745"/>
                  </a:lnTo>
                  <a:lnTo>
                    <a:pt x="185210" y="218890"/>
                  </a:lnTo>
                  <a:lnTo>
                    <a:pt x="198763" y="191739"/>
                  </a:lnTo>
                  <a:lnTo>
                    <a:pt x="201739" y="164438"/>
                  </a:lnTo>
                  <a:lnTo>
                    <a:pt x="200400" y="150759"/>
                  </a:lnTo>
                  <a:lnTo>
                    <a:pt x="196461" y="144686"/>
                  </a:lnTo>
                  <a:lnTo>
                    <a:pt x="190787" y="143685"/>
                  </a:lnTo>
                  <a:lnTo>
                    <a:pt x="176358" y="150698"/>
                  </a:lnTo>
                  <a:lnTo>
                    <a:pt x="159789" y="163971"/>
                  </a:lnTo>
                  <a:lnTo>
                    <a:pt x="122802" y="217688"/>
                  </a:lnTo>
                  <a:lnTo>
                    <a:pt x="90717" y="260012"/>
                  </a:lnTo>
                  <a:lnTo>
                    <a:pt x="74321" y="3153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5772416" y="4271622"/>
              <a:ext cx="191958" cy="13712"/>
            </a:xfrm>
            <a:custGeom>
              <a:avLst/>
              <a:gdLst/>
              <a:ahLst/>
              <a:cxnLst/>
              <a:rect l="0" t="0" r="0" b="0"/>
              <a:pathLst>
                <a:path w="191958" h="13712">
                  <a:moveTo>
                    <a:pt x="0" y="13711"/>
                  </a:moveTo>
                  <a:lnTo>
                    <a:pt x="53209" y="13711"/>
                  </a:lnTo>
                  <a:lnTo>
                    <a:pt x="104465" y="12187"/>
                  </a:lnTo>
                  <a:lnTo>
                    <a:pt x="159440" y="2859"/>
                  </a:lnTo>
                  <a:lnTo>
                    <a:pt x="19195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6060351" y="4120799"/>
              <a:ext cx="123402" cy="287936"/>
            </a:xfrm>
            <a:custGeom>
              <a:avLst/>
              <a:gdLst/>
              <a:ahLst/>
              <a:cxnLst/>
              <a:rect l="0" t="0" r="0" b="0"/>
              <a:pathLst>
                <a:path w="123402" h="287936">
                  <a:moveTo>
                    <a:pt x="123401" y="0"/>
                  </a:moveTo>
                  <a:lnTo>
                    <a:pt x="104423" y="59659"/>
                  </a:lnTo>
                  <a:lnTo>
                    <a:pt x="80707" y="111116"/>
                  </a:lnTo>
                  <a:lnTo>
                    <a:pt x="58445" y="160894"/>
                  </a:lnTo>
                  <a:lnTo>
                    <a:pt x="29995" y="218660"/>
                  </a:lnTo>
                  <a:lnTo>
                    <a:pt x="5004" y="275653"/>
                  </a:lnTo>
                  <a:lnTo>
                    <a:pt x="0" y="2879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6238597" y="4107087"/>
              <a:ext cx="180857" cy="329070"/>
            </a:xfrm>
            <a:custGeom>
              <a:avLst/>
              <a:gdLst/>
              <a:ahLst/>
              <a:cxnLst/>
              <a:rect l="0" t="0" r="0" b="0"/>
              <a:pathLst>
                <a:path w="180857" h="329070">
                  <a:moveTo>
                    <a:pt x="109689" y="0"/>
                  </a:moveTo>
                  <a:lnTo>
                    <a:pt x="79860" y="59660"/>
                  </a:lnTo>
                  <a:lnTo>
                    <a:pt x="54131" y="111117"/>
                  </a:lnTo>
                  <a:lnTo>
                    <a:pt x="31273" y="164958"/>
                  </a:lnTo>
                  <a:lnTo>
                    <a:pt x="23040" y="199763"/>
                  </a:lnTo>
                  <a:lnTo>
                    <a:pt x="24459" y="230466"/>
                  </a:lnTo>
                  <a:lnTo>
                    <a:pt x="31540" y="240482"/>
                  </a:lnTo>
                  <a:lnTo>
                    <a:pt x="42355" y="247159"/>
                  </a:lnTo>
                  <a:lnTo>
                    <a:pt x="69099" y="253055"/>
                  </a:lnTo>
                  <a:lnTo>
                    <a:pt x="96219" y="250597"/>
                  </a:lnTo>
                  <a:lnTo>
                    <a:pt x="119445" y="240364"/>
                  </a:lnTo>
                  <a:lnTo>
                    <a:pt x="139924" y="224136"/>
                  </a:lnTo>
                  <a:lnTo>
                    <a:pt x="167060" y="189304"/>
                  </a:lnTo>
                  <a:lnTo>
                    <a:pt x="179876" y="163356"/>
                  </a:lnTo>
                  <a:lnTo>
                    <a:pt x="180856" y="151561"/>
                  </a:lnTo>
                  <a:lnTo>
                    <a:pt x="173820" y="130331"/>
                  </a:lnTo>
                  <a:lnTo>
                    <a:pt x="167677" y="126498"/>
                  </a:lnTo>
                  <a:lnTo>
                    <a:pt x="160536" y="126989"/>
                  </a:lnTo>
                  <a:lnTo>
                    <a:pt x="144475" y="135660"/>
                  </a:lnTo>
                  <a:lnTo>
                    <a:pt x="93036" y="181967"/>
                  </a:lnTo>
                  <a:lnTo>
                    <a:pt x="43599" y="244772"/>
                  </a:lnTo>
                  <a:lnTo>
                    <a:pt x="16003" y="303672"/>
                  </a:lnTo>
                  <a:lnTo>
                    <a:pt x="0" y="3290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3455223" y="4518423"/>
              <a:ext cx="3386667" cy="95248"/>
            </a:xfrm>
            <a:custGeom>
              <a:avLst/>
              <a:gdLst/>
              <a:ahLst/>
              <a:cxnLst/>
              <a:rect l="0" t="0" r="0" b="0"/>
              <a:pathLst>
                <a:path w="3386667" h="95248">
                  <a:moveTo>
                    <a:pt x="0" y="68557"/>
                  </a:moveTo>
                  <a:lnTo>
                    <a:pt x="48807" y="83471"/>
                  </a:lnTo>
                  <a:lnTo>
                    <a:pt x="102315" y="92273"/>
                  </a:lnTo>
                  <a:lnTo>
                    <a:pt x="146022" y="94332"/>
                  </a:lnTo>
                  <a:lnTo>
                    <a:pt x="195917" y="95247"/>
                  </a:lnTo>
                  <a:lnTo>
                    <a:pt x="252624" y="91591"/>
                  </a:lnTo>
                  <a:lnTo>
                    <a:pt x="308805" y="86411"/>
                  </a:lnTo>
                  <a:lnTo>
                    <a:pt x="354086" y="84110"/>
                  </a:lnTo>
                  <a:lnTo>
                    <a:pt x="413840" y="82814"/>
                  </a:lnTo>
                  <a:lnTo>
                    <a:pt x="455613" y="82510"/>
                  </a:lnTo>
                  <a:lnTo>
                    <a:pt x="499571" y="82376"/>
                  </a:lnTo>
                  <a:lnTo>
                    <a:pt x="544498" y="82316"/>
                  </a:lnTo>
                  <a:lnTo>
                    <a:pt x="589857" y="82289"/>
                  </a:lnTo>
                  <a:lnTo>
                    <a:pt x="636931" y="80754"/>
                  </a:lnTo>
                  <a:lnTo>
                    <a:pt x="688323" y="74993"/>
                  </a:lnTo>
                  <a:lnTo>
                    <a:pt x="741632" y="71417"/>
                  </a:lnTo>
                  <a:lnTo>
                    <a:pt x="795795" y="68305"/>
                  </a:lnTo>
                  <a:lnTo>
                    <a:pt x="850337" y="61843"/>
                  </a:lnTo>
                  <a:lnTo>
                    <a:pt x="905047" y="57955"/>
                  </a:lnTo>
                  <a:lnTo>
                    <a:pt x="961355" y="56228"/>
                  </a:lnTo>
                  <a:lnTo>
                    <a:pt x="1021929" y="55460"/>
                  </a:lnTo>
                  <a:lnTo>
                    <a:pt x="1080335" y="51056"/>
                  </a:lnTo>
                  <a:lnTo>
                    <a:pt x="1138287" y="45544"/>
                  </a:lnTo>
                  <a:lnTo>
                    <a:pt x="1199590" y="43094"/>
                  </a:lnTo>
                  <a:lnTo>
                    <a:pt x="1262384" y="42005"/>
                  </a:lnTo>
                  <a:lnTo>
                    <a:pt x="1325840" y="41522"/>
                  </a:lnTo>
                  <a:lnTo>
                    <a:pt x="1357691" y="41392"/>
                  </a:lnTo>
                  <a:lnTo>
                    <a:pt x="1389590" y="41306"/>
                  </a:lnTo>
                  <a:lnTo>
                    <a:pt x="1421520" y="39726"/>
                  </a:lnTo>
                  <a:lnTo>
                    <a:pt x="1453471" y="37148"/>
                  </a:lnTo>
                  <a:lnTo>
                    <a:pt x="1485436" y="33906"/>
                  </a:lnTo>
                  <a:lnTo>
                    <a:pt x="1517410" y="31745"/>
                  </a:lnTo>
                  <a:lnTo>
                    <a:pt x="1549390" y="30304"/>
                  </a:lnTo>
                  <a:lnTo>
                    <a:pt x="1581375" y="29344"/>
                  </a:lnTo>
                  <a:lnTo>
                    <a:pt x="1613362" y="28704"/>
                  </a:lnTo>
                  <a:lnTo>
                    <a:pt x="1645351" y="28277"/>
                  </a:lnTo>
                  <a:lnTo>
                    <a:pt x="1677342" y="27992"/>
                  </a:lnTo>
                  <a:lnTo>
                    <a:pt x="1709333" y="27802"/>
                  </a:lnTo>
                  <a:lnTo>
                    <a:pt x="1741325" y="27676"/>
                  </a:lnTo>
                  <a:lnTo>
                    <a:pt x="1773317" y="27591"/>
                  </a:lnTo>
                  <a:lnTo>
                    <a:pt x="1806833" y="27535"/>
                  </a:lnTo>
                  <a:lnTo>
                    <a:pt x="1841364" y="27498"/>
                  </a:lnTo>
                  <a:lnTo>
                    <a:pt x="1876573" y="27473"/>
                  </a:lnTo>
                  <a:lnTo>
                    <a:pt x="1910710" y="27456"/>
                  </a:lnTo>
                  <a:lnTo>
                    <a:pt x="1944132" y="27445"/>
                  </a:lnTo>
                  <a:lnTo>
                    <a:pt x="1977078" y="27438"/>
                  </a:lnTo>
                  <a:lnTo>
                    <a:pt x="2009705" y="27433"/>
                  </a:lnTo>
                  <a:lnTo>
                    <a:pt x="2042122" y="27429"/>
                  </a:lnTo>
                  <a:lnTo>
                    <a:pt x="2074397" y="27427"/>
                  </a:lnTo>
                  <a:lnTo>
                    <a:pt x="2106578" y="25902"/>
                  </a:lnTo>
                  <a:lnTo>
                    <a:pt x="2138696" y="23362"/>
                  </a:lnTo>
                  <a:lnTo>
                    <a:pt x="2170772" y="20145"/>
                  </a:lnTo>
                  <a:lnTo>
                    <a:pt x="2204345" y="18001"/>
                  </a:lnTo>
                  <a:lnTo>
                    <a:pt x="2238914" y="16571"/>
                  </a:lnTo>
                  <a:lnTo>
                    <a:pt x="2274148" y="15618"/>
                  </a:lnTo>
                  <a:lnTo>
                    <a:pt x="2308301" y="14982"/>
                  </a:lnTo>
                  <a:lnTo>
                    <a:pt x="2341734" y="14559"/>
                  </a:lnTo>
                  <a:lnTo>
                    <a:pt x="2374687" y="14277"/>
                  </a:lnTo>
                  <a:lnTo>
                    <a:pt x="2435678" y="13963"/>
                  </a:lnTo>
                  <a:lnTo>
                    <a:pt x="2494777" y="13823"/>
                  </a:lnTo>
                  <a:lnTo>
                    <a:pt x="2556591" y="13761"/>
                  </a:lnTo>
                  <a:lnTo>
                    <a:pt x="2619612" y="13734"/>
                  </a:lnTo>
                  <a:lnTo>
                    <a:pt x="2681645" y="13722"/>
                  </a:lnTo>
                  <a:lnTo>
                    <a:pt x="2739684" y="13716"/>
                  </a:lnTo>
                  <a:lnTo>
                    <a:pt x="2795949" y="13714"/>
                  </a:lnTo>
                  <a:lnTo>
                    <a:pt x="2849901" y="13713"/>
                  </a:lnTo>
                  <a:lnTo>
                    <a:pt x="2899271" y="13712"/>
                  </a:lnTo>
                  <a:lnTo>
                    <a:pt x="2946604" y="13712"/>
                  </a:lnTo>
                  <a:lnTo>
                    <a:pt x="2993033" y="13712"/>
                  </a:lnTo>
                  <a:lnTo>
                    <a:pt x="3039059" y="13712"/>
                  </a:lnTo>
                  <a:lnTo>
                    <a:pt x="3084906" y="13712"/>
                  </a:lnTo>
                  <a:lnTo>
                    <a:pt x="3129150" y="13712"/>
                  </a:lnTo>
                  <a:lnTo>
                    <a:pt x="3188319" y="13712"/>
                  </a:lnTo>
                  <a:lnTo>
                    <a:pt x="3247491" y="12188"/>
                  </a:lnTo>
                  <a:lnTo>
                    <a:pt x="3295865" y="6433"/>
                  </a:lnTo>
                  <a:lnTo>
                    <a:pt x="3335646" y="2859"/>
                  </a:lnTo>
                  <a:lnTo>
                    <a:pt x="338666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3839136" y="4623807"/>
            <a:ext cx="2529177" cy="470488"/>
            <a:chOff x="3839136" y="4623807"/>
            <a:chExt cx="2529177" cy="470488"/>
          </a:xfrm>
        </p:grpSpPr>
        <p:sp>
          <p:nvSpPr>
            <p:cNvPr id="52" name="Freeform 51"/>
            <p:cNvSpPr/>
            <p:nvPr/>
          </p:nvSpPr>
          <p:spPr>
            <a:xfrm>
              <a:off x="3839136" y="4929760"/>
              <a:ext cx="191958" cy="13712"/>
            </a:xfrm>
            <a:custGeom>
              <a:avLst/>
              <a:gdLst/>
              <a:ahLst/>
              <a:cxnLst/>
              <a:rect l="0" t="0" r="0" b="0"/>
              <a:pathLst>
                <a:path w="191958" h="13712">
                  <a:moveTo>
                    <a:pt x="0" y="13711"/>
                  </a:moveTo>
                  <a:lnTo>
                    <a:pt x="53209" y="13711"/>
                  </a:lnTo>
                  <a:lnTo>
                    <a:pt x="107512" y="12187"/>
                  </a:lnTo>
                  <a:lnTo>
                    <a:pt x="163551" y="4288"/>
                  </a:lnTo>
                  <a:lnTo>
                    <a:pt x="19195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4265035" y="4682958"/>
              <a:ext cx="165377" cy="411337"/>
            </a:xfrm>
            <a:custGeom>
              <a:avLst/>
              <a:gdLst/>
              <a:ahLst/>
              <a:cxnLst/>
              <a:rect l="0" t="0" r="0" b="0"/>
              <a:pathLst>
                <a:path w="165377" h="411337">
                  <a:moveTo>
                    <a:pt x="95127" y="0"/>
                  </a:moveTo>
                  <a:lnTo>
                    <a:pt x="80212" y="48807"/>
                  </a:lnTo>
                  <a:lnTo>
                    <a:pt x="62897" y="108497"/>
                  </a:lnTo>
                  <a:lnTo>
                    <a:pt x="42074" y="165027"/>
                  </a:lnTo>
                  <a:lnTo>
                    <a:pt x="23885" y="215463"/>
                  </a:lnTo>
                  <a:lnTo>
                    <a:pt x="5615" y="274974"/>
                  </a:lnTo>
                  <a:lnTo>
                    <a:pt x="1064" y="326075"/>
                  </a:lnTo>
                  <a:lnTo>
                    <a:pt x="0" y="361762"/>
                  </a:lnTo>
                  <a:lnTo>
                    <a:pt x="4287" y="375240"/>
                  </a:lnTo>
                  <a:lnTo>
                    <a:pt x="11715" y="385749"/>
                  </a:lnTo>
                  <a:lnTo>
                    <a:pt x="21237" y="394278"/>
                  </a:lnTo>
                  <a:lnTo>
                    <a:pt x="30633" y="396917"/>
                  </a:lnTo>
                  <a:lnTo>
                    <a:pt x="39943" y="395630"/>
                  </a:lnTo>
                  <a:lnTo>
                    <a:pt x="84057" y="371671"/>
                  </a:lnTo>
                  <a:lnTo>
                    <a:pt x="125836" y="317227"/>
                  </a:lnTo>
                  <a:lnTo>
                    <a:pt x="159367" y="256820"/>
                  </a:lnTo>
                  <a:lnTo>
                    <a:pt x="165376" y="239769"/>
                  </a:lnTo>
                  <a:lnTo>
                    <a:pt x="163288" y="231449"/>
                  </a:lnTo>
                  <a:lnTo>
                    <a:pt x="155803" y="228949"/>
                  </a:lnTo>
                  <a:lnTo>
                    <a:pt x="144718" y="230330"/>
                  </a:lnTo>
                  <a:lnTo>
                    <a:pt x="124277" y="239988"/>
                  </a:lnTo>
                  <a:lnTo>
                    <a:pt x="91577" y="270682"/>
                  </a:lnTo>
                  <a:lnTo>
                    <a:pt x="69174" y="301596"/>
                  </a:lnTo>
                  <a:lnTo>
                    <a:pt x="49520" y="351737"/>
                  </a:lnTo>
                  <a:lnTo>
                    <a:pt x="40282" y="4113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4579541" y="4833781"/>
              <a:ext cx="82268" cy="205669"/>
            </a:xfrm>
            <a:custGeom>
              <a:avLst/>
              <a:gdLst/>
              <a:ahLst/>
              <a:cxnLst/>
              <a:rect l="0" t="0" r="0" b="0"/>
              <a:pathLst>
                <a:path w="82268" h="205669">
                  <a:moveTo>
                    <a:pt x="0" y="0"/>
                  </a:moveTo>
                  <a:lnTo>
                    <a:pt x="4063" y="55597"/>
                  </a:lnTo>
                  <a:lnTo>
                    <a:pt x="19084" y="109838"/>
                  </a:lnTo>
                  <a:lnTo>
                    <a:pt x="47668" y="170940"/>
                  </a:lnTo>
                  <a:lnTo>
                    <a:pt x="82267" y="2056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4634386" y="4806359"/>
              <a:ext cx="178247" cy="233091"/>
            </a:xfrm>
            <a:custGeom>
              <a:avLst/>
              <a:gdLst/>
              <a:ahLst/>
              <a:cxnLst/>
              <a:rect l="0" t="0" r="0" b="0"/>
              <a:pathLst>
                <a:path w="178247" h="233091">
                  <a:moveTo>
                    <a:pt x="178246" y="0"/>
                  </a:moveTo>
                  <a:lnTo>
                    <a:pt x="120994" y="57252"/>
                  </a:lnTo>
                  <a:lnTo>
                    <a:pt x="79027" y="118064"/>
                  </a:lnTo>
                  <a:lnTo>
                    <a:pt x="41396" y="170703"/>
                  </a:lnTo>
                  <a:lnTo>
                    <a:pt x="0" y="2330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5086856" y="4765225"/>
              <a:ext cx="134383" cy="178247"/>
            </a:xfrm>
            <a:custGeom>
              <a:avLst/>
              <a:gdLst/>
              <a:ahLst/>
              <a:cxnLst/>
              <a:rect l="0" t="0" r="0" b="0"/>
              <a:pathLst>
                <a:path w="134383" h="178247">
                  <a:moveTo>
                    <a:pt x="68556" y="0"/>
                  </a:moveTo>
                  <a:lnTo>
                    <a:pt x="124114" y="55558"/>
                  </a:lnTo>
                  <a:lnTo>
                    <a:pt x="133017" y="64462"/>
                  </a:lnTo>
                  <a:lnTo>
                    <a:pt x="134382" y="73444"/>
                  </a:lnTo>
                  <a:lnTo>
                    <a:pt x="130721" y="82479"/>
                  </a:lnTo>
                  <a:lnTo>
                    <a:pt x="123710" y="91549"/>
                  </a:lnTo>
                  <a:lnTo>
                    <a:pt x="99670" y="105690"/>
                  </a:lnTo>
                  <a:lnTo>
                    <a:pt x="60001" y="126278"/>
                  </a:lnTo>
                  <a:lnTo>
                    <a:pt x="0" y="1782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5086856" y="4998315"/>
              <a:ext cx="191958" cy="1"/>
            </a:xfrm>
            <a:custGeom>
              <a:avLst/>
              <a:gdLst/>
              <a:ahLst/>
              <a:cxnLst/>
              <a:rect l="0" t="0" r="0" b="0"/>
              <a:pathLst>
                <a:path w="191958" h="1">
                  <a:moveTo>
                    <a:pt x="0" y="0"/>
                  </a:moveTo>
                  <a:lnTo>
                    <a:pt x="59659" y="0"/>
                  </a:lnTo>
                  <a:lnTo>
                    <a:pt x="111116" y="0"/>
                  </a:lnTo>
                  <a:lnTo>
                    <a:pt x="156832" y="0"/>
                  </a:lnTo>
                  <a:lnTo>
                    <a:pt x="19195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5594170" y="4825882"/>
              <a:ext cx="205669" cy="7900"/>
            </a:xfrm>
            <a:custGeom>
              <a:avLst/>
              <a:gdLst/>
              <a:ahLst/>
              <a:cxnLst/>
              <a:rect l="0" t="0" r="0" b="0"/>
              <a:pathLst>
                <a:path w="205669" h="7900">
                  <a:moveTo>
                    <a:pt x="0" y="7899"/>
                  </a:moveTo>
                  <a:lnTo>
                    <a:pt x="59660" y="3837"/>
                  </a:lnTo>
                  <a:lnTo>
                    <a:pt x="92024" y="0"/>
                  </a:lnTo>
                  <a:lnTo>
                    <a:pt x="154105" y="5888"/>
                  </a:lnTo>
                  <a:lnTo>
                    <a:pt x="205668" y="789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5909528" y="4669247"/>
              <a:ext cx="123402" cy="301647"/>
            </a:xfrm>
            <a:custGeom>
              <a:avLst/>
              <a:gdLst/>
              <a:ahLst/>
              <a:cxnLst/>
              <a:rect l="0" t="0" r="0" b="0"/>
              <a:pathLst>
                <a:path w="123402" h="301647">
                  <a:moveTo>
                    <a:pt x="123401" y="0"/>
                  </a:moveTo>
                  <a:lnTo>
                    <a:pt x="104317" y="57252"/>
                  </a:lnTo>
                  <a:lnTo>
                    <a:pt x="91170" y="111249"/>
                  </a:lnTo>
                  <a:lnTo>
                    <a:pt x="63656" y="166422"/>
                  </a:lnTo>
                  <a:lnTo>
                    <a:pt x="37909" y="223814"/>
                  </a:lnTo>
                  <a:lnTo>
                    <a:pt x="16818" y="267413"/>
                  </a:lnTo>
                  <a:lnTo>
                    <a:pt x="0" y="3016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6170040" y="4623807"/>
              <a:ext cx="198273" cy="305954"/>
            </a:xfrm>
            <a:custGeom>
              <a:avLst/>
              <a:gdLst/>
              <a:ahLst/>
              <a:cxnLst/>
              <a:rect l="0" t="0" r="0" b="0"/>
              <a:pathLst>
                <a:path w="198273" h="305954">
                  <a:moveTo>
                    <a:pt x="0" y="72862"/>
                  </a:moveTo>
                  <a:lnTo>
                    <a:pt x="7279" y="51026"/>
                  </a:lnTo>
                  <a:lnTo>
                    <a:pt x="23041" y="36243"/>
                  </a:lnTo>
                  <a:lnTo>
                    <a:pt x="77679" y="14339"/>
                  </a:lnTo>
                  <a:lnTo>
                    <a:pt x="129320" y="0"/>
                  </a:lnTo>
                  <a:lnTo>
                    <a:pt x="175937" y="661"/>
                  </a:lnTo>
                  <a:lnTo>
                    <a:pt x="185848" y="7970"/>
                  </a:lnTo>
                  <a:lnTo>
                    <a:pt x="192455" y="18936"/>
                  </a:lnTo>
                  <a:lnTo>
                    <a:pt x="198272" y="47371"/>
                  </a:lnTo>
                  <a:lnTo>
                    <a:pt x="195780" y="80323"/>
                  </a:lnTo>
                  <a:lnTo>
                    <a:pt x="171254" y="133134"/>
                  </a:lnTo>
                  <a:lnTo>
                    <a:pt x="123684" y="193969"/>
                  </a:lnTo>
                  <a:lnTo>
                    <a:pt x="66789" y="249565"/>
                  </a:lnTo>
                  <a:lnTo>
                    <a:pt x="40348" y="264641"/>
                  </a:lnTo>
                  <a:lnTo>
                    <a:pt x="28422" y="266224"/>
                  </a:lnTo>
                  <a:lnTo>
                    <a:pt x="7047" y="259857"/>
                  </a:lnTo>
                  <a:lnTo>
                    <a:pt x="3174" y="253894"/>
                  </a:lnTo>
                  <a:lnTo>
                    <a:pt x="3640" y="246871"/>
                  </a:lnTo>
                  <a:lnTo>
                    <a:pt x="6997" y="239143"/>
                  </a:lnTo>
                  <a:lnTo>
                    <a:pt x="22915" y="226493"/>
                  </a:lnTo>
                  <a:lnTo>
                    <a:pt x="46748" y="217316"/>
                  </a:lnTo>
                  <a:lnTo>
                    <a:pt x="77654" y="213237"/>
                  </a:lnTo>
                  <a:lnTo>
                    <a:pt x="107640" y="219550"/>
                  </a:lnTo>
                  <a:lnTo>
                    <a:pt x="122034" y="225499"/>
                  </a:lnTo>
                  <a:lnTo>
                    <a:pt x="142091" y="244297"/>
                  </a:lnTo>
                  <a:lnTo>
                    <a:pt x="178246" y="30595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3743158" y="5066873"/>
            <a:ext cx="2824509" cy="589581"/>
            <a:chOff x="3743158" y="5066873"/>
            <a:chExt cx="2824509" cy="589581"/>
          </a:xfrm>
        </p:grpSpPr>
        <p:sp>
          <p:nvSpPr>
            <p:cNvPr id="62" name="Freeform 61"/>
            <p:cNvSpPr/>
            <p:nvPr/>
          </p:nvSpPr>
          <p:spPr>
            <a:xfrm>
              <a:off x="3743158" y="5190272"/>
              <a:ext cx="1110608" cy="54846"/>
            </a:xfrm>
            <a:custGeom>
              <a:avLst/>
              <a:gdLst/>
              <a:ahLst/>
              <a:cxnLst/>
              <a:rect l="0" t="0" r="0" b="0"/>
              <a:pathLst>
                <a:path w="1110608" h="54846">
                  <a:moveTo>
                    <a:pt x="0" y="0"/>
                  </a:moveTo>
                  <a:lnTo>
                    <a:pt x="59659" y="0"/>
                  </a:lnTo>
                  <a:lnTo>
                    <a:pt x="119242" y="0"/>
                  </a:lnTo>
                  <a:lnTo>
                    <a:pt x="170303" y="0"/>
                  </a:lnTo>
                  <a:lnTo>
                    <a:pt x="228545" y="0"/>
                  </a:lnTo>
                  <a:lnTo>
                    <a:pt x="289977" y="4063"/>
                  </a:lnTo>
                  <a:lnTo>
                    <a:pt x="348258" y="9423"/>
                  </a:lnTo>
                  <a:lnTo>
                    <a:pt x="394474" y="11806"/>
                  </a:lnTo>
                  <a:lnTo>
                    <a:pt x="454752" y="13147"/>
                  </a:lnTo>
                  <a:lnTo>
                    <a:pt x="496649" y="13460"/>
                  </a:lnTo>
                  <a:lnTo>
                    <a:pt x="558999" y="13637"/>
                  </a:lnTo>
                  <a:lnTo>
                    <a:pt x="616068" y="17752"/>
                  </a:lnTo>
                  <a:lnTo>
                    <a:pt x="671571" y="24557"/>
                  </a:lnTo>
                  <a:lnTo>
                    <a:pt x="730674" y="26574"/>
                  </a:lnTo>
                  <a:lnTo>
                    <a:pt x="792366" y="27171"/>
                  </a:lnTo>
                  <a:lnTo>
                    <a:pt x="849240" y="31411"/>
                  </a:lnTo>
                  <a:lnTo>
                    <a:pt x="904686" y="38253"/>
                  </a:lnTo>
                  <a:lnTo>
                    <a:pt x="945960" y="39853"/>
                  </a:lnTo>
                  <a:lnTo>
                    <a:pt x="999852" y="40565"/>
                  </a:lnTo>
                  <a:lnTo>
                    <a:pt x="1047164" y="44943"/>
                  </a:lnTo>
                  <a:lnTo>
                    <a:pt x="1110607" y="548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3962537" y="5409652"/>
              <a:ext cx="178247" cy="13712"/>
            </a:xfrm>
            <a:custGeom>
              <a:avLst/>
              <a:gdLst/>
              <a:ahLst/>
              <a:cxnLst/>
              <a:rect l="0" t="0" r="0" b="0"/>
              <a:pathLst>
                <a:path w="178247" h="13712">
                  <a:moveTo>
                    <a:pt x="0" y="0"/>
                  </a:moveTo>
                  <a:lnTo>
                    <a:pt x="45309" y="9422"/>
                  </a:lnTo>
                  <a:lnTo>
                    <a:pt x="102971" y="12440"/>
                  </a:lnTo>
                  <a:lnTo>
                    <a:pt x="161571" y="13460"/>
                  </a:lnTo>
                  <a:lnTo>
                    <a:pt x="178246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4322099" y="5217695"/>
              <a:ext cx="271127" cy="438759"/>
            </a:xfrm>
            <a:custGeom>
              <a:avLst/>
              <a:gdLst/>
              <a:ahLst/>
              <a:cxnLst/>
              <a:rect l="0" t="0" r="0" b="0"/>
              <a:pathLst>
                <a:path w="271127" h="438759">
                  <a:moveTo>
                    <a:pt x="134041" y="0"/>
                  </a:moveTo>
                  <a:lnTo>
                    <a:pt x="126763" y="29115"/>
                  </a:lnTo>
                  <a:lnTo>
                    <a:pt x="91808" y="82601"/>
                  </a:lnTo>
                  <a:lnTo>
                    <a:pt x="58949" y="145303"/>
                  </a:lnTo>
                  <a:lnTo>
                    <a:pt x="30540" y="204032"/>
                  </a:lnTo>
                  <a:lnTo>
                    <a:pt x="12474" y="255965"/>
                  </a:lnTo>
                  <a:lnTo>
                    <a:pt x="1536" y="304361"/>
                  </a:lnTo>
                  <a:lnTo>
                    <a:pt x="0" y="321738"/>
                  </a:lnTo>
                  <a:lnTo>
                    <a:pt x="3547" y="334846"/>
                  </a:lnTo>
                  <a:lnTo>
                    <a:pt x="10482" y="345108"/>
                  </a:lnTo>
                  <a:lnTo>
                    <a:pt x="19676" y="353473"/>
                  </a:lnTo>
                  <a:lnTo>
                    <a:pt x="50204" y="358704"/>
                  </a:lnTo>
                  <a:lnTo>
                    <a:pt x="87640" y="354428"/>
                  </a:lnTo>
                  <a:lnTo>
                    <a:pt x="142975" y="333366"/>
                  </a:lnTo>
                  <a:lnTo>
                    <a:pt x="196442" y="298857"/>
                  </a:lnTo>
                  <a:lnTo>
                    <a:pt x="252164" y="250313"/>
                  </a:lnTo>
                  <a:lnTo>
                    <a:pt x="263064" y="240002"/>
                  </a:lnTo>
                  <a:lnTo>
                    <a:pt x="268808" y="228557"/>
                  </a:lnTo>
                  <a:lnTo>
                    <a:pt x="271126" y="203653"/>
                  </a:lnTo>
                  <a:lnTo>
                    <a:pt x="265042" y="198231"/>
                  </a:lnTo>
                  <a:lnTo>
                    <a:pt x="254891" y="197663"/>
                  </a:lnTo>
                  <a:lnTo>
                    <a:pt x="242030" y="200331"/>
                  </a:lnTo>
                  <a:lnTo>
                    <a:pt x="215553" y="219546"/>
                  </a:lnTo>
                  <a:lnTo>
                    <a:pt x="157076" y="280058"/>
                  </a:lnTo>
                  <a:lnTo>
                    <a:pt x="122077" y="327581"/>
                  </a:lnTo>
                  <a:lnTo>
                    <a:pt x="100704" y="378733"/>
                  </a:lnTo>
                  <a:lnTo>
                    <a:pt x="79197" y="4387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5690148" y="5066873"/>
              <a:ext cx="877519" cy="41133"/>
            </a:xfrm>
            <a:custGeom>
              <a:avLst/>
              <a:gdLst/>
              <a:ahLst/>
              <a:cxnLst/>
              <a:rect l="0" t="0" r="0" b="0"/>
              <a:pathLst>
                <a:path w="877519" h="41133">
                  <a:moveTo>
                    <a:pt x="0" y="41132"/>
                  </a:moveTo>
                  <a:lnTo>
                    <a:pt x="56256" y="30186"/>
                  </a:lnTo>
                  <a:lnTo>
                    <a:pt x="102700" y="22048"/>
                  </a:lnTo>
                  <a:lnTo>
                    <a:pt x="165680" y="16181"/>
                  </a:lnTo>
                  <a:lnTo>
                    <a:pt x="216334" y="10745"/>
                  </a:lnTo>
                  <a:lnTo>
                    <a:pt x="269824" y="4775"/>
                  </a:lnTo>
                  <a:lnTo>
                    <a:pt x="313910" y="2121"/>
                  </a:lnTo>
                  <a:lnTo>
                    <a:pt x="372990" y="628"/>
                  </a:lnTo>
                  <a:lnTo>
                    <a:pt x="429090" y="185"/>
                  </a:lnTo>
                  <a:lnTo>
                    <a:pt x="484307" y="54"/>
                  </a:lnTo>
                  <a:lnTo>
                    <a:pt x="539261" y="15"/>
                  </a:lnTo>
                  <a:lnTo>
                    <a:pt x="594139" y="4"/>
                  </a:lnTo>
                  <a:lnTo>
                    <a:pt x="648993" y="0"/>
                  </a:lnTo>
                  <a:lnTo>
                    <a:pt x="697747" y="0"/>
                  </a:lnTo>
                  <a:lnTo>
                    <a:pt x="748868" y="1523"/>
                  </a:lnTo>
                  <a:lnTo>
                    <a:pt x="804867" y="9422"/>
                  </a:lnTo>
                  <a:lnTo>
                    <a:pt x="861361" y="12863"/>
                  </a:lnTo>
                  <a:lnTo>
                    <a:pt x="877518" y="1371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5717571" y="5368518"/>
              <a:ext cx="219380" cy="13712"/>
            </a:xfrm>
            <a:custGeom>
              <a:avLst/>
              <a:gdLst/>
              <a:ahLst/>
              <a:cxnLst/>
              <a:rect l="0" t="0" r="0" b="0"/>
              <a:pathLst>
                <a:path w="219380" h="13712">
                  <a:moveTo>
                    <a:pt x="0" y="13711"/>
                  </a:moveTo>
                  <a:lnTo>
                    <a:pt x="48807" y="2859"/>
                  </a:lnTo>
                  <a:lnTo>
                    <a:pt x="102315" y="847"/>
                  </a:lnTo>
                  <a:lnTo>
                    <a:pt x="162349" y="251"/>
                  </a:lnTo>
                  <a:lnTo>
                    <a:pt x="21937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6077236" y="5162850"/>
              <a:ext cx="280373" cy="383915"/>
            </a:xfrm>
            <a:custGeom>
              <a:avLst/>
              <a:gdLst/>
              <a:ahLst/>
              <a:cxnLst/>
              <a:rect l="0" t="0" r="0" b="0"/>
              <a:pathLst>
                <a:path w="280373" h="383915">
                  <a:moveTo>
                    <a:pt x="79093" y="0"/>
                  </a:moveTo>
                  <a:lnTo>
                    <a:pt x="52731" y="57252"/>
                  </a:lnTo>
                  <a:lnTo>
                    <a:pt x="28408" y="111689"/>
                  </a:lnTo>
                  <a:lnTo>
                    <a:pt x="7538" y="161910"/>
                  </a:lnTo>
                  <a:lnTo>
                    <a:pt x="0" y="215386"/>
                  </a:lnTo>
                  <a:lnTo>
                    <a:pt x="814" y="268301"/>
                  </a:lnTo>
                  <a:lnTo>
                    <a:pt x="11802" y="299014"/>
                  </a:lnTo>
                  <a:lnTo>
                    <a:pt x="42397" y="334721"/>
                  </a:lnTo>
                  <a:lnTo>
                    <a:pt x="75480" y="346816"/>
                  </a:lnTo>
                  <a:lnTo>
                    <a:pt x="132868" y="349562"/>
                  </a:lnTo>
                  <a:lnTo>
                    <a:pt x="168502" y="342747"/>
                  </a:lnTo>
                  <a:lnTo>
                    <a:pt x="214259" y="320257"/>
                  </a:lnTo>
                  <a:lnTo>
                    <a:pt x="253716" y="285324"/>
                  </a:lnTo>
                  <a:lnTo>
                    <a:pt x="269947" y="259352"/>
                  </a:lnTo>
                  <a:lnTo>
                    <a:pt x="280372" y="211757"/>
                  </a:lnTo>
                  <a:lnTo>
                    <a:pt x="277265" y="199063"/>
                  </a:lnTo>
                  <a:lnTo>
                    <a:pt x="270623" y="189077"/>
                  </a:lnTo>
                  <a:lnTo>
                    <a:pt x="261624" y="180896"/>
                  </a:lnTo>
                  <a:lnTo>
                    <a:pt x="251055" y="176966"/>
                  </a:lnTo>
                  <a:lnTo>
                    <a:pt x="227124" y="176661"/>
                  </a:lnTo>
                  <a:lnTo>
                    <a:pt x="201254" y="189729"/>
                  </a:lnTo>
                  <a:lnTo>
                    <a:pt x="147404" y="235358"/>
                  </a:lnTo>
                  <a:lnTo>
                    <a:pt x="89914" y="295156"/>
                  </a:lnTo>
                  <a:lnTo>
                    <a:pt x="51946" y="355209"/>
                  </a:lnTo>
                  <a:lnTo>
                    <a:pt x="37960" y="3839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4209339" y="5792272"/>
            <a:ext cx="1257280" cy="549742"/>
            <a:chOff x="4209339" y="5792272"/>
            <a:chExt cx="1257280" cy="549742"/>
          </a:xfrm>
        </p:grpSpPr>
        <p:sp>
          <p:nvSpPr>
            <p:cNvPr id="69" name="Freeform 68"/>
            <p:cNvSpPr/>
            <p:nvPr/>
          </p:nvSpPr>
          <p:spPr>
            <a:xfrm>
              <a:off x="4209339" y="5930677"/>
              <a:ext cx="109691" cy="397626"/>
            </a:xfrm>
            <a:custGeom>
              <a:avLst/>
              <a:gdLst/>
              <a:ahLst/>
              <a:cxnLst/>
              <a:rect l="0" t="0" r="0" b="0"/>
              <a:pathLst>
                <a:path w="109691" h="397626">
                  <a:moveTo>
                    <a:pt x="0" y="0"/>
                  </a:moveTo>
                  <a:lnTo>
                    <a:pt x="1523" y="51685"/>
                  </a:lnTo>
                  <a:lnTo>
                    <a:pt x="18977" y="113129"/>
                  </a:lnTo>
                  <a:lnTo>
                    <a:pt x="44035" y="176217"/>
                  </a:lnTo>
                  <a:lnTo>
                    <a:pt x="58921" y="226057"/>
                  </a:lnTo>
                  <a:lnTo>
                    <a:pt x="80258" y="279419"/>
                  </a:lnTo>
                  <a:lnTo>
                    <a:pt x="98600" y="333824"/>
                  </a:lnTo>
                  <a:lnTo>
                    <a:pt x="104761" y="362160"/>
                  </a:lnTo>
                  <a:lnTo>
                    <a:pt x="109690" y="3976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4209339" y="5971811"/>
              <a:ext cx="205669" cy="370203"/>
            </a:xfrm>
            <a:custGeom>
              <a:avLst/>
              <a:gdLst/>
              <a:ahLst/>
              <a:cxnLst/>
              <a:rect l="0" t="0" r="0" b="0"/>
              <a:pathLst>
                <a:path w="205669" h="370203">
                  <a:moveTo>
                    <a:pt x="205668" y="0"/>
                  </a:moveTo>
                  <a:lnTo>
                    <a:pt x="155695" y="57252"/>
                  </a:lnTo>
                  <a:lnTo>
                    <a:pt x="129836" y="110165"/>
                  </a:lnTo>
                  <a:lnTo>
                    <a:pt x="105995" y="164628"/>
                  </a:lnTo>
                  <a:lnTo>
                    <a:pt x="72396" y="226677"/>
                  </a:lnTo>
                  <a:lnTo>
                    <a:pt x="45488" y="279602"/>
                  </a:lnTo>
                  <a:lnTo>
                    <a:pt x="8097" y="340479"/>
                  </a:lnTo>
                  <a:lnTo>
                    <a:pt x="0" y="3702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4694241" y="5834699"/>
              <a:ext cx="214370" cy="287936"/>
            </a:xfrm>
            <a:custGeom>
              <a:avLst/>
              <a:gdLst/>
              <a:ahLst/>
              <a:cxnLst/>
              <a:rect l="0" t="0" r="0" b="0"/>
              <a:pathLst>
                <a:path w="214370" h="287936">
                  <a:moveTo>
                    <a:pt x="214369" y="0"/>
                  </a:moveTo>
                  <a:lnTo>
                    <a:pt x="164548" y="57720"/>
                  </a:lnTo>
                  <a:lnTo>
                    <a:pt x="110186" y="114320"/>
                  </a:lnTo>
                  <a:lnTo>
                    <a:pt x="74826" y="165906"/>
                  </a:lnTo>
                  <a:lnTo>
                    <a:pt x="39465" y="215723"/>
                  </a:lnTo>
                  <a:lnTo>
                    <a:pt x="221" y="266223"/>
                  </a:lnTo>
                  <a:lnTo>
                    <a:pt x="0" y="273460"/>
                  </a:lnTo>
                  <a:lnTo>
                    <a:pt x="5948" y="278285"/>
                  </a:lnTo>
                  <a:lnTo>
                    <a:pt x="43433" y="285076"/>
                  </a:lnTo>
                  <a:lnTo>
                    <a:pt x="93134" y="287087"/>
                  </a:lnTo>
                  <a:lnTo>
                    <a:pt x="146455" y="287684"/>
                  </a:lnTo>
                  <a:lnTo>
                    <a:pt x="200658" y="2879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4689231" y="6246035"/>
              <a:ext cx="219380" cy="27423"/>
            </a:xfrm>
            <a:custGeom>
              <a:avLst/>
              <a:gdLst/>
              <a:ahLst/>
              <a:cxnLst/>
              <a:rect l="0" t="0" r="0" b="0"/>
              <a:pathLst>
                <a:path w="219380" h="27423">
                  <a:moveTo>
                    <a:pt x="0" y="0"/>
                  </a:moveTo>
                  <a:lnTo>
                    <a:pt x="51685" y="1524"/>
                  </a:lnTo>
                  <a:lnTo>
                    <a:pt x="113128" y="10852"/>
                  </a:lnTo>
                  <a:lnTo>
                    <a:pt x="176216" y="20426"/>
                  </a:lnTo>
                  <a:lnTo>
                    <a:pt x="219379" y="274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5183182" y="5792272"/>
              <a:ext cx="283437" cy="440053"/>
            </a:xfrm>
            <a:custGeom>
              <a:avLst/>
              <a:gdLst/>
              <a:ahLst/>
              <a:cxnLst/>
              <a:rect l="0" t="0" r="0" b="0"/>
              <a:pathLst>
                <a:path w="283437" h="440053">
                  <a:moveTo>
                    <a:pt x="177898" y="56138"/>
                  </a:moveTo>
                  <a:lnTo>
                    <a:pt x="185176" y="27023"/>
                  </a:lnTo>
                  <a:lnTo>
                    <a:pt x="191891" y="16923"/>
                  </a:lnTo>
                  <a:lnTo>
                    <a:pt x="211539" y="1638"/>
                  </a:lnTo>
                  <a:lnTo>
                    <a:pt x="223178" y="0"/>
                  </a:lnTo>
                  <a:lnTo>
                    <a:pt x="248297" y="6304"/>
                  </a:lnTo>
                  <a:lnTo>
                    <a:pt x="258346" y="15298"/>
                  </a:lnTo>
                  <a:lnTo>
                    <a:pt x="273576" y="41542"/>
                  </a:lnTo>
                  <a:lnTo>
                    <a:pt x="283436" y="90577"/>
                  </a:lnTo>
                  <a:lnTo>
                    <a:pt x="279078" y="136422"/>
                  </a:lnTo>
                  <a:lnTo>
                    <a:pt x="260860" y="186230"/>
                  </a:lnTo>
                  <a:lnTo>
                    <a:pt x="235306" y="248231"/>
                  </a:lnTo>
                  <a:lnTo>
                    <a:pt x="202017" y="299764"/>
                  </a:lnTo>
                  <a:lnTo>
                    <a:pt x="163208" y="350581"/>
                  </a:lnTo>
                  <a:lnTo>
                    <a:pt x="109148" y="396592"/>
                  </a:lnTo>
                  <a:lnTo>
                    <a:pt x="95502" y="406508"/>
                  </a:lnTo>
                  <a:lnTo>
                    <a:pt x="64088" y="413463"/>
                  </a:lnTo>
                  <a:lnTo>
                    <a:pt x="32861" y="409953"/>
                  </a:lnTo>
                  <a:lnTo>
                    <a:pt x="8826" y="398237"/>
                  </a:lnTo>
                  <a:lnTo>
                    <a:pt x="2721" y="386276"/>
                  </a:lnTo>
                  <a:lnTo>
                    <a:pt x="0" y="352673"/>
                  </a:lnTo>
                  <a:lnTo>
                    <a:pt x="7932" y="320473"/>
                  </a:lnTo>
                  <a:lnTo>
                    <a:pt x="29528" y="280713"/>
                  </a:lnTo>
                  <a:lnTo>
                    <a:pt x="47970" y="261068"/>
                  </a:lnTo>
                  <a:lnTo>
                    <a:pt x="71401" y="247259"/>
                  </a:lnTo>
                  <a:lnTo>
                    <a:pt x="105175" y="244168"/>
                  </a:lnTo>
                  <a:lnTo>
                    <a:pt x="141006" y="249397"/>
                  </a:lnTo>
                  <a:lnTo>
                    <a:pt x="167088" y="261877"/>
                  </a:lnTo>
                  <a:lnTo>
                    <a:pt x="184773" y="281643"/>
                  </a:lnTo>
                  <a:lnTo>
                    <a:pt x="208540" y="338851"/>
                  </a:lnTo>
                  <a:lnTo>
                    <a:pt x="208644" y="390938"/>
                  </a:lnTo>
                  <a:lnTo>
                    <a:pt x="205320" y="44005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356491" y="3010191"/>
            <a:ext cx="2893065" cy="2091487"/>
            <a:chOff x="356491" y="3010191"/>
            <a:chExt cx="2893065" cy="2091487"/>
          </a:xfrm>
        </p:grpSpPr>
        <p:sp>
          <p:nvSpPr>
            <p:cNvPr id="75" name="Freeform 74"/>
            <p:cNvSpPr/>
            <p:nvPr/>
          </p:nvSpPr>
          <p:spPr>
            <a:xfrm>
              <a:off x="356491" y="3888477"/>
              <a:ext cx="493605" cy="493796"/>
            </a:xfrm>
            <a:custGeom>
              <a:avLst/>
              <a:gdLst/>
              <a:ahLst/>
              <a:cxnLst/>
              <a:rect l="0" t="0" r="0" b="0"/>
              <a:pathLst>
                <a:path w="493605" h="493796">
                  <a:moveTo>
                    <a:pt x="0" y="163766"/>
                  </a:moveTo>
                  <a:lnTo>
                    <a:pt x="19084" y="221018"/>
                  </a:lnTo>
                  <a:lnTo>
                    <a:pt x="39510" y="275015"/>
                  </a:lnTo>
                  <a:lnTo>
                    <a:pt x="57580" y="324700"/>
                  </a:lnTo>
                  <a:lnTo>
                    <a:pt x="79862" y="382924"/>
                  </a:lnTo>
                  <a:lnTo>
                    <a:pt x="98482" y="441141"/>
                  </a:lnTo>
                  <a:lnTo>
                    <a:pt x="115375" y="493795"/>
                  </a:lnTo>
                  <a:lnTo>
                    <a:pt x="99443" y="435867"/>
                  </a:lnTo>
                  <a:lnTo>
                    <a:pt x="86510" y="390133"/>
                  </a:lnTo>
                  <a:lnTo>
                    <a:pt x="77551" y="340039"/>
                  </a:lnTo>
                  <a:lnTo>
                    <a:pt x="68492" y="290352"/>
                  </a:lnTo>
                  <a:lnTo>
                    <a:pt x="60910" y="242878"/>
                  </a:lnTo>
                  <a:lnTo>
                    <a:pt x="57541" y="196388"/>
                  </a:lnTo>
                  <a:lnTo>
                    <a:pt x="62923" y="141947"/>
                  </a:lnTo>
                  <a:lnTo>
                    <a:pt x="72418" y="132462"/>
                  </a:lnTo>
                  <a:lnTo>
                    <a:pt x="86365" y="127662"/>
                  </a:lnTo>
                  <a:lnTo>
                    <a:pt x="103281" y="125985"/>
                  </a:lnTo>
                  <a:lnTo>
                    <a:pt x="138326" y="136310"/>
                  </a:lnTo>
                  <a:lnTo>
                    <a:pt x="174215" y="159181"/>
                  </a:lnTo>
                  <a:lnTo>
                    <a:pt x="225633" y="210312"/>
                  </a:lnTo>
                  <a:lnTo>
                    <a:pt x="271848" y="261265"/>
                  </a:lnTo>
                  <a:lnTo>
                    <a:pt x="313522" y="317836"/>
                  </a:lnTo>
                  <a:lnTo>
                    <a:pt x="289255" y="256015"/>
                  </a:lnTo>
                  <a:lnTo>
                    <a:pt x="271399" y="193299"/>
                  </a:lnTo>
                  <a:lnTo>
                    <a:pt x="256460" y="141032"/>
                  </a:lnTo>
                  <a:lnTo>
                    <a:pt x="249663" y="89320"/>
                  </a:lnTo>
                  <a:lnTo>
                    <a:pt x="254929" y="35404"/>
                  </a:lnTo>
                  <a:lnTo>
                    <a:pt x="261360" y="21823"/>
                  </a:lnTo>
                  <a:lnTo>
                    <a:pt x="280695" y="2670"/>
                  </a:lnTo>
                  <a:lnTo>
                    <a:pt x="292249" y="0"/>
                  </a:lnTo>
                  <a:lnTo>
                    <a:pt x="317275" y="5159"/>
                  </a:lnTo>
                  <a:lnTo>
                    <a:pt x="343632" y="29796"/>
                  </a:lnTo>
                  <a:lnTo>
                    <a:pt x="383236" y="93122"/>
                  </a:lnTo>
                  <a:lnTo>
                    <a:pt x="416676" y="152689"/>
                  </a:lnTo>
                  <a:lnTo>
                    <a:pt x="443557" y="211435"/>
                  </a:lnTo>
                  <a:lnTo>
                    <a:pt x="469296" y="265066"/>
                  </a:lnTo>
                  <a:lnTo>
                    <a:pt x="493604" y="31458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850095" y="3873997"/>
              <a:ext cx="301647" cy="231189"/>
            </a:xfrm>
            <a:custGeom>
              <a:avLst/>
              <a:gdLst/>
              <a:ahLst/>
              <a:cxnLst/>
              <a:rect l="0" t="0" r="0" b="0"/>
              <a:pathLst>
                <a:path w="301647" h="231189">
                  <a:moveTo>
                    <a:pt x="0" y="0"/>
                  </a:moveTo>
                  <a:lnTo>
                    <a:pt x="14914" y="55597"/>
                  </a:lnTo>
                  <a:lnTo>
                    <a:pt x="35904" y="104326"/>
                  </a:lnTo>
                  <a:lnTo>
                    <a:pt x="76663" y="167199"/>
                  </a:lnTo>
                  <a:lnTo>
                    <a:pt x="132450" y="227952"/>
                  </a:lnTo>
                  <a:lnTo>
                    <a:pt x="141622" y="231188"/>
                  </a:lnTo>
                  <a:lnTo>
                    <a:pt x="150782" y="230299"/>
                  </a:lnTo>
                  <a:lnTo>
                    <a:pt x="159937" y="226659"/>
                  </a:lnTo>
                  <a:lnTo>
                    <a:pt x="166039" y="218138"/>
                  </a:lnTo>
                  <a:lnTo>
                    <a:pt x="172820" y="192421"/>
                  </a:lnTo>
                  <a:lnTo>
                    <a:pt x="169359" y="136404"/>
                  </a:lnTo>
                  <a:lnTo>
                    <a:pt x="158685" y="78841"/>
                  </a:lnTo>
                  <a:lnTo>
                    <a:pt x="145873" y="30470"/>
                  </a:lnTo>
                  <a:lnTo>
                    <a:pt x="146000" y="26407"/>
                  </a:lnTo>
                  <a:lnTo>
                    <a:pt x="154265" y="38143"/>
                  </a:lnTo>
                  <a:lnTo>
                    <a:pt x="176499" y="87432"/>
                  </a:lnTo>
                  <a:lnTo>
                    <a:pt x="207689" y="142874"/>
                  </a:lnTo>
                  <a:lnTo>
                    <a:pt x="246298" y="200035"/>
                  </a:lnTo>
                  <a:lnTo>
                    <a:pt x="255606" y="211053"/>
                  </a:lnTo>
                  <a:lnTo>
                    <a:pt x="264859" y="216876"/>
                  </a:lnTo>
                  <a:lnTo>
                    <a:pt x="274074" y="219234"/>
                  </a:lnTo>
                  <a:lnTo>
                    <a:pt x="301646" y="2193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1083185" y="3654618"/>
              <a:ext cx="191958" cy="383915"/>
            </a:xfrm>
            <a:custGeom>
              <a:avLst/>
              <a:gdLst/>
              <a:ahLst/>
              <a:cxnLst/>
              <a:rect l="0" t="0" r="0" b="0"/>
              <a:pathLst>
                <a:path w="191958" h="383915">
                  <a:moveTo>
                    <a:pt x="0" y="0"/>
                  </a:moveTo>
                  <a:lnTo>
                    <a:pt x="12470" y="45309"/>
                  </a:lnTo>
                  <a:lnTo>
                    <a:pt x="34333" y="102971"/>
                  </a:lnTo>
                  <a:lnTo>
                    <a:pt x="58585" y="157804"/>
                  </a:lnTo>
                  <a:lnTo>
                    <a:pt x="85263" y="218049"/>
                  </a:lnTo>
                  <a:lnTo>
                    <a:pt x="112143" y="273961"/>
                  </a:lnTo>
                  <a:lnTo>
                    <a:pt x="143070" y="336916"/>
                  </a:lnTo>
                  <a:lnTo>
                    <a:pt x="167992" y="368634"/>
                  </a:lnTo>
                  <a:lnTo>
                    <a:pt x="191957" y="3839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1234008" y="3517506"/>
              <a:ext cx="191958" cy="411337"/>
            </a:xfrm>
            <a:custGeom>
              <a:avLst/>
              <a:gdLst/>
              <a:ahLst/>
              <a:cxnLst/>
              <a:rect l="0" t="0" r="0" b="0"/>
              <a:pathLst>
                <a:path w="191958" h="411337">
                  <a:moveTo>
                    <a:pt x="0" y="0"/>
                  </a:moveTo>
                  <a:lnTo>
                    <a:pt x="10947" y="51685"/>
                  </a:lnTo>
                  <a:lnTo>
                    <a:pt x="31842" y="113128"/>
                  </a:lnTo>
                  <a:lnTo>
                    <a:pt x="57580" y="176216"/>
                  </a:lnTo>
                  <a:lnTo>
                    <a:pt x="86757" y="232690"/>
                  </a:lnTo>
                  <a:lnTo>
                    <a:pt x="112834" y="283793"/>
                  </a:lnTo>
                  <a:lnTo>
                    <a:pt x="133981" y="318193"/>
                  </a:lnTo>
                  <a:lnTo>
                    <a:pt x="168975" y="381240"/>
                  </a:lnTo>
                  <a:lnTo>
                    <a:pt x="191957" y="4113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1288853" y="3709463"/>
              <a:ext cx="150824" cy="123402"/>
            </a:xfrm>
            <a:custGeom>
              <a:avLst/>
              <a:gdLst/>
              <a:ahLst/>
              <a:cxnLst/>
              <a:rect l="0" t="0" r="0" b="0"/>
              <a:pathLst>
                <a:path w="150824" h="123402">
                  <a:moveTo>
                    <a:pt x="0" y="123401"/>
                  </a:moveTo>
                  <a:lnTo>
                    <a:pt x="7279" y="101564"/>
                  </a:lnTo>
                  <a:lnTo>
                    <a:pt x="23040" y="86781"/>
                  </a:lnTo>
                  <a:lnTo>
                    <a:pt x="85945" y="40326"/>
                  </a:lnTo>
                  <a:lnTo>
                    <a:pt x="120428" y="17534"/>
                  </a:lnTo>
                  <a:lnTo>
                    <a:pt x="15082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1535655" y="3709463"/>
              <a:ext cx="82268" cy="137113"/>
            </a:xfrm>
            <a:custGeom>
              <a:avLst/>
              <a:gdLst/>
              <a:ahLst/>
              <a:cxnLst/>
              <a:rect l="0" t="0" r="0" b="0"/>
              <a:pathLst>
                <a:path w="82268" h="137113">
                  <a:moveTo>
                    <a:pt x="0" y="0"/>
                  </a:moveTo>
                  <a:lnTo>
                    <a:pt x="30889" y="57252"/>
                  </a:lnTo>
                  <a:lnTo>
                    <a:pt x="65551" y="108802"/>
                  </a:lnTo>
                  <a:lnTo>
                    <a:pt x="82267" y="1371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659055" y="3506391"/>
              <a:ext cx="171071" cy="347844"/>
            </a:xfrm>
            <a:custGeom>
              <a:avLst/>
              <a:gdLst/>
              <a:ahLst/>
              <a:cxnLst/>
              <a:rect l="0" t="0" r="0" b="0"/>
              <a:pathLst>
                <a:path w="171071" h="347844">
                  <a:moveTo>
                    <a:pt x="0" y="148227"/>
                  </a:moveTo>
                  <a:lnTo>
                    <a:pt x="33893" y="197034"/>
                  </a:lnTo>
                  <a:lnTo>
                    <a:pt x="66411" y="246479"/>
                  </a:lnTo>
                  <a:lnTo>
                    <a:pt x="87408" y="278732"/>
                  </a:lnTo>
                  <a:lnTo>
                    <a:pt x="144222" y="341420"/>
                  </a:lnTo>
                  <a:lnTo>
                    <a:pt x="147946" y="347102"/>
                  </a:lnTo>
                  <a:lnTo>
                    <a:pt x="147382" y="347843"/>
                  </a:lnTo>
                  <a:lnTo>
                    <a:pt x="143959" y="345290"/>
                  </a:lnTo>
                  <a:lnTo>
                    <a:pt x="116572" y="297407"/>
                  </a:lnTo>
                  <a:lnTo>
                    <a:pt x="92263" y="248458"/>
                  </a:lnTo>
                  <a:lnTo>
                    <a:pt x="69628" y="190200"/>
                  </a:lnTo>
                  <a:lnTo>
                    <a:pt x="51100" y="140351"/>
                  </a:lnTo>
                  <a:lnTo>
                    <a:pt x="34438" y="81400"/>
                  </a:lnTo>
                  <a:lnTo>
                    <a:pt x="33564" y="29401"/>
                  </a:lnTo>
                  <a:lnTo>
                    <a:pt x="36087" y="14165"/>
                  </a:lnTo>
                  <a:lnTo>
                    <a:pt x="42340" y="5531"/>
                  </a:lnTo>
                  <a:lnTo>
                    <a:pt x="51079" y="1298"/>
                  </a:lnTo>
                  <a:lnTo>
                    <a:pt x="61475" y="0"/>
                  </a:lnTo>
                  <a:lnTo>
                    <a:pt x="112501" y="12731"/>
                  </a:lnTo>
                  <a:lnTo>
                    <a:pt x="154026" y="35799"/>
                  </a:lnTo>
                  <a:lnTo>
                    <a:pt x="162100" y="48900"/>
                  </a:lnTo>
                  <a:lnTo>
                    <a:pt x="171070" y="83769"/>
                  </a:lnTo>
                  <a:lnTo>
                    <a:pt x="166932" y="116532"/>
                  </a:lnTo>
                  <a:lnTo>
                    <a:pt x="147471" y="156609"/>
                  </a:lnTo>
                  <a:lnTo>
                    <a:pt x="139448" y="167527"/>
                  </a:lnTo>
                  <a:lnTo>
                    <a:pt x="131052" y="173281"/>
                  </a:lnTo>
                  <a:lnTo>
                    <a:pt x="122408" y="175594"/>
                  </a:lnTo>
                  <a:lnTo>
                    <a:pt x="95979" y="17564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1727611" y="3298127"/>
              <a:ext cx="191958" cy="274225"/>
            </a:xfrm>
            <a:custGeom>
              <a:avLst/>
              <a:gdLst/>
              <a:ahLst/>
              <a:cxnLst/>
              <a:rect l="0" t="0" r="0" b="0"/>
              <a:pathLst>
                <a:path w="191958" h="274225">
                  <a:moveTo>
                    <a:pt x="0" y="0"/>
                  </a:moveTo>
                  <a:lnTo>
                    <a:pt x="38168" y="45447"/>
                  </a:lnTo>
                  <a:lnTo>
                    <a:pt x="64462" y="98103"/>
                  </a:lnTo>
                  <a:lnTo>
                    <a:pt x="82479" y="140087"/>
                  </a:lnTo>
                  <a:lnTo>
                    <a:pt x="102167" y="179568"/>
                  </a:lnTo>
                  <a:lnTo>
                    <a:pt x="158071" y="239997"/>
                  </a:lnTo>
                  <a:lnTo>
                    <a:pt x="191957" y="2742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1919568" y="3363971"/>
              <a:ext cx="339413" cy="380739"/>
            </a:xfrm>
            <a:custGeom>
              <a:avLst/>
              <a:gdLst/>
              <a:ahLst/>
              <a:cxnLst/>
              <a:rect l="0" t="0" r="0" b="0"/>
              <a:pathLst>
                <a:path w="339413" h="380739">
                  <a:moveTo>
                    <a:pt x="0" y="43845"/>
                  </a:moveTo>
                  <a:lnTo>
                    <a:pt x="38169" y="93818"/>
                  </a:lnTo>
                  <a:lnTo>
                    <a:pt x="71740" y="114174"/>
                  </a:lnTo>
                  <a:lnTo>
                    <a:pt x="82867" y="113583"/>
                  </a:lnTo>
                  <a:lnTo>
                    <a:pt x="103354" y="100739"/>
                  </a:lnTo>
                  <a:lnTo>
                    <a:pt x="114492" y="71670"/>
                  </a:lnTo>
                  <a:lnTo>
                    <a:pt x="117918" y="36407"/>
                  </a:lnTo>
                  <a:lnTo>
                    <a:pt x="114362" y="5500"/>
                  </a:lnTo>
                  <a:lnTo>
                    <a:pt x="117375" y="0"/>
                  </a:lnTo>
                  <a:lnTo>
                    <a:pt x="123954" y="904"/>
                  </a:lnTo>
                  <a:lnTo>
                    <a:pt x="132911" y="6077"/>
                  </a:lnTo>
                  <a:lnTo>
                    <a:pt x="146925" y="24013"/>
                  </a:lnTo>
                  <a:lnTo>
                    <a:pt x="182585" y="85978"/>
                  </a:lnTo>
                  <a:lnTo>
                    <a:pt x="204245" y="126409"/>
                  </a:lnTo>
                  <a:lnTo>
                    <a:pt x="266457" y="187429"/>
                  </a:lnTo>
                  <a:lnTo>
                    <a:pt x="304085" y="246303"/>
                  </a:lnTo>
                  <a:lnTo>
                    <a:pt x="319488" y="269415"/>
                  </a:lnTo>
                  <a:lnTo>
                    <a:pt x="335202" y="318211"/>
                  </a:lnTo>
                  <a:lnTo>
                    <a:pt x="339412" y="358758"/>
                  </a:lnTo>
                  <a:lnTo>
                    <a:pt x="334441" y="371094"/>
                  </a:lnTo>
                  <a:lnTo>
                    <a:pt x="325033" y="377794"/>
                  </a:lnTo>
                  <a:lnTo>
                    <a:pt x="312667" y="380738"/>
                  </a:lnTo>
                  <a:lnTo>
                    <a:pt x="301376" y="376606"/>
                  </a:lnTo>
                  <a:lnTo>
                    <a:pt x="280706" y="355766"/>
                  </a:lnTo>
                  <a:lnTo>
                    <a:pt x="253555" y="303679"/>
                  </a:lnTo>
                  <a:lnTo>
                    <a:pt x="239831" y="259976"/>
                  </a:lnTo>
                  <a:lnTo>
                    <a:pt x="233564" y="201662"/>
                  </a:lnTo>
                  <a:lnTo>
                    <a:pt x="226699" y="163752"/>
                  </a:lnTo>
                  <a:lnTo>
                    <a:pt x="228830" y="146636"/>
                  </a:lnTo>
                  <a:lnTo>
                    <a:pt x="243385" y="115429"/>
                  </a:lnTo>
                  <a:lnTo>
                    <a:pt x="277499" y="72148"/>
                  </a:lnTo>
                  <a:lnTo>
                    <a:pt x="301647" y="575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1535655" y="3394105"/>
              <a:ext cx="27423" cy="1"/>
            </a:xfrm>
            <a:custGeom>
              <a:avLst/>
              <a:gdLst/>
              <a:ahLst/>
              <a:cxnLst/>
              <a:rect l="0" t="0" r="0" b="0"/>
              <a:pathLst>
                <a:path w="27423" h="1">
                  <a:moveTo>
                    <a:pt x="27422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2303482" y="3168048"/>
              <a:ext cx="208778" cy="212959"/>
            </a:xfrm>
            <a:custGeom>
              <a:avLst/>
              <a:gdLst/>
              <a:ahLst/>
              <a:cxnLst/>
              <a:rect l="0" t="0" r="0" b="0"/>
              <a:pathLst>
                <a:path w="208778" h="212959">
                  <a:moveTo>
                    <a:pt x="0" y="61523"/>
                  </a:moveTo>
                  <a:lnTo>
                    <a:pt x="25767" y="121182"/>
                  </a:lnTo>
                  <a:lnTo>
                    <a:pt x="52656" y="183166"/>
                  </a:lnTo>
                  <a:lnTo>
                    <a:pt x="77739" y="203440"/>
                  </a:lnTo>
                  <a:lnTo>
                    <a:pt x="92960" y="210979"/>
                  </a:lnTo>
                  <a:lnTo>
                    <a:pt x="106154" y="212958"/>
                  </a:lnTo>
                  <a:lnTo>
                    <a:pt x="128939" y="207032"/>
                  </a:lnTo>
                  <a:lnTo>
                    <a:pt x="166175" y="186565"/>
                  </a:lnTo>
                  <a:lnTo>
                    <a:pt x="184561" y="165848"/>
                  </a:lnTo>
                  <a:lnTo>
                    <a:pt x="208777" y="108029"/>
                  </a:lnTo>
                  <a:lnTo>
                    <a:pt x="206542" y="77622"/>
                  </a:lnTo>
                  <a:lnTo>
                    <a:pt x="193869" y="48873"/>
                  </a:lnTo>
                  <a:lnTo>
                    <a:pt x="173001" y="20861"/>
                  </a:lnTo>
                  <a:lnTo>
                    <a:pt x="144430" y="5364"/>
                  </a:lnTo>
                  <a:lnTo>
                    <a:pt x="111418" y="0"/>
                  </a:lnTo>
                  <a:lnTo>
                    <a:pt x="76434" y="2694"/>
                  </a:lnTo>
                  <a:lnTo>
                    <a:pt x="48697" y="17095"/>
                  </a:lnTo>
                  <a:lnTo>
                    <a:pt x="37035" y="27334"/>
                  </a:lnTo>
                  <a:lnTo>
                    <a:pt x="24077" y="54961"/>
                  </a:lnTo>
                  <a:lnTo>
                    <a:pt x="20622" y="70859"/>
                  </a:lnTo>
                  <a:lnTo>
                    <a:pt x="24908" y="104774"/>
                  </a:lnTo>
                  <a:lnTo>
                    <a:pt x="36969" y="135590"/>
                  </a:lnTo>
                  <a:lnTo>
                    <a:pt x="68556" y="1712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2591417" y="3010191"/>
              <a:ext cx="137113" cy="254249"/>
            </a:xfrm>
            <a:custGeom>
              <a:avLst/>
              <a:gdLst/>
              <a:ahLst/>
              <a:cxnLst/>
              <a:rect l="0" t="0" r="0" b="0"/>
              <a:pathLst>
                <a:path w="137113" h="254249">
                  <a:moveTo>
                    <a:pt x="0" y="205669"/>
                  </a:moveTo>
                  <a:lnTo>
                    <a:pt x="38168" y="251115"/>
                  </a:lnTo>
                  <a:lnTo>
                    <a:pt x="45251" y="254248"/>
                  </a:lnTo>
                  <a:lnTo>
                    <a:pt x="51496" y="251766"/>
                  </a:lnTo>
                  <a:lnTo>
                    <a:pt x="57182" y="245541"/>
                  </a:lnTo>
                  <a:lnTo>
                    <a:pt x="57927" y="236820"/>
                  </a:lnTo>
                  <a:lnTo>
                    <a:pt x="45354" y="181860"/>
                  </a:lnTo>
                  <a:lnTo>
                    <a:pt x="42384" y="124472"/>
                  </a:lnTo>
                  <a:lnTo>
                    <a:pt x="44736" y="88837"/>
                  </a:lnTo>
                  <a:lnTo>
                    <a:pt x="55938" y="57765"/>
                  </a:lnTo>
                  <a:lnTo>
                    <a:pt x="75136" y="36846"/>
                  </a:lnTo>
                  <a:lnTo>
                    <a:pt x="13711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1374937" y="4023517"/>
              <a:ext cx="338964" cy="494209"/>
            </a:xfrm>
            <a:custGeom>
              <a:avLst/>
              <a:gdLst/>
              <a:ahLst/>
              <a:cxnLst/>
              <a:rect l="0" t="0" r="0" b="0"/>
              <a:pathLst>
                <a:path w="338964" h="494209">
                  <a:moveTo>
                    <a:pt x="297830" y="179549"/>
                  </a:moveTo>
                  <a:lnTo>
                    <a:pt x="238170" y="179549"/>
                  </a:lnTo>
                  <a:lnTo>
                    <a:pt x="186713" y="183611"/>
                  </a:lnTo>
                  <a:lnTo>
                    <a:pt x="132872" y="198526"/>
                  </a:lnTo>
                  <a:lnTo>
                    <a:pt x="82388" y="226305"/>
                  </a:lnTo>
                  <a:lnTo>
                    <a:pt x="54301" y="252127"/>
                  </a:lnTo>
                  <a:lnTo>
                    <a:pt x="15506" y="314296"/>
                  </a:lnTo>
                  <a:lnTo>
                    <a:pt x="4771" y="346079"/>
                  </a:lnTo>
                  <a:lnTo>
                    <a:pt x="0" y="385596"/>
                  </a:lnTo>
                  <a:lnTo>
                    <a:pt x="11872" y="443390"/>
                  </a:lnTo>
                  <a:lnTo>
                    <a:pt x="34686" y="484552"/>
                  </a:lnTo>
                  <a:lnTo>
                    <a:pt x="44704" y="491050"/>
                  </a:lnTo>
                  <a:lnTo>
                    <a:pt x="68022" y="494208"/>
                  </a:lnTo>
                  <a:lnTo>
                    <a:pt x="89558" y="486471"/>
                  </a:lnTo>
                  <a:lnTo>
                    <a:pt x="99567" y="480142"/>
                  </a:lnTo>
                  <a:lnTo>
                    <a:pt x="128210" y="442120"/>
                  </a:lnTo>
                  <a:lnTo>
                    <a:pt x="155995" y="392259"/>
                  </a:lnTo>
                  <a:lnTo>
                    <a:pt x="176246" y="346170"/>
                  </a:lnTo>
                  <a:lnTo>
                    <a:pt x="182854" y="305401"/>
                  </a:lnTo>
                  <a:lnTo>
                    <a:pt x="187314" y="258335"/>
                  </a:lnTo>
                  <a:lnTo>
                    <a:pt x="194375" y="212026"/>
                  </a:lnTo>
                  <a:lnTo>
                    <a:pt x="192357" y="157687"/>
                  </a:lnTo>
                  <a:lnTo>
                    <a:pt x="189390" y="105362"/>
                  </a:lnTo>
                  <a:lnTo>
                    <a:pt x="181231" y="51263"/>
                  </a:lnTo>
                  <a:lnTo>
                    <a:pt x="169166" y="3919"/>
                  </a:lnTo>
                  <a:lnTo>
                    <a:pt x="166350" y="0"/>
                  </a:lnTo>
                  <a:lnTo>
                    <a:pt x="164472" y="3481"/>
                  </a:lnTo>
                  <a:lnTo>
                    <a:pt x="163221" y="11896"/>
                  </a:lnTo>
                  <a:lnTo>
                    <a:pt x="176017" y="60133"/>
                  </a:lnTo>
                  <a:lnTo>
                    <a:pt x="191827" y="115390"/>
                  </a:lnTo>
                  <a:lnTo>
                    <a:pt x="220240" y="177709"/>
                  </a:lnTo>
                  <a:lnTo>
                    <a:pt x="250228" y="238093"/>
                  </a:lnTo>
                  <a:lnTo>
                    <a:pt x="291982" y="300972"/>
                  </a:lnTo>
                  <a:lnTo>
                    <a:pt x="338963" y="35779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1755034" y="4120799"/>
              <a:ext cx="82268" cy="137113"/>
            </a:xfrm>
            <a:custGeom>
              <a:avLst/>
              <a:gdLst/>
              <a:ahLst/>
              <a:cxnLst/>
              <a:rect l="0" t="0" r="0" b="0"/>
              <a:pathLst>
                <a:path w="82268" h="137113">
                  <a:moveTo>
                    <a:pt x="0" y="0"/>
                  </a:moveTo>
                  <a:lnTo>
                    <a:pt x="29830" y="55597"/>
                  </a:lnTo>
                  <a:lnTo>
                    <a:pt x="70396" y="118929"/>
                  </a:lnTo>
                  <a:lnTo>
                    <a:pt x="82267" y="1371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1864723" y="3997398"/>
              <a:ext cx="149486" cy="206627"/>
            </a:xfrm>
            <a:custGeom>
              <a:avLst/>
              <a:gdLst/>
              <a:ahLst/>
              <a:cxnLst/>
              <a:rect l="0" t="0" r="0" b="0"/>
              <a:pathLst>
                <a:path w="149486" h="206627">
                  <a:moveTo>
                    <a:pt x="0" y="82267"/>
                  </a:moveTo>
                  <a:lnTo>
                    <a:pt x="49974" y="144046"/>
                  </a:lnTo>
                  <a:lnTo>
                    <a:pt x="105093" y="200904"/>
                  </a:lnTo>
                  <a:lnTo>
                    <a:pt x="115766" y="205539"/>
                  </a:lnTo>
                  <a:lnTo>
                    <a:pt x="139813" y="206626"/>
                  </a:lnTo>
                  <a:lnTo>
                    <a:pt x="146530" y="201736"/>
                  </a:lnTo>
                  <a:lnTo>
                    <a:pt x="149485" y="193906"/>
                  </a:lnTo>
                  <a:lnTo>
                    <a:pt x="148705" y="173018"/>
                  </a:lnTo>
                  <a:lnTo>
                    <a:pt x="135791" y="114243"/>
                  </a:lnTo>
                  <a:lnTo>
                    <a:pt x="127072" y="56194"/>
                  </a:lnTo>
                  <a:lnTo>
                    <a:pt x="12340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2125236" y="4024820"/>
              <a:ext cx="41135" cy="123402"/>
            </a:xfrm>
            <a:custGeom>
              <a:avLst/>
              <a:gdLst/>
              <a:ahLst/>
              <a:cxnLst/>
              <a:rect l="0" t="0" r="0" b="0"/>
              <a:pathLst>
                <a:path w="41135" h="123402">
                  <a:moveTo>
                    <a:pt x="0" y="0"/>
                  </a:moveTo>
                  <a:lnTo>
                    <a:pt x="14915" y="55597"/>
                  </a:lnTo>
                  <a:lnTo>
                    <a:pt x="27779" y="92139"/>
                  </a:lnTo>
                  <a:lnTo>
                    <a:pt x="41134" y="1234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2385749" y="3846575"/>
              <a:ext cx="27424" cy="13712"/>
            </a:xfrm>
            <a:custGeom>
              <a:avLst/>
              <a:gdLst/>
              <a:ahLst/>
              <a:cxnLst/>
              <a:rect l="0" t="0" r="0" b="0"/>
              <a:pathLst>
                <a:path w="27424" h="13712">
                  <a:moveTo>
                    <a:pt x="27423" y="13711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2293582" y="3805441"/>
              <a:ext cx="119591" cy="205529"/>
            </a:xfrm>
            <a:custGeom>
              <a:avLst/>
              <a:gdLst/>
              <a:ahLst/>
              <a:cxnLst/>
              <a:rect l="0" t="0" r="0" b="0"/>
              <a:pathLst>
                <a:path w="119591" h="205529">
                  <a:moveTo>
                    <a:pt x="23611" y="95978"/>
                  </a:moveTo>
                  <a:lnTo>
                    <a:pt x="9054" y="117814"/>
                  </a:lnTo>
                  <a:lnTo>
                    <a:pt x="0" y="160510"/>
                  </a:lnTo>
                  <a:lnTo>
                    <a:pt x="6008" y="186106"/>
                  </a:lnTo>
                  <a:lnTo>
                    <a:pt x="11876" y="197197"/>
                  </a:lnTo>
                  <a:lnTo>
                    <a:pt x="20358" y="203067"/>
                  </a:lnTo>
                  <a:lnTo>
                    <a:pt x="41970" y="205528"/>
                  </a:lnTo>
                  <a:lnTo>
                    <a:pt x="62748" y="197481"/>
                  </a:lnTo>
                  <a:lnTo>
                    <a:pt x="72554" y="191069"/>
                  </a:lnTo>
                  <a:lnTo>
                    <a:pt x="87513" y="171757"/>
                  </a:lnTo>
                  <a:lnTo>
                    <a:pt x="104499" y="127064"/>
                  </a:lnTo>
                  <a:lnTo>
                    <a:pt x="115118" y="65579"/>
                  </a:lnTo>
                  <a:lnTo>
                    <a:pt x="118265" y="19431"/>
                  </a:lnTo>
                  <a:lnTo>
                    <a:pt x="11959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2372038" y="3640906"/>
              <a:ext cx="137113" cy="329071"/>
            </a:xfrm>
            <a:custGeom>
              <a:avLst/>
              <a:gdLst/>
              <a:ahLst/>
              <a:cxnLst/>
              <a:rect l="0" t="0" r="0" b="0"/>
              <a:pathLst>
                <a:path w="137113" h="329071">
                  <a:moveTo>
                    <a:pt x="0" y="0"/>
                  </a:moveTo>
                  <a:lnTo>
                    <a:pt x="19084" y="57253"/>
                  </a:lnTo>
                  <a:lnTo>
                    <a:pt x="36722" y="110166"/>
                  </a:lnTo>
                  <a:lnTo>
                    <a:pt x="54876" y="164629"/>
                  </a:lnTo>
                  <a:lnTo>
                    <a:pt x="80411" y="226677"/>
                  </a:lnTo>
                  <a:lnTo>
                    <a:pt x="113273" y="285145"/>
                  </a:lnTo>
                  <a:lnTo>
                    <a:pt x="137112" y="3290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2573575" y="3699238"/>
              <a:ext cx="113821" cy="152167"/>
            </a:xfrm>
            <a:custGeom>
              <a:avLst/>
              <a:gdLst/>
              <a:ahLst/>
              <a:cxnLst/>
              <a:rect l="0" t="0" r="0" b="0"/>
              <a:pathLst>
                <a:path w="113821" h="152167">
                  <a:moveTo>
                    <a:pt x="17842" y="147337"/>
                  </a:moveTo>
                  <a:lnTo>
                    <a:pt x="56010" y="101890"/>
                  </a:lnTo>
                  <a:lnTo>
                    <a:pt x="75024" y="63792"/>
                  </a:lnTo>
                  <a:lnTo>
                    <a:pt x="83028" y="16278"/>
                  </a:lnTo>
                  <a:lnTo>
                    <a:pt x="78058" y="6643"/>
                  </a:lnTo>
                  <a:lnTo>
                    <a:pt x="68650" y="1743"/>
                  </a:lnTo>
                  <a:lnTo>
                    <a:pt x="56284" y="0"/>
                  </a:lnTo>
                  <a:lnTo>
                    <a:pt x="44994" y="3408"/>
                  </a:lnTo>
                  <a:lnTo>
                    <a:pt x="24323" y="19383"/>
                  </a:lnTo>
                  <a:lnTo>
                    <a:pt x="2835" y="61351"/>
                  </a:lnTo>
                  <a:lnTo>
                    <a:pt x="0" y="90839"/>
                  </a:lnTo>
                  <a:lnTo>
                    <a:pt x="1377" y="105101"/>
                  </a:lnTo>
                  <a:lnTo>
                    <a:pt x="6865" y="116133"/>
                  </a:lnTo>
                  <a:lnTo>
                    <a:pt x="25151" y="132453"/>
                  </a:lnTo>
                  <a:lnTo>
                    <a:pt x="61141" y="150205"/>
                  </a:lnTo>
                  <a:lnTo>
                    <a:pt x="83298" y="152166"/>
                  </a:lnTo>
                  <a:lnTo>
                    <a:pt x="113820" y="14733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2207503" y="3750596"/>
              <a:ext cx="13713" cy="1"/>
            </a:xfrm>
            <a:custGeom>
              <a:avLst/>
              <a:gdLst/>
              <a:ahLst/>
              <a:cxnLst/>
              <a:rect l="0" t="0" r="0" b="0"/>
              <a:pathLst>
                <a:path w="13713" h="1">
                  <a:moveTo>
                    <a:pt x="13712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741323" y="3860286"/>
              <a:ext cx="27423" cy="13712"/>
            </a:xfrm>
            <a:custGeom>
              <a:avLst/>
              <a:gdLst/>
              <a:ahLst/>
              <a:cxnLst/>
              <a:rect l="0" t="0" r="0" b="0"/>
              <a:pathLst>
                <a:path w="27423" h="13712">
                  <a:moveTo>
                    <a:pt x="27422" y="13711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2755952" y="3380394"/>
              <a:ext cx="253832" cy="364966"/>
            </a:xfrm>
            <a:custGeom>
              <a:avLst/>
              <a:gdLst/>
              <a:ahLst/>
              <a:cxnLst/>
              <a:rect l="0" t="0" r="0" b="0"/>
              <a:pathLst>
                <a:path w="253832" h="364966">
                  <a:moveTo>
                    <a:pt x="0" y="0"/>
                  </a:moveTo>
                  <a:lnTo>
                    <a:pt x="0" y="29115"/>
                  </a:lnTo>
                  <a:lnTo>
                    <a:pt x="21836" y="90894"/>
                  </a:lnTo>
                  <a:lnTo>
                    <a:pt x="42694" y="145254"/>
                  </a:lnTo>
                  <a:lnTo>
                    <a:pt x="63391" y="204568"/>
                  </a:lnTo>
                  <a:lnTo>
                    <a:pt x="82149" y="264358"/>
                  </a:lnTo>
                  <a:lnTo>
                    <a:pt x="100525" y="327120"/>
                  </a:lnTo>
                  <a:lnTo>
                    <a:pt x="121531" y="362346"/>
                  </a:lnTo>
                  <a:lnTo>
                    <a:pt x="125201" y="364965"/>
                  </a:lnTo>
                  <a:lnTo>
                    <a:pt x="126124" y="362140"/>
                  </a:lnTo>
                  <a:lnTo>
                    <a:pt x="114336" y="310967"/>
                  </a:lnTo>
                  <a:lnTo>
                    <a:pt x="109542" y="262428"/>
                  </a:lnTo>
                  <a:lnTo>
                    <a:pt x="102198" y="209452"/>
                  </a:lnTo>
                  <a:lnTo>
                    <a:pt x="109839" y="156684"/>
                  </a:lnTo>
                  <a:lnTo>
                    <a:pt x="122959" y="126006"/>
                  </a:lnTo>
                  <a:lnTo>
                    <a:pt x="132247" y="119043"/>
                  </a:lnTo>
                  <a:lnTo>
                    <a:pt x="143009" y="117449"/>
                  </a:lnTo>
                  <a:lnTo>
                    <a:pt x="200400" y="129504"/>
                  </a:lnTo>
                  <a:lnTo>
                    <a:pt x="237962" y="149415"/>
                  </a:lnTo>
                  <a:lnTo>
                    <a:pt x="245479" y="160549"/>
                  </a:lnTo>
                  <a:lnTo>
                    <a:pt x="253831" y="189170"/>
                  </a:lnTo>
                  <a:lnTo>
                    <a:pt x="253011" y="202287"/>
                  </a:lnTo>
                  <a:lnTo>
                    <a:pt x="243975" y="224986"/>
                  </a:lnTo>
                  <a:lnTo>
                    <a:pt x="214479" y="254895"/>
                  </a:lnTo>
                  <a:lnTo>
                    <a:pt x="157190" y="279829"/>
                  </a:lnTo>
                  <a:lnTo>
                    <a:pt x="123400" y="2879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2961619" y="3421528"/>
              <a:ext cx="219381" cy="95979"/>
            </a:xfrm>
            <a:custGeom>
              <a:avLst/>
              <a:gdLst/>
              <a:ahLst/>
              <a:cxnLst/>
              <a:rect l="0" t="0" r="0" b="0"/>
              <a:pathLst>
                <a:path w="219381" h="95979">
                  <a:moveTo>
                    <a:pt x="0" y="0"/>
                  </a:moveTo>
                  <a:lnTo>
                    <a:pt x="59621" y="55557"/>
                  </a:lnTo>
                  <a:lnTo>
                    <a:pt x="87437" y="71920"/>
                  </a:lnTo>
                  <a:lnTo>
                    <a:pt x="144400" y="88173"/>
                  </a:lnTo>
                  <a:lnTo>
                    <a:pt x="202763" y="94436"/>
                  </a:lnTo>
                  <a:lnTo>
                    <a:pt x="219380" y="9597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3112443" y="3325549"/>
              <a:ext cx="137113" cy="383915"/>
            </a:xfrm>
            <a:custGeom>
              <a:avLst/>
              <a:gdLst/>
              <a:ahLst/>
              <a:cxnLst/>
              <a:rect l="0" t="0" r="0" b="0"/>
              <a:pathLst>
                <a:path w="137113" h="383915">
                  <a:moveTo>
                    <a:pt x="0" y="0"/>
                  </a:moveTo>
                  <a:lnTo>
                    <a:pt x="10946" y="56255"/>
                  </a:lnTo>
                  <a:lnTo>
                    <a:pt x="19084" y="102699"/>
                  </a:lnTo>
                  <a:lnTo>
                    <a:pt x="39967" y="149747"/>
                  </a:lnTo>
                  <a:lnTo>
                    <a:pt x="64990" y="194526"/>
                  </a:lnTo>
                  <a:lnTo>
                    <a:pt x="87643" y="252472"/>
                  </a:lnTo>
                  <a:lnTo>
                    <a:pt x="108946" y="313769"/>
                  </a:lnTo>
                  <a:lnTo>
                    <a:pt x="123180" y="351958"/>
                  </a:lnTo>
                  <a:lnTo>
                    <a:pt x="137112" y="3839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1261431" y="4765311"/>
              <a:ext cx="301647" cy="336367"/>
            </a:xfrm>
            <a:custGeom>
              <a:avLst/>
              <a:gdLst/>
              <a:ahLst/>
              <a:cxnLst/>
              <a:rect l="0" t="0" r="0" b="0"/>
              <a:pathLst>
                <a:path w="301647" h="336367">
                  <a:moveTo>
                    <a:pt x="0" y="95893"/>
                  </a:moveTo>
                  <a:lnTo>
                    <a:pt x="12469" y="141202"/>
                  </a:lnTo>
                  <a:lnTo>
                    <a:pt x="34333" y="195816"/>
                  </a:lnTo>
                  <a:lnTo>
                    <a:pt x="64955" y="247947"/>
                  </a:lnTo>
                  <a:lnTo>
                    <a:pt x="79143" y="274685"/>
                  </a:lnTo>
                  <a:lnTo>
                    <a:pt x="131227" y="335487"/>
                  </a:lnTo>
                  <a:lnTo>
                    <a:pt x="136235" y="336366"/>
                  </a:lnTo>
                  <a:lnTo>
                    <a:pt x="138051" y="330858"/>
                  </a:lnTo>
                  <a:lnTo>
                    <a:pt x="134482" y="308488"/>
                  </a:lnTo>
                  <a:lnTo>
                    <a:pt x="115343" y="260110"/>
                  </a:lnTo>
                  <a:lnTo>
                    <a:pt x="90374" y="198209"/>
                  </a:lnTo>
                  <a:lnTo>
                    <a:pt x="72667" y="154062"/>
                  </a:lnTo>
                  <a:lnTo>
                    <a:pt x="60125" y="93662"/>
                  </a:lnTo>
                  <a:lnTo>
                    <a:pt x="63688" y="44449"/>
                  </a:lnTo>
                  <a:lnTo>
                    <a:pt x="74517" y="19200"/>
                  </a:lnTo>
                  <a:lnTo>
                    <a:pt x="81671" y="8201"/>
                  </a:lnTo>
                  <a:lnTo>
                    <a:pt x="91010" y="2392"/>
                  </a:lnTo>
                  <a:lnTo>
                    <a:pt x="113575" y="0"/>
                  </a:lnTo>
                  <a:lnTo>
                    <a:pt x="134776" y="8077"/>
                  </a:lnTo>
                  <a:lnTo>
                    <a:pt x="173213" y="38090"/>
                  </a:lnTo>
                  <a:lnTo>
                    <a:pt x="208239" y="86214"/>
                  </a:lnTo>
                  <a:lnTo>
                    <a:pt x="240284" y="148716"/>
                  </a:lnTo>
                  <a:lnTo>
                    <a:pt x="269076" y="200921"/>
                  </a:lnTo>
                  <a:lnTo>
                    <a:pt x="301646" y="24671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587128" y="4688973"/>
              <a:ext cx="167907" cy="206913"/>
            </a:xfrm>
            <a:custGeom>
              <a:avLst/>
              <a:gdLst/>
              <a:ahLst/>
              <a:cxnLst/>
              <a:rect l="0" t="0" r="0" b="0"/>
              <a:pathLst>
                <a:path w="167907" h="206913">
                  <a:moveTo>
                    <a:pt x="3371" y="158519"/>
                  </a:moveTo>
                  <a:lnTo>
                    <a:pt x="25208" y="151241"/>
                  </a:lnTo>
                  <a:lnTo>
                    <a:pt x="44054" y="135479"/>
                  </a:lnTo>
                  <a:lnTo>
                    <a:pt x="67731" y="100911"/>
                  </a:lnTo>
                  <a:lnTo>
                    <a:pt x="77680" y="73500"/>
                  </a:lnTo>
                  <a:lnTo>
                    <a:pt x="82101" y="41005"/>
                  </a:lnTo>
                  <a:lnTo>
                    <a:pt x="75941" y="14375"/>
                  </a:lnTo>
                  <a:lnTo>
                    <a:pt x="70033" y="3008"/>
                  </a:lnTo>
                  <a:lnTo>
                    <a:pt x="61523" y="0"/>
                  </a:lnTo>
                  <a:lnTo>
                    <a:pt x="51280" y="2565"/>
                  </a:lnTo>
                  <a:lnTo>
                    <a:pt x="39881" y="8846"/>
                  </a:lnTo>
                  <a:lnTo>
                    <a:pt x="23152" y="36137"/>
                  </a:lnTo>
                  <a:lnTo>
                    <a:pt x="5170" y="90266"/>
                  </a:lnTo>
                  <a:lnTo>
                    <a:pt x="0" y="108446"/>
                  </a:lnTo>
                  <a:lnTo>
                    <a:pt x="1124" y="125137"/>
                  </a:lnTo>
                  <a:lnTo>
                    <a:pt x="14560" y="155871"/>
                  </a:lnTo>
                  <a:lnTo>
                    <a:pt x="40541" y="191590"/>
                  </a:lnTo>
                  <a:lnTo>
                    <a:pt x="66611" y="203686"/>
                  </a:lnTo>
                  <a:lnTo>
                    <a:pt x="82094" y="206912"/>
                  </a:lnTo>
                  <a:lnTo>
                    <a:pt x="111486" y="202371"/>
                  </a:lnTo>
                  <a:lnTo>
                    <a:pt x="136736" y="190197"/>
                  </a:lnTo>
                  <a:lnTo>
                    <a:pt x="167906" y="15851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1758846" y="4614402"/>
              <a:ext cx="300192" cy="435324"/>
            </a:xfrm>
            <a:custGeom>
              <a:avLst/>
              <a:gdLst/>
              <a:ahLst/>
              <a:cxnLst/>
              <a:rect l="0" t="0" r="0" b="0"/>
              <a:pathLst>
                <a:path w="300192" h="435324">
                  <a:moveTo>
                    <a:pt x="23610" y="0"/>
                  </a:moveTo>
                  <a:lnTo>
                    <a:pt x="9052" y="21836"/>
                  </a:lnTo>
                  <a:lnTo>
                    <a:pt x="0" y="71810"/>
                  </a:lnTo>
                  <a:lnTo>
                    <a:pt x="4596" y="120302"/>
                  </a:lnTo>
                  <a:lnTo>
                    <a:pt x="15667" y="145383"/>
                  </a:lnTo>
                  <a:lnTo>
                    <a:pt x="22885" y="156338"/>
                  </a:lnTo>
                  <a:lnTo>
                    <a:pt x="30744" y="160593"/>
                  </a:lnTo>
                  <a:lnTo>
                    <a:pt x="39030" y="160384"/>
                  </a:lnTo>
                  <a:lnTo>
                    <a:pt x="47602" y="157197"/>
                  </a:lnTo>
                  <a:lnTo>
                    <a:pt x="53316" y="148978"/>
                  </a:lnTo>
                  <a:lnTo>
                    <a:pt x="61358" y="108297"/>
                  </a:lnTo>
                  <a:lnTo>
                    <a:pt x="63239" y="75046"/>
                  </a:lnTo>
                  <a:lnTo>
                    <a:pt x="66788" y="69836"/>
                  </a:lnTo>
                  <a:lnTo>
                    <a:pt x="72200" y="72456"/>
                  </a:lnTo>
                  <a:lnTo>
                    <a:pt x="120243" y="127806"/>
                  </a:lnTo>
                  <a:lnTo>
                    <a:pt x="174491" y="191140"/>
                  </a:lnTo>
                  <a:lnTo>
                    <a:pt x="229283" y="246730"/>
                  </a:lnTo>
                  <a:lnTo>
                    <a:pt x="282882" y="304966"/>
                  </a:lnTo>
                  <a:lnTo>
                    <a:pt x="297791" y="337146"/>
                  </a:lnTo>
                  <a:lnTo>
                    <a:pt x="300191" y="396802"/>
                  </a:lnTo>
                  <a:lnTo>
                    <a:pt x="294835" y="412311"/>
                  </a:lnTo>
                  <a:lnTo>
                    <a:pt x="276696" y="433606"/>
                  </a:lnTo>
                  <a:lnTo>
                    <a:pt x="263937" y="435323"/>
                  </a:lnTo>
                  <a:lnTo>
                    <a:pt x="233510" y="425044"/>
                  </a:lnTo>
                  <a:lnTo>
                    <a:pt x="196677" y="400840"/>
                  </a:lnTo>
                  <a:lnTo>
                    <a:pt x="180257" y="379249"/>
                  </a:lnTo>
                  <a:lnTo>
                    <a:pt x="158385" y="333273"/>
                  </a:lnTo>
                  <a:lnTo>
                    <a:pt x="136670" y="275470"/>
                  </a:lnTo>
                  <a:lnTo>
                    <a:pt x="128704" y="236691"/>
                  </a:lnTo>
                  <a:lnTo>
                    <a:pt x="132784" y="176604"/>
                  </a:lnTo>
                  <a:lnTo>
                    <a:pt x="147011" y="1234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1964867" y="4504712"/>
              <a:ext cx="201504" cy="231503"/>
            </a:xfrm>
            <a:custGeom>
              <a:avLst/>
              <a:gdLst/>
              <a:ahLst/>
              <a:cxnLst/>
              <a:rect l="0" t="0" r="0" b="0"/>
              <a:pathLst>
                <a:path w="201504" h="231503">
                  <a:moveTo>
                    <a:pt x="64391" y="0"/>
                  </a:moveTo>
                  <a:lnTo>
                    <a:pt x="35276" y="14558"/>
                  </a:lnTo>
                  <a:lnTo>
                    <a:pt x="16919" y="42018"/>
                  </a:lnTo>
                  <a:lnTo>
                    <a:pt x="5206" y="81137"/>
                  </a:lnTo>
                  <a:lnTo>
                    <a:pt x="0" y="128992"/>
                  </a:lnTo>
                  <a:lnTo>
                    <a:pt x="1748" y="172606"/>
                  </a:lnTo>
                  <a:lnTo>
                    <a:pt x="4347" y="192768"/>
                  </a:lnTo>
                  <a:lnTo>
                    <a:pt x="10651" y="207732"/>
                  </a:lnTo>
                  <a:lnTo>
                    <a:pt x="29842" y="228422"/>
                  </a:lnTo>
                  <a:lnTo>
                    <a:pt x="39835" y="231502"/>
                  </a:lnTo>
                  <a:lnTo>
                    <a:pt x="49544" y="230507"/>
                  </a:lnTo>
                  <a:lnTo>
                    <a:pt x="59063" y="226798"/>
                  </a:lnTo>
                  <a:lnTo>
                    <a:pt x="73703" y="210489"/>
                  </a:lnTo>
                  <a:lnTo>
                    <a:pt x="83764" y="186482"/>
                  </a:lnTo>
                  <a:lnTo>
                    <a:pt x="89428" y="138707"/>
                  </a:lnTo>
                  <a:lnTo>
                    <a:pt x="91107" y="85956"/>
                  </a:lnTo>
                  <a:lnTo>
                    <a:pt x="91499" y="49883"/>
                  </a:lnTo>
                  <a:lnTo>
                    <a:pt x="93127" y="45443"/>
                  </a:lnTo>
                  <a:lnTo>
                    <a:pt x="118148" y="90471"/>
                  </a:lnTo>
                  <a:lnTo>
                    <a:pt x="150398" y="111274"/>
                  </a:lnTo>
                  <a:lnTo>
                    <a:pt x="161339" y="112270"/>
                  </a:lnTo>
                  <a:lnTo>
                    <a:pt x="201503" y="959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2111525" y="4203066"/>
              <a:ext cx="178247" cy="342781"/>
            </a:xfrm>
            <a:custGeom>
              <a:avLst/>
              <a:gdLst/>
              <a:ahLst/>
              <a:cxnLst/>
              <a:rect l="0" t="0" r="0" b="0"/>
              <a:pathLst>
                <a:path w="178247" h="342781">
                  <a:moveTo>
                    <a:pt x="0" y="0"/>
                  </a:moveTo>
                  <a:lnTo>
                    <a:pt x="0" y="29115"/>
                  </a:lnTo>
                  <a:lnTo>
                    <a:pt x="20369" y="82601"/>
                  </a:lnTo>
                  <a:lnTo>
                    <a:pt x="40643" y="137178"/>
                  </a:lnTo>
                  <a:lnTo>
                    <a:pt x="51580" y="163040"/>
                  </a:lnTo>
                  <a:lnTo>
                    <a:pt x="84903" y="221289"/>
                  </a:lnTo>
                  <a:lnTo>
                    <a:pt x="115683" y="274601"/>
                  </a:lnTo>
                  <a:lnTo>
                    <a:pt x="142104" y="312422"/>
                  </a:lnTo>
                  <a:lnTo>
                    <a:pt x="178246" y="342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2152659" y="4340178"/>
              <a:ext cx="137113" cy="137113"/>
            </a:xfrm>
            <a:custGeom>
              <a:avLst/>
              <a:gdLst/>
              <a:ahLst/>
              <a:cxnLst/>
              <a:rect l="0" t="0" r="0" b="0"/>
              <a:pathLst>
                <a:path w="137113" h="137113">
                  <a:moveTo>
                    <a:pt x="0" y="137112"/>
                  </a:moveTo>
                  <a:lnTo>
                    <a:pt x="7279" y="107997"/>
                  </a:lnTo>
                  <a:lnTo>
                    <a:pt x="23040" y="85577"/>
                  </a:lnTo>
                  <a:lnTo>
                    <a:pt x="85945" y="27713"/>
                  </a:lnTo>
                  <a:lnTo>
                    <a:pt x="116365" y="8212"/>
                  </a:lnTo>
                  <a:lnTo>
                    <a:pt x="13711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2399460" y="4353889"/>
              <a:ext cx="54846" cy="68557"/>
            </a:xfrm>
            <a:custGeom>
              <a:avLst/>
              <a:gdLst/>
              <a:ahLst/>
              <a:cxnLst/>
              <a:rect l="0" t="0" r="0" b="0"/>
              <a:pathLst>
                <a:path w="54846" h="68557">
                  <a:moveTo>
                    <a:pt x="0" y="0"/>
                  </a:moveTo>
                  <a:lnTo>
                    <a:pt x="7279" y="21837"/>
                  </a:lnTo>
                  <a:lnTo>
                    <a:pt x="23040" y="40682"/>
                  </a:lnTo>
                  <a:lnTo>
                    <a:pt x="54845" y="685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2426883" y="4161932"/>
              <a:ext cx="211708" cy="180151"/>
            </a:xfrm>
            <a:custGeom>
              <a:avLst/>
              <a:gdLst/>
              <a:ahLst/>
              <a:cxnLst/>
              <a:rect l="0" t="0" r="0" b="0"/>
              <a:pathLst>
                <a:path w="211708" h="180151">
                  <a:moveTo>
                    <a:pt x="0" y="68556"/>
                  </a:moveTo>
                  <a:lnTo>
                    <a:pt x="55597" y="98386"/>
                  </a:lnTo>
                  <a:lnTo>
                    <a:pt x="109838" y="133017"/>
                  </a:lnTo>
                  <a:lnTo>
                    <a:pt x="164563" y="167676"/>
                  </a:lnTo>
                  <a:lnTo>
                    <a:pt x="191970" y="180150"/>
                  </a:lnTo>
                  <a:lnTo>
                    <a:pt x="201106" y="177992"/>
                  </a:lnTo>
                  <a:lnTo>
                    <a:pt x="207197" y="170459"/>
                  </a:lnTo>
                  <a:lnTo>
                    <a:pt x="211258" y="159343"/>
                  </a:lnTo>
                  <a:lnTo>
                    <a:pt x="211707" y="134805"/>
                  </a:lnTo>
                  <a:lnTo>
                    <a:pt x="199582" y="81812"/>
                  </a:lnTo>
                  <a:lnTo>
                    <a:pt x="182108" y="21777"/>
                  </a:lnTo>
                  <a:lnTo>
                    <a:pt x="17824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2687395" y="4065714"/>
              <a:ext cx="164536" cy="105890"/>
            </a:xfrm>
            <a:custGeom>
              <a:avLst/>
              <a:gdLst/>
              <a:ahLst/>
              <a:cxnLst/>
              <a:rect l="0" t="0" r="0" b="0"/>
              <a:pathLst>
                <a:path w="164536" h="105890">
                  <a:moveTo>
                    <a:pt x="0" y="96218"/>
                  </a:moveTo>
                  <a:lnTo>
                    <a:pt x="21837" y="88940"/>
                  </a:lnTo>
                  <a:lnTo>
                    <a:pt x="28269" y="80702"/>
                  </a:lnTo>
                  <a:lnTo>
                    <a:pt x="35416" y="55298"/>
                  </a:lnTo>
                  <a:lnTo>
                    <a:pt x="39440" y="6735"/>
                  </a:lnTo>
                  <a:lnTo>
                    <a:pt x="35434" y="0"/>
                  </a:lnTo>
                  <a:lnTo>
                    <a:pt x="28194" y="80"/>
                  </a:lnTo>
                  <a:lnTo>
                    <a:pt x="18796" y="4703"/>
                  </a:lnTo>
                  <a:lnTo>
                    <a:pt x="12531" y="13880"/>
                  </a:lnTo>
                  <a:lnTo>
                    <a:pt x="5570" y="40326"/>
                  </a:lnTo>
                  <a:lnTo>
                    <a:pt x="6760" y="52863"/>
                  </a:lnTo>
                  <a:lnTo>
                    <a:pt x="16208" y="74918"/>
                  </a:lnTo>
                  <a:lnTo>
                    <a:pt x="34626" y="90814"/>
                  </a:lnTo>
                  <a:lnTo>
                    <a:pt x="59570" y="101434"/>
                  </a:lnTo>
                  <a:lnTo>
                    <a:pt x="106350" y="105889"/>
                  </a:lnTo>
                  <a:lnTo>
                    <a:pt x="164535" y="9621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2344615" y="4093377"/>
              <a:ext cx="13713" cy="13711"/>
            </a:xfrm>
            <a:custGeom>
              <a:avLst/>
              <a:gdLst/>
              <a:ahLst/>
              <a:cxnLst/>
              <a:rect l="0" t="0" r="0" b="0"/>
              <a:pathLst>
                <a:path w="13713" h="13711">
                  <a:moveTo>
                    <a:pt x="13712" y="0"/>
                  </a:moveTo>
                  <a:lnTo>
                    <a:pt x="0" y="1371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2906775" y="3873997"/>
              <a:ext cx="178246" cy="95980"/>
            </a:xfrm>
            <a:custGeom>
              <a:avLst/>
              <a:gdLst/>
              <a:ahLst/>
              <a:cxnLst/>
              <a:rect l="0" t="0" r="0" b="0"/>
              <a:pathLst>
                <a:path w="178246" h="95980">
                  <a:moveTo>
                    <a:pt x="0" y="95979"/>
                  </a:moveTo>
                  <a:lnTo>
                    <a:pt x="57252" y="69616"/>
                  </a:lnTo>
                  <a:lnTo>
                    <a:pt x="119588" y="37393"/>
                  </a:lnTo>
                  <a:lnTo>
                    <a:pt x="158834" y="19882"/>
                  </a:lnTo>
                  <a:lnTo>
                    <a:pt x="17824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1107530" y="4669247"/>
            <a:ext cx="2320271" cy="1198534"/>
            <a:chOff x="1107530" y="4669247"/>
            <a:chExt cx="2320271" cy="1198534"/>
          </a:xfrm>
        </p:grpSpPr>
        <p:sp>
          <p:nvSpPr>
            <p:cNvPr id="112" name="Freeform 111"/>
            <p:cNvSpPr/>
            <p:nvPr/>
          </p:nvSpPr>
          <p:spPr>
            <a:xfrm>
              <a:off x="1107530" y="5450785"/>
              <a:ext cx="281371" cy="416996"/>
            </a:xfrm>
            <a:custGeom>
              <a:avLst/>
              <a:gdLst/>
              <a:ahLst/>
              <a:cxnLst/>
              <a:rect l="0" t="0" r="0" b="0"/>
              <a:pathLst>
                <a:path w="281371" h="416996">
                  <a:moveTo>
                    <a:pt x="126478" y="0"/>
                  </a:moveTo>
                  <a:lnTo>
                    <a:pt x="68758" y="59244"/>
                  </a:lnTo>
                  <a:lnTo>
                    <a:pt x="32695" y="107777"/>
                  </a:lnTo>
                  <a:lnTo>
                    <a:pt x="11006" y="159228"/>
                  </a:lnTo>
                  <a:lnTo>
                    <a:pt x="0" y="189599"/>
                  </a:lnTo>
                  <a:lnTo>
                    <a:pt x="4072" y="199526"/>
                  </a:lnTo>
                  <a:lnTo>
                    <a:pt x="14405" y="206143"/>
                  </a:lnTo>
                  <a:lnTo>
                    <a:pt x="44675" y="211973"/>
                  </a:lnTo>
                  <a:lnTo>
                    <a:pt x="97501" y="208214"/>
                  </a:lnTo>
                  <a:lnTo>
                    <a:pt x="160718" y="207946"/>
                  </a:lnTo>
                  <a:lnTo>
                    <a:pt x="205174" y="213282"/>
                  </a:lnTo>
                  <a:lnTo>
                    <a:pt x="242198" y="228857"/>
                  </a:lnTo>
                  <a:lnTo>
                    <a:pt x="258469" y="239409"/>
                  </a:lnTo>
                  <a:lnTo>
                    <a:pt x="269317" y="254061"/>
                  </a:lnTo>
                  <a:lnTo>
                    <a:pt x="281370" y="290654"/>
                  </a:lnTo>
                  <a:lnTo>
                    <a:pt x="278602" y="328246"/>
                  </a:lnTo>
                  <a:lnTo>
                    <a:pt x="259913" y="379608"/>
                  </a:lnTo>
                  <a:lnTo>
                    <a:pt x="251998" y="394754"/>
                  </a:lnTo>
                  <a:lnTo>
                    <a:pt x="240627" y="404852"/>
                  </a:lnTo>
                  <a:lnTo>
                    <a:pt x="211743" y="416072"/>
                  </a:lnTo>
                  <a:lnTo>
                    <a:pt x="186718" y="416995"/>
                  </a:lnTo>
                  <a:lnTo>
                    <a:pt x="153901" y="4113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1398543" y="5382229"/>
              <a:ext cx="348089" cy="272531"/>
            </a:xfrm>
            <a:custGeom>
              <a:avLst/>
              <a:gdLst/>
              <a:ahLst/>
              <a:cxnLst/>
              <a:rect l="0" t="0" r="0" b="0"/>
              <a:pathLst>
                <a:path w="348089" h="272531">
                  <a:moveTo>
                    <a:pt x="0" y="137112"/>
                  </a:moveTo>
                  <a:lnTo>
                    <a:pt x="38168" y="194365"/>
                  </a:lnTo>
                  <a:lnTo>
                    <a:pt x="84389" y="253653"/>
                  </a:lnTo>
                  <a:lnTo>
                    <a:pt x="110633" y="271683"/>
                  </a:lnTo>
                  <a:lnTo>
                    <a:pt x="122506" y="272530"/>
                  </a:lnTo>
                  <a:lnTo>
                    <a:pt x="133468" y="268525"/>
                  </a:lnTo>
                  <a:lnTo>
                    <a:pt x="143824" y="261284"/>
                  </a:lnTo>
                  <a:lnTo>
                    <a:pt x="159392" y="236988"/>
                  </a:lnTo>
                  <a:lnTo>
                    <a:pt x="169866" y="204353"/>
                  </a:lnTo>
                  <a:lnTo>
                    <a:pt x="174239" y="144679"/>
                  </a:lnTo>
                  <a:lnTo>
                    <a:pt x="169610" y="101437"/>
                  </a:lnTo>
                  <a:lnTo>
                    <a:pt x="191365" y="160025"/>
                  </a:lnTo>
                  <a:lnTo>
                    <a:pt x="223266" y="197053"/>
                  </a:lnTo>
                  <a:lnTo>
                    <a:pt x="252591" y="209456"/>
                  </a:lnTo>
                  <a:lnTo>
                    <a:pt x="268943" y="212764"/>
                  </a:lnTo>
                  <a:lnTo>
                    <a:pt x="295237" y="208314"/>
                  </a:lnTo>
                  <a:lnTo>
                    <a:pt x="306514" y="202862"/>
                  </a:lnTo>
                  <a:lnTo>
                    <a:pt x="323107" y="180553"/>
                  </a:lnTo>
                  <a:lnTo>
                    <a:pt x="341013" y="133734"/>
                  </a:lnTo>
                  <a:lnTo>
                    <a:pt x="348088" y="97524"/>
                  </a:lnTo>
                  <a:lnTo>
                    <a:pt x="343506" y="40407"/>
                  </a:lnTo>
                  <a:lnTo>
                    <a:pt x="32906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1809879" y="5341096"/>
              <a:ext cx="82268" cy="137112"/>
            </a:xfrm>
            <a:custGeom>
              <a:avLst/>
              <a:gdLst/>
              <a:ahLst/>
              <a:cxnLst/>
              <a:rect l="0" t="0" r="0" b="0"/>
              <a:pathLst>
                <a:path w="82268" h="137112">
                  <a:moveTo>
                    <a:pt x="0" y="0"/>
                  </a:moveTo>
                  <a:lnTo>
                    <a:pt x="29830" y="48807"/>
                  </a:lnTo>
                  <a:lnTo>
                    <a:pt x="64461" y="108497"/>
                  </a:lnTo>
                  <a:lnTo>
                    <a:pt x="82267" y="1371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1741323" y="527254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905857" y="5108005"/>
              <a:ext cx="178247" cy="233092"/>
            </a:xfrm>
            <a:custGeom>
              <a:avLst/>
              <a:gdLst/>
              <a:ahLst/>
              <a:cxnLst/>
              <a:rect l="0" t="0" r="0" b="0"/>
              <a:pathLst>
                <a:path w="178247" h="233092">
                  <a:moveTo>
                    <a:pt x="0" y="0"/>
                  </a:moveTo>
                  <a:lnTo>
                    <a:pt x="46774" y="59215"/>
                  </a:lnTo>
                  <a:lnTo>
                    <a:pt x="91549" y="112372"/>
                  </a:lnTo>
                  <a:lnTo>
                    <a:pt x="127999" y="165065"/>
                  </a:lnTo>
                  <a:lnTo>
                    <a:pt x="160477" y="211359"/>
                  </a:lnTo>
                  <a:lnTo>
                    <a:pt x="178246" y="2330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1919568" y="5135428"/>
              <a:ext cx="191958" cy="150824"/>
            </a:xfrm>
            <a:custGeom>
              <a:avLst/>
              <a:gdLst/>
              <a:ahLst/>
              <a:cxnLst/>
              <a:rect l="0" t="0" r="0" b="0"/>
              <a:pathLst>
                <a:path w="191958" h="150824">
                  <a:moveTo>
                    <a:pt x="0" y="150823"/>
                  </a:moveTo>
                  <a:lnTo>
                    <a:pt x="57252" y="93571"/>
                  </a:lnTo>
                  <a:lnTo>
                    <a:pt x="110165" y="51604"/>
                  </a:lnTo>
                  <a:lnTo>
                    <a:pt x="160566" y="18036"/>
                  </a:lnTo>
                  <a:lnTo>
                    <a:pt x="19195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2183116" y="4839322"/>
              <a:ext cx="476858" cy="384554"/>
            </a:xfrm>
            <a:custGeom>
              <a:avLst/>
              <a:gdLst/>
              <a:ahLst/>
              <a:cxnLst/>
              <a:rect l="0" t="0" r="0" b="0"/>
              <a:pathLst>
                <a:path w="476858" h="384554">
                  <a:moveTo>
                    <a:pt x="38099" y="227550"/>
                  </a:moveTo>
                  <a:lnTo>
                    <a:pt x="23541" y="242107"/>
                  </a:lnTo>
                  <a:lnTo>
                    <a:pt x="7209" y="280276"/>
                  </a:lnTo>
                  <a:lnTo>
                    <a:pt x="0" y="330179"/>
                  </a:lnTo>
                  <a:lnTo>
                    <a:pt x="6439" y="361524"/>
                  </a:lnTo>
                  <a:lnTo>
                    <a:pt x="12422" y="376281"/>
                  </a:lnTo>
                  <a:lnTo>
                    <a:pt x="20981" y="383072"/>
                  </a:lnTo>
                  <a:lnTo>
                    <a:pt x="31257" y="384553"/>
                  </a:lnTo>
                  <a:lnTo>
                    <a:pt x="42678" y="382493"/>
                  </a:lnTo>
                  <a:lnTo>
                    <a:pt x="63494" y="368016"/>
                  </a:lnTo>
                  <a:lnTo>
                    <a:pt x="92343" y="330108"/>
                  </a:lnTo>
                  <a:lnTo>
                    <a:pt x="116125" y="276219"/>
                  </a:lnTo>
                  <a:lnTo>
                    <a:pt x="126098" y="233946"/>
                  </a:lnTo>
                  <a:lnTo>
                    <a:pt x="130531" y="189766"/>
                  </a:lnTo>
                  <a:lnTo>
                    <a:pt x="132501" y="140678"/>
                  </a:lnTo>
                  <a:lnTo>
                    <a:pt x="131853" y="91438"/>
                  </a:lnTo>
                  <a:lnTo>
                    <a:pt x="121400" y="32504"/>
                  </a:lnTo>
                  <a:lnTo>
                    <a:pt x="105776" y="485"/>
                  </a:lnTo>
                  <a:lnTo>
                    <a:pt x="107592" y="0"/>
                  </a:lnTo>
                  <a:lnTo>
                    <a:pt x="111850" y="2723"/>
                  </a:lnTo>
                  <a:lnTo>
                    <a:pt x="140576" y="57256"/>
                  </a:lnTo>
                  <a:lnTo>
                    <a:pt x="184605" y="119208"/>
                  </a:lnTo>
                  <a:lnTo>
                    <a:pt x="211542" y="174495"/>
                  </a:lnTo>
                  <a:lnTo>
                    <a:pt x="235911" y="223340"/>
                  </a:lnTo>
                  <a:lnTo>
                    <a:pt x="271443" y="281563"/>
                  </a:lnTo>
                  <a:lnTo>
                    <a:pt x="280499" y="295551"/>
                  </a:lnTo>
                  <a:lnTo>
                    <a:pt x="285013" y="298783"/>
                  </a:lnTo>
                  <a:lnTo>
                    <a:pt x="286499" y="294844"/>
                  </a:lnTo>
                  <a:lnTo>
                    <a:pt x="277937" y="244736"/>
                  </a:lnTo>
                  <a:lnTo>
                    <a:pt x="273189" y="186599"/>
                  </a:lnTo>
                  <a:lnTo>
                    <a:pt x="272078" y="143332"/>
                  </a:lnTo>
                  <a:lnTo>
                    <a:pt x="274631" y="101759"/>
                  </a:lnTo>
                  <a:lnTo>
                    <a:pt x="293199" y="54182"/>
                  </a:lnTo>
                  <a:lnTo>
                    <a:pt x="309409" y="30651"/>
                  </a:lnTo>
                  <a:lnTo>
                    <a:pt x="321045" y="24681"/>
                  </a:lnTo>
                  <a:lnTo>
                    <a:pt x="350223" y="22110"/>
                  </a:lnTo>
                  <a:lnTo>
                    <a:pt x="375379" y="30108"/>
                  </a:lnTo>
                  <a:lnTo>
                    <a:pt x="396716" y="45343"/>
                  </a:lnTo>
                  <a:lnTo>
                    <a:pt x="424335" y="79615"/>
                  </a:lnTo>
                  <a:lnTo>
                    <a:pt x="448088" y="136205"/>
                  </a:lnTo>
                  <a:lnTo>
                    <a:pt x="462747" y="175601"/>
                  </a:lnTo>
                  <a:lnTo>
                    <a:pt x="476857" y="2001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2004966" y="5489831"/>
              <a:ext cx="257295" cy="344869"/>
            </a:xfrm>
            <a:custGeom>
              <a:avLst/>
              <a:gdLst/>
              <a:ahLst/>
              <a:cxnLst/>
              <a:rect l="0" t="0" r="0" b="0"/>
              <a:pathLst>
                <a:path w="257295" h="344869">
                  <a:moveTo>
                    <a:pt x="133981" y="15799"/>
                  </a:moveTo>
                  <a:lnTo>
                    <a:pt x="119424" y="1242"/>
                  </a:lnTo>
                  <a:lnTo>
                    <a:pt x="110565" y="0"/>
                  </a:lnTo>
                  <a:lnTo>
                    <a:pt x="88535" y="6746"/>
                  </a:lnTo>
                  <a:lnTo>
                    <a:pt x="57715" y="27674"/>
                  </a:lnTo>
                  <a:lnTo>
                    <a:pt x="20004" y="80889"/>
                  </a:lnTo>
                  <a:lnTo>
                    <a:pt x="1565" y="103635"/>
                  </a:lnTo>
                  <a:lnTo>
                    <a:pt x="0" y="112443"/>
                  </a:lnTo>
                  <a:lnTo>
                    <a:pt x="3527" y="119839"/>
                  </a:lnTo>
                  <a:lnTo>
                    <a:pt x="10449" y="126292"/>
                  </a:lnTo>
                  <a:lnTo>
                    <a:pt x="21157" y="129071"/>
                  </a:lnTo>
                  <a:lnTo>
                    <a:pt x="66866" y="125704"/>
                  </a:lnTo>
                  <a:lnTo>
                    <a:pt x="126453" y="116581"/>
                  </a:lnTo>
                  <a:lnTo>
                    <a:pt x="181856" y="116248"/>
                  </a:lnTo>
                  <a:lnTo>
                    <a:pt x="213151" y="126968"/>
                  </a:lnTo>
                  <a:lnTo>
                    <a:pt x="238232" y="150014"/>
                  </a:lnTo>
                  <a:lnTo>
                    <a:pt x="249186" y="164691"/>
                  </a:lnTo>
                  <a:lnTo>
                    <a:pt x="257294" y="201312"/>
                  </a:lnTo>
                  <a:lnTo>
                    <a:pt x="253293" y="256629"/>
                  </a:lnTo>
                  <a:lnTo>
                    <a:pt x="238397" y="301965"/>
                  </a:lnTo>
                  <a:lnTo>
                    <a:pt x="216249" y="3448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2234926" y="5431039"/>
              <a:ext cx="429417" cy="388323"/>
            </a:xfrm>
            <a:custGeom>
              <a:avLst/>
              <a:gdLst/>
              <a:ahLst/>
              <a:cxnLst/>
              <a:rect l="0" t="0" r="0" b="0"/>
              <a:pathLst>
                <a:path w="429417" h="388323">
                  <a:moveTo>
                    <a:pt x="0" y="33457"/>
                  </a:moveTo>
                  <a:lnTo>
                    <a:pt x="26363" y="90710"/>
                  </a:lnTo>
                  <a:lnTo>
                    <a:pt x="52209" y="142099"/>
                  </a:lnTo>
                  <a:lnTo>
                    <a:pt x="85549" y="171952"/>
                  </a:lnTo>
                  <a:lnTo>
                    <a:pt x="111148" y="185403"/>
                  </a:lnTo>
                  <a:lnTo>
                    <a:pt x="122849" y="186552"/>
                  </a:lnTo>
                  <a:lnTo>
                    <a:pt x="143976" y="179704"/>
                  </a:lnTo>
                  <a:lnTo>
                    <a:pt x="173001" y="151440"/>
                  </a:lnTo>
                  <a:lnTo>
                    <a:pt x="183532" y="122965"/>
                  </a:lnTo>
                  <a:lnTo>
                    <a:pt x="189460" y="68611"/>
                  </a:lnTo>
                  <a:lnTo>
                    <a:pt x="187800" y="30800"/>
                  </a:lnTo>
                  <a:lnTo>
                    <a:pt x="175829" y="0"/>
                  </a:lnTo>
                  <a:lnTo>
                    <a:pt x="182758" y="7923"/>
                  </a:lnTo>
                  <a:lnTo>
                    <a:pt x="221455" y="69096"/>
                  </a:lnTo>
                  <a:lnTo>
                    <a:pt x="253680" y="117143"/>
                  </a:lnTo>
                  <a:lnTo>
                    <a:pt x="297421" y="173698"/>
                  </a:lnTo>
                  <a:lnTo>
                    <a:pt x="350762" y="232560"/>
                  </a:lnTo>
                  <a:lnTo>
                    <a:pt x="397472" y="284059"/>
                  </a:lnTo>
                  <a:lnTo>
                    <a:pt x="426879" y="335854"/>
                  </a:lnTo>
                  <a:lnTo>
                    <a:pt x="429416" y="362860"/>
                  </a:lnTo>
                  <a:lnTo>
                    <a:pt x="427960" y="376460"/>
                  </a:lnTo>
                  <a:lnTo>
                    <a:pt x="422418" y="384003"/>
                  </a:lnTo>
                  <a:lnTo>
                    <a:pt x="414154" y="387509"/>
                  </a:lnTo>
                  <a:lnTo>
                    <a:pt x="404074" y="388322"/>
                  </a:lnTo>
                  <a:lnTo>
                    <a:pt x="380686" y="377038"/>
                  </a:lnTo>
                  <a:lnTo>
                    <a:pt x="345886" y="344990"/>
                  </a:lnTo>
                  <a:lnTo>
                    <a:pt x="320341" y="306548"/>
                  </a:lnTo>
                  <a:lnTo>
                    <a:pt x="298060" y="252613"/>
                  </a:lnTo>
                  <a:lnTo>
                    <a:pt x="280512" y="193377"/>
                  </a:lnTo>
                  <a:lnTo>
                    <a:pt x="277019" y="148713"/>
                  </a:lnTo>
                  <a:lnTo>
                    <a:pt x="275052" y="86735"/>
                  </a:lnTo>
                  <a:lnTo>
                    <a:pt x="274224" y="334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2550283" y="5173481"/>
              <a:ext cx="329070" cy="324157"/>
            </a:xfrm>
            <a:custGeom>
              <a:avLst/>
              <a:gdLst/>
              <a:ahLst/>
              <a:cxnLst/>
              <a:rect l="0" t="0" r="0" b="0"/>
              <a:pathLst>
                <a:path w="329070" h="324157">
                  <a:moveTo>
                    <a:pt x="0" y="153904"/>
                  </a:moveTo>
                  <a:lnTo>
                    <a:pt x="3047" y="197689"/>
                  </a:lnTo>
                  <a:lnTo>
                    <a:pt x="21893" y="247451"/>
                  </a:lnTo>
                  <a:lnTo>
                    <a:pt x="55559" y="310735"/>
                  </a:lnTo>
                  <a:lnTo>
                    <a:pt x="64462" y="322444"/>
                  </a:lnTo>
                  <a:lnTo>
                    <a:pt x="68874" y="324156"/>
                  </a:lnTo>
                  <a:lnTo>
                    <a:pt x="70291" y="319202"/>
                  </a:lnTo>
                  <a:lnTo>
                    <a:pt x="57838" y="258841"/>
                  </a:lnTo>
                  <a:lnTo>
                    <a:pt x="46761" y="201585"/>
                  </a:lnTo>
                  <a:lnTo>
                    <a:pt x="44325" y="146872"/>
                  </a:lnTo>
                  <a:lnTo>
                    <a:pt x="49154" y="115739"/>
                  </a:lnTo>
                  <a:lnTo>
                    <a:pt x="57145" y="107132"/>
                  </a:lnTo>
                  <a:lnTo>
                    <a:pt x="68566" y="102917"/>
                  </a:lnTo>
                  <a:lnTo>
                    <a:pt x="82274" y="101631"/>
                  </a:lnTo>
                  <a:lnTo>
                    <a:pt x="94460" y="105344"/>
                  </a:lnTo>
                  <a:lnTo>
                    <a:pt x="116124" y="121657"/>
                  </a:lnTo>
                  <a:lnTo>
                    <a:pt x="145451" y="156537"/>
                  </a:lnTo>
                  <a:lnTo>
                    <a:pt x="151813" y="158706"/>
                  </a:lnTo>
                  <a:lnTo>
                    <a:pt x="156053" y="154058"/>
                  </a:lnTo>
                  <a:lnTo>
                    <a:pt x="162022" y="118402"/>
                  </a:lnTo>
                  <a:lnTo>
                    <a:pt x="163790" y="69242"/>
                  </a:lnTo>
                  <a:lnTo>
                    <a:pt x="168377" y="20145"/>
                  </a:lnTo>
                  <a:lnTo>
                    <a:pt x="171667" y="5316"/>
                  </a:lnTo>
                  <a:lnTo>
                    <a:pt x="176907" y="0"/>
                  </a:lnTo>
                  <a:lnTo>
                    <a:pt x="183447" y="1027"/>
                  </a:lnTo>
                  <a:lnTo>
                    <a:pt x="244400" y="56090"/>
                  </a:lnTo>
                  <a:lnTo>
                    <a:pt x="301436" y="112609"/>
                  </a:lnTo>
                  <a:lnTo>
                    <a:pt x="329069" y="1401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2810796" y="4916048"/>
              <a:ext cx="277288" cy="315359"/>
            </a:xfrm>
            <a:custGeom>
              <a:avLst/>
              <a:gdLst/>
              <a:ahLst/>
              <a:cxnLst/>
              <a:rect l="0" t="0" r="0" b="0"/>
              <a:pathLst>
                <a:path w="277288" h="315359">
                  <a:moveTo>
                    <a:pt x="0" y="0"/>
                  </a:moveTo>
                  <a:lnTo>
                    <a:pt x="13994" y="34363"/>
                  </a:lnTo>
                  <a:lnTo>
                    <a:pt x="53547" y="90127"/>
                  </a:lnTo>
                  <a:lnTo>
                    <a:pt x="100378" y="143959"/>
                  </a:lnTo>
                  <a:lnTo>
                    <a:pt x="137079" y="203861"/>
                  </a:lnTo>
                  <a:lnTo>
                    <a:pt x="166390" y="260156"/>
                  </a:lnTo>
                  <a:lnTo>
                    <a:pt x="165772" y="266369"/>
                  </a:lnTo>
                  <a:lnTo>
                    <a:pt x="160789" y="267464"/>
                  </a:lnTo>
                  <a:lnTo>
                    <a:pt x="152897" y="265147"/>
                  </a:lnTo>
                  <a:lnTo>
                    <a:pt x="146112" y="259032"/>
                  </a:lnTo>
                  <a:lnTo>
                    <a:pt x="134510" y="240050"/>
                  </a:lnTo>
                  <a:lnTo>
                    <a:pt x="119414" y="189110"/>
                  </a:lnTo>
                  <a:lnTo>
                    <a:pt x="119850" y="140332"/>
                  </a:lnTo>
                  <a:lnTo>
                    <a:pt x="136906" y="96932"/>
                  </a:lnTo>
                  <a:lnTo>
                    <a:pt x="160888" y="77105"/>
                  </a:lnTo>
                  <a:lnTo>
                    <a:pt x="191860" y="64739"/>
                  </a:lnTo>
                  <a:lnTo>
                    <a:pt x="225938" y="59242"/>
                  </a:lnTo>
                  <a:lnTo>
                    <a:pt x="238986" y="62347"/>
                  </a:lnTo>
                  <a:lnTo>
                    <a:pt x="249209" y="68987"/>
                  </a:lnTo>
                  <a:lnTo>
                    <a:pt x="264630" y="88553"/>
                  </a:lnTo>
                  <a:lnTo>
                    <a:pt x="276562" y="112483"/>
                  </a:lnTo>
                  <a:lnTo>
                    <a:pt x="277287" y="166209"/>
                  </a:lnTo>
                  <a:lnTo>
                    <a:pt x="267853" y="223092"/>
                  </a:lnTo>
                  <a:lnTo>
                    <a:pt x="248130" y="263983"/>
                  </a:lnTo>
                  <a:lnTo>
                    <a:pt x="205668" y="3153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3085020" y="4902337"/>
              <a:ext cx="165342" cy="137538"/>
            </a:xfrm>
            <a:custGeom>
              <a:avLst/>
              <a:gdLst/>
              <a:ahLst/>
              <a:cxnLst/>
              <a:rect l="0" t="0" r="0" b="0"/>
              <a:pathLst>
                <a:path w="165342" h="137538">
                  <a:moveTo>
                    <a:pt x="0" y="41134"/>
                  </a:moveTo>
                  <a:lnTo>
                    <a:pt x="26363" y="98386"/>
                  </a:lnTo>
                  <a:lnTo>
                    <a:pt x="58594" y="130547"/>
                  </a:lnTo>
                  <a:lnTo>
                    <a:pt x="71055" y="135782"/>
                  </a:lnTo>
                  <a:lnTo>
                    <a:pt x="97089" y="137537"/>
                  </a:lnTo>
                  <a:lnTo>
                    <a:pt x="119832" y="129176"/>
                  </a:lnTo>
                  <a:lnTo>
                    <a:pt x="140097" y="113780"/>
                  </a:lnTo>
                  <a:lnTo>
                    <a:pt x="159259" y="91702"/>
                  </a:lnTo>
                  <a:lnTo>
                    <a:pt x="164065" y="77893"/>
                  </a:lnTo>
                  <a:lnTo>
                    <a:pt x="165341" y="46299"/>
                  </a:lnTo>
                  <a:lnTo>
                    <a:pt x="160502" y="33913"/>
                  </a:lnTo>
                  <a:lnTo>
                    <a:pt x="142937" y="16088"/>
                  </a:lnTo>
                  <a:lnTo>
                    <a:pt x="10969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3139865" y="4669247"/>
              <a:ext cx="287936" cy="315358"/>
            </a:xfrm>
            <a:custGeom>
              <a:avLst/>
              <a:gdLst/>
              <a:ahLst/>
              <a:cxnLst/>
              <a:rect l="0" t="0" r="0" b="0"/>
              <a:pathLst>
                <a:path w="287936" h="315358">
                  <a:moveTo>
                    <a:pt x="0" y="0"/>
                  </a:moveTo>
                  <a:lnTo>
                    <a:pt x="45447" y="52726"/>
                  </a:lnTo>
                  <a:lnTo>
                    <a:pt x="106195" y="108206"/>
                  </a:lnTo>
                  <a:lnTo>
                    <a:pt x="164228" y="164404"/>
                  </a:lnTo>
                  <a:lnTo>
                    <a:pt x="219621" y="221167"/>
                  </a:lnTo>
                  <a:lnTo>
                    <a:pt x="269084" y="280892"/>
                  </a:lnTo>
                  <a:lnTo>
                    <a:pt x="287935" y="3153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6618756" y="5327385"/>
            <a:ext cx="2985874" cy="1288767"/>
            <a:chOff x="6618756" y="5327385"/>
            <a:chExt cx="2985874" cy="1288767"/>
          </a:xfrm>
        </p:grpSpPr>
        <p:sp>
          <p:nvSpPr>
            <p:cNvPr id="126" name="Freeform 125"/>
            <p:cNvSpPr/>
            <p:nvPr/>
          </p:nvSpPr>
          <p:spPr>
            <a:xfrm>
              <a:off x="6691066" y="5629031"/>
              <a:ext cx="2810798" cy="219380"/>
            </a:xfrm>
            <a:custGeom>
              <a:avLst/>
              <a:gdLst/>
              <a:ahLst/>
              <a:cxnLst/>
              <a:rect l="0" t="0" r="0" b="0"/>
              <a:pathLst>
                <a:path w="2810798" h="219380">
                  <a:moveTo>
                    <a:pt x="0" y="219379"/>
                  </a:moveTo>
                  <a:lnTo>
                    <a:pt x="48808" y="208527"/>
                  </a:lnTo>
                  <a:lnTo>
                    <a:pt x="108497" y="198954"/>
                  </a:lnTo>
                  <a:lnTo>
                    <a:pt x="157749" y="186751"/>
                  </a:lnTo>
                  <a:lnTo>
                    <a:pt x="210937" y="180766"/>
                  </a:lnTo>
                  <a:lnTo>
                    <a:pt x="274080" y="169321"/>
                  </a:lnTo>
                  <a:lnTo>
                    <a:pt x="327334" y="164429"/>
                  </a:lnTo>
                  <a:lnTo>
                    <a:pt x="389155" y="155532"/>
                  </a:lnTo>
                  <a:lnTo>
                    <a:pt x="448267" y="150695"/>
                  </a:lnTo>
                  <a:lnTo>
                    <a:pt x="491228" y="144164"/>
                  </a:lnTo>
                  <a:lnTo>
                    <a:pt x="535713" y="136184"/>
                  </a:lnTo>
                  <a:lnTo>
                    <a:pt x="580875" y="129082"/>
                  </a:lnTo>
                  <a:lnTo>
                    <a:pt x="626338" y="125926"/>
                  </a:lnTo>
                  <a:lnTo>
                    <a:pt x="671935" y="120460"/>
                  </a:lnTo>
                  <a:lnTo>
                    <a:pt x="719115" y="114477"/>
                  </a:lnTo>
                  <a:lnTo>
                    <a:pt x="770553" y="111817"/>
                  </a:lnTo>
                  <a:lnTo>
                    <a:pt x="823883" y="110635"/>
                  </a:lnTo>
                  <a:lnTo>
                    <a:pt x="873485" y="108586"/>
                  </a:lnTo>
                  <a:lnTo>
                    <a:pt x="930152" y="100391"/>
                  </a:lnTo>
                  <a:lnTo>
                    <a:pt x="972005" y="97940"/>
                  </a:lnTo>
                  <a:lnTo>
                    <a:pt x="1020061" y="92787"/>
                  </a:lnTo>
                  <a:lnTo>
                    <a:pt x="1068842" y="86943"/>
                  </a:lnTo>
                  <a:lnTo>
                    <a:pt x="1110835" y="84345"/>
                  </a:lnTo>
                  <a:lnTo>
                    <a:pt x="1157936" y="83190"/>
                  </a:lnTo>
                  <a:lnTo>
                    <a:pt x="1209339" y="82677"/>
                  </a:lnTo>
                  <a:lnTo>
                    <a:pt x="1262655" y="82449"/>
                  </a:lnTo>
                  <a:lnTo>
                    <a:pt x="1322225" y="75042"/>
                  </a:lnTo>
                  <a:lnTo>
                    <a:pt x="1370209" y="71438"/>
                  </a:lnTo>
                  <a:lnTo>
                    <a:pt x="1425560" y="69837"/>
                  </a:lnTo>
                  <a:lnTo>
                    <a:pt x="1480631" y="69125"/>
                  </a:lnTo>
                  <a:lnTo>
                    <a:pt x="1535575" y="64746"/>
                  </a:lnTo>
                  <a:lnTo>
                    <a:pt x="1587417" y="59245"/>
                  </a:lnTo>
                  <a:lnTo>
                    <a:pt x="1630771" y="56801"/>
                  </a:lnTo>
                  <a:lnTo>
                    <a:pt x="1678477" y="55714"/>
                  </a:lnTo>
                  <a:lnTo>
                    <a:pt x="1730149" y="55231"/>
                  </a:lnTo>
                  <a:lnTo>
                    <a:pt x="1783584" y="55016"/>
                  </a:lnTo>
                  <a:lnTo>
                    <a:pt x="1837803" y="54921"/>
                  </a:lnTo>
                  <a:lnTo>
                    <a:pt x="1892369" y="53355"/>
                  </a:lnTo>
                  <a:lnTo>
                    <a:pt x="1947090" y="47581"/>
                  </a:lnTo>
                  <a:lnTo>
                    <a:pt x="2001880" y="43999"/>
                  </a:lnTo>
                  <a:lnTo>
                    <a:pt x="2056700" y="42407"/>
                  </a:lnTo>
                  <a:lnTo>
                    <a:pt x="2111534" y="41700"/>
                  </a:lnTo>
                  <a:lnTo>
                    <a:pt x="2166374" y="41385"/>
                  </a:lnTo>
                  <a:lnTo>
                    <a:pt x="2219693" y="39722"/>
                  </a:lnTo>
                  <a:lnTo>
                    <a:pt x="2268781" y="33904"/>
                  </a:lnTo>
                  <a:lnTo>
                    <a:pt x="2320052" y="30303"/>
                  </a:lnTo>
                  <a:lnTo>
                    <a:pt x="2371785" y="28703"/>
                  </a:lnTo>
                  <a:lnTo>
                    <a:pt x="2420169" y="27992"/>
                  </a:lnTo>
                  <a:lnTo>
                    <a:pt x="2482955" y="20312"/>
                  </a:lnTo>
                  <a:lnTo>
                    <a:pt x="2525438" y="16645"/>
                  </a:lnTo>
                  <a:lnTo>
                    <a:pt x="2588118" y="10518"/>
                  </a:lnTo>
                  <a:lnTo>
                    <a:pt x="2645285" y="3116"/>
                  </a:lnTo>
                  <a:lnTo>
                    <a:pt x="2700817" y="923"/>
                  </a:lnTo>
                  <a:lnTo>
                    <a:pt x="2755866" y="273"/>
                  </a:lnTo>
                  <a:lnTo>
                    <a:pt x="2810797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8075898" y="5382229"/>
              <a:ext cx="54845" cy="589583"/>
            </a:xfrm>
            <a:custGeom>
              <a:avLst/>
              <a:gdLst/>
              <a:ahLst/>
              <a:cxnLst/>
              <a:rect l="0" t="0" r="0" b="0"/>
              <a:pathLst>
                <a:path w="54845" h="589583">
                  <a:moveTo>
                    <a:pt x="54844" y="0"/>
                  </a:moveTo>
                  <a:lnTo>
                    <a:pt x="43992" y="48808"/>
                  </a:lnTo>
                  <a:lnTo>
                    <a:pt x="41979" y="98252"/>
                  </a:lnTo>
                  <a:lnTo>
                    <a:pt x="41383" y="159622"/>
                  </a:lnTo>
                  <a:lnTo>
                    <a:pt x="39721" y="205008"/>
                  </a:lnTo>
                  <a:lnTo>
                    <a:pt x="31744" y="257779"/>
                  </a:lnTo>
                  <a:lnTo>
                    <a:pt x="27179" y="311331"/>
                  </a:lnTo>
                  <a:lnTo>
                    <a:pt x="18378" y="365793"/>
                  </a:lnTo>
                  <a:lnTo>
                    <a:pt x="13570" y="422048"/>
                  </a:lnTo>
                  <a:lnTo>
                    <a:pt x="7047" y="464340"/>
                  </a:lnTo>
                  <a:lnTo>
                    <a:pt x="3131" y="512591"/>
                  </a:lnTo>
                  <a:lnTo>
                    <a:pt x="928" y="566770"/>
                  </a:lnTo>
                  <a:lnTo>
                    <a:pt x="0" y="58958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8569501" y="5409652"/>
              <a:ext cx="82268" cy="603294"/>
            </a:xfrm>
            <a:custGeom>
              <a:avLst/>
              <a:gdLst/>
              <a:ahLst/>
              <a:cxnLst/>
              <a:rect l="0" t="0" r="0" b="0"/>
              <a:pathLst>
                <a:path w="82268" h="603294">
                  <a:moveTo>
                    <a:pt x="82267" y="0"/>
                  </a:moveTo>
                  <a:lnTo>
                    <a:pt x="72844" y="46832"/>
                  </a:lnTo>
                  <a:lnTo>
                    <a:pt x="70462" y="90894"/>
                  </a:lnTo>
                  <a:lnTo>
                    <a:pt x="61842" y="145254"/>
                  </a:lnTo>
                  <a:lnTo>
                    <a:pt x="56918" y="197585"/>
                  </a:lnTo>
                  <a:lnTo>
                    <a:pt x="48180" y="251685"/>
                  </a:lnTo>
                  <a:lnTo>
                    <a:pt x="35943" y="306309"/>
                  </a:lnTo>
                  <a:lnTo>
                    <a:pt x="29946" y="361088"/>
                  </a:lnTo>
                  <a:lnTo>
                    <a:pt x="20891" y="423193"/>
                  </a:lnTo>
                  <a:lnTo>
                    <a:pt x="15839" y="482559"/>
                  </a:lnTo>
                  <a:lnTo>
                    <a:pt x="14341" y="538743"/>
                  </a:lnTo>
                  <a:lnTo>
                    <a:pt x="9929" y="567494"/>
                  </a:lnTo>
                  <a:lnTo>
                    <a:pt x="0" y="60329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9008259" y="5327385"/>
              <a:ext cx="95980" cy="575871"/>
            </a:xfrm>
            <a:custGeom>
              <a:avLst/>
              <a:gdLst/>
              <a:ahLst/>
              <a:cxnLst/>
              <a:rect l="0" t="0" r="0" b="0"/>
              <a:pathLst>
                <a:path w="95980" h="575871">
                  <a:moveTo>
                    <a:pt x="95979" y="0"/>
                  </a:moveTo>
                  <a:lnTo>
                    <a:pt x="85032" y="45308"/>
                  </a:lnTo>
                  <a:lnTo>
                    <a:pt x="72591" y="106017"/>
                  </a:lnTo>
                  <a:lnTo>
                    <a:pt x="63748" y="155285"/>
                  </a:lnTo>
                  <a:lnTo>
                    <a:pt x="54740" y="199526"/>
                  </a:lnTo>
                  <a:lnTo>
                    <a:pt x="45165" y="258692"/>
                  </a:lnTo>
                  <a:lnTo>
                    <a:pt x="38266" y="314818"/>
                  </a:lnTo>
                  <a:lnTo>
                    <a:pt x="26573" y="370042"/>
                  </a:lnTo>
                  <a:lnTo>
                    <a:pt x="17523" y="429062"/>
                  </a:lnTo>
                  <a:lnTo>
                    <a:pt x="10778" y="486667"/>
                  </a:lnTo>
                  <a:lnTo>
                    <a:pt x="3194" y="532681"/>
                  </a:lnTo>
                  <a:lnTo>
                    <a:pt x="0" y="5758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7445182" y="5533053"/>
              <a:ext cx="164536" cy="630716"/>
            </a:xfrm>
            <a:custGeom>
              <a:avLst/>
              <a:gdLst/>
              <a:ahLst/>
              <a:cxnLst/>
              <a:rect l="0" t="0" r="0" b="0"/>
              <a:pathLst>
                <a:path w="164536" h="630716">
                  <a:moveTo>
                    <a:pt x="164535" y="0"/>
                  </a:moveTo>
                  <a:lnTo>
                    <a:pt x="149620" y="55597"/>
                  </a:lnTo>
                  <a:lnTo>
                    <a:pt x="132304" y="109837"/>
                  </a:lnTo>
                  <a:lnTo>
                    <a:pt x="118760" y="165424"/>
                  </a:lnTo>
                  <a:lnTo>
                    <a:pt x="105099" y="222859"/>
                  </a:lnTo>
                  <a:lnTo>
                    <a:pt x="91402" y="285750"/>
                  </a:lnTo>
                  <a:lnTo>
                    <a:pt x="78202" y="330129"/>
                  </a:lnTo>
                  <a:lnTo>
                    <a:pt x="63703" y="373720"/>
                  </a:lnTo>
                  <a:lnTo>
                    <a:pt x="46975" y="434045"/>
                  </a:lnTo>
                  <a:lnTo>
                    <a:pt x="37128" y="477289"/>
                  </a:lnTo>
                  <a:lnTo>
                    <a:pt x="23020" y="537181"/>
                  </a:lnTo>
                  <a:lnTo>
                    <a:pt x="9191" y="593521"/>
                  </a:lnTo>
                  <a:lnTo>
                    <a:pt x="0" y="63071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7129824" y="5505630"/>
              <a:ext cx="150825" cy="521027"/>
            </a:xfrm>
            <a:custGeom>
              <a:avLst/>
              <a:gdLst/>
              <a:ahLst/>
              <a:cxnLst/>
              <a:rect l="0" t="0" r="0" b="0"/>
              <a:pathLst>
                <a:path w="150825" h="521027">
                  <a:moveTo>
                    <a:pt x="150824" y="0"/>
                  </a:moveTo>
                  <a:lnTo>
                    <a:pt x="131847" y="52870"/>
                  </a:lnTo>
                  <a:lnTo>
                    <a:pt x="112193" y="109105"/>
                  </a:lnTo>
                  <a:lnTo>
                    <a:pt x="92658" y="164361"/>
                  </a:lnTo>
                  <a:lnTo>
                    <a:pt x="71636" y="219328"/>
                  </a:lnTo>
                  <a:lnTo>
                    <a:pt x="55758" y="274209"/>
                  </a:lnTo>
                  <a:lnTo>
                    <a:pt x="41405" y="333127"/>
                  </a:lnTo>
                  <a:lnTo>
                    <a:pt x="27503" y="394764"/>
                  </a:lnTo>
                  <a:lnTo>
                    <a:pt x="13736" y="447560"/>
                  </a:lnTo>
                  <a:lnTo>
                    <a:pt x="4070" y="488086"/>
                  </a:lnTo>
                  <a:lnTo>
                    <a:pt x="0" y="52102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6618756" y="5574186"/>
              <a:ext cx="223134" cy="438760"/>
            </a:xfrm>
            <a:custGeom>
              <a:avLst/>
              <a:gdLst/>
              <a:ahLst/>
              <a:cxnLst/>
              <a:rect l="0" t="0" r="0" b="0"/>
              <a:pathLst>
                <a:path w="223134" h="438760">
                  <a:moveTo>
                    <a:pt x="195711" y="0"/>
                  </a:moveTo>
                  <a:lnTo>
                    <a:pt x="147414" y="59244"/>
                  </a:lnTo>
                  <a:lnTo>
                    <a:pt x="112845" y="107777"/>
                  </a:lnTo>
                  <a:lnTo>
                    <a:pt x="82627" y="160752"/>
                  </a:lnTo>
                  <a:lnTo>
                    <a:pt x="54377" y="213518"/>
                  </a:lnTo>
                  <a:lnTo>
                    <a:pt x="21597" y="273066"/>
                  </a:lnTo>
                  <a:lnTo>
                    <a:pt x="0" y="328840"/>
                  </a:lnTo>
                  <a:lnTo>
                    <a:pt x="1252" y="339581"/>
                  </a:lnTo>
                  <a:lnTo>
                    <a:pt x="6656" y="348265"/>
                  </a:lnTo>
                  <a:lnTo>
                    <a:pt x="26372" y="361976"/>
                  </a:lnTo>
                  <a:lnTo>
                    <a:pt x="88683" y="383191"/>
                  </a:lnTo>
                  <a:lnTo>
                    <a:pt x="137593" y="397411"/>
                  </a:lnTo>
                  <a:lnTo>
                    <a:pt x="195065" y="423143"/>
                  </a:lnTo>
                  <a:lnTo>
                    <a:pt x="223133" y="43875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9392173" y="5437074"/>
              <a:ext cx="212457" cy="521027"/>
            </a:xfrm>
            <a:custGeom>
              <a:avLst/>
              <a:gdLst/>
              <a:ahLst/>
              <a:cxnLst/>
              <a:rect l="0" t="0" r="0" b="0"/>
              <a:pathLst>
                <a:path w="212457" h="521027">
                  <a:moveTo>
                    <a:pt x="0" y="0"/>
                  </a:moveTo>
                  <a:lnTo>
                    <a:pt x="12469" y="31315"/>
                  </a:lnTo>
                  <a:lnTo>
                    <a:pt x="35857" y="59215"/>
                  </a:lnTo>
                  <a:lnTo>
                    <a:pt x="87996" y="95939"/>
                  </a:lnTo>
                  <a:lnTo>
                    <a:pt x="138809" y="119326"/>
                  </a:lnTo>
                  <a:lnTo>
                    <a:pt x="184334" y="139967"/>
                  </a:lnTo>
                  <a:lnTo>
                    <a:pt x="196015" y="148156"/>
                  </a:lnTo>
                  <a:lnTo>
                    <a:pt x="203803" y="159710"/>
                  </a:lnTo>
                  <a:lnTo>
                    <a:pt x="212456" y="188797"/>
                  </a:lnTo>
                  <a:lnTo>
                    <a:pt x="208177" y="217975"/>
                  </a:lnTo>
                  <a:lnTo>
                    <a:pt x="173325" y="281225"/>
                  </a:lnTo>
                  <a:lnTo>
                    <a:pt x="142933" y="334359"/>
                  </a:lnTo>
                  <a:lnTo>
                    <a:pt x="103843" y="388062"/>
                  </a:lnTo>
                  <a:lnTo>
                    <a:pt x="68347" y="436772"/>
                  </a:lnTo>
                  <a:lnTo>
                    <a:pt x="32346" y="495637"/>
                  </a:lnTo>
                  <a:lnTo>
                    <a:pt x="13711" y="52102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7889914" y="6054078"/>
              <a:ext cx="254540" cy="357302"/>
            </a:xfrm>
            <a:custGeom>
              <a:avLst/>
              <a:gdLst/>
              <a:ahLst/>
              <a:cxnLst/>
              <a:rect l="0" t="0" r="0" b="0"/>
              <a:pathLst>
                <a:path w="254540" h="357302">
                  <a:moveTo>
                    <a:pt x="90005" y="0"/>
                  </a:moveTo>
                  <a:lnTo>
                    <a:pt x="111842" y="7279"/>
                  </a:lnTo>
                  <a:lnTo>
                    <a:pt x="130688" y="23040"/>
                  </a:lnTo>
                  <a:lnTo>
                    <a:pt x="139979" y="33641"/>
                  </a:lnTo>
                  <a:lnTo>
                    <a:pt x="150303" y="61671"/>
                  </a:lnTo>
                  <a:lnTo>
                    <a:pt x="156115" y="115775"/>
                  </a:lnTo>
                  <a:lnTo>
                    <a:pt x="153774" y="175987"/>
                  </a:lnTo>
                  <a:lnTo>
                    <a:pt x="139369" y="232421"/>
                  </a:lnTo>
                  <a:lnTo>
                    <a:pt x="115804" y="283675"/>
                  </a:lnTo>
                  <a:lnTo>
                    <a:pt x="80544" y="334660"/>
                  </a:lnTo>
                  <a:lnTo>
                    <a:pt x="46067" y="357301"/>
                  </a:lnTo>
                  <a:lnTo>
                    <a:pt x="34815" y="357031"/>
                  </a:lnTo>
                  <a:lnTo>
                    <a:pt x="24266" y="352281"/>
                  </a:lnTo>
                  <a:lnTo>
                    <a:pt x="14186" y="344543"/>
                  </a:lnTo>
                  <a:lnTo>
                    <a:pt x="2986" y="319696"/>
                  </a:lnTo>
                  <a:lnTo>
                    <a:pt x="0" y="304539"/>
                  </a:lnTo>
                  <a:lnTo>
                    <a:pt x="4806" y="275509"/>
                  </a:lnTo>
                  <a:lnTo>
                    <a:pt x="32719" y="219633"/>
                  </a:lnTo>
                  <a:lnTo>
                    <a:pt x="58643" y="185600"/>
                  </a:lnTo>
                  <a:lnTo>
                    <a:pt x="92901" y="163498"/>
                  </a:lnTo>
                  <a:lnTo>
                    <a:pt x="122778" y="160519"/>
                  </a:lnTo>
                  <a:lnTo>
                    <a:pt x="153321" y="165797"/>
                  </a:lnTo>
                  <a:lnTo>
                    <a:pt x="177053" y="178299"/>
                  </a:lnTo>
                  <a:lnTo>
                    <a:pt x="207544" y="217026"/>
                  </a:lnTo>
                  <a:lnTo>
                    <a:pt x="234197" y="272236"/>
                  </a:lnTo>
                  <a:lnTo>
                    <a:pt x="254539" y="31535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8526938" y="5991955"/>
              <a:ext cx="125316" cy="418615"/>
            </a:xfrm>
            <a:custGeom>
              <a:avLst/>
              <a:gdLst/>
              <a:ahLst/>
              <a:cxnLst/>
              <a:rect l="0" t="0" r="0" b="0"/>
              <a:pathLst>
                <a:path w="125316" h="418615">
                  <a:moveTo>
                    <a:pt x="28851" y="7278"/>
                  </a:moveTo>
                  <a:lnTo>
                    <a:pt x="50688" y="0"/>
                  </a:lnTo>
                  <a:lnTo>
                    <a:pt x="60167" y="902"/>
                  </a:lnTo>
                  <a:lnTo>
                    <a:pt x="78825" y="10031"/>
                  </a:lnTo>
                  <a:lnTo>
                    <a:pt x="85019" y="19777"/>
                  </a:lnTo>
                  <a:lnTo>
                    <a:pt x="91902" y="46857"/>
                  </a:lnTo>
                  <a:lnTo>
                    <a:pt x="88497" y="89085"/>
                  </a:lnTo>
                  <a:lnTo>
                    <a:pt x="73642" y="116763"/>
                  </a:lnTo>
                  <a:lnTo>
                    <a:pt x="34145" y="171772"/>
                  </a:lnTo>
                  <a:lnTo>
                    <a:pt x="6214" y="205655"/>
                  </a:lnTo>
                  <a:lnTo>
                    <a:pt x="1572" y="206562"/>
                  </a:lnTo>
                  <a:lnTo>
                    <a:pt x="0" y="201073"/>
                  </a:lnTo>
                  <a:lnTo>
                    <a:pt x="476" y="191320"/>
                  </a:lnTo>
                  <a:lnTo>
                    <a:pt x="15704" y="155756"/>
                  </a:lnTo>
                  <a:lnTo>
                    <a:pt x="35196" y="137762"/>
                  </a:lnTo>
                  <a:lnTo>
                    <a:pt x="46792" y="130830"/>
                  </a:lnTo>
                  <a:lnTo>
                    <a:pt x="71865" y="127191"/>
                  </a:lnTo>
                  <a:lnTo>
                    <a:pt x="84950" y="128354"/>
                  </a:lnTo>
                  <a:lnTo>
                    <a:pt x="96720" y="135223"/>
                  </a:lnTo>
                  <a:lnTo>
                    <a:pt x="117923" y="159105"/>
                  </a:lnTo>
                  <a:lnTo>
                    <a:pt x="125315" y="194095"/>
                  </a:lnTo>
                  <a:lnTo>
                    <a:pt x="120912" y="248494"/>
                  </a:lnTo>
                  <a:lnTo>
                    <a:pt x="105896" y="297622"/>
                  </a:lnTo>
                  <a:lnTo>
                    <a:pt x="82148" y="346709"/>
                  </a:lnTo>
                  <a:lnTo>
                    <a:pt x="36840" y="408991"/>
                  </a:lnTo>
                  <a:lnTo>
                    <a:pt x="28851" y="41861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8831990" y="6026656"/>
              <a:ext cx="176270" cy="68266"/>
            </a:xfrm>
            <a:custGeom>
              <a:avLst/>
              <a:gdLst/>
              <a:ahLst/>
              <a:cxnLst/>
              <a:rect l="0" t="0" r="0" b="0"/>
              <a:pathLst>
                <a:path w="176270" h="68266">
                  <a:moveTo>
                    <a:pt x="39158" y="0"/>
                  </a:moveTo>
                  <a:lnTo>
                    <a:pt x="989" y="57252"/>
                  </a:lnTo>
                  <a:lnTo>
                    <a:pt x="0" y="64067"/>
                  </a:lnTo>
                  <a:lnTo>
                    <a:pt x="3913" y="67087"/>
                  </a:lnTo>
                  <a:lnTo>
                    <a:pt x="57587" y="68265"/>
                  </a:lnTo>
                  <a:lnTo>
                    <a:pt x="112328" y="61191"/>
                  </a:lnTo>
                  <a:lnTo>
                    <a:pt x="140741" y="57665"/>
                  </a:lnTo>
                  <a:lnTo>
                    <a:pt x="176269" y="5484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8925992" y="5889544"/>
              <a:ext cx="109691" cy="479893"/>
            </a:xfrm>
            <a:custGeom>
              <a:avLst/>
              <a:gdLst/>
              <a:ahLst/>
              <a:cxnLst/>
              <a:rect l="0" t="0" r="0" b="0"/>
              <a:pathLst>
                <a:path w="109691" h="479893">
                  <a:moveTo>
                    <a:pt x="109690" y="0"/>
                  </a:moveTo>
                  <a:lnTo>
                    <a:pt x="94775" y="48807"/>
                  </a:lnTo>
                  <a:lnTo>
                    <a:pt x="81910" y="102314"/>
                  </a:lnTo>
                  <a:lnTo>
                    <a:pt x="68450" y="158286"/>
                  </a:lnTo>
                  <a:lnTo>
                    <a:pt x="50253" y="218145"/>
                  </a:lnTo>
                  <a:lnTo>
                    <a:pt x="41124" y="262503"/>
                  </a:lnTo>
                  <a:lnTo>
                    <a:pt x="31989" y="311672"/>
                  </a:lnTo>
                  <a:lnTo>
                    <a:pt x="18281" y="365047"/>
                  </a:lnTo>
                  <a:lnTo>
                    <a:pt x="4063" y="428091"/>
                  </a:lnTo>
                  <a:lnTo>
                    <a:pt x="0" y="47989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7431471" y="6246035"/>
              <a:ext cx="41135" cy="342781"/>
            </a:xfrm>
            <a:custGeom>
              <a:avLst/>
              <a:gdLst/>
              <a:ahLst/>
              <a:cxnLst/>
              <a:rect l="0" t="0" r="0" b="0"/>
              <a:pathLst>
                <a:path w="41135" h="342781">
                  <a:moveTo>
                    <a:pt x="41134" y="0"/>
                  </a:moveTo>
                  <a:lnTo>
                    <a:pt x="41134" y="59660"/>
                  </a:lnTo>
                  <a:lnTo>
                    <a:pt x="33855" y="121644"/>
                  </a:lnTo>
                  <a:lnTo>
                    <a:pt x="29329" y="178571"/>
                  </a:lnTo>
                  <a:lnTo>
                    <a:pt x="20708" y="229124"/>
                  </a:lnTo>
                  <a:lnTo>
                    <a:pt x="8506" y="287607"/>
                  </a:lnTo>
                  <a:lnTo>
                    <a:pt x="0" y="3427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6996106" y="6218852"/>
              <a:ext cx="226106" cy="397300"/>
            </a:xfrm>
            <a:custGeom>
              <a:avLst/>
              <a:gdLst/>
              <a:ahLst/>
              <a:cxnLst/>
              <a:rect l="0" t="0" r="0" b="0"/>
              <a:pathLst>
                <a:path w="226106" h="397300">
                  <a:moveTo>
                    <a:pt x="51451" y="68317"/>
                  </a:moveTo>
                  <a:lnTo>
                    <a:pt x="36894" y="82874"/>
                  </a:lnTo>
                  <a:lnTo>
                    <a:pt x="20563" y="121042"/>
                  </a:lnTo>
                  <a:lnTo>
                    <a:pt x="6074" y="178225"/>
                  </a:lnTo>
                  <a:lnTo>
                    <a:pt x="815" y="221268"/>
                  </a:lnTo>
                  <a:lnTo>
                    <a:pt x="0" y="265790"/>
                  </a:lnTo>
                  <a:lnTo>
                    <a:pt x="4717" y="310968"/>
                  </a:lnTo>
                  <a:lnTo>
                    <a:pt x="15937" y="364671"/>
                  </a:lnTo>
                  <a:lnTo>
                    <a:pt x="23205" y="377099"/>
                  </a:lnTo>
                  <a:lnTo>
                    <a:pt x="43468" y="394971"/>
                  </a:lnTo>
                  <a:lnTo>
                    <a:pt x="56794" y="397299"/>
                  </a:lnTo>
                  <a:lnTo>
                    <a:pt x="87850" y="391761"/>
                  </a:lnTo>
                  <a:lnTo>
                    <a:pt x="132315" y="364234"/>
                  </a:lnTo>
                  <a:lnTo>
                    <a:pt x="177340" y="312463"/>
                  </a:lnTo>
                  <a:lnTo>
                    <a:pt x="204705" y="262703"/>
                  </a:lnTo>
                  <a:lnTo>
                    <a:pt x="221615" y="207841"/>
                  </a:lnTo>
                  <a:lnTo>
                    <a:pt x="226105" y="165875"/>
                  </a:lnTo>
                  <a:lnTo>
                    <a:pt x="224039" y="121832"/>
                  </a:lnTo>
                  <a:lnTo>
                    <a:pt x="214310" y="62337"/>
                  </a:lnTo>
                  <a:lnTo>
                    <a:pt x="210298" y="46049"/>
                  </a:lnTo>
                  <a:lnTo>
                    <a:pt x="193653" y="19825"/>
                  </a:lnTo>
                  <a:lnTo>
                    <a:pt x="182815" y="8567"/>
                  </a:lnTo>
                  <a:lnTo>
                    <a:pt x="169496" y="2585"/>
                  </a:lnTo>
                  <a:lnTo>
                    <a:pt x="138448" y="0"/>
                  </a:lnTo>
                  <a:lnTo>
                    <a:pt x="112461" y="7992"/>
                  </a:lnTo>
                  <a:lnTo>
                    <a:pt x="101265" y="14389"/>
                  </a:lnTo>
                  <a:lnTo>
                    <a:pt x="70951" y="52507"/>
                  </a:lnTo>
                  <a:lnTo>
                    <a:pt x="44357" y="109036"/>
                  </a:lnTo>
                  <a:lnTo>
                    <a:pt x="24434" y="164213"/>
                  </a:lnTo>
                  <a:lnTo>
                    <a:pt x="14501" y="209467"/>
                  </a:lnTo>
                  <a:lnTo>
                    <a:pt x="10318" y="26027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1" name="Freeform 140"/>
          <p:cNvSpPr/>
          <p:nvPr/>
        </p:nvSpPr>
        <p:spPr>
          <a:xfrm>
            <a:off x="4606964" y="6178967"/>
            <a:ext cx="515676" cy="340278"/>
          </a:xfrm>
          <a:custGeom>
            <a:avLst/>
            <a:gdLst/>
            <a:ahLst/>
            <a:cxnLst/>
            <a:rect l="0" t="0" r="0" b="0"/>
            <a:pathLst>
              <a:path w="515676" h="340278">
                <a:moveTo>
                  <a:pt x="109689" y="67068"/>
                </a:moveTo>
                <a:lnTo>
                  <a:pt x="54131" y="122626"/>
                </a:lnTo>
                <a:lnTo>
                  <a:pt x="18140" y="165896"/>
                </a:lnTo>
                <a:lnTo>
                  <a:pt x="8062" y="195798"/>
                </a:lnTo>
                <a:lnTo>
                  <a:pt x="5106" y="227877"/>
                </a:lnTo>
                <a:lnTo>
                  <a:pt x="8871" y="257369"/>
                </a:lnTo>
                <a:lnTo>
                  <a:pt x="15055" y="268585"/>
                </a:lnTo>
                <a:lnTo>
                  <a:pt x="74166" y="317555"/>
                </a:lnTo>
                <a:lnTo>
                  <a:pt x="98471" y="329727"/>
                </a:lnTo>
                <a:lnTo>
                  <a:pt x="152408" y="337865"/>
                </a:lnTo>
                <a:lnTo>
                  <a:pt x="209354" y="340277"/>
                </a:lnTo>
                <a:lnTo>
                  <a:pt x="264821" y="333713"/>
                </a:lnTo>
                <a:lnTo>
                  <a:pt x="327129" y="322119"/>
                </a:lnTo>
                <a:lnTo>
                  <a:pt x="386555" y="301756"/>
                </a:lnTo>
                <a:lnTo>
                  <a:pt x="448759" y="267579"/>
                </a:lnTo>
                <a:lnTo>
                  <a:pt x="501653" y="222384"/>
                </a:lnTo>
                <a:lnTo>
                  <a:pt x="512415" y="196020"/>
                </a:lnTo>
                <a:lnTo>
                  <a:pt x="515675" y="165514"/>
                </a:lnTo>
                <a:lnTo>
                  <a:pt x="512046" y="136720"/>
                </a:lnTo>
                <a:lnTo>
                  <a:pt x="501292" y="112752"/>
                </a:lnTo>
                <a:lnTo>
                  <a:pt x="469561" y="72537"/>
                </a:lnTo>
                <a:lnTo>
                  <a:pt x="409975" y="36905"/>
                </a:lnTo>
                <a:lnTo>
                  <a:pt x="365736" y="15474"/>
                </a:lnTo>
                <a:lnTo>
                  <a:pt x="309972" y="3537"/>
                </a:lnTo>
                <a:lnTo>
                  <a:pt x="249268" y="0"/>
                </a:lnTo>
                <a:lnTo>
                  <a:pt x="196750" y="3016"/>
                </a:lnTo>
                <a:lnTo>
                  <a:pt x="152243" y="17620"/>
                </a:lnTo>
                <a:lnTo>
                  <a:pt x="96259" y="49852"/>
                </a:lnTo>
                <a:lnTo>
                  <a:pt x="52135" y="87083"/>
                </a:lnTo>
                <a:lnTo>
                  <a:pt x="0" y="14933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4" name="Group 143"/>
          <p:cNvGrpSpPr/>
          <p:nvPr/>
        </p:nvGrpSpPr>
        <p:grpSpPr>
          <a:xfrm>
            <a:off x="8060378" y="5603066"/>
            <a:ext cx="115267" cy="186878"/>
            <a:chOff x="8060378" y="5603066"/>
            <a:chExt cx="115267" cy="186878"/>
          </a:xfrm>
        </p:grpSpPr>
        <p:sp>
          <p:nvSpPr>
            <p:cNvPr id="142" name="Freeform 141"/>
            <p:cNvSpPr/>
            <p:nvPr/>
          </p:nvSpPr>
          <p:spPr>
            <a:xfrm>
              <a:off x="8089609" y="5629031"/>
              <a:ext cx="13712" cy="13712"/>
            </a:xfrm>
            <a:custGeom>
              <a:avLst/>
              <a:gdLst/>
              <a:ahLst/>
              <a:cxnLst/>
              <a:rect l="0" t="0" r="0" b="0"/>
              <a:pathLst>
                <a:path w="13712" h="13712">
                  <a:moveTo>
                    <a:pt x="13711" y="0"/>
                  </a:moveTo>
                  <a:lnTo>
                    <a:pt x="0" y="137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8060378" y="5603066"/>
              <a:ext cx="115267" cy="186878"/>
            </a:xfrm>
            <a:custGeom>
              <a:avLst/>
              <a:gdLst/>
              <a:ahLst/>
              <a:cxnLst/>
              <a:rect l="0" t="0" r="0" b="0"/>
              <a:pathLst>
                <a:path w="115267" h="186878">
                  <a:moveTo>
                    <a:pt x="1808" y="94521"/>
                  </a:moveTo>
                  <a:lnTo>
                    <a:pt x="1808" y="123636"/>
                  </a:lnTo>
                  <a:lnTo>
                    <a:pt x="6378" y="130689"/>
                  </a:lnTo>
                  <a:lnTo>
                    <a:pt x="13997" y="133868"/>
                  </a:lnTo>
                  <a:lnTo>
                    <a:pt x="23645" y="134463"/>
                  </a:lnTo>
                  <a:lnTo>
                    <a:pt x="42491" y="127000"/>
                  </a:lnTo>
                  <a:lnTo>
                    <a:pt x="79416" y="97382"/>
                  </a:lnTo>
                  <a:lnTo>
                    <a:pt x="99623" y="63883"/>
                  </a:lnTo>
                  <a:lnTo>
                    <a:pt x="99011" y="54291"/>
                  </a:lnTo>
                  <a:lnTo>
                    <a:pt x="94033" y="46372"/>
                  </a:lnTo>
                  <a:lnTo>
                    <a:pt x="86143" y="39570"/>
                  </a:lnTo>
                  <a:lnTo>
                    <a:pt x="77837" y="38082"/>
                  </a:lnTo>
                  <a:lnTo>
                    <a:pt x="69252" y="40136"/>
                  </a:lnTo>
                  <a:lnTo>
                    <a:pt x="60482" y="44554"/>
                  </a:lnTo>
                  <a:lnTo>
                    <a:pt x="33581" y="79885"/>
                  </a:lnTo>
                  <a:lnTo>
                    <a:pt x="13592" y="121669"/>
                  </a:lnTo>
                  <a:lnTo>
                    <a:pt x="5299" y="170274"/>
                  </a:lnTo>
                  <a:lnTo>
                    <a:pt x="10230" y="180063"/>
                  </a:lnTo>
                  <a:lnTo>
                    <a:pt x="19610" y="185065"/>
                  </a:lnTo>
                  <a:lnTo>
                    <a:pt x="31958" y="186877"/>
                  </a:lnTo>
                  <a:lnTo>
                    <a:pt x="43237" y="183514"/>
                  </a:lnTo>
                  <a:lnTo>
                    <a:pt x="63894" y="167590"/>
                  </a:lnTo>
                  <a:lnTo>
                    <a:pt x="85374" y="132929"/>
                  </a:lnTo>
                  <a:lnTo>
                    <a:pt x="101388" y="93713"/>
                  </a:lnTo>
                  <a:lnTo>
                    <a:pt x="102942" y="66739"/>
                  </a:lnTo>
                  <a:lnTo>
                    <a:pt x="101224" y="53148"/>
                  </a:lnTo>
                  <a:lnTo>
                    <a:pt x="95508" y="45610"/>
                  </a:lnTo>
                  <a:lnTo>
                    <a:pt x="87127" y="42109"/>
                  </a:lnTo>
                  <a:lnTo>
                    <a:pt x="76969" y="41298"/>
                  </a:lnTo>
                  <a:lnTo>
                    <a:pt x="67150" y="45328"/>
                  </a:lnTo>
                  <a:lnTo>
                    <a:pt x="38773" y="72836"/>
                  </a:lnTo>
                  <a:lnTo>
                    <a:pt x="5951" y="123076"/>
                  </a:lnTo>
                  <a:lnTo>
                    <a:pt x="0" y="136410"/>
                  </a:lnTo>
                  <a:lnTo>
                    <a:pt x="603" y="146823"/>
                  </a:lnTo>
                  <a:lnTo>
                    <a:pt x="5575" y="155288"/>
                  </a:lnTo>
                  <a:lnTo>
                    <a:pt x="13460" y="162455"/>
                  </a:lnTo>
                  <a:lnTo>
                    <a:pt x="23287" y="162662"/>
                  </a:lnTo>
                  <a:lnTo>
                    <a:pt x="46395" y="150705"/>
                  </a:lnTo>
                  <a:lnTo>
                    <a:pt x="77820" y="125556"/>
                  </a:lnTo>
                  <a:lnTo>
                    <a:pt x="99150" y="91529"/>
                  </a:lnTo>
                  <a:lnTo>
                    <a:pt x="98695" y="81862"/>
                  </a:lnTo>
                  <a:lnTo>
                    <a:pt x="93822" y="73894"/>
                  </a:lnTo>
                  <a:lnTo>
                    <a:pt x="86003" y="67058"/>
                  </a:lnTo>
                  <a:lnTo>
                    <a:pt x="77743" y="65548"/>
                  </a:lnTo>
                  <a:lnTo>
                    <a:pt x="69189" y="67588"/>
                  </a:lnTo>
                  <a:lnTo>
                    <a:pt x="42594" y="85017"/>
                  </a:lnTo>
                  <a:lnTo>
                    <a:pt x="26029" y="102485"/>
                  </a:lnTo>
                  <a:lnTo>
                    <a:pt x="13589" y="125483"/>
                  </a:lnTo>
                  <a:lnTo>
                    <a:pt x="15755" y="131920"/>
                  </a:lnTo>
                  <a:lnTo>
                    <a:pt x="23294" y="134688"/>
                  </a:lnTo>
                  <a:lnTo>
                    <a:pt x="34414" y="135010"/>
                  </a:lnTo>
                  <a:lnTo>
                    <a:pt x="71900" y="120906"/>
                  </a:lnTo>
                  <a:lnTo>
                    <a:pt x="104674" y="90151"/>
                  </a:lnTo>
                  <a:lnTo>
                    <a:pt x="109995" y="76373"/>
                  </a:lnTo>
                  <a:lnTo>
                    <a:pt x="111846" y="44814"/>
                  </a:lnTo>
                  <a:lnTo>
                    <a:pt x="107160" y="32437"/>
                  </a:lnTo>
                  <a:lnTo>
                    <a:pt x="89765" y="14622"/>
                  </a:lnTo>
                  <a:lnTo>
                    <a:pt x="80251" y="12309"/>
                  </a:lnTo>
                  <a:lnTo>
                    <a:pt x="70862" y="13814"/>
                  </a:lnTo>
                  <a:lnTo>
                    <a:pt x="61555" y="17865"/>
                  </a:lnTo>
                  <a:lnTo>
                    <a:pt x="47152" y="34552"/>
                  </a:lnTo>
                  <a:lnTo>
                    <a:pt x="37196" y="58728"/>
                  </a:lnTo>
                  <a:lnTo>
                    <a:pt x="32771" y="89785"/>
                  </a:lnTo>
                  <a:lnTo>
                    <a:pt x="36161" y="98981"/>
                  </a:lnTo>
                  <a:lnTo>
                    <a:pt x="42992" y="103588"/>
                  </a:lnTo>
                  <a:lnTo>
                    <a:pt x="52116" y="105136"/>
                  </a:lnTo>
                  <a:lnTo>
                    <a:pt x="61246" y="101597"/>
                  </a:lnTo>
                  <a:lnTo>
                    <a:pt x="79515" y="85478"/>
                  </a:lnTo>
                  <a:lnTo>
                    <a:pt x="105124" y="37890"/>
                  </a:lnTo>
                  <a:lnTo>
                    <a:pt x="115266" y="11460"/>
                  </a:lnTo>
                  <a:lnTo>
                    <a:pt x="112487" y="4107"/>
                  </a:lnTo>
                  <a:lnTo>
                    <a:pt x="104540" y="729"/>
                  </a:lnTo>
                  <a:lnTo>
                    <a:pt x="93148" y="0"/>
                  </a:lnTo>
                  <a:lnTo>
                    <a:pt x="72365" y="7316"/>
                  </a:lnTo>
                  <a:lnTo>
                    <a:pt x="42942" y="2596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7091847" y="5533053"/>
            <a:ext cx="1107453" cy="329069"/>
            <a:chOff x="7091847" y="5533053"/>
            <a:chExt cx="1107453" cy="329069"/>
          </a:xfrm>
        </p:grpSpPr>
        <p:sp>
          <p:nvSpPr>
            <p:cNvPr id="145" name="Freeform 144"/>
            <p:cNvSpPr/>
            <p:nvPr/>
          </p:nvSpPr>
          <p:spPr>
            <a:xfrm>
              <a:off x="7143536" y="5629031"/>
              <a:ext cx="1055764" cy="95979"/>
            </a:xfrm>
            <a:custGeom>
              <a:avLst/>
              <a:gdLst/>
              <a:ahLst/>
              <a:cxnLst/>
              <a:rect l="0" t="0" r="0" b="0"/>
              <a:pathLst>
                <a:path w="1055764" h="95979">
                  <a:moveTo>
                    <a:pt x="1055763" y="0"/>
                  </a:moveTo>
                  <a:lnTo>
                    <a:pt x="996102" y="0"/>
                  </a:lnTo>
                  <a:lnTo>
                    <a:pt x="934119" y="7278"/>
                  </a:lnTo>
                  <a:lnTo>
                    <a:pt x="877864" y="4541"/>
                  </a:lnTo>
                  <a:lnTo>
                    <a:pt x="818679" y="11448"/>
                  </a:lnTo>
                  <a:lnTo>
                    <a:pt x="756035" y="20543"/>
                  </a:lnTo>
                  <a:lnTo>
                    <a:pt x="698994" y="32663"/>
                  </a:lnTo>
                  <a:lnTo>
                    <a:pt x="641128" y="38623"/>
                  </a:lnTo>
                  <a:lnTo>
                    <a:pt x="592667" y="47669"/>
                  </a:lnTo>
                  <a:lnTo>
                    <a:pt x="534805" y="52718"/>
                  </a:lnTo>
                  <a:lnTo>
                    <a:pt x="476697" y="61493"/>
                  </a:lnTo>
                  <a:lnTo>
                    <a:pt x="420884" y="66463"/>
                  </a:lnTo>
                  <a:lnTo>
                    <a:pt x="365753" y="67936"/>
                  </a:lnTo>
                  <a:lnTo>
                    <a:pt x="310823" y="68372"/>
                  </a:lnTo>
                  <a:lnTo>
                    <a:pt x="263232" y="75780"/>
                  </a:lnTo>
                  <a:lnTo>
                    <a:pt x="212906" y="80345"/>
                  </a:lnTo>
                  <a:lnTo>
                    <a:pt x="159400" y="81697"/>
                  </a:lnTo>
                  <a:lnTo>
                    <a:pt x="104952" y="82098"/>
                  </a:lnTo>
                  <a:lnTo>
                    <a:pt x="50224" y="82217"/>
                  </a:lnTo>
                  <a:lnTo>
                    <a:pt x="25877" y="86307"/>
                  </a:lnTo>
                  <a:lnTo>
                    <a:pt x="0" y="9597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7091847" y="5533053"/>
              <a:ext cx="188802" cy="329069"/>
            </a:xfrm>
            <a:custGeom>
              <a:avLst/>
              <a:gdLst/>
              <a:ahLst/>
              <a:cxnLst/>
              <a:rect l="0" t="0" r="0" b="0"/>
              <a:pathLst>
                <a:path w="188802" h="329069">
                  <a:moveTo>
                    <a:pt x="188801" y="0"/>
                  </a:moveTo>
                  <a:lnTo>
                    <a:pt x="142027" y="49821"/>
                  </a:lnTo>
                  <a:lnTo>
                    <a:pt x="102260" y="108245"/>
                  </a:lnTo>
                  <a:lnTo>
                    <a:pt x="58124" y="164248"/>
                  </a:lnTo>
                  <a:lnTo>
                    <a:pt x="1577" y="227692"/>
                  </a:lnTo>
                  <a:lnTo>
                    <a:pt x="0" y="232538"/>
                  </a:lnTo>
                  <a:lnTo>
                    <a:pt x="3518" y="234246"/>
                  </a:lnTo>
                  <a:lnTo>
                    <a:pt x="56562" y="233318"/>
                  </a:lnTo>
                  <a:lnTo>
                    <a:pt x="84832" y="241317"/>
                  </a:lnTo>
                  <a:lnTo>
                    <a:pt x="135086" y="271278"/>
                  </a:lnTo>
                  <a:lnTo>
                    <a:pt x="153756" y="292720"/>
                  </a:lnTo>
                  <a:lnTo>
                    <a:pt x="175090" y="32906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1" name="Group 160"/>
          <p:cNvGrpSpPr/>
          <p:nvPr/>
        </p:nvGrpSpPr>
        <p:grpSpPr>
          <a:xfrm>
            <a:off x="3551201" y="7687151"/>
            <a:ext cx="3284460" cy="411337"/>
            <a:chOff x="3551201" y="7687151"/>
            <a:chExt cx="3284460" cy="411337"/>
          </a:xfrm>
        </p:grpSpPr>
        <p:sp>
          <p:nvSpPr>
            <p:cNvPr id="148" name="Freeform 147"/>
            <p:cNvSpPr/>
            <p:nvPr/>
          </p:nvSpPr>
          <p:spPr>
            <a:xfrm>
              <a:off x="3551201" y="7851685"/>
              <a:ext cx="178247" cy="27423"/>
            </a:xfrm>
            <a:custGeom>
              <a:avLst/>
              <a:gdLst/>
              <a:ahLst/>
              <a:cxnLst/>
              <a:rect l="0" t="0" r="0" b="0"/>
              <a:pathLst>
                <a:path w="178247" h="27423">
                  <a:moveTo>
                    <a:pt x="0" y="27422"/>
                  </a:moveTo>
                  <a:lnTo>
                    <a:pt x="57252" y="8338"/>
                  </a:lnTo>
                  <a:lnTo>
                    <a:pt x="119589" y="1647"/>
                  </a:lnTo>
                  <a:lnTo>
                    <a:pt x="17824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3884257" y="7687151"/>
              <a:ext cx="256527" cy="356492"/>
            </a:xfrm>
            <a:custGeom>
              <a:avLst/>
              <a:gdLst/>
              <a:ahLst/>
              <a:cxnLst/>
              <a:rect l="0" t="0" r="0" b="0"/>
              <a:pathLst>
                <a:path w="256527" h="356492">
                  <a:moveTo>
                    <a:pt x="146836" y="0"/>
                  </a:moveTo>
                  <a:lnTo>
                    <a:pt x="168672" y="7279"/>
                  </a:lnTo>
                  <a:lnTo>
                    <a:pt x="187518" y="23040"/>
                  </a:lnTo>
                  <a:lnTo>
                    <a:pt x="224444" y="77677"/>
                  </a:lnTo>
                  <a:lnTo>
                    <a:pt x="248609" y="137729"/>
                  </a:lnTo>
                  <a:lnTo>
                    <a:pt x="253007" y="171410"/>
                  </a:lnTo>
                  <a:lnTo>
                    <a:pt x="246837" y="202630"/>
                  </a:lnTo>
                  <a:lnTo>
                    <a:pt x="218049" y="259913"/>
                  </a:lnTo>
                  <a:lnTo>
                    <a:pt x="164176" y="304292"/>
                  </a:lnTo>
                  <a:lnTo>
                    <a:pt x="141339" y="323643"/>
                  </a:lnTo>
                  <a:lnTo>
                    <a:pt x="108846" y="334274"/>
                  </a:lnTo>
                  <a:lnTo>
                    <a:pt x="72060" y="337476"/>
                  </a:lnTo>
                  <a:lnTo>
                    <a:pt x="40476" y="333821"/>
                  </a:lnTo>
                  <a:lnTo>
                    <a:pt x="15267" y="323055"/>
                  </a:lnTo>
                  <a:lnTo>
                    <a:pt x="4278" y="315919"/>
                  </a:lnTo>
                  <a:lnTo>
                    <a:pt x="0" y="306591"/>
                  </a:lnTo>
                  <a:lnTo>
                    <a:pt x="194" y="295801"/>
                  </a:lnTo>
                  <a:lnTo>
                    <a:pt x="8536" y="273150"/>
                  </a:lnTo>
                  <a:lnTo>
                    <a:pt x="22400" y="252926"/>
                  </a:lnTo>
                  <a:lnTo>
                    <a:pt x="50905" y="241906"/>
                  </a:lnTo>
                  <a:lnTo>
                    <a:pt x="85918" y="238532"/>
                  </a:lnTo>
                  <a:lnTo>
                    <a:pt x="116715" y="242111"/>
                  </a:lnTo>
                  <a:lnTo>
                    <a:pt x="145637" y="256904"/>
                  </a:lnTo>
                  <a:lnTo>
                    <a:pt x="204288" y="305741"/>
                  </a:lnTo>
                  <a:lnTo>
                    <a:pt x="256526" y="3564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4277895" y="7865396"/>
              <a:ext cx="123402" cy="191958"/>
            </a:xfrm>
            <a:custGeom>
              <a:avLst/>
              <a:gdLst/>
              <a:ahLst/>
              <a:cxnLst/>
              <a:rect l="0" t="0" r="0" b="0"/>
              <a:pathLst>
                <a:path w="123402" h="191958">
                  <a:moveTo>
                    <a:pt x="0" y="0"/>
                  </a:moveTo>
                  <a:lnTo>
                    <a:pt x="29830" y="55597"/>
                  </a:lnTo>
                  <a:lnTo>
                    <a:pt x="64461" y="109839"/>
                  </a:lnTo>
                  <a:lnTo>
                    <a:pt x="105689" y="170141"/>
                  </a:lnTo>
                  <a:lnTo>
                    <a:pt x="123401" y="1919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4264184" y="7824263"/>
              <a:ext cx="191957" cy="274225"/>
            </a:xfrm>
            <a:custGeom>
              <a:avLst/>
              <a:gdLst/>
              <a:ahLst/>
              <a:cxnLst/>
              <a:rect l="0" t="0" r="0" b="0"/>
              <a:pathLst>
                <a:path w="191957" h="274225">
                  <a:moveTo>
                    <a:pt x="191956" y="0"/>
                  </a:moveTo>
                  <a:lnTo>
                    <a:pt x="179487" y="40738"/>
                  </a:lnTo>
                  <a:lnTo>
                    <a:pt x="140642" y="98033"/>
                  </a:lnTo>
                  <a:lnTo>
                    <a:pt x="91778" y="158015"/>
                  </a:lnTo>
                  <a:lnTo>
                    <a:pt x="47582" y="218090"/>
                  </a:lnTo>
                  <a:lnTo>
                    <a:pt x="0" y="2742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4552119" y="7865396"/>
              <a:ext cx="191958" cy="13712"/>
            </a:xfrm>
            <a:custGeom>
              <a:avLst/>
              <a:gdLst/>
              <a:ahLst/>
              <a:cxnLst/>
              <a:rect l="0" t="0" r="0" b="0"/>
              <a:pathLst>
                <a:path w="191958" h="13712">
                  <a:moveTo>
                    <a:pt x="0" y="13711"/>
                  </a:moveTo>
                  <a:lnTo>
                    <a:pt x="48808" y="2859"/>
                  </a:lnTo>
                  <a:lnTo>
                    <a:pt x="98252" y="846"/>
                  </a:lnTo>
                  <a:lnTo>
                    <a:pt x="147434" y="250"/>
                  </a:lnTo>
                  <a:lnTo>
                    <a:pt x="19195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4867477" y="7728284"/>
              <a:ext cx="27423" cy="315359"/>
            </a:xfrm>
            <a:custGeom>
              <a:avLst/>
              <a:gdLst/>
              <a:ahLst/>
              <a:cxnLst/>
              <a:rect l="0" t="0" r="0" b="0"/>
              <a:pathLst>
                <a:path w="27423" h="315359">
                  <a:moveTo>
                    <a:pt x="27422" y="0"/>
                  </a:moveTo>
                  <a:lnTo>
                    <a:pt x="27422" y="59659"/>
                  </a:lnTo>
                  <a:lnTo>
                    <a:pt x="27422" y="111117"/>
                  </a:lnTo>
                  <a:lnTo>
                    <a:pt x="23359" y="164957"/>
                  </a:lnTo>
                  <a:lnTo>
                    <a:pt x="16569" y="219505"/>
                  </a:lnTo>
                  <a:lnTo>
                    <a:pt x="10495" y="270199"/>
                  </a:lnTo>
                  <a:lnTo>
                    <a:pt x="0" y="3153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5027220" y="7741069"/>
              <a:ext cx="152106" cy="304989"/>
            </a:xfrm>
            <a:custGeom>
              <a:avLst/>
              <a:gdLst/>
              <a:ahLst/>
              <a:cxnLst/>
              <a:rect l="0" t="0" r="0" b="0"/>
              <a:pathLst>
                <a:path w="152106" h="304989">
                  <a:moveTo>
                    <a:pt x="87058" y="55771"/>
                  </a:moveTo>
                  <a:lnTo>
                    <a:pt x="74588" y="24455"/>
                  </a:lnTo>
                  <a:lnTo>
                    <a:pt x="60695" y="5798"/>
                  </a:lnTo>
                  <a:lnTo>
                    <a:pt x="49678" y="1127"/>
                  </a:lnTo>
                  <a:lnTo>
                    <a:pt x="21186" y="0"/>
                  </a:lnTo>
                  <a:lnTo>
                    <a:pt x="11150" y="6403"/>
                  </a:lnTo>
                  <a:lnTo>
                    <a:pt x="4460" y="16765"/>
                  </a:lnTo>
                  <a:lnTo>
                    <a:pt x="0" y="29768"/>
                  </a:lnTo>
                  <a:lnTo>
                    <a:pt x="1597" y="41482"/>
                  </a:lnTo>
                  <a:lnTo>
                    <a:pt x="15559" y="62624"/>
                  </a:lnTo>
                  <a:lnTo>
                    <a:pt x="68919" y="119556"/>
                  </a:lnTo>
                  <a:lnTo>
                    <a:pt x="114499" y="176286"/>
                  </a:lnTo>
                  <a:lnTo>
                    <a:pt x="131247" y="197695"/>
                  </a:lnTo>
                  <a:lnTo>
                    <a:pt x="143769" y="222444"/>
                  </a:lnTo>
                  <a:lnTo>
                    <a:pt x="152105" y="269351"/>
                  </a:lnTo>
                  <a:lnTo>
                    <a:pt x="147180" y="281949"/>
                  </a:lnTo>
                  <a:lnTo>
                    <a:pt x="137804" y="291870"/>
                  </a:lnTo>
                  <a:lnTo>
                    <a:pt x="125459" y="300008"/>
                  </a:lnTo>
                  <a:lnTo>
                    <a:pt x="95492" y="304988"/>
                  </a:lnTo>
                  <a:lnTo>
                    <a:pt x="78970" y="304183"/>
                  </a:lnTo>
                  <a:lnTo>
                    <a:pt x="66431" y="299076"/>
                  </a:lnTo>
                  <a:lnTo>
                    <a:pt x="48437" y="281213"/>
                  </a:lnTo>
                  <a:lnTo>
                    <a:pt x="39424" y="253978"/>
                  </a:lnTo>
                  <a:lnTo>
                    <a:pt x="36942" y="223084"/>
                  </a:lnTo>
                  <a:lnTo>
                    <a:pt x="45633" y="179995"/>
                  </a:lnTo>
                  <a:lnTo>
                    <a:pt x="71032" y="124489"/>
                  </a:lnTo>
                  <a:lnTo>
                    <a:pt x="100769" y="6948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5434553" y="7769418"/>
              <a:ext cx="22506" cy="315359"/>
            </a:xfrm>
            <a:custGeom>
              <a:avLst/>
              <a:gdLst/>
              <a:ahLst/>
              <a:cxnLst/>
              <a:rect l="0" t="0" r="0" b="0"/>
              <a:pathLst>
                <a:path w="22506" h="315359">
                  <a:moveTo>
                    <a:pt x="8794" y="0"/>
                  </a:moveTo>
                  <a:lnTo>
                    <a:pt x="894" y="43786"/>
                  </a:lnTo>
                  <a:lnTo>
                    <a:pt x="4253" y="93548"/>
                  </a:lnTo>
                  <a:lnTo>
                    <a:pt x="0" y="146886"/>
                  </a:lnTo>
                  <a:lnTo>
                    <a:pt x="5511" y="201285"/>
                  </a:lnTo>
                  <a:lnTo>
                    <a:pt x="9345" y="254474"/>
                  </a:lnTo>
                  <a:lnTo>
                    <a:pt x="22505" y="3153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5361080" y="7892819"/>
              <a:ext cx="246802" cy="27423"/>
            </a:xfrm>
            <a:custGeom>
              <a:avLst/>
              <a:gdLst/>
              <a:ahLst/>
              <a:cxnLst/>
              <a:rect l="0" t="0" r="0" b="0"/>
              <a:pathLst>
                <a:path w="246802" h="27423">
                  <a:moveTo>
                    <a:pt x="0" y="27422"/>
                  </a:moveTo>
                  <a:lnTo>
                    <a:pt x="59659" y="16570"/>
                  </a:lnTo>
                  <a:lnTo>
                    <a:pt x="111116" y="14558"/>
                  </a:lnTo>
                  <a:lnTo>
                    <a:pt x="160895" y="9899"/>
                  </a:lnTo>
                  <a:lnTo>
                    <a:pt x="204589" y="2933"/>
                  </a:lnTo>
                  <a:lnTo>
                    <a:pt x="24680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5696075" y="7734717"/>
              <a:ext cx="245134" cy="318630"/>
            </a:xfrm>
            <a:custGeom>
              <a:avLst/>
              <a:gdLst/>
              <a:ahLst/>
              <a:cxnLst/>
              <a:rect l="0" t="0" r="0" b="0"/>
              <a:pathLst>
                <a:path w="245134" h="318630">
                  <a:moveTo>
                    <a:pt x="158608" y="7279"/>
                  </a:moveTo>
                  <a:lnTo>
                    <a:pt x="136772" y="0"/>
                  </a:lnTo>
                  <a:lnTo>
                    <a:pt x="86799" y="2753"/>
                  </a:lnTo>
                  <a:lnTo>
                    <a:pt x="57629" y="13392"/>
                  </a:lnTo>
                  <a:lnTo>
                    <a:pt x="34508" y="29801"/>
                  </a:lnTo>
                  <a:lnTo>
                    <a:pt x="14076" y="52328"/>
                  </a:lnTo>
                  <a:lnTo>
                    <a:pt x="2963" y="81637"/>
                  </a:lnTo>
                  <a:lnTo>
                    <a:pt x="0" y="97984"/>
                  </a:lnTo>
                  <a:lnTo>
                    <a:pt x="4833" y="128336"/>
                  </a:lnTo>
                  <a:lnTo>
                    <a:pt x="10387" y="142829"/>
                  </a:lnTo>
                  <a:lnTo>
                    <a:pt x="17137" y="149443"/>
                  </a:lnTo>
                  <a:lnTo>
                    <a:pt x="24684" y="150806"/>
                  </a:lnTo>
                  <a:lnTo>
                    <a:pt x="42718" y="144195"/>
                  </a:lnTo>
                  <a:lnTo>
                    <a:pt x="65968" y="131101"/>
                  </a:lnTo>
                  <a:lnTo>
                    <a:pt x="95598" y="127312"/>
                  </a:lnTo>
                  <a:lnTo>
                    <a:pt x="156995" y="137293"/>
                  </a:lnTo>
                  <a:lnTo>
                    <a:pt x="191985" y="156845"/>
                  </a:lnTo>
                  <a:lnTo>
                    <a:pt x="221650" y="181935"/>
                  </a:lnTo>
                  <a:lnTo>
                    <a:pt x="242458" y="215946"/>
                  </a:lnTo>
                  <a:lnTo>
                    <a:pt x="245133" y="241702"/>
                  </a:lnTo>
                  <a:lnTo>
                    <a:pt x="239721" y="266860"/>
                  </a:lnTo>
                  <a:lnTo>
                    <a:pt x="227159" y="288198"/>
                  </a:lnTo>
                  <a:lnTo>
                    <a:pt x="207357" y="303776"/>
                  </a:lnTo>
                  <a:lnTo>
                    <a:pt x="181798" y="314254"/>
                  </a:lnTo>
                  <a:lnTo>
                    <a:pt x="133148" y="318629"/>
                  </a:lnTo>
                  <a:lnTo>
                    <a:pt x="70240" y="311293"/>
                  </a:lnTo>
                  <a:lnTo>
                    <a:pt x="35207" y="3089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6142618" y="7769418"/>
              <a:ext cx="170641" cy="233091"/>
            </a:xfrm>
            <a:custGeom>
              <a:avLst/>
              <a:gdLst/>
              <a:ahLst/>
              <a:cxnLst/>
              <a:rect l="0" t="0" r="0" b="0"/>
              <a:pathLst>
                <a:path w="170641" h="233091">
                  <a:moveTo>
                    <a:pt x="0" y="0"/>
                  </a:moveTo>
                  <a:lnTo>
                    <a:pt x="34363" y="20369"/>
                  </a:lnTo>
                  <a:lnTo>
                    <a:pt x="81107" y="37350"/>
                  </a:lnTo>
                  <a:lnTo>
                    <a:pt x="132029" y="59479"/>
                  </a:lnTo>
                  <a:lnTo>
                    <a:pt x="162275" y="71124"/>
                  </a:lnTo>
                  <a:lnTo>
                    <a:pt x="169122" y="77885"/>
                  </a:lnTo>
                  <a:lnTo>
                    <a:pt x="170640" y="85440"/>
                  </a:lnTo>
                  <a:lnTo>
                    <a:pt x="168605" y="93523"/>
                  </a:lnTo>
                  <a:lnTo>
                    <a:pt x="151183" y="119457"/>
                  </a:lnTo>
                  <a:lnTo>
                    <a:pt x="91162" y="182852"/>
                  </a:lnTo>
                  <a:lnTo>
                    <a:pt x="41134" y="2330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6142618" y="8046701"/>
              <a:ext cx="233092" cy="17932"/>
            </a:xfrm>
            <a:custGeom>
              <a:avLst/>
              <a:gdLst/>
              <a:ahLst/>
              <a:cxnLst/>
              <a:rect l="0" t="0" r="0" b="0"/>
              <a:pathLst>
                <a:path w="233092" h="17932">
                  <a:moveTo>
                    <a:pt x="0" y="10652"/>
                  </a:moveTo>
                  <a:lnTo>
                    <a:pt x="21836" y="17931"/>
                  </a:lnTo>
                  <a:lnTo>
                    <a:pt x="82631" y="12147"/>
                  </a:lnTo>
                  <a:lnTo>
                    <a:pt x="142975" y="2123"/>
                  </a:lnTo>
                  <a:lnTo>
                    <a:pt x="195556" y="0"/>
                  </a:lnTo>
                  <a:lnTo>
                    <a:pt x="233091" y="1065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6581377" y="7687151"/>
              <a:ext cx="254284" cy="407420"/>
            </a:xfrm>
            <a:custGeom>
              <a:avLst/>
              <a:gdLst/>
              <a:ahLst/>
              <a:cxnLst/>
              <a:rect l="0" t="0" r="0" b="0"/>
              <a:pathLst>
                <a:path w="254284" h="407420">
                  <a:moveTo>
                    <a:pt x="13711" y="0"/>
                  </a:moveTo>
                  <a:lnTo>
                    <a:pt x="54450" y="12470"/>
                  </a:lnTo>
                  <a:lnTo>
                    <a:pt x="104465" y="51315"/>
                  </a:lnTo>
                  <a:lnTo>
                    <a:pt x="132348" y="85283"/>
                  </a:lnTo>
                  <a:lnTo>
                    <a:pt x="136983" y="97989"/>
                  </a:lnTo>
                  <a:lnTo>
                    <a:pt x="138069" y="124295"/>
                  </a:lnTo>
                  <a:lnTo>
                    <a:pt x="129412" y="147158"/>
                  </a:lnTo>
                  <a:lnTo>
                    <a:pt x="122838" y="157520"/>
                  </a:lnTo>
                  <a:lnTo>
                    <a:pt x="84470" y="186662"/>
                  </a:lnTo>
                  <a:lnTo>
                    <a:pt x="79165" y="188427"/>
                  </a:lnTo>
                  <a:lnTo>
                    <a:pt x="80199" y="185034"/>
                  </a:lnTo>
                  <a:lnTo>
                    <a:pt x="85459" y="178201"/>
                  </a:lnTo>
                  <a:lnTo>
                    <a:pt x="107553" y="170608"/>
                  </a:lnTo>
                  <a:lnTo>
                    <a:pt x="136163" y="168757"/>
                  </a:lnTo>
                  <a:lnTo>
                    <a:pt x="164112" y="173013"/>
                  </a:lnTo>
                  <a:lnTo>
                    <a:pt x="205543" y="198531"/>
                  </a:lnTo>
                  <a:lnTo>
                    <a:pt x="239485" y="227760"/>
                  </a:lnTo>
                  <a:lnTo>
                    <a:pt x="251167" y="254588"/>
                  </a:lnTo>
                  <a:lnTo>
                    <a:pt x="254283" y="270274"/>
                  </a:lnTo>
                  <a:lnTo>
                    <a:pt x="249618" y="299891"/>
                  </a:lnTo>
                  <a:lnTo>
                    <a:pt x="244109" y="314187"/>
                  </a:lnTo>
                  <a:lnTo>
                    <a:pt x="221737" y="338197"/>
                  </a:lnTo>
                  <a:lnTo>
                    <a:pt x="174882" y="368844"/>
                  </a:lnTo>
                  <a:lnTo>
                    <a:pt x="122404" y="393160"/>
                  </a:lnTo>
                  <a:lnTo>
                    <a:pt x="68261" y="405951"/>
                  </a:lnTo>
                  <a:lnTo>
                    <a:pt x="36432" y="407419"/>
                  </a:lnTo>
                  <a:lnTo>
                    <a:pt x="0" y="3976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2" name="Group 171"/>
          <p:cNvGrpSpPr/>
          <p:nvPr/>
        </p:nvGrpSpPr>
        <p:grpSpPr>
          <a:xfrm>
            <a:off x="3427800" y="8218277"/>
            <a:ext cx="2759958" cy="414947"/>
            <a:chOff x="3427800" y="8218277"/>
            <a:chExt cx="2759958" cy="414947"/>
          </a:xfrm>
        </p:grpSpPr>
        <p:sp>
          <p:nvSpPr>
            <p:cNvPr id="162" name="Freeform 161"/>
            <p:cNvSpPr/>
            <p:nvPr/>
          </p:nvSpPr>
          <p:spPr>
            <a:xfrm>
              <a:off x="3427800" y="8496112"/>
              <a:ext cx="274225" cy="27423"/>
            </a:xfrm>
            <a:custGeom>
              <a:avLst/>
              <a:gdLst/>
              <a:ahLst/>
              <a:cxnLst/>
              <a:rect l="0" t="0" r="0" b="0"/>
              <a:pathLst>
                <a:path w="274225" h="27423">
                  <a:moveTo>
                    <a:pt x="0" y="27422"/>
                  </a:moveTo>
                  <a:lnTo>
                    <a:pt x="45309" y="17999"/>
                  </a:lnTo>
                  <a:lnTo>
                    <a:pt x="102971" y="13459"/>
                  </a:lnTo>
                  <a:lnTo>
                    <a:pt x="160851" y="4664"/>
                  </a:lnTo>
                  <a:lnTo>
                    <a:pt x="220997" y="1382"/>
                  </a:lnTo>
                  <a:lnTo>
                    <a:pt x="27422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3797005" y="8235599"/>
              <a:ext cx="247800" cy="397625"/>
            </a:xfrm>
            <a:custGeom>
              <a:avLst/>
              <a:gdLst/>
              <a:ahLst/>
              <a:cxnLst/>
              <a:rect l="0" t="0" r="0" b="0"/>
              <a:pathLst>
                <a:path w="247800" h="397625">
                  <a:moveTo>
                    <a:pt x="124399" y="0"/>
                  </a:moveTo>
                  <a:lnTo>
                    <a:pt x="153514" y="7278"/>
                  </a:lnTo>
                  <a:lnTo>
                    <a:pt x="175933" y="27102"/>
                  </a:lnTo>
                  <a:lnTo>
                    <a:pt x="215153" y="89483"/>
                  </a:lnTo>
                  <a:lnTo>
                    <a:pt x="235756" y="149744"/>
                  </a:lnTo>
                  <a:lnTo>
                    <a:pt x="234322" y="189446"/>
                  </a:lnTo>
                  <a:lnTo>
                    <a:pt x="216383" y="246057"/>
                  </a:lnTo>
                  <a:lnTo>
                    <a:pt x="187708" y="297363"/>
                  </a:lnTo>
                  <a:lnTo>
                    <a:pt x="144352" y="348366"/>
                  </a:lnTo>
                  <a:lnTo>
                    <a:pt x="108475" y="371011"/>
                  </a:lnTo>
                  <a:lnTo>
                    <a:pt x="68898" y="387369"/>
                  </a:lnTo>
                  <a:lnTo>
                    <a:pt x="55406" y="387741"/>
                  </a:lnTo>
                  <a:lnTo>
                    <a:pt x="28226" y="380029"/>
                  </a:lnTo>
                  <a:lnTo>
                    <a:pt x="9037" y="362382"/>
                  </a:lnTo>
                  <a:lnTo>
                    <a:pt x="1786" y="351278"/>
                  </a:lnTo>
                  <a:lnTo>
                    <a:pt x="0" y="339304"/>
                  </a:lnTo>
                  <a:lnTo>
                    <a:pt x="6140" y="313813"/>
                  </a:lnTo>
                  <a:lnTo>
                    <a:pt x="26727" y="281045"/>
                  </a:lnTo>
                  <a:lnTo>
                    <a:pt x="55598" y="269638"/>
                  </a:lnTo>
                  <a:lnTo>
                    <a:pt x="73961" y="266597"/>
                  </a:lnTo>
                  <a:lnTo>
                    <a:pt x="106552" y="271341"/>
                  </a:lnTo>
                  <a:lnTo>
                    <a:pt x="164716" y="299215"/>
                  </a:lnTo>
                  <a:lnTo>
                    <a:pt x="219065" y="353914"/>
                  </a:lnTo>
                  <a:lnTo>
                    <a:pt x="239285" y="379087"/>
                  </a:lnTo>
                  <a:lnTo>
                    <a:pt x="247799" y="3976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Freeform 163"/>
            <p:cNvSpPr/>
            <p:nvPr/>
          </p:nvSpPr>
          <p:spPr>
            <a:xfrm>
              <a:off x="4181916" y="8386421"/>
              <a:ext cx="137114" cy="219381"/>
            </a:xfrm>
            <a:custGeom>
              <a:avLst/>
              <a:gdLst/>
              <a:ahLst/>
              <a:cxnLst/>
              <a:rect l="0" t="0" r="0" b="0"/>
              <a:pathLst>
                <a:path w="137114" h="219381">
                  <a:moveTo>
                    <a:pt x="0" y="0"/>
                  </a:moveTo>
                  <a:lnTo>
                    <a:pt x="29830" y="55598"/>
                  </a:lnTo>
                  <a:lnTo>
                    <a:pt x="64462" y="109839"/>
                  </a:lnTo>
                  <a:lnTo>
                    <a:pt x="100643" y="164565"/>
                  </a:lnTo>
                  <a:lnTo>
                    <a:pt x="137113" y="2193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4236761" y="8359000"/>
              <a:ext cx="164536" cy="246802"/>
            </a:xfrm>
            <a:custGeom>
              <a:avLst/>
              <a:gdLst/>
              <a:ahLst/>
              <a:cxnLst/>
              <a:rect l="0" t="0" r="0" b="0"/>
              <a:pathLst>
                <a:path w="164536" h="246802">
                  <a:moveTo>
                    <a:pt x="164535" y="0"/>
                  </a:moveTo>
                  <a:lnTo>
                    <a:pt x="126366" y="57251"/>
                  </a:lnTo>
                  <a:lnTo>
                    <a:pt x="92795" y="103970"/>
                  </a:lnTo>
                  <a:lnTo>
                    <a:pt x="53902" y="163686"/>
                  </a:lnTo>
                  <a:lnTo>
                    <a:pt x="13807" y="225643"/>
                  </a:lnTo>
                  <a:lnTo>
                    <a:pt x="0" y="2468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/>
            <p:cNvSpPr/>
            <p:nvPr/>
          </p:nvSpPr>
          <p:spPr>
            <a:xfrm>
              <a:off x="4552119" y="8427555"/>
              <a:ext cx="205669" cy="1"/>
            </a:xfrm>
            <a:custGeom>
              <a:avLst/>
              <a:gdLst/>
              <a:ahLst/>
              <a:cxnLst/>
              <a:rect l="0" t="0" r="0" b="0"/>
              <a:pathLst>
                <a:path w="205669" h="1">
                  <a:moveTo>
                    <a:pt x="0" y="0"/>
                  </a:moveTo>
                  <a:lnTo>
                    <a:pt x="59660" y="0"/>
                  </a:lnTo>
                  <a:lnTo>
                    <a:pt x="111116" y="0"/>
                  </a:lnTo>
                  <a:lnTo>
                    <a:pt x="160894" y="0"/>
                  </a:lnTo>
                  <a:lnTo>
                    <a:pt x="20566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>
            <a:xfrm>
              <a:off x="4840054" y="8235599"/>
              <a:ext cx="95979" cy="370203"/>
            </a:xfrm>
            <a:custGeom>
              <a:avLst/>
              <a:gdLst/>
              <a:ahLst/>
              <a:cxnLst/>
              <a:rect l="0" t="0" r="0" b="0"/>
              <a:pathLst>
                <a:path w="95979" h="370203">
                  <a:moveTo>
                    <a:pt x="95978" y="0"/>
                  </a:moveTo>
                  <a:lnTo>
                    <a:pt x="86556" y="35885"/>
                  </a:lnTo>
                  <a:lnTo>
                    <a:pt x="82015" y="90530"/>
                  </a:lnTo>
                  <a:lnTo>
                    <a:pt x="71697" y="144469"/>
                  </a:lnTo>
                  <a:lnTo>
                    <a:pt x="58992" y="191597"/>
                  </a:lnTo>
                  <a:lnTo>
                    <a:pt x="44055" y="243479"/>
                  </a:lnTo>
                  <a:lnTo>
                    <a:pt x="22533" y="295922"/>
                  </a:lnTo>
                  <a:lnTo>
                    <a:pt x="4903" y="347235"/>
                  </a:lnTo>
                  <a:lnTo>
                    <a:pt x="0" y="3702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>
            <a:xfrm>
              <a:off x="5004588" y="8218277"/>
              <a:ext cx="237172" cy="373814"/>
            </a:xfrm>
            <a:custGeom>
              <a:avLst/>
              <a:gdLst/>
              <a:ahLst/>
              <a:cxnLst/>
              <a:rect l="0" t="0" r="0" b="0"/>
              <a:pathLst>
                <a:path w="237172" h="373814">
                  <a:moveTo>
                    <a:pt x="109690" y="17322"/>
                  </a:moveTo>
                  <a:lnTo>
                    <a:pt x="124248" y="2765"/>
                  </a:lnTo>
                  <a:lnTo>
                    <a:pt x="133107" y="0"/>
                  </a:lnTo>
                  <a:lnTo>
                    <a:pt x="155137" y="990"/>
                  </a:lnTo>
                  <a:lnTo>
                    <a:pt x="176100" y="14634"/>
                  </a:lnTo>
                  <a:lnTo>
                    <a:pt x="194050" y="37456"/>
                  </a:lnTo>
                  <a:lnTo>
                    <a:pt x="207106" y="67912"/>
                  </a:lnTo>
                  <a:lnTo>
                    <a:pt x="208150" y="81518"/>
                  </a:lnTo>
                  <a:lnTo>
                    <a:pt x="201185" y="104761"/>
                  </a:lnTo>
                  <a:lnTo>
                    <a:pt x="180134" y="142255"/>
                  </a:lnTo>
                  <a:lnTo>
                    <a:pt x="147320" y="175032"/>
                  </a:lnTo>
                  <a:lnTo>
                    <a:pt x="108652" y="196761"/>
                  </a:lnTo>
                  <a:lnTo>
                    <a:pt x="104428" y="197887"/>
                  </a:lnTo>
                  <a:lnTo>
                    <a:pt x="106182" y="195590"/>
                  </a:lnTo>
                  <a:lnTo>
                    <a:pt x="120319" y="186436"/>
                  </a:lnTo>
                  <a:lnTo>
                    <a:pt x="141836" y="177290"/>
                  </a:lnTo>
                  <a:lnTo>
                    <a:pt x="166634" y="176272"/>
                  </a:lnTo>
                  <a:lnTo>
                    <a:pt x="191367" y="182421"/>
                  </a:lnTo>
                  <a:lnTo>
                    <a:pt x="212515" y="195310"/>
                  </a:lnTo>
                  <a:lnTo>
                    <a:pt x="228009" y="219320"/>
                  </a:lnTo>
                  <a:lnTo>
                    <a:pt x="234273" y="234254"/>
                  </a:lnTo>
                  <a:lnTo>
                    <a:pt x="237171" y="267099"/>
                  </a:lnTo>
                  <a:lnTo>
                    <a:pt x="235811" y="284389"/>
                  </a:lnTo>
                  <a:lnTo>
                    <a:pt x="222112" y="311724"/>
                  </a:lnTo>
                  <a:lnTo>
                    <a:pt x="200789" y="332507"/>
                  </a:lnTo>
                  <a:lnTo>
                    <a:pt x="149860" y="358262"/>
                  </a:lnTo>
                  <a:lnTo>
                    <a:pt x="121450" y="366901"/>
                  </a:lnTo>
                  <a:lnTo>
                    <a:pt x="71194" y="371765"/>
                  </a:lnTo>
                  <a:lnTo>
                    <a:pt x="15869" y="373408"/>
                  </a:lnTo>
                  <a:lnTo>
                    <a:pt x="0" y="3738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5470769" y="8304155"/>
              <a:ext cx="182958" cy="191958"/>
            </a:xfrm>
            <a:custGeom>
              <a:avLst/>
              <a:gdLst/>
              <a:ahLst/>
              <a:cxnLst/>
              <a:rect l="0" t="0" r="0" b="0"/>
              <a:pathLst>
                <a:path w="182958" h="191958">
                  <a:moveTo>
                    <a:pt x="41134" y="0"/>
                  </a:moveTo>
                  <a:lnTo>
                    <a:pt x="98386" y="19083"/>
                  </a:lnTo>
                  <a:lnTo>
                    <a:pt x="151299" y="36721"/>
                  </a:lnTo>
                  <a:lnTo>
                    <a:pt x="178457" y="45774"/>
                  </a:lnTo>
                  <a:lnTo>
                    <a:pt x="182957" y="53368"/>
                  </a:lnTo>
                  <a:lnTo>
                    <a:pt x="181387" y="63001"/>
                  </a:lnTo>
                  <a:lnTo>
                    <a:pt x="175770" y="73993"/>
                  </a:lnTo>
                  <a:lnTo>
                    <a:pt x="124492" y="113528"/>
                  </a:lnTo>
                  <a:lnTo>
                    <a:pt x="68772" y="150679"/>
                  </a:lnTo>
                  <a:lnTo>
                    <a:pt x="31549" y="174140"/>
                  </a:lnTo>
                  <a:lnTo>
                    <a:pt x="0" y="1919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5498192" y="8538515"/>
              <a:ext cx="178246" cy="12442"/>
            </a:xfrm>
            <a:custGeom>
              <a:avLst/>
              <a:gdLst/>
              <a:ahLst/>
              <a:cxnLst/>
              <a:rect l="0" t="0" r="0" b="0"/>
              <a:pathLst>
                <a:path w="178246" h="12442">
                  <a:moveTo>
                    <a:pt x="0" y="12441"/>
                  </a:moveTo>
                  <a:lnTo>
                    <a:pt x="35886" y="3019"/>
                  </a:lnTo>
                  <a:lnTo>
                    <a:pt x="90530" y="0"/>
                  </a:lnTo>
                  <a:lnTo>
                    <a:pt x="141422" y="630"/>
                  </a:lnTo>
                  <a:lnTo>
                    <a:pt x="178245" y="1244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5936950" y="8235599"/>
              <a:ext cx="250808" cy="370203"/>
            </a:xfrm>
            <a:custGeom>
              <a:avLst/>
              <a:gdLst/>
              <a:ahLst/>
              <a:cxnLst/>
              <a:rect l="0" t="0" r="0" b="0"/>
              <a:pathLst>
                <a:path w="250808" h="370203">
                  <a:moveTo>
                    <a:pt x="95979" y="0"/>
                  </a:moveTo>
                  <a:lnTo>
                    <a:pt x="136717" y="12469"/>
                  </a:lnTo>
                  <a:lnTo>
                    <a:pt x="186733" y="51315"/>
                  </a:lnTo>
                  <a:lnTo>
                    <a:pt x="197253" y="77143"/>
                  </a:lnTo>
                  <a:lnTo>
                    <a:pt x="200058" y="92562"/>
                  </a:lnTo>
                  <a:lnTo>
                    <a:pt x="197358" y="105889"/>
                  </a:lnTo>
                  <a:lnTo>
                    <a:pt x="182170" y="128821"/>
                  </a:lnTo>
                  <a:lnTo>
                    <a:pt x="135179" y="166846"/>
                  </a:lnTo>
                  <a:lnTo>
                    <a:pt x="108831" y="179781"/>
                  </a:lnTo>
                  <a:lnTo>
                    <a:pt x="104547" y="180793"/>
                  </a:lnTo>
                  <a:lnTo>
                    <a:pt x="106261" y="178420"/>
                  </a:lnTo>
                  <a:lnTo>
                    <a:pt x="111975" y="173791"/>
                  </a:lnTo>
                  <a:lnTo>
                    <a:pt x="149131" y="167276"/>
                  </a:lnTo>
                  <a:lnTo>
                    <a:pt x="177494" y="173878"/>
                  </a:lnTo>
                  <a:lnTo>
                    <a:pt x="215093" y="194724"/>
                  </a:lnTo>
                  <a:lnTo>
                    <a:pt x="234233" y="212992"/>
                  </a:lnTo>
                  <a:lnTo>
                    <a:pt x="247817" y="236346"/>
                  </a:lnTo>
                  <a:lnTo>
                    <a:pt x="250807" y="261960"/>
                  </a:lnTo>
                  <a:lnTo>
                    <a:pt x="249472" y="275188"/>
                  </a:lnTo>
                  <a:lnTo>
                    <a:pt x="235800" y="298013"/>
                  </a:lnTo>
                  <a:lnTo>
                    <a:pt x="189784" y="337492"/>
                  </a:lnTo>
                  <a:lnTo>
                    <a:pt x="159506" y="348047"/>
                  </a:lnTo>
                  <a:lnTo>
                    <a:pt x="97694" y="362102"/>
                  </a:lnTo>
                  <a:lnTo>
                    <a:pt x="35097" y="368602"/>
                  </a:lnTo>
                  <a:lnTo>
                    <a:pt x="0" y="3702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2" name="Group 181"/>
          <p:cNvGrpSpPr/>
          <p:nvPr/>
        </p:nvGrpSpPr>
        <p:grpSpPr>
          <a:xfrm>
            <a:off x="3180999" y="8725271"/>
            <a:ext cx="3044700" cy="579802"/>
            <a:chOff x="3180999" y="8725271"/>
            <a:chExt cx="3044700" cy="579802"/>
          </a:xfrm>
        </p:grpSpPr>
        <p:sp>
          <p:nvSpPr>
            <p:cNvPr id="173" name="Freeform 172"/>
            <p:cNvSpPr/>
            <p:nvPr/>
          </p:nvSpPr>
          <p:spPr>
            <a:xfrm>
              <a:off x="4634386" y="8756624"/>
              <a:ext cx="13712" cy="329070"/>
            </a:xfrm>
            <a:custGeom>
              <a:avLst/>
              <a:gdLst/>
              <a:ahLst/>
              <a:cxnLst/>
              <a:rect l="0" t="0" r="0" b="0"/>
              <a:pathLst>
                <a:path w="13712" h="329070">
                  <a:moveTo>
                    <a:pt x="13711" y="0"/>
                  </a:moveTo>
                  <a:lnTo>
                    <a:pt x="2859" y="59660"/>
                  </a:lnTo>
                  <a:lnTo>
                    <a:pt x="847" y="115179"/>
                  </a:lnTo>
                  <a:lnTo>
                    <a:pt x="377" y="157833"/>
                  </a:lnTo>
                  <a:lnTo>
                    <a:pt x="168" y="202182"/>
                  </a:lnTo>
                  <a:lnTo>
                    <a:pt x="75" y="247284"/>
                  </a:lnTo>
                  <a:lnTo>
                    <a:pt x="22" y="299250"/>
                  </a:lnTo>
                  <a:lnTo>
                    <a:pt x="0" y="3290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4538407" y="8921159"/>
              <a:ext cx="205670" cy="27423"/>
            </a:xfrm>
            <a:custGeom>
              <a:avLst/>
              <a:gdLst/>
              <a:ahLst/>
              <a:cxnLst/>
              <a:rect l="0" t="0" r="0" b="0"/>
              <a:pathLst>
                <a:path w="205670" h="27423">
                  <a:moveTo>
                    <a:pt x="0" y="27422"/>
                  </a:moveTo>
                  <a:lnTo>
                    <a:pt x="59660" y="23359"/>
                  </a:lnTo>
                  <a:lnTo>
                    <a:pt x="115179" y="12507"/>
                  </a:lnTo>
                  <a:lnTo>
                    <a:pt x="167685" y="3706"/>
                  </a:lnTo>
                  <a:lnTo>
                    <a:pt x="20566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Freeform 174"/>
            <p:cNvSpPr/>
            <p:nvPr/>
          </p:nvSpPr>
          <p:spPr>
            <a:xfrm>
              <a:off x="4894899" y="8784047"/>
              <a:ext cx="7900" cy="260514"/>
            </a:xfrm>
            <a:custGeom>
              <a:avLst/>
              <a:gdLst/>
              <a:ahLst/>
              <a:cxnLst/>
              <a:rect l="0" t="0" r="0" b="0"/>
              <a:pathLst>
                <a:path w="7900" h="260514">
                  <a:moveTo>
                    <a:pt x="0" y="0"/>
                  </a:moveTo>
                  <a:lnTo>
                    <a:pt x="1523" y="53208"/>
                  </a:lnTo>
                  <a:lnTo>
                    <a:pt x="7899" y="105989"/>
                  </a:lnTo>
                  <a:lnTo>
                    <a:pt x="4541" y="158698"/>
                  </a:lnTo>
                  <a:lnTo>
                    <a:pt x="7386" y="218226"/>
                  </a:lnTo>
                  <a:lnTo>
                    <a:pt x="0" y="260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Freeform 175"/>
            <p:cNvSpPr/>
            <p:nvPr/>
          </p:nvSpPr>
          <p:spPr>
            <a:xfrm>
              <a:off x="5018300" y="8725271"/>
              <a:ext cx="195977" cy="310707"/>
            </a:xfrm>
            <a:custGeom>
              <a:avLst/>
              <a:gdLst/>
              <a:ahLst/>
              <a:cxnLst/>
              <a:rect l="0" t="0" r="0" b="0"/>
              <a:pathLst>
                <a:path w="195977" h="310707">
                  <a:moveTo>
                    <a:pt x="27422" y="17642"/>
                  </a:moveTo>
                  <a:lnTo>
                    <a:pt x="49259" y="3085"/>
                  </a:lnTo>
                  <a:lnTo>
                    <a:pt x="76230" y="0"/>
                  </a:lnTo>
                  <a:lnTo>
                    <a:pt x="105483" y="5231"/>
                  </a:lnTo>
                  <a:lnTo>
                    <a:pt x="128640" y="17712"/>
                  </a:lnTo>
                  <a:lnTo>
                    <a:pt x="136035" y="29877"/>
                  </a:lnTo>
                  <a:lnTo>
                    <a:pt x="144250" y="63706"/>
                  </a:lnTo>
                  <a:lnTo>
                    <a:pt x="139777" y="91944"/>
                  </a:lnTo>
                  <a:lnTo>
                    <a:pt x="126108" y="114651"/>
                  </a:lnTo>
                  <a:lnTo>
                    <a:pt x="104799" y="134899"/>
                  </a:lnTo>
                  <a:lnTo>
                    <a:pt x="100335" y="136947"/>
                  </a:lnTo>
                  <a:lnTo>
                    <a:pt x="100406" y="133742"/>
                  </a:lnTo>
                  <a:lnTo>
                    <a:pt x="103501" y="127034"/>
                  </a:lnTo>
                  <a:lnTo>
                    <a:pt x="111657" y="122563"/>
                  </a:lnTo>
                  <a:lnTo>
                    <a:pt x="136971" y="117595"/>
                  </a:lnTo>
                  <a:lnTo>
                    <a:pt x="160409" y="123512"/>
                  </a:lnTo>
                  <a:lnTo>
                    <a:pt x="170925" y="129355"/>
                  </a:lnTo>
                  <a:lnTo>
                    <a:pt x="186671" y="148036"/>
                  </a:lnTo>
                  <a:lnTo>
                    <a:pt x="193004" y="159416"/>
                  </a:lnTo>
                  <a:lnTo>
                    <a:pt x="195976" y="184249"/>
                  </a:lnTo>
                  <a:lnTo>
                    <a:pt x="190696" y="210520"/>
                  </a:lnTo>
                  <a:lnTo>
                    <a:pt x="178193" y="237431"/>
                  </a:lnTo>
                  <a:lnTo>
                    <a:pt x="146745" y="270998"/>
                  </a:lnTo>
                  <a:lnTo>
                    <a:pt x="95173" y="298691"/>
                  </a:lnTo>
                  <a:lnTo>
                    <a:pt x="68198" y="309118"/>
                  </a:lnTo>
                  <a:lnTo>
                    <a:pt x="40974" y="310706"/>
                  </a:lnTo>
                  <a:lnTo>
                    <a:pt x="0" y="30557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Freeform 176"/>
            <p:cNvSpPr/>
            <p:nvPr/>
          </p:nvSpPr>
          <p:spPr>
            <a:xfrm>
              <a:off x="5731282" y="8811469"/>
              <a:ext cx="13461" cy="233092"/>
            </a:xfrm>
            <a:custGeom>
              <a:avLst/>
              <a:gdLst/>
              <a:ahLst/>
              <a:cxnLst/>
              <a:rect l="0" t="0" r="0" b="0"/>
              <a:pathLst>
                <a:path w="13461" h="233092">
                  <a:moveTo>
                    <a:pt x="0" y="0"/>
                  </a:moveTo>
                  <a:lnTo>
                    <a:pt x="10853" y="48807"/>
                  </a:lnTo>
                  <a:lnTo>
                    <a:pt x="12865" y="98253"/>
                  </a:lnTo>
                  <a:lnTo>
                    <a:pt x="13460" y="151497"/>
                  </a:lnTo>
                  <a:lnTo>
                    <a:pt x="9575" y="197742"/>
                  </a:lnTo>
                  <a:lnTo>
                    <a:pt x="0" y="2330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Freeform 177"/>
            <p:cNvSpPr/>
            <p:nvPr/>
          </p:nvSpPr>
          <p:spPr>
            <a:xfrm>
              <a:off x="5621593" y="8907448"/>
              <a:ext cx="205669" cy="54845"/>
            </a:xfrm>
            <a:custGeom>
              <a:avLst/>
              <a:gdLst/>
              <a:ahLst/>
              <a:cxnLst/>
              <a:rect l="0" t="0" r="0" b="0"/>
              <a:pathLst>
                <a:path w="205669" h="54845">
                  <a:moveTo>
                    <a:pt x="0" y="54844"/>
                  </a:moveTo>
                  <a:lnTo>
                    <a:pt x="57252" y="35760"/>
                  </a:lnTo>
                  <a:lnTo>
                    <a:pt x="103970" y="22614"/>
                  </a:lnTo>
                  <a:lnTo>
                    <a:pt x="156407" y="9071"/>
                  </a:lnTo>
                  <a:lnTo>
                    <a:pt x="20566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Freeform 178"/>
            <p:cNvSpPr/>
            <p:nvPr/>
          </p:nvSpPr>
          <p:spPr>
            <a:xfrm>
              <a:off x="5950662" y="8797758"/>
              <a:ext cx="1" cy="233092"/>
            </a:xfrm>
            <a:custGeom>
              <a:avLst/>
              <a:gdLst/>
              <a:ahLst/>
              <a:cxnLst/>
              <a:rect l="0" t="0" r="0" b="0"/>
              <a:pathLst>
                <a:path w="1" h="233092">
                  <a:moveTo>
                    <a:pt x="0" y="0"/>
                  </a:moveTo>
                  <a:lnTo>
                    <a:pt x="0" y="53208"/>
                  </a:lnTo>
                  <a:lnTo>
                    <a:pt x="0" y="107512"/>
                  </a:lnTo>
                  <a:lnTo>
                    <a:pt x="0" y="168121"/>
                  </a:lnTo>
                  <a:lnTo>
                    <a:pt x="0" y="185207"/>
                  </a:lnTo>
                  <a:lnTo>
                    <a:pt x="0" y="2330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Freeform 179"/>
            <p:cNvSpPr/>
            <p:nvPr/>
          </p:nvSpPr>
          <p:spPr>
            <a:xfrm>
              <a:off x="6019217" y="8766501"/>
              <a:ext cx="206482" cy="346615"/>
            </a:xfrm>
            <a:custGeom>
              <a:avLst/>
              <a:gdLst/>
              <a:ahLst/>
              <a:cxnLst/>
              <a:rect l="0" t="0" r="0" b="0"/>
              <a:pathLst>
                <a:path w="206482" h="346615">
                  <a:moveTo>
                    <a:pt x="27423" y="31257"/>
                  </a:moveTo>
                  <a:lnTo>
                    <a:pt x="50839" y="10888"/>
                  </a:lnTo>
                  <a:lnTo>
                    <a:pt x="72870" y="368"/>
                  </a:lnTo>
                  <a:lnTo>
                    <a:pt x="85143" y="0"/>
                  </a:lnTo>
                  <a:lnTo>
                    <a:pt x="110968" y="7716"/>
                  </a:lnTo>
                  <a:lnTo>
                    <a:pt x="119683" y="17087"/>
                  </a:lnTo>
                  <a:lnTo>
                    <a:pt x="129366" y="43748"/>
                  </a:lnTo>
                  <a:lnTo>
                    <a:pt x="128901" y="56343"/>
                  </a:lnTo>
                  <a:lnTo>
                    <a:pt x="120259" y="78461"/>
                  </a:lnTo>
                  <a:lnTo>
                    <a:pt x="98264" y="108044"/>
                  </a:lnTo>
                  <a:lnTo>
                    <a:pt x="65171" y="136107"/>
                  </a:lnTo>
                  <a:lnTo>
                    <a:pt x="61729" y="137721"/>
                  </a:lnTo>
                  <a:lnTo>
                    <a:pt x="70092" y="127325"/>
                  </a:lnTo>
                  <a:lnTo>
                    <a:pt x="100497" y="110335"/>
                  </a:lnTo>
                  <a:lnTo>
                    <a:pt x="125409" y="108552"/>
                  </a:lnTo>
                  <a:lnTo>
                    <a:pt x="150192" y="114362"/>
                  </a:lnTo>
                  <a:lnTo>
                    <a:pt x="171364" y="127100"/>
                  </a:lnTo>
                  <a:lnTo>
                    <a:pt x="200413" y="158680"/>
                  </a:lnTo>
                  <a:lnTo>
                    <a:pt x="205212" y="171050"/>
                  </a:lnTo>
                  <a:lnTo>
                    <a:pt x="206481" y="196984"/>
                  </a:lnTo>
                  <a:lnTo>
                    <a:pt x="198631" y="237278"/>
                  </a:lnTo>
                  <a:lnTo>
                    <a:pt x="182735" y="260442"/>
                  </a:lnTo>
                  <a:lnTo>
                    <a:pt x="135291" y="300139"/>
                  </a:lnTo>
                  <a:lnTo>
                    <a:pt x="80384" y="326375"/>
                  </a:lnTo>
                  <a:lnTo>
                    <a:pt x="24625" y="342165"/>
                  </a:lnTo>
                  <a:lnTo>
                    <a:pt x="0" y="3466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Freeform 180"/>
            <p:cNvSpPr/>
            <p:nvPr/>
          </p:nvSpPr>
          <p:spPr>
            <a:xfrm>
              <a:off x="3180999" y="9209094"/>
              <a:ext cx="2989042" cy="95979"/>
            </a:xfrm>
            <a:custGeom>
              <a:avLst/>
              <a:gdLst/>
              <a:ahLst/>
              <a:cxnLst/>
              <a:rect l="0" t="0" r="0" b="0"/>
              <a:pathLst>
                <a:path w="2989042" h="95979">
                  <a:moveTo>
                    <a:pt x="0" y="0"/>
                  </a:moveTo>
                  <a:lnTo>
                    <a:pt x="59659" y="0"/>
                  </a:lnTo>
                  <a:lnTo>
                    <a:pt x="111116" y="0"/>
                  </a:lnTo>
                  <a:lnTo>
                    <a:pt x="151457" y="1523"/>
                  </a:lnTo>
                  <a:lnTo>
                    <a:pt x="204934" y="7278"/>
                  </a:lnTo>
                  <a:lnTo>
                    <a:pt x="252061" y="10853"/>
                  </a:lnTo>
                  <a:lnTo>
                    <a:pt x="294843" y="12441"/>
                  </a:lnTo>
                  <a:lnTo>
                    <a:pt x="339248" y="13147"/>
                  </a:lnTo>
                  <a:lnTo>
                    <a:pt x="384375" y="13460"/>
                  </a:lnTo>
                  <a:lnTo>
                    <a:pt x="429822" y="13600"/>
                  </a:lnTo>
                  <a:lnTo>
                    <a:pt x="475413" y="13662"/>
                  </a:lnTo>
                  <a:lnTo>
                    <a:pt x="521066" y="13689"/>
                  </a:lnTo>
                  <a:lnTo>
                    <a:pt x="568271" y="15225"/>
                  </a:lnTo>
                  <a:lnTo>
                    <a:pt x="619720" y="20986"/>
                  </a:lnTo>
                  <a:lnTo>
                    <a:pt x="673056" y="24562"/>
                  </a:lnTo>
                  <a:lnTo>
                    <a:pt x="727230" y="26151"/>
                  </a:lnTo>
                  <a:lnTo>
                    <a:pt x="781777" y="26858"/>
                  </a:lnTo>
                  <a:lnTo>
                    <a:pt x="836489" y="31234"/>
                  </a:lnTo>
                  <a:lnTo>
                    <a:pt x="892798" y="36734"/>
                  </a:lnTo>
                  <a:lnTo>
                    <a:pt x="953372" y="39178"/>
                  </a:lnTo>
                  <a:lnTo>
                    <a:pt x="1015841" y="40265"/>
                  </a:lnTo>
                  <a:lnTo>
                    <a:pt x="1079153" y="42271"/>
                  </a:lnTo>
                  <a:lnTo>
                    <a:pt x="1110967" y="44938"/>
                  </a:lnTo>
                  <a:lnTo>
                    <a:pt x="1142839" y="48240"/>
                  </a:lnTo>
                  <a:lnTo>
                    <a:pt x="1174752" y="50442"/>
                  </a:lnTo>
                  <a:lnTo>
                    <a:pt x="1206692" y="51909"/>
                  </a:lnTo>
                  <a:lnTo>
                    <a:pt x="1238649" y="52887"/>
                  </a:lnTo>
                  <a:lnTo>
                    <a:pt x="1270618" y="53540"/>
                  </a:lnTo>
                  <a:lnTo>
                    <a:pt x="1302596" y="53975"/>
                  </a:lnTo>
                  <a:lnTo>
                    <a:pt x="1334578" y="54265"/>
                  </a:lnTo>
                  <a:lnTo>
                    <a:pt x="1368087" y="54458"/>
                  </a:lnTo>
                  <a:lnTo>
                    <a:pt x="1402614" y="54586"/>
                  </a:lnTo>
                  <a:lnTo>
                    <a:pt x="1437820" y="54672"/>
                  </a:lnTo>
                  <a:lnTo>
                    <a:pt x="1471955" y="56253"/>
                  </a:lnTo>
                  <a:lnTo>
                    <a:pt x="1505376" y="58830"/>
                  </a:lnTo>
                  <a:lnTo>
                    <a:pt x="1538321" y="62072"/>
                  </a:lnTo>
                  <a:lnTo>
                    <a:pt x="1572472" y="64233"/>
                  </a:lnTo>
                  <a:lnTo>
                    <a:pt x="1607427" y="65674"/>
                  </a:lnTo>
                  <a:lnTo>
                    <a:pt x="1642918" y="66634"/>
                  </a:lnTo>
                  <a:lnTo>
                    <a:pt x="1677243" y="67275"/>
                  </a:lnTo>
                  <a:lnTo>
                    <a:pt x="1710790" y="67702"/>
                  </a:lnTo>
                  <a:lnTo>
                    <a:pt x="1743819" y="67986"/>
                  </a:lnTo>
                  <a:lnTo>
                    <a:pt x="1778027" y="68176"/>
                  </a:lnTo>
                  <a:lnTo>
                    <a:pt x="1813019" y="68303"/>
                  </a:lnTo>
                  <a:lnTo>
                    <a:pt x="1848535" y="68387"/>
                  </a:lnTo>
                  <a:lnTo>
                    <a:pt x="1884401" y="68444"/>
                  </a:lnTo>
                  <a:lnTo>
                    <a:pt x="1920499" y="68481"/>
                  </a:lnTo>
                  <a:lnTo>
                    <a:pt x="1956751" y="68506"/>
                  </a:lnTo>
                  <a:lnTo>
                    <a:pt x="1991584" y="70046"/>
                  </a:lnTo>
                  <a:lnTo>
                    <a:pt x="2025470" y="72596"/>
                  </a:lnTo>
                  <a:lnTo>
                    <a:pt x="2058726" y="75820"/>
                  </a:lnTo>
                  <a:lnTo>
                    <a:pt x="2093083" y="77969"/>
                  </a:lnTo>
                  <a:lnTo>
                    <a:pt x="2128176" y="79403"/>
                  </a:lnTo>
                  <a:lnTo>
                    <a:pt x="2163759" y="80358"/>
                  </a:lnTo>
                  <a:lnTo>
                    <a:pt x="2198146" y="80994"/>
                  </a:lnTo>
                  <a:lnTo>
                    <a:pt x="2231734" y="81419"/>
                  </a:lnTo>
                  <a:lnTo>
                    <a:pt x="2264791" y="81702"/>
                  </a:lnTo>
                  <a:lnTo>
                    <a:pt x="2297493" y="81891"/>
                  </a:lnTo>
                  <a:lnTo>
                    <a:pt x="2329958" y="82016"/>
                  </a:lnTo>
                  <a:lnTo>
                    <a:pt x="2392946" y="82156"/>
                  </a:lnTo>
                  <a:lnTo>
                    <a:pt x="2451410" y="82218"/>
                  </a:lnTo>
                  <a:lnTo>
                    <a:pt x="2507863" y="82246"/>
                  </a:lnTo>
                  <a:lnTo>
                    <a:pt x="2561899" y="82258"/>
                  </a:lnTo>
                  <a:lnTo>
                    <a:pt x="2611306" y="82264"/>
                  </a:lnTo>
                  <a:lnTo>
                    <a:pt x="2658656" y="82266"/>
                  </a:lnTo>
                  <a:lnTo>
                    <a:pt x="2703568" y="82267"/>
                  </a:lnTo>
                  <a:lnTo>
                    <a:pt x="2763113" y="83791"/>
                  </a:lnTo>
                  <a:lnTo>
                    <a:pt x="2822397" y="91690"/>
                  </a:lnTo>
                  <a:lnTo>
                    <a:pt x="2870797" y="94072"/>
                  </a:lnTo>
                  <a:lnTo>
                    <a:pt x="2914652" y="95131"/>
                  </a:lnTo>
                  <a:lnTo>
                    <a:pt x="2961414" y="95727"/>
                  </a:lnTo>
                  <a:lnTo>
                    <a:pt x="2989041" y="9597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1" name="Group 190"/>
          <p:cNvGrpSpPr/>
          <p:nvPr/>
        </p:nvGrpSpPr>
        <p:grpSpPr>
          <a:xfrm>
            <a:off x="3551201" y="9448617"/>
            <a:ext cx="1989188" cy="487171"/>
            <a:chOff x="3551201" y="9448617"/>
            <a:chExt cx="1989188" cy="487171"/>
          </a:xfrm>
        </p:grpSpPr>
        <p:sp>
          <p:nvSpPr>
            <p:cNvPr id="183" name="Freeform 182"/>
            <p:cNvSpPr/>
            <p:nvPr/>
          </p:nvSpPr>
          <p:spPr>
            <a:xfrm>
              <a:off x="3551201" y="9661564"/>
              <a:ext cx="205669" cy="27423"/>
            </a:xfrm>
            <a:custGeom>
              <a:avLst/>
              <a:gdLst/>
              <a:ahLst/>
              <a:cxnLst/>
              <a:rect l="0" t="0" r="0" b="0"/>
              <a:pathLst>
                <a:path w="205669" h="27423">
                  <a:moveTo>
                    <a:pt x="0" y="0"/>
                  </a:moveTo>
                  <a:lnTo>
                    <a:pt x="45309" y="0"/>
                  </a:lnTo>
                  <a:lnTo>
                    <a:pt x="101448" y="1523"/>
                  </a:lnTo>
                  <a:lnTo>
                    <a:pt x="162906" y="14914"/>
                  </a:lnTo>
                  <a:lnTo>
                    <a:pt x="205668" y="274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Freeform 183"/>
            <p:cNvSpPr/>
            <p:nvPr/>
          </p:nvSpPr>
          <p:spPr>
            <a:xfrm>
              <a:off x="3929504" y="9448617"/>
              <a:ext cx="238702" cy="365844"/>
            </a:xfrm>
            <a:custGeom>
              <a:avLst/>
              <a:gdLst/>
              <a:ahLst/>
              <a:cxnLst/>
              <a:rect l="0" t="0" r="0" b="0"/>
              <a:pathLst>
                <a:path w="238702" h="365844">
                  <a:moveTo>
                    <a:pt x="60456" y="7279"/>
                  </a:moveTo>
                  <a:lnTo>
                    <a:pt x="82292" y="0"/>
                  </a:lnTo>
                  <a:lnTo>
                    <a:pt x="124987" y="2752"/>
                  </a:lnTo>
                  <a:lnTo>
                    <a:pt x="150583" y="13392"/>
                  </a:lnTo>
                  <a:lnTo>
                    <a:pt x="161674" y="20495"/>
                  </a:lnTo>
                  <a:lnTo>
                    <a:pt x="178060" y="40574"/>
                  </a:lnTo>
                  <a:lnTo>
                    <a:pt x="200993" y="97985"/>
                  </a:lnTo>
                  <a:lnTo>
                    <a:pt x="208231" y="150107"/>
                  </a:lnTo>
                  <a:lnTo>
                    <a:pt x="195819" y="204145"/>
                  </a:lnTo>
                  <a:lnTo>
                    <a:pt x="172843" y="258751"/>
                  </a:lnTo>
                  <a:lnTo>
                    <a:pt x="139460" y="306246"/>
                  </a:lnTo>
                  <a:lnTo>
                    <a:pt x="87233" y="350771"/>
                  </a:lnTo>
                  <a:lnTo>
                    <a:pt x="60169" y="364594"/>
                  </a:lnTo>
                  <a:lnTo>
                    <a:pt x="46553" y="365843"/>
                  </a:lnTo>
                  <a:lnTo>
                    <a:pt x="19237" y="359105"/>
                  </a:lnTo>
                  <a:lnTo>
                    <a:pt x="10125" y="348472"/>
                  </a:lnTo>
                  <a:lnTo>
                    <a:pt x="0" y="316345"/>
                  </a:lnTo>
                  <a:lnTo>
                    <a:pt x="347" y="301684"/>
                  </a:lnTo>
                  <a:lnTo>
                    <a:pt x="8857" y="277269"/>
                  </a:lnTo>
                  <a:lnTo>
                    <a:pt x="30921" y="260324"/>
                  </a:lnTo>
                  <a:lnTo>
                    <a:pt x="87460" y="237031"/>
                  </a:lnTo>
                  <a:lnTo>
                    <a:pt x="115115" y="235331"/>
                  </a:lnTo>
                  <a:lnTo>
                    <a:pt x="128888" y="237010"/>
                  </a:lnTo>
                  <a:lnTo>
                    <a:pt x="156379" y="251064"/>
                  </a:lnTo>
                  <a:lnTo>
                    <a:pt x="212513" y="299387"/>
                  </a:lnTo>
                  <a:lnTo>
                    <a:pt x="238701" y="3363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Freeform 184"/>
            <p:cNvSpPr/>
            <p:nvPr/>
          </p:nvSpPr>
          <p:spPr>
            <a:xfrm>
              <a:off x="4305317" y="9524451"/>
              <a:ext cx="123402" cy="205669"/>
            </a:xfrm>
            <a:custGeom>
              <a:avLst/>
              <a:gdLst/>
              <a:ahLst/>
              <a:cxnLst/>
              <a:rect l="0" t="0" r="0" b="0"/>
              <a:pathLst>
                <a:path w="123402" h="205669">
                  <a:moveTo>
                    <a:pt x="0" y="0"/>
                  </a:moveTo>
                  <a:lnTo>
                    <a:pt x="26363" y="57253"/>
                  </a:lnTo>
                  <a:lnTo>
                    <a:pt x="60109" y="111690"/>
                  </a:lnTo>
                  <a:lnTo>
                    <a:pt x="96116" y="171419"/>
                  </a:lnTo>
                  <a:lnTo>
                    <a:pt x="123401" y="2056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Freeform 185"/>
            <p:cNvSpPr/>
            <p:nvPr/>
          </p:nvSpPr>
          <p:spPr>
            <a:xfrm>
              <a:off x="4319029" y="9497030"/>
              <a:ext cx="219379" cy="301647"/>
            </a:xfrm>
            <a:custGeom>
              <a:avLst/>
              <a:gdLst/>
              <a:ahLst/>
              <a:cxnLst/>
              <a:rect l="0" t="0" r="0" b="0"/>
              <a:pathLst>
                <a:path w="219379" h="301647">
                  <a:moveTo>
                    <a:pt x="219378" y="0"/>
                  </a:moveTo>
                  <a:lnTo>
                    <a:pt x="206909" y="31316"/>
                  </a:lnTo>
                  <a:lnTo>
                    <a:pt x="160785" y="92165"/>
                  </a:lnTo>
                  <a:lnTo>
                    <a:pt x="122289" y="150539"/>
                  </a:lnTo>
                  <a:lnTo>
                    <a:pt x="79282" y="205668"/>
                  </a:lnTo>
                  <a:lnTo>
                    <a:pt x="32202" y="262618"/>
                  </a:lnTo>
                  <a:lnTo>
                    <a:pt x="0" y="3016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Freeform 186"/>
            <p:cNvSpPr/>
            <p:nvPr/>
          </p:nvSpPr>
          <p:spPr>
            <a:xfrm>
              <a:off x="4689231" y="9483318"/>
              <a:ext cx="131581" cy="219381"/>
            </a:xfrm>
            <a:custGeom>
              <a:avLst/>
              <a:gdLst/>
              <a:ahLst/>
              <a:cxnLst/>
              <a:rect l="0" t="0" r="0" b="0"/>
              <a:pathLst>
                <a:path w="131581" h="219381">
                  <a:moveTo>
                    <a:pt x="68556" y="0"/>
                  </a:moveTo>
                  <a:lnTo>
                    <a:pt x="125808" y="30889"/>
                  </a:lnTo>
                  <a:lnTo>
                    <a:pt x="131100" y="38874"/>
                  </a:lnTo>
                  <a:lnTo>
                    <a:pt x="131580" y="48768"/>
                  </a:lnTo>
                  <a:lnTo>
                    <a:pt x="123989" y="70426"/>
                  </a:lnTo>
                  <a:lnTo>
                    <a:pt x="85711" y="125754"/>
                  </a:lnTo>
                  <a:lnTo>
                    <a:pt x="31894" y="186790"/>
                  </a:lnTo>
                  <a:lnTo>
                    <a:pt x="0" y="2193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Freeform 187"/>
            <p:cNvSpPr/>
            <p:nvPr/>
          </p:nvSpPr>
          <p:spPr>
            <a:xfrm>
              <a:off x="4661808" y="9730119"/>
              <a:ext cx="205670" cy="1"/>
            </a:xfrm>
            <a:custGeom>
              <a:avLst/>
              <a:gdLst/>
              <a:ahLst/>
              <a:cxnLst/>
              <a:rect l="0" t="0" r="0" b="0"/>
              <a:pathLst>
                <a:path w="205670" h="1">
                  <a:moveTo>
                    <a:pt x="0" y="0"/>
                  </a:moveTo>
                  <a:lnTo>
                    <a:pt x="53209" y="0"/>
                  </a:lnTo>
                  <a:lnTo>
                    <a:pt x="105989" y="0"/>
                  </a:lnTo>
                  <a:lnTo>
                    <a:pt x="157175" y="0"/>
                  </a:lnTo>
                  <a:lnTo>
                    <a:pt x="20566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Freeform 188"/>
            <p:cNvSpPr/>
            <p:nvPr/>
          </p:nvSpPr>
          <p:spPr>
            <a:xfrm>
              <a:off x="5114278" y="9469606"/>
              <a:ext cx="68557" cy="383916"/>
            </a:xfrm>
            <a:custGeom>
              <a:avLst/>
              <a:gdLst/>
              <a:ahLst/>
              <a:cxnLst/>
              <a:rect l="0" t="0" r="0" b="0"/>
              <a:pathLst>
                <a:path w="68557" h="383916">
                  <a:moveTo>
                    <a:pt x="68556" y="0"/>
                  </a:moveTo>
                  <a:lnTo>
                    <a:pt x="64493" y="59660"/>
                  </a:lnTo>
                  <a:lnTo>
                    <a:pt x="53641" y="119242"/>
                  </a:lnTo>
                  <a:lnTo>
                    <a:pt x="45169" y="168780"/>
                  </a:lnTo>
                  <a:lnTo>
                    <a:pt x="36326" y="221267"/>
                  </a:lnTo>
                  <a:lnTo>
                    <a:pt x="27317" y="271001"/>
                  </a:lnTo>
                  <a:lnTo>
                    <a:pt x="13680" y="333700"/>
                  </a:lnTo>
                  <a:lnTo>
                    <a:pt x="0" y="38391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Freeform 189"/>
            <p:cNvSpPr/>
            <p:nvPr/>
          </p:nvSpPr>
          <p:spPr>
            <a:xfrm>
              <a:off x="5300127" y="9483318"/>
              <a:ext cx="240262" cy="452470"/>
            </a:xfrm>
            <a:custGeom>
              <a:avLst/>
              <a:gdLst/>
              <a:ahLst/>
              <a:cxnLst/>
              <a:rect l="0" t="0" r="0" b="0"/>
              <a:pathLst>
                <a:path w="240262" h="452470">
                  <a:moveTo>
                    <a:pt x="60953" y="0"/>
                  </a:moveTo>
                  <a:lnTo>
                    <a:pt x="46038" y="52870"/>
                  </a:lnTo>
                  <a:lnTo>
                    <a:pt x="33174" y="109104"/>
                  </a:lnTo>
                  <a:lnTo>
                    <a:pt x="19713" y="160299"/>
                  </a:lnTo>
                  <a:lnTo>
                    <a:pt x="6077" y="212538"/>
                  </a:lnTo>
                  <a:lnTo>
                    <a:pt x="0" y="252902"/>
                  </a:lnTo>
                  <a:lnTo>
                    <a:pt x="2378" y="291154"/>
                  </a:lnTo>
                  <a:lnTo>
                    <a:pt x="12575" y="320343"/>
                  </a:lnTo>
                  <a:lnTo>
                    <a:pt x="19560" y="332393"/>
                  </a:lnTo>
                  <a:lnTo>
                    <a:pt x="31834" y="338902"/>
                  </a:lnTo>
                  <a:lnTo>
                    <a:pt x="65785" y="342072"/>
                  </a:lnTo>
                  <a:lnTo>
                    <a:pt x="120446" y="328013"/>
                  </a:lnTo>
                  <a:lnTo>
                    <a:pt x="167957" y="297271"/>
                  </a:lnTo>
                  <a:lnTo>
                    <a:pt x="214010" y="244414"/>
                  </a:lnTo>
                  <a:lnTo>
                    <a:pt x="233590" y="211717"/>
                  </a:lnTo>
                  <a:lnTo>
                    <a:pt x="240261" y="180933"/>
                  </a:lnTo>
                  <a:lnTo>
                    <a:pt x="239907" y="166326"/>
                  </a:lnTo>
                  <a:lnTo>
                    <a:pt x="235100" y="158111"/>
                  </a:lnTo>
                  <a:lnTo>
                    <a:pt x="227326" y="154159"/>
                  </a:lnTo>
                  <a:lnTo>
                    <a:pt x="217572" y="153047"/>
                  </a:lnTo>
                  <a:lnTo>
                    <a:pt x="194547" y="159937"/>
                  </a:lnTo>
                  <a:lnTo>
                    <a:pt x="169079" y="176202"/>
                  </a:lnTo>
                  <a:lnTo>
                    <a:pt x="142525" y="203744"/>
                  </a:lnTo>
                  <a:lnTo>
                    <a:pt x="116438" y="260789"/>
                  </a:lnTo>
                  <a:lnTo>
                    <a:pt x="104402" y="303801"/>
                  </a:lnTo>
                  <a:lnTo>
                    <a:pt x="95498" y="348308"/>
                  </a:lnTo>
                  <a:lnTo>
                    <a:pt x="90486" y="410096"/>
                  </a:lnTo>
                  <a:lnTo>
                    <a:pt x="88375" y="4524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8" name="Group 197"/>
          <p:cNvGrpSpPr/>
          <p:nvPr/>
        </p:nvGrpSpPr>
        <p:grpSpPr>
          <a:xfrm>
            <a:off x="3523779" y="9908617"/>
            <a:ext cx="1974414" cy="440679"/>
            <a:chOff x="3523779" y="9908617"/>
            <a:chExt cx="1974414" cy="440679"/>
          </a:xfrm>
        </p:grpSpPr>
        <p:sp>
          <p:nvSpPr>
            <p:cNvPr id="192" name="Freeform 191"/>
            <p:cNvSpPr/>
            <p:nvPr/>
          </p:nvSpPr>
          <p:spPr>
            <a:xfrm>
              <a:off x="3523779" y="9908617"/>
              <a:ext cx="973496" cy="27171"/>
            </a:xfrm>
            <a:custGeom>
              <a:avLst/>
              <a:gdLst/>
              <a:ahLst/>
              <a:cxnLst/>
              <a:rect l="0" t="0" r="0" b="0"/>
              <a:pathLst>
                <a:path w="973496" h="27171">
                  <a:moveTo>
                    <a:pt x="0" y="13460"/>
                  </a:moveTo>
                  <a:lnTo>
                    <a:pt x="59660" y="13460"/>
                  </a:lnTo>
                  <a:lnTo>
                    <a:pt x="119241" y="13460"/>
                  </a:lnTo>
                  <a:lnTo>
                    <a:pt x="168780" y="13460"/>
                  </a:lnTo>
                  <a:lnTo>
                    <a:pt x="221266" y="13460"/>
                  </a:lnTo>
                  <a:lnTo>
                    <a:pt x="266937" y="13460"/>
                  </a:lnTo>
                  <a:lnTo>
                    <a:pt x="326910" y="13460"/>
                  </a:lnTo>
                  <a:lnTo>
                    <a:pt x="383274" y="13460"/>
                  </a:lnTo>
                  <a:lnTo>
                    <a:pt x="438569" y="9397"/>
                  </a:lnTo>
                  <a:lnTo>
                    <a:pt x="479808" y="4037"/>
                  </a:lnTo>
                  <a:lnTo>
                    <a:pt x="533683" y="1655"/>
                  </a:lnTo>
                  <a:lnTo>
                    <a:pt x="580988" y="596"/>
                  </a:lnTo>
                  <a:lnTo>
                    <a:pt x="641880" y="0"/>
                  </a:lnTo>
                  <a:lnTo>
                    <a:pt x="684428" y="1384"/>
                  </a:lnTo>
                  <a:lnTo>
                    <a:pt x="738886" y="7077"/>
                  </a:lnTo>
                  <a:lnTo>
                    <a:pt x="794574" y="10623"/>
                  </a:lnTo>
                  <a:lnTo>
                    <a:pt x="848271" y="13722"/>
                  </a:lnTo>
                  <a:lnTo>
                    <a:pt x="897527" y="20178"/>
                  </a:lnTo>
                  <a:lnTo>
                    <a:pt x="932622" y="24063"/>
                  </a:lnTo>
                  <a:lnTo>
                    <a:pt x="973495" y="271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Freeform 192"/>
            <p:cNvSpPr/>
            <p:nvPr/>
          </p:nvSpPr>
          <p:spPr>
            <a:xfrm>
              <a:off x="3715736" y="10106134"/>
              <a:ext cx="123401" cy="7901"/>
            </a:xfrm>
            <a:custGeom>
              <a:avLst/>
              <a:gdLst/>
              <a:ahLst/>
              <a:cxnLst/>
              <a:rect l="0" t="0" r="0" b="0"/>
              <a:pathLst>
                <a:path w="123401" h="7901">
                  <a:moveTo>
                    <a:pt x="0" y="7900"/>
                  </a:moveTo>
                  <a:lnTo>
                    <a:pt x="42261" y="0"/>
                  </a:lnTo>
                  <a:lnTo>
                    <a:pt x="92139" y="5888"/>
                  </a:lnTo>
                  <a:lnTo>
                    <a:pt x="123400" y="7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Freeform 193"/>
            <p:cNvSpPr/>
            <p:nvPr/>
          </p:nvSpPr>
          <p:spPr>
            <a:xfrm>
              <a:off x="4013068" y="9997065"/>
              <a:ext cx="209983" cy="226659"/>
            </a:xfrm>
            <a:custGeom>
              <a:avLst/>
              <a:gdLst/>
              <a:ahLst/>
              <a:cxnLst/>
              <a:rect l="0" t="0" r="0" b="0"/>
              <a:pathLst>
                <a:path w="209983" h="226659">
                  <a:moveTo>
                    <a:pt x="31736" y="7279"/>
                  </a:moveTo>
                  <a:lnTo>
                    <a:pt x="53573" y="0"/>
                  </a:lnTo>
                  <a:lnTo>
                    <a:pt x="103546" y="2753"/>
                  </a:lnTo>
                  <a:lnTo>
                    <a:pt x="132716" y="17455"/>
                  </a:lnTo>
                  <a:lnTo>
                    <a:pt x="154313" y="39223"/>
                  </a:lnTo>
                  <a:lnTo>
                    <a:pt x="168990" y="64133"/>
                  </a:lnTo>
                  <a:lnTo>
                    <a:pt x="170466" y="78698"/>
                  </a:lnTo>
                  <a:lnTo>
                    <a:pt x="163981" y="111131"/>
                  </a:lnTo>
                  <a:lnTo>
                    <a:pt x="146880" y="137734"/>
                  </a:lnTo>
                  <a:lnTo>
                    <a:pt x="85494" y="197117"/>
                  </a:lnTo>
                  <a:lnTo>
                    <a:pt x="58676" y="212513"/>
                  </a:lnTo>
                  <a:lnTo>
                    <a:pt x="10603" y="222467"/>
                  </a:lnTo>
                  <a:lnTo>
                    <a:pt x="2413" y="219294"/>
                  </a:lnTo>
                  <a:lnTo>
                    <a:pt x="0" y="212608"/>
                  </a:lnTo>
                  <a:lnTo>
                    <a:pt x="1438" y="203580"/>
                  </a:lnTo>
                  <a:lnTo>
                    <a:pt x="11161" y="185424"/>
                  </a:lnTo>
                  <a:lnTo>
                    <a:pt x="18019" y="176316"/>
                  </a:lnTo>
                  <a:lnTo>
                    <a:pt x="41890" y="162135"/>
                  </a:lnTo>
                  <a:lnTo>
                    <a:pt x="71289" y="153801"/>
                  </a:lnTo>
                  <a:lnTo>
                    <a:pt x="99590" y="155175"/>
                  </a:lnTo>
                  <a:lnTo>
                    <a:pt x="127403" y="168989"/>
                  </a:lnTo>
                  <a:lnTo>
                    <a:pt x="183760" y="214099"/>
                  </a:lnTo>
                  <a:lnTo>
                    <a:pt x="209982" y="2266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Freeform 194"/>
            <p:cNvSpPr/>
            <p:nvPr/>
          </p:nvSpPr>
          <p:spPr>
            <a:xfrm>
              <a:off x="4990877" y="9949499"/>
              <a:ext cx="507316" cy="41134"/>
            </a:xfrm>
            <a:custGeom>
              <a:avLst/>
              <a:gdLst/>
              <a:ahLst/>
              <a:cxnLst/>
              <a:rect l="0" t="0" r="0" b="0"/>
              <a:pathLst>
                <a:path w="507316" h="41134">
                  <a:moveTo>
                    <a:pt x="0" y="41133"/>
                  </a:moveTo>
                  <a:lnTo>
                    <a:pt x="51685" y="39610"/>
                  </a:lnTo>
                  <a:lnTo>
                    <a:pt x="98090" y="31710"/>
                  </a:lnTo>
                  <a:lnTo>
                    <a:pt x="155681" y="27170"/>
                  </a:lnTo>
                  <a:lnTo>
                    <a:pt x="207615" y="18376"/>
                  </a:lnTo>
                  <a:lnTo>
                    <a:pt x="253761" y="15785"/>
                  </a:lnTo>
                  <a:lnTo>
                    <a:pt x="304740" y="10571"/>
                  </a:lnTo>
                  <a:lnTo>
                    <a:pt x="356343" y="4698"/>
                  </a:lnTo>
                  <a:lnTo>
                    <a:pt x="404668" y="2088"/>
                  </a:lnTo>
                  <a:lnTo>
                    <a:pt x="467422" y="619"/>
                  </a:lnTo>
                  <a:lnTo>
                    <a:pt x="50731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Freeform 195"/>
            <p:cNvSpPr/>
            <p:nvPr/>
          </p:nvSpPr>
          <p:spPr>
            <a:xfrm>
              <a:off x="5092806" y="10106754"/>
              <a:ext cx="172296" cy="242542"/>
            </a:xfrm>
            <a:custGeom>
              <a:avLst/>
              <a:gdLst/>
              <a:ahLst/>
              <a:cxnLst/>
              <a:rect l="0" t="0" r="0" b="0"/>
              <a:pathLst>
                <a:path w="172296" h="242542">
                  <a:moveTo>
                    <a:pt x="21472" y="7280"/>
                  </a:moveTo>
                  <a:lnTo>
                    <a:pt x="43308" y="0"/>
                  </a:lnTo>
                  <a:lnTo>
                    <a:pt x="66217" y="4552"/>
                  </a:lnTo>
                  <a:lnTo>
                    <a:pt x="90109" y="18255"/>
                  </a:lnTo>
                  <a:lnTo>
                    <a:pt x="110885" y="39580"/>
                  </a:lnTo>
                  <a:lnTo>
                    <a:pt x="122149" y="72417"/>
                  </a:lnTo>
                  <a:lnTo>
                    <a:pt x="125632" y="109356"/>
                  </a:lnTo>
                  <a:lnTo>
                    <a:pt x="122102" y="141008"/>
                  </a:lnTo>
                  <a:lnTo>
                    <a:pt x="104271" y="184523"/>
                  </a:lnTo>
                  <a:lnTo>
                    <a:pt x="79691" y="219083"/>
                  </a:lnTo>
                  <a:lnTo>
                    <a:pt x="45832" y="241341"/>
                  </a:lnTo>
                  <a:lnTo>
                    <a:pt x="34665" y="242541"/>
                  </a:lnTo>
                  <a:lnTo>
                    <a:pt x="14132" y="235749"/>
                  </a:lnTo>
                  <a:lnTo>
                    <a:pt x="7438" y="226625"/>
                  </a:lnTo>
                  <a:lnTo>
                    <a:pt x="0" y="200237"/>
                  </a:lnTo>
                  <a:lnTo>
                    <a:pt x="1064" y="187715"/>
                  </a:lnTo>
                  <a:lnTo>
                    <a:pt x="10370" y="165677"/>
                  </a:lnTo>
                  <a:lnTo>
                    <a:pt x="28726" y="149789"/>
                  </a:lnTo>
                  <a:lnTo>
                    <a:pt x="77750" y="127176"/>
                  </a:lnTo>
                  <a:lnTo>
                    <a:pt x="104376" y="125568"/>
                  </a:lnTo>
                  <a:lnTo>
                    <a:pt x="129921" y="131455"/>
                  </a:lnTo>
                  <a:lnTo>
                    <a:pt x="172295" y="1581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Freeform 196"/>
            <p:cNvSpPr/>
            <p:nvPr/>
          </p:nvSpPr>
          <p:spPr>
            <a:xfrm>
              <a:off x="4949744" y="10182589"/>
              <a:ext cx="82268" cy="27424"/>
            </a:xfrm>
            <a:custGeom>
              <a:avLst/>
              <a:gdLst/>
              <a:ahLst/>
              <a:cxnLst/>
              <a:rect l="0" t="0" r="0" b="0"/>
              <a:pathLst>
                <a:path w="82268" h="27424">
                  <a:moveTo>
                    <a:pt x="0" y="27423"/>
                  </a:moveTo>
                  <a:lnTo>
                    <a:pt x="14557" y="12865"/>
                  </a:lnTo>
                  <a:lnTo>
                    <a:pt x="37955" y="5718"/>
                  </a:lnTo>
                  <a:lnTo>
                    <a:pt x="8226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5" name="Group 204"/>
          <p:cNvGrpSpPr/>
          <p:nvPr/>
        </p:nvGrpSpPr>
        <p:grpSpPr>
          <a:xfrm>
            <a:off x="3852848" y="10487271"/>
            <a:ext cx="1504603" cy="517992"/>
            <a:chOff x="3852848" y="10487271"/>
            <a:chExt cx="1504603" cy="517992"/>
          </a:xfrm>
        </p:grpSpPr>
        <p:sp>
          <p:nvSpPr>
            <p:cNvPr id="199" name="Freeform 198"/>
            <p:cNvSpPr/>
            <p:nvPr/>
          </p:nvSpPr>
          <p:spPr>
            <a:xfrm>
              <a:off x="3893981" y="10580215"/>
              <a:ext cx="164535" cy="425048"/>
            </a:xfrm>
            <a:custGeom>
              <a:avLst/>
              <a:gdLst/>
              <a:ahLst/>
              <a:cxnLst/>
              <a:rect l="0" t="0" r="0" b="0"/>
              <a:pathLst>
                <a:path w="164535" h="425048">
                  <a:moveTo>
                    <a:pt x="0" y="0"/>
                  </a:moveTo>
                  <a:lnTo>
                    <a:pt x="20370" y="34362"/>
                  </a:lnTo>
                  <a:lnTo>
                    <a:pt x="37352" y="81106"/>
                  </a:lnTo>
                  <a:lnTo>
                    <a:pt x="61003" y="135074"/>
                  </a:lnTo>
                  <a:lnTo>
                    <a:pt x="85785" y="197108"/>
                  </a:lnTo>
                  <a:lnTo>
                    <a:pt x="104976" y="254759"/>
                  </a:lnTo>
                  <a:lnTo>
                    <a:pt x="127760" y="310436"/>
                  </a:lnTo>
                  <a:lnTo>
                    <a:pt x="144836" y="364004"/>
                  </a:lnTo>
                  <a:lnTo>
                    <a:pt x="164534" y="4250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Freeform 199"/>
            <p:cNvSpPr/>
            <p:nvPr/>
          </p:nvSpPr>
          <p:spPr>
            <a:xfrm>
              <a:off x="3852848" y="10497947"/>
              <a:ext cx="329069" cy="479892"/>
            </a:xfrm>
            <a:custGeom>
              <a:avLst/>
              <a:gdLst/>
              <a:ahLst/>
              <a:cxnLst/>
              <a:rect l="0" t="0" r="0" b="0"/>
              <a:pathLst>
                <a:path w="329069" h="479892">
                  <a:moveTo>
                    <a:pt x="329068" y="0"/>
                  </a:moveTo>
                  <a:lnTo>
                    <a:pt x="307176" y="24939"/>
                  </a:lnTo>
                  <a:lnTo>
                    <a:pt x="264607" y="88072"/>
                  </a:lnTo>
                  <a:lnTo>
                    <a:pt x="219316" y="144798"/>
                  </a:lnTo>
                  <a:lnTo>
                    <a:pt x="182803" y="197199"/>
                  </a:lnTo>
                  <a:lnTo>
                    <a:pt x="148110" y="249202"/>
                  </a:lnTo>
                  <a:lnTo>
                    <a:pt x="122195" y="291033"/>
                  </a:lnTo>
                  <a:lnTo>
                    <a:pt x="81910" y="353346"/>
                  </a:lnTo>
                  <a:lnTo>
                    <a:pt x="49153" y="406342"/>
                  </a:lnTo>
                  <a:lnTo>
                    <a:pt x="11438" y="465240"/>
                  </a:lnTo>
                  <a:lnTo>
                    <a:pt x="0" y="4798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Freeform 200"/>
            <p:cNvSpPr/>
            <p:nvPr/>
          </p:nvSpPr>
          <p:spPr>
            <a:xfrm>
              <a:off x="4366037" y="10511658"/>
              <a:ext cx="213505" cy="254298"/>
            </a:xfrm>
            <a:custGeom>
              <a:avLst/>
              <a:gdLst/>
              <a:ahLst/>
              <a:cxnLst/>
              <a:rect l="0" t="0" r="0" b="0"/>
              <a:pathLst>
                <a:path w="213505" h="254298">
                  <a:moveTo>
                    <a:pt x="213504" y="0"/>
                  </a:moveTo>
                  <a:lnTo>
                    <a:pt x="182188" y="23416"/>
                  </a:lnTo>
                  <a:lnTo>
                    <a:pt x="128618" y="83546"/>
                  </a:lnTo>
                  <a:lnTo>
                    <a:pt x="86821" y="137364"/>
                  </a:lnTo>
                  <a:lnTo>
                    <a:pt x="45162" y="192006"/>
                  </a:lnTo>
                  <a:lnTo>
                    <a:pt x="652" y="239533"/>
                  </a:lnTo>
                  <a:lnTo>
                    <a:pt x="0" y="246526"/>
                  </a:lnTo>
                  <a:lnTo>
                    <a:pt x="5659" y="251189"/>
                  </a:lnTo>
                  <a:lnTo>
                    <a:pt x="15525" y="254297"/>
                  </a:lnTo>
                  <a:lnTo>
                    <a:pt x="38676" y="253688"/>
                  </a:lnTo>
                  <a:lnTo>
                    <a:pt x="90779" y="240883"/>
                  </a:lnTo>
                  <a:lnTo>
                    <a:pt x="149934" y="234630"/>
                  </a:lnTo>
                  <a:lnTo>
                    <a:pt x="172370" y="2330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Freeform 201"/>
            <p:cNvSpPr/>
            <p:nvPr/>
          </p:nvSpPr>
          <p:spPr>
            <a:xfrm>
              <a:off x="4387585" y="10868149"/>
              <a:ext cx="191957" cy="27424"/>
            </a:xfrm>
            <a:custGeom>
              <a:avLst/>
              <a:gdLst/>
              <a:ahLst/>
              <a:cxnLst/>
              <a:rect l="0" t="0" r="0" b="0"/>
              <a:pathLst>
                <a:path w="191957" h="27424">
                  <a:moveTo>
                    <a:pt x="0" y="27423"/>
                  </a:moveTo>
                  <a:lnTo>
                    <a:pt x="57252" y="8338"/>
                  </a:lnTo>
                  <a:lnTo>
                    <a:pt x="103970" y="2471"/>
                  </a:lnTo>
                  <a:lnTo>
                    <a:pt x="156407" y="733"/>
                  </a:lnTo>
                  <a:lnTo>
                    <a:pt x="19195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Freeform 202"/>
            <p:cNvSpPr/>
            <p:nvPr/>
          </p:nvSpPr>
          <p:spPr>
            <a:xfrm>
              <a:off x="4812632" y="10642141"/>
              <a:ext cx="150824" cy="20341"/>
            </a:xfrm>
            <a:custGeom>
              <a:avLst/>
              <a:gdLst/>
              <a:ahLst/>
              <a:cxnLst/>
              <a:rect l="0" t="0" r="0" b="0"/>
              <a:pathLst>
                <a:path w="150824" h="20341">
                  <a:moveTo>
                    <a:pt x="0" y="20340"/>
                  </a:moveTo>
                  <a:lnTo>
                    <a:pt x="48807" y="5425"/>
                  </a:lnTo>
                  <a:lnTo>
                    <a:pt x="79583" y="0"/>
                  </a:lnTo>
                  <a:lnTo>
                    <a:pt x="128457" y="4868"/>
                  </a:lnTo>
                  <a:lnTo>
                    <a:pt x="150823" y="662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Freeform 203"/>
            <p:cNvSpPr/>
            <p:nvPr/>
          </p:nvSpPr>
          <p:spPr>
            <a:xfrm>
              <a:off x="5116819" y="10487271"/>
              <a:ext cx="240632" cy="358484"/>
            </a:xfrm>
            <a:custGeom>
              <a:avLst/>
              <a:gdLst/>
              <a:ahLst/>
              <a:cxnLst/>
              <a:rect l="0" t="0" r="0" b="0"/>
              <a:pathLst>
                <a:path w="240632" h="358484">
                  <a:moveTo>
                    <a:pt x="134571" y="38098"/>
                  </a:moveTo>
                  <a:lnTo>
                    <a:pt x="77319" y="7209"/>
                  </a:lnTo>
                  <a:lnTo>
                    <a:pt x="30601" y="0"/>
                  </a:lnTo>
                  <a:lnTo>
                    <a:pt x="18030" y="3558"/>
                  </a:lnTo>
                  <a:lnTo>
                    <a:pt x="8126" y="10501"/>
                  </a:lnTo>
                  <a:lnTo>
                    <a:pt x="0" y="19700"/>
                  </a:lnTo>
                  <a:lnTo>
                    <a:pt x="676" y="28880"/>
                  </a:lnTo>
                  <a:lnTo>
                    <a:pt x="7221" y="38046"/>
                  </a:lnTo>
                  <a:lnTo>
                    <a:pt x="67301" y="83796"/>
                  </a:lnTo>
                  <a:lnTo>
                    <a:pt x="125176" y="120364"/>
                  </a:lnTo>
                  <a:lnTo>
                    <a:pt x="156295" y="140170"/>
                  </a:lnTo>
                  <a:lnTo>
                    <a:pt x="210915" y="203435"/>
                  </a:lnTo>
                  <a:lnTo>
                    <a:pt x="232011" y="244004"/>
                  </a:lnTo>
                  <a:lnTo>
                    <a:pt x="240631" y="292249"/>
                  </a:lnTo>
                  <a:lnTo>
                    <a:pt x="234523" y="323206"/>
                  </a:lnTo>
                  <a:lnTo>
                    <a:pt x="228628" y="337860"/>
                  </a:lnTo>
                  <a:lnTo>
                    <a:pt x="218604" y="347629"/>
                  </a:lnTo>
                  <a:lnTo>
                    <a:pt x="191217" y="358483"/>
                  </a:lnTo>
                  <a:lnTo>
                    <a:pt x="162794" y="355183"/>
                  </a:lnTo>
                  <a:lnTo>
                    <a:pt x="148816" y="350036"/>
                  </a:lnTo>
                  <a:lnTo>
                    <a:pt x="129222" y="332131"/>
                  </a:lnTo>
                  <a:lnTo>
                    <a:pt x="121864" y="320958"/>
                  </a:lnTo>
                  <a:lnTo>
                    <a:pt x="111508" y="276117"/>
                  </a:lnTo>
                  <a:lnTo>
                    <a:pt x="115719" y="216958"/>
                  </a:lnTo>
                  <a:lnTo>
                    <a:pt x="126616" y="158464"/>
                  </a:lnTo>
                  <a:lnTo>
                    <a:pt x="146772" y="109818"/>
                  </a:lnTo>
                  <a:lnTo>
                    <a:pt x="172041" y="73737"/>
                  </a:lnTo>
                  <a:lnTo>
                    <a:pt x="216838" y="3809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2" name="Group 211"/>
          <p:cNvGrpSpPr/>
          <p:nvPr/>
        </p:nvGrpSpPr>
        <p:grpSpPr>
          <a:xfrm>
            <a:off x="6556616" y="9647853"/>
            <a:ext cx="3073093" cy="960791"/>
            <a:chOff x="6556616" y="9647853"/>
            <a:chExt cx="3073093" cy="960791"/>
          </a:xfrm>
        </p:grpSpPr>
        <p:sp>
          <p:nvSpPr>
            <p:cNvPr id="206" name="Freeform 205"/>
            <p:cNvSpPr/>
            <p:nvPr/>
          </p:nvSpPr>
          <p:spPr>
            <a:xfrm>
              <a:off x="6567666" y="9935838"/>
              <a:ext cx="2975331" cy="82218"/>
            </a:xfrm>
            <a:custGeom>
              <a:avLst/>
              <a:gdLst/>
              <a:ahLst/>
              <a:cxnLst/>
              <a:rect l="0" t="0" r="0" b="0"/>
              <a:pathLst>
                <a:path w="2975331" h="82218">
                  <a:moveTo>
                    <a:pt x="0" y="54794"/>
                  </a:moveTo>
                  <a:lnTo>
                    <a:pt x="48807" y="43942"/>
                  </a:lnTo>
                  <a:lnTo>
                    <a:pt x="108496" y="34370"/>
                  </a:lnTo>
                  <a:lnTo>
                    <a:pt x="165027" y="29446"/>
                  </a:lnTo>
                  <a:lnTo>
                    <a:pt x="222741" y="27987"/>
                  </a:lnTo>
                  <a:lnTo>
                    <a:pt x="278436" y="27555"/>
                  </a:lnTo>
                  <a:lnTo>
                    <a:pt x="333533" y="20147"/>
                  </a:lnTo>
                  <a:lnTo>
                    <a:pt x="395731" y="15583"/>
                  </a:lnTo>
                  <a:lnTo>
                    <a:pt x="455125" y="14231"/>
                  </a:lnTo>
                  <a:lnTo>
                    <a:pt x="511317" y="13830"/>
                  </a:lnTo>
                  <a:lnTo>
                    <a:pt x="566561" y="6432"/>
                  </a:lnTo>
                  <a:lnTo>
                    <a:pt x="628803" y="1870"/>
                  </a:lnTo>
                  <a:lnTo>
                    <a:pt x="688210" y="519"/>
                  </a:lnTo>
                  <a:lnTo>
                    <a:pt x="751684" y="118"/>
                  </a:lnTo>
                  <a:lnTo>
                    <a:pt x="811456" y="0"/>
                  </a:lnTo>
                  <a:lnTo>
                    <a:pt x="860482" y="7243"/>
                  </a:lnTo>
                  <a:lnTo>
                    <a:pt x="918512" y="11759"/>
                  </a:lnTo>
                  <a:lnTo>
                    <a:pt x="961753" y="12816"/>
                  </a:lnTo>
                  <a:lnTo>
                    <a:pt x="1007886" y="13286"/>
                  </a:lnTo>
                  <a:lnTo>
                    <a:pt x="1058859" y="13494"/>
                  </a:lnTo>
                  <a:lnTo>
                    <a:pt x="1107921" y="13586"/>
                  </a:lnTo>
                  <a:lnTo>
                    <a:pt x="1155117" y="13628"/>
                  </a:lnTo>
                  <a:lnTo>
                    <a:pt x="1201484" y="13646"/>
                  </a:lnTo>
                  <a:lnTo>
                    <a:pt x="1251545" y="13655"/>
                  </a:lnTo>
                  <a:lnTo>
                    <a:pt x="1299694" y="15182"/>
                  </a:lnTo>
                  <a:lnTo>
                    <a:pt x="1355543" y="23084"/>
                  </a:lnTo>
                  <a:lnTo>
                    <a:pt x="1397205" y="25466"/>
                  </a:lnTo>
                  <a:lnTo>
                    <a:pt x="1445175" y="26525"/>
                  </a:lnTo>
                  <a:lnTo>
                    <a:pt x="1496965" y="26996"/>
                  </a:lnTo>
                  <a:lnTo>
                    <a:pt x="1550452" y="27206"/>
                  </a:lnTo>
                  <a:lnTo>
                    <a:pt x="1604693" y="31361"/>
                  </a:lnTo>
                  <a:lnTo>
                    <a:pt x="1659270" y="36763"/>
                  </a:lnTo>
                  <a:lnTo>
                    <a:pt x="1713995" y="39163"/>
                  </a:lnTo>
                  <a:lnTo>
                    <a:pt x="1768787" y="44292"/>
                  </a:lnTo>
                  <a:lnTo>
                    <a:pt x="1823609" y="50127"/>
                  </a:lnTo>
                  <a:lnTo>
                    <a:pt x="1878442" y="52720"/>
                  </a:lnTo>
                  <a:lnTo>
                    <a:pt x="1933282" y="53872"/>
                  </a:lnTo>
                  <a:lnTo>
                    <a:pt x="1983555" y="55908"/>
                  </a:lnTo>
                  <a:lnTo>
                    <a:pt x="2042122" y="64096"/>
                  </a:lnTo>
                  <a:lnTo>
                    <a:pt x="2089820" y="66546"/>
                  </a:lnTo>
                  <a:lnTo>
                    <a:pt x="2146227" y="75204"/>
                  </a:lnTo>
                  <a:lnTo>
                    <a:pt x="2206443" y="80139"/>
                  </a:lnTo>
                  <a:lnTo>
                    <a:pt x="2254260" y="81294"/>
                  </a:lnTo>
                  <a:lnTo>
                    <a:pt x="2305981" y="81807"/>
                  </a:lnTo>
                  <a:lnTo>
                    <a:pt x="2359437" y="82035"/>
                  </a:lnTo>
                  <a:lnTo>
                    <a:pt x="2409602" y="82136"/>
                  </a:lnTo>
                  <a:lnTo>
                    <a:pt x="2457289" y="82181"/>
                  </a:lnTo>
                  <a:lnTo>
                    <a:pt x="2503874" y="82201"/>
                  </a:lnTo>
                  <a:lnTo>
                    <a:pt x="2549970" y="82210"/>
                  </a:lnTo>
                  <a:lnTo>
                    <a:pt x="2595848" y="82214"/>
                  </a:lnTo>
                  <a:lnTo>
                    <a:pt x="2641629" y="82216"/>
                  </a:lnTo>
                  <a:lnTo>
                    <a:pt x="2687368" y="82216"/>
                  </a:lnTo>
                  <a:lnTo>
                    <a:pt x="2731563" y="82217"/>
                  </a:lnTo>
                  <a:lnTo>
                    <a:pt x="2790705" y="82217"/>
                  </a:lnTo>
                  <a:lnTo>
                    <a:pt x="2846823" y="80694"/>
                  </a:lnTo>
                  <a:lnTo>
                    <a:pt x="2902045" y="74318"/>
                  </a:lnTo>
                  <a:lnTo>
                    <a:pt x="2959049" y="80205"/>
                  </a:lnTo>
                  <a:lnTo>
                    <a:pt x="2975330" y="8221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Freeform 206"/>
            <p:cNvSpPr/>
            <p:nvPr/>
          </p:nvSpPr>
          <p:spPr>
            <a:xfrm>
              <a:off x="9405884" y="9812387"/>
              <a:ext cx="223825" cy="479893"/>
            </a:xfrm>
            <a:custGeom>
              <a:avLst/>
              <a:gdLst/>
              <a:ahLst/>
              <a:cxnLst/>
              <a:rect l="0" t="0" r="0" b="0"/>
              <a:pathLst>
                <a:path w="223825" h="479893">
                  <a:moveTo>
                    <a:pt x="137112" y="0"/>
                  </a:moveTo>
                  <a:lnTo>
                    <a:pt x="183886" y="56197"/>
                  </a:lnTo>
                  <a:lnTo>
                    <a:pt x="215529" y="99406"/>
                  </a:lnTo>
                  <a:lnTo>
                    <a:pt x="221383" y="111975"/>
                  </a:lnTo>
                  <a:lnTo>
                    <a:pt x="223824" y="138127"/>
                  </a:lnTo>
                  <a:lnTo>
                    <a:pt x="212978" y="192157"/>
                  </a:lnTo>
                  <a:lnTo>
                    <a:pt x="176801" y="249687"/>
                  </a:lnTo>
                  <a:lnTo>
                    <a:pt x="141398" y="302217"/>
                  </a:lnTo>
                  <a:lnTo>
                    <a:pt x="95941" y="359425"/>
                  </a:lnTo>
                  <a:lnTo>
                    <a:pt x="52129" y="411915"/>
                  </a:lnTo>
                  <a:lnTo>
                    <a:pt x="8971" y="467780"/>
                  </a:lnTo>
                  <a:lnTo>
                    <a:pt x="0" y="47989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Freeform 207"/>
            <p:cNvSpPr/>
            <p:nvPr/>
          </p:nvSpPr>
          <p:spPr>
            <a:xfrm>
              <a:off x="6556616" y="9771253"/>
              <a:ext cx="161873" cy="301648"/>
            </a:xfrm>
            <a:custGeom>
              <a:avLst/>
              <a:gdLst/>
              <a:ahLst/>
              <a:cxnLst/>
              <a:rect l="0" t="0" r="0" b="0"/>
              <a:pathLst>
                <a:path w="161873" h="301648">
                  <a:moveTo>
                    <a:pt x="161872" y="0"/>
                  </a:moveTo>
                  <a:lnTo>
                    <a:pt x="115098" y="49821"/>
                  </a:lnTo>
                  <a:lnTo>
                    <a:pt x="79394" y="108246"/>
                  </a:lnTo>
                  <a:lnTo>
                    <a:pt x="43001" y="164250"/>
                  </a:lnTo>
                  <a:lnTo>
                    <a:pt x="15894" y="217800"/>
                  </a:lnTo>
                  <a:lnTo>
                    <a:pt x="0" y="239498"/>
                  </a:lnTo>
                  <a:lnTo>
                    <a:pt x="636" y="248026"/>
                  </a:lnTo>
                  <a:lnTo>
                    <a:pt x="7154" y="255235"/>
                  </a:lnTo>
                  <a:lnTo>
                    <a:pt x="67187" y="282670"/>
                  </a:lnTo>
                  <a:lnTo>
                    <a:pt x="116932" y="297447"/>
                  </a:lnTo>
                  <a:lnTo>
                    <a:pt x="148162" y="30164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Freeform 208"/>
            <p:cNvSpPr/>
            <p:nvPr/>
          </p:nvSpPr>
          <p:spPr>
            <a:xfrm>
              <a:off x="7842807" y="9647853"/>
              <a:ext cx="164535" cy="521027"/>
            </a:xfrm>
            <a:custGeom>
              <a:avLst/>
              <a:gdLst/>
              <a:ahLst/>
              <a:cxnLst/>
              <a:rect l="0" t="0" r="0" b="0"/>
              <a:pathLst>
                <a:path w="164535" h="521027">
                  <a:moveTo>
                    <a:pt x="164534" y="0"/>
                  </a:moveTo>
                  <a:lnTo>
                    <a:pt x="145450" y="57252"/>
                  </a:lnTo>
                  <a:lnTo>
                    <a:pt x="132304" y="111248"/>
                  </a:lnTo>
                  <a:lnTo>
                    <a:pt x="119233" y="153547"/>
                  </a:lnTo>
                  <a:lnTo>
                    <a:pt x="98807" y="212061"/>
                  </a:lnTo>
                  <a:lnTo>
                    <a:pt x="78255" y="272779"/>
                  </a:lnTo>
                  <a:lnTo>
                    <a:pt x="59525" y="328783"/>
                  </a:lnTo>
                  <a:lnTo>
                    <a:pt x="41155" y="387919"/>
                  </a:lnTo>
                  <a:lnTo>
                    <a:pt x="23366" y="444007"/>
                  </a:lnTo>
                  <a:lnTo>
                    <a:pt x="6924" y="492620"/>
                  </a:lnTo>
                  <a:lnTo>
                    <a:pt x="0" y="52102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Freeform 209"/>
            <p:cNvSpPr/>
            <p:nvPr/>
          </p:nvSpPr>
          <p:spPr>
            <a:xfrm>
              <a:off x="7513738" y="10429391"/>
              <a:ext cx="150825" cy="1"/>
            </a:xfrm>
            <a:custGeom>
              <a:avLst/>
              <a:gdLst/>
              <a:ahLst/>
              <a:cxnLst/>
              <a:rect l="0" t="0" r="0" b="0"/>
              <a:pathLst>
                <a:path w="150825" h="1">
                  <a:moveTo>
                    <a:pt x="0" y="0"/>
                  </a:moveTo>
                  <a:lnTo>
                    <a:pt x="59659" y="0"/>
                  </a:lnTo>
                  <a:lnTo>
                    <a:pt x="107053" y="0"/>
                  </a:lnTo>
                  <a:lnTo>
                    <a:pt x="150824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Freeform 210"/>
            <p:cNvSpPr/>
            <p:nvPr/>
          </p:nvSpPr>
          <p:spPr>
            <a:xfrm>
              <a:off x="7773218" y="10273472"/>
              <a:ext cx="184233" cy="335172"/>
            </a:xfrm>
            <a:custGeom>
              <a:avLst/>
              <a:gdLst/>
              <a:ahLst/>
              <a:cxnLst/>
              <a:rect l="0" t="0" r="0" b="0"/>
              <a:pathLst>
                <a:path w="184233" h="335172">
                  <a:moveTo>
                    <a:pt x="151856" y="32518"/>
                  </a:moveTo>
                  <a:lnTo>
                    <a:pt x="128440" y="12149"/>
                  </a:lnTo>
                  <a:lnTo>
                    <a:pt x="106410" y="1629"/>
                  </a:lnTo>
                  <a:lnTo>
                    <a:pt x="81383" y="0"/>
                  </a:lnTo>
                  <a:lnTo>
                    <a:pt x="55026" y="5878"/>
                  </a:lnTo>
                  <a:lnTo>
                    <a:pt x="28076" y="18647"/>
                  </a:lnTo>
                  <a:lnTo>
                    <a:pt x="8990" y="38540"/>
                  </a:lnTo>
                  <a:lnTo>
                    <a:pt x="1768" y="50244"/>
                  </a:lnTo>
                  <a:lnTo>
                    <a:pt x="0" y="62617"/>
                  </a:lnTo>
                  <a:lnTo>
                    <a:pt x="6160" y="88553"/>
                  </a:lnTo>
                  <a:lnTo>
                    <a:pt x="23117" y="107189"/>
                  </a:lnTo>
                  <a:lnTo>
                    <a:pt x="82880" y="147583"/>
                  </a:lnTo>
                  <a:lnTo>
                    <a:pt x="140196" y="192588"/>
                  </a:lnTo>
                  <a:lnTo>
                    <a:pt x="158354" y="214873"/>
                  </a:lnTo>
                  <a:lnTo>
                    <a:pt x="182424" y="266420"/>
                  </a:lnTo>
                  <a:lnTo>
                    <a:pt x="184232" y="293392"/>
                  </a:lnTo>
                  <a:lnTo>
                    <a:pt x="182581" y="306983"/>
                  </a:lnTo>
                  <a:lnTo>
                    <a:pt x="176910" y="317567"/>
                  </a:lnTo>
                  <a:lnTo>
                    <a:pt x="158420" y="333390"/>
                  </a:lnTo>
                  <a:lnTo>
                    <a:pt x="148615" y="335171"/>
                  </a:lnTo>
                  <a:lnTo>
                    <a:pt x="139031" y="333312"/>
                  </a:lnTo>
                  <a:lnTo>
                    <a:pt x="129595" y="329026"/>
                  </a:lnTo>
                  <a:lnTo>
                    <a:pt x="115048" y="308013"/>
                  </a:lnTo>
                  <a:lnTo>
                    <a:pt x="105027" y="276838"/>
                  </a:lnTo>
                  <a:lnTo>
                    <a:pt x="100910" y="219508"/>
                  </a:lnTo>
                  <a:lnTo>
                    <a:pt x="108333" y="165771"/>
                  </a:lnTo>
                  <a:lnTo>
                    <a:pt x="110722" y="14220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3" name="Freeform 212"/>
          <p:cNvSpPr/>
          <p:nvPr/>
        </p:nvSpPr>
        <p:spPr>
          <a:xfrm>
            <a:off x="8404967" y="9730119"/>
            <a:ext cx="82268" cy="356493"/>
          </a:xfrm>
          <a:custGeom>
            <a:avLst/>
            <a:gdLst/>
            <a:ahLst/>
            <a:cxnLst/>
            <a:rect l="0" t="0" r="0" b="0"/>
            <a:pathLst>
              <a:path w="82268" h="356493">
                <a:moveTo>
                  <a:pt x="82267" y="0"/>
                </a:moveTo>
                <a:lnTo>
                  <a:pt x="67710" y="21837"/>
                </a:lnTo>
                <a:lnTo>
                  <a:pt x="58656" y="71811"/>
                </a:lnTo>
                <a:lnTo>
                  <a:pt x="48695" y="127582"/>
                </a:lnTo>
                <a:lnTo>
                  <a:pt x="36095" y="175422"/>
                </a:lnTo>
                <a:lnTo>
                  <a:pt x="22713" y="233101"/>
                </a:lnTo>
                <a:lnTo>
                  <a:pt x="9100" y="283876"/>
                </a:lnTo>
                <a:lnTo>
                  <a:pt x="4045" y="313554"/>
                </a:lnTo>
                <a:lnTo>
                  <a:pt x="0" y="35649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8" name="Group 227"/>
          <p:cNvGrpSpPr/>
          <p:nvPr/>
        </p:nvGrpSpPr>
        <p:grpSpPr>
          <a:xfrm>
            <a:off x="6540243" y="9730119"/>
            <a:ext cx="2694101" cy="891230"/>
            <a:chOff x="6540243" y="9730119"/>
            <a:chExt cx="2694101" cy="891230"/>
          </a:xfrm>
        </p:grpSpPr>
        <p:sp>
          <p:nvSpPr>
            <p:cNvPr id="214" name="Freeform 213"/>
            <p:cNvSpPr/>
            <p:nvPr/>
          </p:nvSpPr>
          <p:spPr>
            <a:xfrm>
              <a:off x="8199299" y="10347123"/>
              <a:ext cx="109690" cy="41135"/>
            </a:xfrm>
            <a:custGeom>
              <a:avLst/>
              <a:gdLst/>
              <a:ahLst/>
              <a:cxnLst/>
              <a:rect l="0" t="0" r="0" b="0"/>
              <a:pathLst>
                <a:path w="109690" h="41135">
                  <a:moveTo>
                    <a:pt x="0" y="41134"/>
                  </a:moveTo>
                  <a:lnTo>
                    <a:pt x="34362" y="20765"/>
                  </a:lnTo>
                  <a:lnTo>
                    <a:pt x="86064" y="4554"/>
                  </a:lnTo>
                  <a:lnTo>
                    <a:pt x="109689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Freeform 214"/>
            <p:cNvSpPr/>
            <p:nvPr/>
          </p:nvSpPr>
          <p:spPr>
            <a:xfrm>
              <a:off x="8459812" y="10194810"/>
              <a:ext cx="113036" cy="399116"/>
            </a:xfrm>
            <a:custGeom>
              <a:avLst/>
              <a:gdLst/>
              <a:ahLst/>
              <a:cxnLst/>
              <a:rect l="0" t="0" r="0" b="0"/>
              <a:pathLst>
                <a:path w="113036" h="399116">
                  <a:moveTo>
                    <a:pt x="0" y="42624"/>
                  </a:moveTo>
                  <a:lnTo>
                    <a:pt x="45446" y="4456"/>
                  </a:lnTo>
                  <a:lnTo>
                    <a:pt x="57719" y="420"/>
                  </a:lnTo>
                  <a:lnTo>
                    <a:pt x="83545" y="0"/>
                  </a:lnTo>
                  <a:lnTo>
                    <a:pt x="93783" y="6590"/>
                  </a:lnTo>
                  <a:lnTo>
                    <a:pt x="109221" y="30164"/>
                  </a:lnTo>
                  <a:lnTo>
                    <a:pt x="113035" y="60953"/>
                  </a:lnTo>
                  <a:lnTo>
                    <a:pt x="102555" y="116611"/>
                  </a:lnTo>
                  <a:lnTo>
                    <a:pt x="89760" y="160821"/>
                  </a:lnTo>
                  <a:lnTo>
                    <a:pt x="78995" y="210939"/>
                  </a:lnTo>
                  <a:lnTo>
                    <a:pt x="64369" y="268709"/>
                  </a:lnTo>
                  <a:lnTo>
                    <a:pt x="43109" y="329330"/>
                  </a:lnTo>
                  <a:lnTo>
                    <a:pt x="30332" y="360990"/>
                  </a:lnTo>
                  <a:lnTo>
                    <a:pt x="13710" y="39911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Freeform 215"/>
            <p:cNvSpPr/>
            <p:nvPr/>
          </p:nvSpPr>
          <p:spPr>
            <a:xfrm>
              <a:off x="8967126" y="9839809"/>
              <a:ext cx="82268" cy="315359"/>
            </a:xfrm>
            <a:custGeom>
              <a:avLst/>
              <a:gdLst/>
              <a:ahLst/>
              <a:cxnLst/>
              <a:rect l="0" t="0" r="0" b="0"/>
              <a:pathLst>
                <a:path w="82268" h="315359">
                  <a:moveTo>
                    <a:pt x="82267" y="0"/>
                  </a:moveTo>
                  <a:lnTo>
                    <a:pt x="71321" y="45309"/>
                  </a:lnTo>
                  <a:lnTo>
                    <a:pt x="57356" y="104495"/>
                  </a:lnTo>
                  <a:lnTo>
                    <a:pt x="36122" y="167227"/>
                  </a:lnTo>
                  <a:lnTo>
                    <a:pt x="19505" y="217638"/>
                  </a:lnTo>
                  <a:lnTo>
                    <a:pt x="4304" y="280369"/>
                  </a:lnTo>
                  <a:lnTo>
                    <a:pt x="0" y="31535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Freeform 216"/>
            <p:cNvSpPr/>
            <p:nvPr/>
          </p:nvSpPr>
          <p:spPr>
            <a:xfrm>
              <a:off x="8761457" y="10360835"/>
              <a:ext cx="164536" cy="54846"/>
            </a:xfrm>
            <a:custGeom>
              <a:avLst/>
              <a:gdLst/>
              <a:ahLst/>
              <a:cxnLst/>
              <a:rect l="0" t="0" r="0" b="0"/>
              <a:pathLst>
                <a:path w="164536" h="54846">
                  <a:moveTo>
                    <a:pt x="0" y="54845"/>
                  </a:moveTo>
                  <a:lnTo>
                    <a:pt x="55598" y="35867"/>
                  </a:lnTo>
                  <a:lnTo>
                    <a:pt x="117118" y="10809"/>
                  </a:lnTo>
                  <a:lnTo>
                    <a:pt x="164535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Freeform 217"/>
            <p:cNvSpPr/>
            <p:nvPr/>
          </p:nvSpPr>
          <p:spPr>
            <a:xfrm>
              <a:off x="9071051" y="10182589"/>
              <a:ext cx="163293" cy="438760"/>
            </a:xfrm>
            <a:custGeom>
              <a:avLst/>
              <a:gdLst/>
              <a:ahLst/>
              <a:cxnLst/>
              <a:rect l="0" t="0" r="0" b="0"/>
              <a:pathLst>
                <a:path w="163293" h="438760">
                  <a:moveTo>
                    <a:pt x="60609" y="0"/>
                  </a:moveTo>
                  <a:lnTo>
                    <a:pt x="41632" y="48808"/>
                  </a:lnTo>
                  <a:lnTo>
                    <a:pt x="21978" y="102315"/>
                  </a:lnTo>
                  <a:lnTo>
                    <a:pt x="6506" y="162349"/>
                  </a:lnTo>
                  <a:lnTo>
                    <a:pt x="0" y="198603"/>
                  </a:lnTo>
                  <a:lnTo>
                    <a:pt x="2187" y="229951"/>
                  </a:lnTo>
                  <a:lnTo>
                    <a:pt x="7950" y="241662"/>
                  </a:lnTo>
                  <a:lnTo>
                    <a:pt x="26540" y="258736"/>
                  </a:lnTo>
                  <a:lnTo>
                    <a:pt x="58163" y="263278"/>
                  </a:lnTo>
                  <a:lnTo>
                    <a:pt x="94562" y="258695"/>
                  </a:lnTo>
                  <a:lnTo>
                    <a:pt x="139226" y="238985"/>
                  </a:lnTo>
                  <a:lnTo>
                    <a:pt x="162075" y="222507"/>
                  </a:lnTo>
                  <a:lnTo>
                    <a:pt x="163292" y="218417"/>
                  </a:lnTo>
                  <a:lnTo>
                    <a:pt x="158010" y="217214"/>
                  </a:lnTo>
                  <a:lnTo>
                    <a:pt x="148396" y="217936"/>
                  </a:lnTo>
                  <a:lnTo>
                    <a:pt x="129587" y="230926"/>
                  </a:lnTo>
                  <a:lnTo>
                    <a:pt x="85040" y="281557"/>
                  </a:lnTo>
                  <a:lnTo>
                    <a:pt x="67001" y="328025"/>
                  </a:lnTo>
                  <a:lnTo>
                    <a:pt x="53532" y="378866"/>
                  </a:lnTo>
                  <a:lnTo>
                    <a:pt x="46898" y="43875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Freeform 218"/>
            <p:cNvSpPr/>
            <p:nvPr/>
          </p:nvSpPr>
          <p:spPr>
            <a:xfrm>
              <a:off x="7335493" y="9730119"/>
              <a:ext cx="95979" cy="383916"/>
            </a:xfrm>
            <a:custGeom>
              <a:avLst/>
              <a:gdLst/>
              <a:ahLst/>
              <a:cxnLst/>
              <a:rect l="0" t="0" r="0" b="0"/>
              <a:pathLst>
                <a:path w="95979" h="383916">
                  <a:moveTo>
                    <a:pt x="95978" y="0"/>
                  </a:moveTo>
                  <a:lnTo>
                    <a:pt x="76894" y="57253"/>
                  </a:lnTo>
                  <a:lnTo>
                    <a:pt x="63748" y="111250"/>
                  </a:lnTo>
                  <a:lnTo>
                    <a:pt x="54739" y="153548"/>
                  </a:lnTo>
                  <a:lnTo>
                    <a:pt x="41102" y="212062"/>
                  </a:lnTo>
                  <a:lnTo>
                    <a:pt x="27413" y="270533"/>
                  </a:lnTo>
                  <a:lnTo>
                    <a:pt x="13708" y="333561"/>
                  </a:lnTo>
                  <a:lnTo>
                    <a:pt x="0" y="38391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Freeform 219"/>
            <p:cNvSpPr/>
            <p:nvPr/>
          </p:nvSpPr>
          <p:spPr>
            <a:xfrm>
              <a:off x="7102402" y="10415680"/>
              <a:ext cx="95980" cy="68557"/>
            </a:xfrm>
            <a:custGeom>
              <a:avLst/>
              <a:gdLst/>
              <a:ahLst/>
              <a:cxnLst/>
              <a:rect l="0" t="0" r="0" b="0"/>
              <a:pathLst>
                <a:path w="95980" h="68557">
                  <a:moveTo>
                    <a:pt x="0" y="68556"/>
                  </a:moveTo>
                  <a:lnTo>
                    <a:pt x="48297" y="23305"/>
                  </a:lnTo>
                  <a:lnTo>
                    <a:pt x="95979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Freeform 220"/>
            <p:cNvSpPr/>
            <p:nvPr/>
          </p:nvSpPr>
          <p:spPr>
            <a:xfrm>
              <a:off x="7313662" y="10182589"/>
              <a:ext cx="131521" cy="425048"/>
            </a:xfrm>
            <a:custGeom>
              <a:avLst/>
              <a:gdLst/>
              <a:ahLst/>
              <a:cxnLst/>
              <a:rect l="0" t="0" r="0" b="0"/>
              <a:pathLst>
                <a:path w="131521" h="425048">
                  <a:moveTo>
                    <a:pt x="131520" y="0"/>
                  </a:moveTo>
                  <a:lnTo>
                    <a:pt x="109684" y="7279"/>
                  </a:lnTo>
                  <a:lnTo>
                    <a:pt x="74268" y="33642"/>
                  </a:lnTo>
                  <a:lnTo>
                    <a:pt x="32301" y="85020"/>
                  </a:lnTo>
                  <a:lnTo>
                    <a:pt x="6990" y="134711"/>
                  </a:lnTo>
                  <a:lnTo>
                    <a:pt x="0" y="170070"/>
                  </a:lnTo>
                  <a:lnTo>
                    <a:pt x="2707" y="183460"/>
                  </a:lnTo>
                  <a:lnTo>
                    <a:pt x="9082" y="193909"/>
                  </a:lnTo>
                  <a:lnTo>
                    <a:pt x="17902" y="202399"/>
                  </a:lnTo>
                  <a:lnTo>
                    <a:pt x="26829" y="203489"/>
                  </a:lnTo>
                  <a:lnTo>
                    <a:pt x="35827" y="199645"/>
                  </a:lnTo>
                  <a:lnTo>
                    <a:pt x="72162" y="167915"/>
                  </a:lnTo>
                  <a:lnTo>
                    <a:pt x="106964" y="108329"/>
                  </a:lnTo>
                  <a:lnTo>
                    <a:pt x="115150" y="95071"/>
                  </a:lnTo>
                  <a:lnTo>
                    <a:pt x="119083" y="92326"/>
                  </a:lnTo>
                  <a:lnTo>
                    <a:pt x="120182" y="96591"/>
                  </a:lnTo>
                  <a:lnTo>
                    <a:pt x="114450" y="139833"/>
                  </a:lnTo>
                  <a:lnTo>
                    <a:pt x="107166" y="202411"/>
                  </a:lnTo>
                  <a:lnTo>
                    <a:pt x="100944" y="255485"/>
                  </a:lnTo>
                  <a:lnTo>
                    <a:pt x="93515" y="304220"/>
                  </a:lnTo>
                  <a:lnTo>
                    <a:pt x="87251" y="361316"/>
                  </a:lnTo>
                  <a:lnTo>
                    <a:pt x="79809" y="406164"/>
                  </a:lnTo>
                  <a:lnTo>
                    <a:pt x="76675" y="42504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Freeform 221"/>
            <p:cNvSpPr/>
            <p:nvPr/>
          </p:nvSpPr>
          <p:spPr>
            <a:xfrm>
              <a:off x="6787045" y="9730119"/>
              <a:ext cx="219380" cy="452471"/>
            </a:xfrm>
            <a:custGeom>
              <a:avLst/>
              <a:gdLst/>
              <a:ahLst/>
              <a:cxnLst/>
              <a:rect l="0" t="0" r="0" b="0"/>
              <a:pathLst>
                <a:path w="219380" h="452471">
                  <a:moveTo>
                    <a:pt x="219379" y="0"/>
                  </a:moveTo>
                  <a:lnTo>
                    <a:pt x="172605" y="49822"/>
                  </a:lnTo>
                  <a:lnTo>
                    <a:pt x="140963" y="108246"/>
                  </a:lnTo>
                  <a:lnTo>
                    <a:pt x="112312" y="164249"/>
                  </a:lnTo>
                  <a:lnTo>
                    <a:pt x="86735" y="220847"/>
                  </a:lnTo>
                  <a:lnTo>
                    <a:pt x="64124" y="271443"/>
                  </a:lnTo>
                  <a:lnTo>
                    <a:pt x="47099" y="323506"/>
                  </a:lnTo>
                  <a:lnTo>
                    <a:pt x="27698" y="382816"/>
                  </a:lnTo>
                  <a:lnTo>
                    <a:pt x="13793" y="420660"/>
                  </a:lnTo>
                  <a:lnTo>
                    <a:pt x="0" y="4524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Freeform 222"/>
            <p:cNvSpPr/>
            <p:nvPr/>
          </p:nvSpPr>
          <p:spPr>
            <a:xfrm>
              <a:off x="6595088" y="10429391"/>
              <a:ext cx="13712" cy="27423"/>
            </a:xfrm>
            <a:custGeom>
              <a:avLst/>
              <a:gdLst/>
              <a:ahLst/>
              <a:cxnLst/>
              <a:rect l="0" t="0" r="0" b="0"/>
              <a:pathLst>
                <a:path w="13712" h="27423">
                  <a:moveTo>
                    <a:pt x="13711" y="0"/>
                  </a:moveTo>
                  <a:lnTo>
                    <a:pt x="0" y="2742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Freeform 223"/>
            <p:cNvSpPr/>
            <p:nvPr/>
          </p:nvSpPr>
          <p:spPr>
            <a:xfrm>
              <a:off x="6540243" y="10580215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Freeform 224"/>
            <p:cNvSpPr/>
            <p:nvPr/>
          </p:nvSpPr>
          <p:spPr>
            <a:xfrm>
              <a:off x="6540243" y="10374547"/>
              <a:ext cx="164536" cy="123401"/>
            </a:xfrm>
            <a:custGeom>
              <a:avLst/>
              <a:gdLst/>
              <a:ahLst/>
              <a:cxnLst/>
              <a:rect l="0" t="0" r="0" b="0"/>
              <a:pathLst>
                <a:path w="164536" h="123401">
                  <a:moveTo>
                    <a:pt x="0" y="123400"/>
                  </a:moveTo>
                  <a:lnTo>
                    <a:pt x="23417" y="92084"/>
                  </a:lnTo>
                  <a:lnTo>
                    <a:pt x="74536" y="54978"/>
                  </a:lnTo>
                  <a:lnTo>
                    <a:pt x="137335" y="12205"/>
                  </a:lnTo>
                  <a:lnTo>
                    <a:pt x="164535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Freeform 225"/>
            <p:cNvSpPr/>
            <p:nvPr/>
          </p:nvSpPr>
          <p:spPr>
            <a:xfrm>
              <a:off x="6787045" y="10278568"/>
              <a:ext cx="27423" cy="301648"/>
            </a:xfrm>
            <a:custGeom>
              <a:avLst/>
              <a:gdLst/>
              <a:ahLst/>
              <a:cxnLst/>
              <a:rect l="0" t="0" r="0" b="0"/>
              <a:pathLst>
                <a:path w="27423" h="301648">
                  <a:moveTo>
                    <a:pt x="27422" y="0"/>
                  </a:moveTo>
                  <a:lnTo>
                    <a:pt x="27422" y="54731"/>
                  </a:lnTo>
                  <a:lnTo>
                    <a:pt x="25899" y="113888"/>
                  </a:lnTo>
                  <a:lnTo>
                    <a:pt x="16476" y="166286"/>
                  </a:lnTo>
                  <a:lnTo>
                    <a:pt x="8339" y="212540"/>
                  </a:lnTo>
                  <a:lnTo>
                    <a:pt x="3706" y="251379"/>
                  </a:lnTo>
                  <a:lnTo>
                    <a:pt x="0" y="30164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Freeform 226"/>
            <p:cNvSpPr/>
            <p:nvPr/>
          </p:nvSpPr>
          <p:spPr>
            <a:xfrm>
              <a:off x="6919516" y="10210012"/>
              <a:ext cx="138045" cy="240688"/>
            </a:xfrm>
            <a:custGeom>
              <a:avLst/>
              <a:gdLst/>
              <a:ahLst/>
              <a:cxnLst/>
              <a:rect l="0" t="0" r="0" b="0"/>
              <a:pathLst>
                <a:path w="138045" h="240688">
                  <a:moveTo>
                    <a:pt x="45774" y="41133"/>
                  </a:moveTo>
                  <a:lnTo>
                    <a:pt x="30860" y="96730"/>
                  </a:lnTo>
                  <a:lnTo>
                    <a:pt x="13544" y="150972"/>
                  </a:lnTo>
                  <a:lnTo>
                    <a:pt x="0" y="199280"/>
                  </a:lnTo>
                  <a:lnTo>
                    <a:pt x="23" y="213597"/>
                  </a:lnTo>
                  <a:lnTo>
                    <a:pt x="8174" y="237629"/>
                  </a:lnTo>
                  <a:lnTo>
                    <a:pt x="16137" y="240687"/>
                  </a:lnTo>
                  <a:lnTo>
                    <a:pt x="26017" y="238154"/>
                  </a:lnTo>
                  <a:lnTo>
                    <a:pt x="49180" y="221630"/>
                  </a:lnTo>
                  <a:lnTo>
                    <a:pt x="97229" y="161368"/>
                  </a:lnTo>
                  <a:lnTo>
                    <a:pt x="122974" y="108752"/>
                  </a:lnTo>
                  <a:lnTo>
                    <a:pt x="136189" y="54567"/>
                  </a:lnTo>
                  <a:lnTo>
                    <a:pt x="138044" y="36377"/>
                  </a:lnTo>
                  <a:lnTo>
                    <a:pt x="134710" y="24252"/>
                  </a:lnTo>
                  <a:lnTo>
                    <a:pt x="127917" y="16168"/>
                  </a:lnTo>
                  <a:lnTo>
                    <a:pt x="100619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9" name="Freeform 228"/>
          <p:cNvSpPr/>
          <p:nvPr/>
        </p:nvSpPr>
        <p:spPr>
          <a:xfrm>
            <a:off x="7854042" y="9880357"/>
            <a:ext cx="108495" cy="123962"/>
          </a:xfrm>
          <a:custGeom>
            <a:avLst/>
            <a:gdLst/>
            <a:ahLst/>
            <a:cxnLst/>
            <a:rect l="0" t="0" r="0" b="0"/>
            <a:pathLst>
              <a:path w="108495" h="123962">
                <a:moveTo>
                  <a:pt x="57321" y="55430"/>
                </a:moveTo>
                <a:lnTo>
                  <a:pt x="50042" y="77267"/>
                </a:lnTo>
                <a:lnTo>
                  <a:pt x="52468" y="82176"/>
                </a:lnTo>
                <a:lnTo>
                  <a:pt x="58656" y="83925"/>
                </a:lnTo>
                <a:lnTo>
                  <a:pt x="67353" y="83568"/>
                </a:lnTo>
                <a:lnTo>
                  <a:pt x="85140" y="75045"/>
                </a:lnTo>
                <a:lnTo>
                  <a:pt x="94149" y="68507"/>
                </a:lnTo>
                <a:lnTo>
                  <a:pt x="98631" y="59578"/>
                </a:lnTo>
                <a:lnTo>
                  <a:pt x="99548" y="37469"/>
                </a:lnTo>
                <a:lnTo>
                  <a:pt x="90816" y="16470"/>
                </a:lnTo>
                <a:lnTo>
                  <a:pt x="84221" y="6605"/>
                </a:lnTo>
                <a:lnTo>
                  <a:pt x="75255" y="1551"/>
                </a:lnTo>
                <a:lnTo>
                  <a:pt x="53104" y="0"/>
                </a:lnTo>
                <a:lnTo>
                  <a:pt x="42322" y="4765"/>
                </a:lnTo>
                <a:lnTo>
                  <a:pt x="22217" y="22249"/>
                </a:lnTo>
                <a:lnTo>
                  <a:pt x="1047" y="57787"/>
                </a:lnTo>
                <a:lnTo>
                  <a:pt x="0" y="69189"/>
                </a:lnTo>
                <a:lnTo>
                  <a:pt x="6962" y="89983"/>
                </a:lnTo>
                <a:lnTo>
                  <a:pt x="16131" y="95224"/>
                </a:lnTo>
                <a:lnTo>
                  <a:pt x="42569" y="96984"/>
                </a:lnTo>
                <a:lnTo>
                  <a:pt x="53580" y="92274"/>
                </a:lnTo>
                <a:lnTo>
                  <a:pt x="69877" y="74852"/>
                </a:lnTo>
                <a:lnTo>
                  <a:pt x="73309" y="63808"/>
                </a:lnTo>
                <a:lnTo>
                  <a:pt x="73059" y="39348"/>
                </a:lnTo>
                <a:lnTo>
                  <a:pt x="67813" y="34045"/>
                </a:lnTo>
                <a:lnTo>
                  <a:pt x="59745" y="33556"/>
                </a:lnTo>
                <a:lnTo>
                  <a:pt x="49796" y="36277"/>
                </a:lnTo>
                <a:lnTo>
                  <a:pt x="41640" y="42662"/>
                </a:lnTo>
                <a:lnTo>
                  <a:pt x="28516" y="61944"/>
                </a:lnTo>
                <a:lnTo>
                  <a:pt x="25729" y="85748"/>
                </a:lnTo>
                <a:lnTo>
                  <a:pt x="27119" y="98494"/>
                </a:lnTo>
                <a:lnTo>
                  <a:pt x="32616" y="105468"/>
                </a:lnTo>
                <a:lnTo>
                  <a:pt x="40851" y="108594"/>
                </a:lnTo>
                <a:lnTo>
                  <a:pt x="50911" y="109154"/>
                </a:lnTo>
                <a:lnTo>
                  <a:pt x="60666" y="104958"/>
                </a:lnTo>
                <a:lnTo>
                  <a:pt x="79628" y="88107"/>
                </a:lnTo>
                <a:lnTo>
                  <a:pt x="100155" y="52925"/>
                </a:lnTo>
                <a:lnTo>
                  <a:pt x="101113" y="41573"/>
                </a:lnTo>
                <a:lnTo>
                  <a:pt x="94050" y="20833"/>
                </a:lnTo>
                <a:lnTo>
                  <a:pt x="87901" y="17131"/>
                </a:lnTo>
                <a:lnTo>
                  <a:pt x="80754" y="17710"/>
                </a:lnTo>
                <a:lnTo>
                  <a:pt x="64689" y="26479"/>
                </a:lnTo>
                <a:lnTo>
                  <a:pt x="47392" y="40532"/>
                </a:lnTo>
                <a:lnTo>
                  <a:pt x="37673" y="65059"/>
                </a:lnTo>
                <a:lnTo>
                  <a:pt x="35082" y="80131"/>
                </a:lnTo>
                <a:lnTo>
                  <a:pt x="40327" y="105002"/>
                </a:lnTo>
                <a:lnTo>
                  <a:pt x="45992" y="115901"/>
                </a:lnTo>
                <a:lnTo>
                  <a:pt x="54339" y="121643"/>
                </a:lnTo>
                <a:lnTo>
                  <a:pt x="75800" y="123961"/>
                </a:lnTo>
                <a:lnTo>
                  <a:pt x="84876" y="119399"/>
                </a:lnTo>
                <a:lnTo>
                  <a:pt x="99021" y="102143"/>
                </a:lnTo>
                <a:lnTo>
                  <a:pt x="102262" y="79238"/>
                </a:lnTo>
                <a:lnTo>
                  <a:pt x="100993" y="66732"/>
                </a:lnTo>
                <a:lnTo>
                  <a:pt x="95576" y="56871"/>
                </a:lnTo>
                <a:lnTo>
                  <a:pt x="77370" y="41852"/>
                </a:lnTo>
                <a:lnTo>
                  <a:pt x="69164" y="41809"/>
                </a:lnTo>
                <a:lnTo>
                  <a:pt x="62169" y="46349"/>
                </a:lnTo>
                <a:lnTo>
                  <a:pt x="55982" y="53947"/>
                </a:lnTo>
                <a:lnTo>
                  <a:pt x="53382" y="63583"/>
                </a:lnTo>
                <a:lnTo>
                  <a:pt x="54554" y="86476"/>
                </a:lnTo>
                <a:lnTo>
                  <a:pt x="60047" y="92885"/>
                </a:lnTo>
                <a:lnTo>
                  <a:pt x="68279" y="95636"/>
                </a:lnTo>
                <a:lnTo>
                  <a:pt x="78337" y="95945"/>
                </a:lnTo>
                <a:lnTo>
                  <a:pt x="86566" y="91581"/>
                </a:lnTo>
                <a:lnTo>
                  <a:pt x="99773" y="74545"/>
                </a:lnTo>
                <a:lnTo>
                  <a:pt x="108494" y="31978"/>
                </a:lnTo>
                <a:lnTo>
                  <a:pt x="105148" y="23038"/>
                </a:lnTo>
                <a:lnTo>
                  <a:pt x="98347" y="18601"/>
                </a:lnTo>
                <a:lnTo>
                  <a:pt x="89242" y="17166"/>
                </a:lnTo>
                <a:lnTo>
                  <a:pt x="80125" y="20780"/>
                </a:lnTo>
                <a:lnTo>
                  <a:pt x="61870" y="36983"/>
                </a:lnTo>
                <a:lnTo>
                  <a:pt x="31099" y="89621"/>
                </a:lnTo>
                <a:lnTo>
                  <a:pt x="16188" y="1102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2" name="Group 231"/>
          <p:cNvGrpSpPr/>
          <p:nvPr/>
        </p:nvGrpSpPr>
        <p:grpSpPr>
          <a:xfrm>
            <a:off x="6796028" y="9675275"/>
            <a:ext cx="1142759" cy="342781"/>
            <a:chOff x="6796028" y="9675275"/>
            <a:chExt cx="1142759" cy="342781"/>
          </a:xfrm>
        </p:grpSpPr>
        <p:sp>
          <p:nvSpPr>
            <p:cNvPr id="230" name="Freeform 229"/>
            <p:cNvSpPr/>
            <p:nvPr/>
          </p:nvSpPr>
          <p:spPr>
            <a:xfrm>
              <a:off x="6869312" y="9860121"/>
              <a:ext cx="1069475" cy="61957"/>
            </a:xfrm>
            <a:custGeom>
              <a:avLst/>
              <a:gdLst/>
              <a:ahLst/>
              <a:cxnLst/>
              <a:rect l="0" t="0" r="0" b="0"/>
              <a:pathLst>
                <a:path w="1069475" h="61957">
                  <a:moveTo>
                    <a:pt x="1069474" y="61956"/>
                  </a:moveTo>
                  <a:lnTo>
                    <a:pt x="1013876" y="57893"/>
                  </a:lnTo>
                  <a:lnTo>
                    <a:pt x="952357" y="42871"/>
                  </a:lnTo>
                  <a:lnTo>
                    <a:pt x="899522" y="37004"/>
                  </a:lnTo>
                  <a:lnTo>
                    <a:pt x="845273" y="27986"/>
                  </a:lnTo>
                  <a:lnTo>
                    <a:pt x="783326" y="22944"/>
                  </a:lnTo>
                  <a:lnTo>
                    <a:pt x="724007" y="21450"/>
                  </a:lnTo>
                  <a:lnTo>
                    <a:pt x="667837" y="21008"/>
                  </a:lnTo>
                  <a:lnTo>
                    <a:pt x="612599" y="20877"/>
                  </a:lnTo>
                  <a:lnTo>
                    <a:pt x="557638" y="20838"/>
                  </a:lnTo>
                  <a:lnTo>
                    <a:pt x="502758" y="20826"/>
                  </a:lnTo>
                  <a:lnTo>
                    <a:pt x="447903" y="20823"/>
                  </a:lnTo>
                  <a:lnTo>
                    <a:pt x="393056" y="20822"/>
                  </a:lnTo>
                  <a:lnTo>
                    <a:pt x="330931" y="20822"/>
                  </a:lnTo>
                  <a:lnTo>
                    <a:pt x="278838" y="13543"/>
                  </a:lnTo>
                  <a:lnTo>
                    <a:pt x="227179" y="9016"/>
                  </a:lnTo>
                  <a:lnTo>
                    <a:pt x="173278" y="7675"/>
                  </a:lnTo>
                  <a:lnTo>
                    <a:pt x="118713" y="0"/>
                  </a:lnTo>
                  <a:lnTo>
                    <a:pt x="56627" y="4127"/>
                  </a:lnTo>
                  <a:lnTo>
                    <a:pt x="0" y="71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Freeform 230"/>
            <p:cNvSpPr/>
            <p:nvPr/>
          </p:nvSpPr>
          <p:spPr>
            <a:xfrm>
              <a:off x="6796028" y="9675275"/>
              <a:ext cx="265242" cy="342781"/>
            </a:xfrm>
            <a:custGeom>
              <a:avLst/>
              <a:gdLst/>
              <a:ahLst/>
              <a:cxnLst/>
              <a:rect l="0" t="0" r="0" b="0"/>
              <a:pathLst>
                <a:path w="265242" h="342781">
                  <a:moveTo>
                    <a:pt x="265241" y="0"/>
                  </a:moveTo>
                  <a:lnTo>
                    <a:pt x="207989" y="45447"/>
                  </a:lnTo>
                  <a:lnTo>
                    <a:pt x="145586" y="106195"/>
                  </a:lnTo>
                  <a:lnTo>
                    <a:pt x="87206" y="164356"/>
                  </a:lnTo>
                  <a:lnTo>
                    <a:pt x="26476" y="223533"/>
                  </a:lnTo>
                  <a:lnTo>
                    <a:pt x="2206" y="242046"/>
                  </a:lnTo>
                  <a:lnTo>
                    <a:pt x="0" y="249725"/>
                  </a:lnTo>
                  <a:lnTo>
                    <a:pt x="4623" y="256368"/>
                  </a:lnTo>
                  <a:lnTo>
                    <a:pt x="26010" y="267812"/>
                  </a:lnTo>
                  <a:lnTo>
                    <a:pt x="89394" y="287572"/>
                  </a:lnTo>
                  <a:lnTo>
                    <a:pt x="138488" y="301539"/>
                  </a:lnTo>
                  <a:lnTo>
                    <a:pt x="166249" y="312263"/>
                  </a:lnTo>
                  <a:lnTo>
                    <a:pt x="208899" y="335850"/>
                  </a:lnTo>
                  <a:lnTo>
                    <a:pt x="237819" y="3427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27332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" y="927100"/>
            <a:ext cx="635397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2a. 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215900"/>
            <a:ext cx="6971159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Is the inequality always, sometimes, or never true?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4" name="Picture 3"/>
          <p:cNvPicPr>
            <a:picLocks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0200" y="-266700"/>
            <a:ext cx="4965700" cy="28194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5" name="TextBox 4"/>
          <p:cNvSpPr txBox="1"/>
          <p:nvPr/>
        </p:nvSpPr>
        <p:spPr>
          <a:xfrm>
            <a:off x="101600" y="5410200"/>
            <a:ext cx="550714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2b.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6" name="Picture 5"/>
          <p:cNvPicPr>
            <a:picLocks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1800" y="4216400"/>
            <a:ext cx="5080000" cy="2794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7" name="Freeform 6"/>
          <p:cNvSpPr/>
          <p:nvPr/>
        </p:nvSpPr>
        <p:spPr>
          <a:xfrm>
            <a:off x="7183882" y="653796"/>
            <a:ext cx="2922779" cy="513081"/>
          </a:xfrm>
          <a:custGeom>
            <a:avLst/>
            <a:gdLst/>
            <a:ahLst/>
            <a:cxnLst/>
            <a:rect l="0" t="0" r="0" b="0"/>
            <a:pathLst>
              <a:path w="2922779" h="513081">
                <a:moveTo>
                  <a:pt x="0" y="0"/>
                </a:moveTo>
                <a:lnTo>
                  <a:pt x="2922778" y="0"/>
                </a:lnTo>
                <a:lnTo>
                  <a:pt x="2922778" y="513080"/>
                </a:lnTo>
                <a:lnTo>
                  <a:pt x="0" y="513080"/>
                </a:lnTo>
                <a:close/>
              </a:path>
            </a:pathLst>
          </a:custGeom>
          <a:solidFill>
            <a:srgbClr val="FFFF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6831584" y="4288663"/>
            <a:ext cx="3086101" cy="489713"/>
          </a:xfrm>
          <a:custGeom>
            <a:avLst/>
            <a:gdLst/>
            <a:ahLst/>
            <a:cxnLst/>
            <a:rect l="0" t="0" r="0" b="0"/>
            <a:pathLst>
              <a:path w="3086101" h="489713">
                <a:moveTo>
                  <a:pt x="0" y="0"/>
                </a:moveTo>
                <a:lnTo>
                  <a:pt x="3086100" y="0"/>
                </a:lnTo>
                <a:lnTo>
                  <a:pt x="3086100" y="489712"/>
                </a:lnTo>
                <a:lnTo>
                  <a:pt x="0" y="489712"/>
                </a:lnTo>
                <a:close/>
              </a:path>
            </a:pathLst>
          </a:custGeom>
          <a:solidFill>
            <a:srgbClr val="FFFF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52400" y="9867900"/>
            <a:ext cx="4396135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2c. Do problems 9 &amp; 10 on WS.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7307834" y="8571230"/>
            <a:ext cx="1002793" cy="396368"/>
          </a:xfrm>
          <a:custGeom>
            <a:avLst/>
            <a:gdLst/>
            <a:ahLst/>
            <a:cxnLst/>
            <a:rect l="0" t="0" r="0" b="0"/>
            <a:pathLst>
              <a:path w="1002793" h="396368">
                <a:moveTo>
                  <a:pt x="0" y="0"/>
                </a:moveTo>
                <a:lnTo>
                  <a:pt x="1002792" y="0"/>
                </a:lnTo>
                <a:lnTo>
                  <a:pt x="1002792" y="396367"/>
                </a:lnTo>
                <a:lnTo>
                  <a:pt x="0" y="396367"/>
                </a:lnTo>
                <a:close/>
              </a:path>
            </a:pathLst>
          </a:custGeom>
          <a:solidFill>
            <a:srgbClr val="FFFF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644426" y="1288853"/>
            <a:ext cx="3003302" cy="548449"/>
            <a:chOff x="644426" y="1288853"/>
            <a:chExt cx="3003302" cy="548449"/>
          </a:xfrm>
        </p:grpSpPr>
        <p:sp>
          <p:nvSpPr>
            <p:cNvPr id="11" name="Freeform 10"/>
            <p:cNvSpPr/>
            <p:nvPr/>
          </p:nvSpPr>
          <p:spPr>
            <a:xfrm>
              <a:off x="644426" y="1494521"/>
              <a:ext cx="274226" cy="27423"/>
            </a:xfrm>
            <a:custGeom>
              <a:avLst/>
              <a:gdLst/>
              <a:ahLst/>
              <a:cxnLst/>
              <a:rect l="0" t="0" r="0" b="0"/>
              <a:pathLst>
                <a:path w="274226" h="27423">
                  <a:moveTo>
                    <a:pt x="0" y="27422"/>
                  </a:moveTo>
                  <a:lnTo>
                    <a:pt x="45310" y="17999"/>
                  </a:lnTo>
                  <a:lnTo>
                    <a:pt x="102971" y="13458"/>
                  </a:lnTo>
                  <a:lnTo>
                    <a:pt x="159328" y="4665"/>
                  </a:lnTo>
                  <a:lnTo>
                    <a:pt x="213097" y="1382"/>
                  </a:lnTo>
                  <a:lnTo>
                    <a:pt x="27422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1111172" y="1288853"/>
              <a:ext cx="234893" cy="521027"/>
            </a:xfrm>
            <a:custGeom>
              <a:avLst/>
              <a:gdLst/>
              <a:ahLst/>
              <a:cxnLst/>
              <a:rect l="0" t="0" r="0" b="0"/>
              <a:pathLst>
                <a:path w="234893" h="521027">
                  <a:moveTo>
                    <a:pt x="13146" y="0"/>
                  </a:moveTo>
                  <a:lnTo>
                    <a:pt x="11623" y="56255"/>
                  </a:lnTo>
                  <a:lnTo>
                    <a:pt x="5868" y="102699"/>
                  </a:lnTo>
                  <a:lnTo>
                    <a:pt x="2294" y="149748"/>
                  </a:lnTo>
                  <a:lnTo>
                    <a:pt x="706" y="197573"/>
                  </a:lnTo>
                  <a:lnTo>
                    <a:pt x="0" y="249297"/>
                  </a:lnTo>
                  <a:lnTo>
                    <a:pt x="7811" y="294631"/>
                  </a:lnTo>
                  <a:lnTo>
                    <a:pt x="29339" y="350350"/>
                  </a:lnTo>
                  <a:lnTo>
                    <a:pt x="49289" y="379660"/>
                  </a:lnTo>
                  <a:lnTo>
                    <a:pt x="78469" y="402844"/>
                  </a:lnTo>
                  <a:lnTo>
                    <a:pt x="115813" y="411117"/>
                  </a:lnTo>
                  <a:lnTo>
                    <a:pt x="153231" y="408192"/>
                  </a:lnTo>
                  <a:lnTo>
                    <a:pt x="180018" y="396735"/>
                  </a:lnTo>
                  <a:lnTo>
                    <a:pt x="212228" y="373155"/>
                  </a:lnTo>
                  <a:lnTo>
                    <a:pt x="227567" y="347647"/>
                  </a:lnTo>
                  <a:lnTo>
                    <a:pt x="233790" y="332313"/>
                  </a:lnTo>
                  <a:lnTo>
                    <a:pt x="234892" y="317521"/>
                  </a:lnTo>
                  <a:lnTo>
                    <a:pt x="227991" y="288897"/>
                  </a:lnTo>
                  <a:lnTo>
                    <a:pt x="218839" y="279435"/>
                  </a:lnTo>
                  <a:lnTo>
                    <a:pt x="192418" y="268923"/>
                  </a:lnTo>
                  <a:lnTo>
                    <a:pt x="179889" y="270690"/>
                  </a:lnTo>
                  <a:lnTo>
                    <a:pt x="157841" y="284841"/>
                  </a:lnTo>
                  <a:lnTo>
                    <a:pt x="141949" y="310427"/>
                  </a:lnTo>
                  <a:lnTo>
                    <a:pt x="124437" y="359093"/>
                  </a:lnTo>
                  <a:lnTo>
                    <a:pt x="117454" y="394211"/>
                  </a:lnTo>
                  <a:lnTo>
                    <a:pt x="122088" y="446718"/>
                  </a:lnTo>
                  <a:lnTo>
                    <a:pt x="137302" y="498053"/>
                  </a:lnTo>
                  <a:lnTo>
                    <a:pt x="150259" y="52102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1398543" y="1563077"/>
              <a:ext cx="191957" cy="191958"/>
            </a:xfrm>
            <a:custGeom>
              <a:avLst/>
              <a:gdLst/>
              <a:ahLst/>
              <a:cxnLst/>
              <a:rect l="0" t="0" r="0" b="0"/>
              <a:pathLst>
                <a:path w="191957" h="191958">
                  <a:moveTo>
                    <a:pt x="0" y="0"/>
                  </a:moveTo>
                  <a:lnTo>
                    <a:pt x="26362" y="57252"/>
                  </a:lnTo>
                  <a:lnTo>
                    <a:pt x="61632" y="108642"/>
                  </a:lnTo>
                  <a:lnTo>
                    <a:pt x="117015" y="159224"/>
                  </a:lnTo>
                  <a:lnTo>
                    <a:pt x="152993" y="179888"/>
                  </a:lnTo>
                  <a:lnTo>
                    <a:pt x="191956" y="1919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1439676" y="1535655"/>
              <a:ext cx="137113" cy="287936"/>
            </a:xfrm>
            <a:custGeom>
              <a:avLst/>
              <a:gdLst/>
              <a:ahLst/>
              <a:cxnLst/>
              <a:rect l="0" t="0" r="0" b="0"/>
              <a:pathLst>
                <a:path w="137113" h="287936">
                  <a:moveTo>
                    <a:pt x="137112" y="0"/>
                  </a:moveTo>
                  <a:lnTo>
                    <a:pt x="116743" y="34362"/>
                  </a:lnTo>
                  <a:lnTo>
                    <a:pt x="99761" y="81107"/>
                  </a:lnTo>
                  <a:lnTo>
                    <a:pt x="67498" y="143371"/>
                  </a:lnTo>
                  <a:lnTo>
                    <a:pt x="44883" y="180100"/>
                  </a:lnTo>
                  <a:lnTo>
                    <a:pt x="23593" y="233456"/>
                  </a:lnTo>
                  <a:lnTo>
                    <a:pt x="0" y="2879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1631633" y="1620781"/>
              <a:ext cx="150824" cy="10853"/>
            </a:xfrm>
            <a:custGeom>
              <a:avLst/>
              <a:gdLst/>
              <a:ahLst/>
              <a:cxnLst/>
              <a:rect l="0" t="0" r="0" b="0"/>
              <a:pathLst>
                <a:path w="150824" h="10853">
                  <a:moveTo>
                    <a:pt x="0" y="10852"/>
                  </a:moveTo>
                  <a:lnTo>
                    <a:pt x="48807" y="0"/>
                  </a:lnTo>
                  <a:lnTo>
                    <a:pt x="94190" y="2051"/>
                  </a:lnTo>
                  <a:lnTo>
                    <a:pt x="150823" y="1085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1891499" y="1439676"/>
              <a:ext cx="206316" cy="322789"/>
            </a:xfrm>
            <a:custGeom>
              <a:avLst/>
              <a:gdLst/>
              <a:ahLst/>
              <a:cxnLst/>
              <a:rect l="0" t="0" r="0" b="0"/>
              <a:pathLst>
                <a:path w="206316" h="322789">
                  <a:moveTo>
                    <a:pt x="55492" y="0"/>
                  </a:moveTo>
                  <a:lnTo>
                    <a:pt x="112744" y="26363"/>
                  </a:lnTo>
                  <a:lnTo>
                    <a:pt x="144905" y="51315"/>
                  </a:lnTo>
                  <a:lnTo>
                    <a:pt x="166452" y="85284"/>
                  </a:lnTo>
                  <a:lnTo>
                    <a:pt x="182485" y="131573"/>
                  </a:lnTo>
                  <a:lnTo>
                    <a:pt x="182327" y="183883"/>
                  </a:lnTo>
                  <a:lnTo>
                    <a:pt x="167101" y="245207"/>
                  </a:lnTo>
                  <a:lnTo>
                    <a:pt x="143236" y="285939"/>
                  </a:lnTo>
                  <a:lnTo>
                    <a:pt x="120388" y="307869"/>
                  </a:lnTo>
                  <a:lnTo>
                    <a:pt x="90936" y="319647"/>
                  </a:lnTo>
                  <a:lnTo>
                    <a:pt x="74551" y="322788"/>
                  </a:lnTo>
                  <a:lnTo>
                    <a:pt x="44157" y="318152"/>
                  </a:lnTo>
                  <a:lnTo>
                    <a:pt x="29654" y="312650"/>
                  </a:lnTo>
                  <a:lnTo>
                    <a:pt x="9476" y="294349"/>
                  </a:lnTo>
                  <a:lnTo>
                    <a:pt x="1963" y="283071"/>
                  </a:lnTo>
                  <a:lnTo>
                    <a:pt x="0" y="270981"/>
                  </a:lnTo>
                  <a:lnTo>
                    <a:pt x="5946" y="245360"/>
                  </a:lnTo>
                  <a:lnTo>
                    <a:pt x="16367" y="236700"/>
                  </a:lnTo>
                  <a:lnTo>
                    <a:pt x="48259" y="227077"/>
                  </a:lnTo>
                  <a:lnTo>
                    <a:pt x="94482" y="228939"/>
                  </a:lnTo>
                  <a:lnTo>
                    <a:pt x="151047" y="254163"/>
                  </a:lnTo>
                  <a:lnTo>
                    <a:pt x="187908" y="279622"/>
                  </a:lnTo>
                  <a:lnTo>
                    <a:pt x="206315" y="3153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2262348" y="1535655"/>
              <a:ext cx="96404" cy="219380"/>
            </a:xfrm>
            <a:custGeom>
              <a:avLst/>
              <a:gdLst/>
              <a:ahLst/>
              <a:cxnLst/>
              <a:rect l="0" t="0" r="0" b="0"/>
              <a:pathLst>
                <a:path w="96404" h="219380">
                  <a:moveTo>
                    <a:pt x="0" y="0"/>
                  </a:moveTo>
                  <a:lnTo>
                    <a:pt x="57252" y="30889"/>
                  </a:lnTo>
                  <a:lnTo>
                    <a:pt x="89413" y="52655"/>
                  </a:lnTo>
                  <a:lnTo>
                    <a:pt x="94649" y="62526"/>
                  </a:lnTo>
                  <a:lnTo>
                    <a:pt x="96403" y="85681"/>
                  </a:lnTo>
                  <a:lnTo>
                    <a:pt x="88042" y="107144"/>
                  </a:lnTo>
                  <a:lnTo>
                    <a:pt x="40437" y="164310"/>
                  </a:lnTo>
                  <a:lnTo>
                    <a:pt x="0" y="2193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2468016" y="1590499"/>
              <a:ext cx="191958" cy="1"/>
            </a:xfrm>
            <a:custGeom>
              <a:avLst/>
              <a:gdLst/>
              <a:ahLst/>
              <a:cxnLst/>
              <a:rect l="0" t="0" r="0" b="0"/>
              <a:pathLst>
                <a:path w="191958" h="1">
                  <a:moveTo>
                    <a:pt x="0" y="0"/>
                  </a:moveTo>
                  <a:lnTo>
                    <a:pt x="45309" y="0"/>
                  </a:lnTo>
                  <a:lnTo>
                    <a:pt x="102971" y="0"/>
                  </a:lnTo>
                  <a:lnTo>
                    <a:pt x="165634" y="0"/>
                  </a:lnTo>
                  <a:lnTo>
                    <a:pt x="19195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2757050" y="1453387"/>
              <a:ext cx="209088" cy="383915"/>
            </a:xfrm>
            <a:custGeom>
              <a:avLst/>
              <a:gdLst/>
              <a:ahLst/>
              <a:cxnLst/>
              <a:rect l="0" t="0" r="0" b="0"/>
              <a:pathLst>
                <a:path w="209088" h="383915">
                  <a:moveTo>
                    <a:pt x="26324" y="0"/>
                  </a:moveTo>
                  <a:lnTo>
                    <a:pt x="11409" y="59660"/>
                  </a:lnTo>
                  <a:lnTo>
                    <a:pt x="2607" y="115179"/>
                  </a:lnTo>
                  <a:lnTo>
                    <a:pt x="0" y="175810"/>
                  </a:lnTo>
                  <a:lnTo>
                    <a:pt x="2436" y="212203"/>
                  </a:lnTo>
                  <a:lnTo>
                    <a:pt x="13676" y="243612"/>
                  </a:lnTo>
                  <a:lnTo>
                    <a:pt x="32890" y="268744"/>
                  </a:lnTo>
                  <a:lnTo>
                    <a:pt x="56665" y="288547"/>
                  </a:lnTo>
                  <a:lnTo>
                    <a:pt x="82466" y="302426"/>
                  </a:lnTo>
                  <a:lnTo>
                    <a:pt x="117293" y="305548"/>
                  </a:lnTo>
                  <a:lnTo>
                    <a:pt x="155116" y="300334"/>
                  </a:lnTo>
                  <a:lnTo>
                    <a:pt x="187160" y="287860"/>
                  </a:lnTo>
                  <a:lnTo>
                    <a:pt x="197534" y="277221"/>
                  </a:lnTo>
                  <a:lnTo>
                    <a:pt x="209060" y="249149"/>
                  </a:lnTo>
                  <a:lnTo>
                    <a:pt x="209087" y="236179"/>
                  </a:lnTo>
                  <a:lnTo>
                    <a:pt x="200991" y="213643"/>
                  </a:lnTo>
                  <a:lnTo>
                    <a:pt x="183174" y="197533"/>
                  </a:lnTo>
                  <a:lnTo>
                    <a:pt x="172024" y="191104"/>
                  </a:lnTo>
                  <a:lnTo>
                    <a:pt x="160021" y="191388"/>
                  </a:lnTo>
                  <a:lnTo>
                    <a:pt x="134496" y="203892"/>
                  </a:lnTo>
                  <a:lnTo>
                    <a:pt x="116042" y="224684"/>
                  </a:lnTo>
                  <a:lnTo>
                    <a:pt x="108988" y="236627"/>
                  </a:lnTo>
                  <a:lnTo>
                    <a:pt x="99060" y="289830"/>
                  </a:lnTo>
                  <a:lnTo>
                    <a:pt x="104863" y="323817"/>
                  </a:lnTo>
                  <a:lnTo>
                    <a:pt x="117598" y="351110"/>
                  </a:lnTo>
                  <a:lnTo>
                    <a:pt x="149725" y="3839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2989042" y="1617922"/>
              <a:ext cx="205669" cy="178246"/>
            </a:xfrm>
            <a:custGeom>
              <a:avLst/>
              <a:gdLst/>
              <a:ahLst/>
              <a:cxnLst/>
              <a:rect l="0" t="0" r="0" b="0"/>
              <a:pathLst>
                <a:path w="205669" h="178246">
                  <a:moveTo>
                    <a:pt x="0" y="0"/>
                  </a:moveTo>
                  <a:lnTo>
                    <a:pt x="56197" y="57720"/>
                  </a:lnTo>
                  <a:lnTo>
                    <a:pt x="111974" y="116500"/>
                  </a:lnTo>
                  <a:lnTo>
                    <a:pt x="167694" y="160165"/>
                  </a:lnTo>
                  <a:lnTo>
                    <a:pt x="205668" y="1782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3071309" y="1631633"/>
              <a:ext cx="41135" cy="191958"/>
            </a:xfrm>
            <a:custGeom>
              <a:avLst/>
              <a:gdLst/>
              <a:ahLst/>
              <a:cxnLst/>
              <a:rect l="0" t="0" r="0" b="0"/>
              <a:pathLst>
                <a:path w="41135" h="191958">
                  <a:moveTo>
                    <a:pt x="41134" y="0"/>
                  </a:moveTo>
                  <a:lnTo>
                    <a:pt x="30187" y="45309"/>
                  </a:lnTo>
                  <a:lnTo>
                    <a:pt x="19270" y="102971"/>
                  </a:lnTo>
                  <a:lnTo>
                    <a:pt x="10747" y="165633"/>
                  </a:lnTo>
                  <a:lnTo>
                    <a:pt x="0" y="1919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3318111" y="1467099"/>
              <a:ext cx="41134" cy="274225"/>
            </a:xfrm>
            <a:custGeom>
              <a:avLst/>
              <a:gdLst/>
              <a:ahLst/>
              <a:cxnLst/>
              <a:rect l="0" t="0" r="0" b="0"/>
              <a:pathLst>
                <a:path w="41134" h="274225">
                  <a:moveTo>
                    <a:pt x="0" y="0"/>
                  </a:moveTo>
                  <a:lnTo>
                    <a:pt x="1523" y="62631"/>
                  </a:lnTo>
                  <a:lnTo>
                    <a:pt x="10946" y="118429"/>
                  </a:lnTo>
                  <a:lnTo>
                    <a:pt x="21863" y="173556"/>
                  </a:lnTo>
                  <a:lnTo>
                    <a:pt x="27298" y="225437"/>
                  </a:lnTo>
                  <a:lnTo>
                    <a:pt x="41133" y="2742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3208421" y="1590499"/>
              <a:ext cx="191958" cy="13713"/>
            </a:xfrm>
            <a:custGeom>
              <a:avLst/>
              <a:gdLst/>
              <a:ahLst/>
              <a:cxnLst/>
              <a:rect l="0" t="0" r="0" b="0"/>
              <a:pathLst>
                <a:path w="191958" h="13713">
                  <a:moveTo>
                    <a:pt x="0" y="0"/>
                  </a:moveTo>
                  <a:lnTo>
                    <a:pt x="59660" y="10853"/>
                  </a:lnTo>
                  <a:lnTo>
                    <a:pt x="111116" y="12864"/>
                  </a:lnTo>
                  <a:lnTo>
                    <a:pt x="156832" y="13460"/>
                  </a:lnTo>
                  <a:lnTo>
                    <a:pt x="191957" y="137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3468934" y="1412254"/>
              <a:ext cx="178794" cy="383914"/>
            </a:xfrm>
            <a:custGeom>
              <a:avLst/>
              <a:gdLst/>
              <a:ahLst/>
              <a:cxnLst/>
              <a:rect l="0" t="0" r="0" b="0"/>
              <a:pathLst>
                <a:path w="178794" h="383914">
                  <a:moveTo>
                    <a:pt x="0" y="0"/>
                  </a:moveTo>
                  <a:lnTo>
                    <a:pt x="45309" y="0"/>
                  </a:lnTo>
                  <a:lnTo>
                    <a:pt x="102971" y="0"/>
                  </a:lnTo>
                  <a:lnTo>
                    <a:pt x="140727" y="0"/>
                  </a:lnTo>
                  <a:lnTo>
                    <a:pt x="154757" y="4570"/>
                  </a:lnTo>
                  <a:lnTo>
                    <a:pt x="174408" y="21836"/>
                  </a:lnTo>
                  <a:lnTo>
                    <a:pt x="178734" y="32839"/>
                  </a:lnTo>
                  <a:lnTo>
                    <a:pt x="178793" y="91462"/>
                  </a:lnTo>
                  <a:lnTo>
                    <a:pt x="174346" y="149485"/>
                  </a:lnTo>
                  <a:lnTo>
                    <a:pt x="167441" y="205271"/>
                  </a:lnTo>
                  <a:lnTo>
                    <a:pt x="161333" y="256333"/>
                  </a:lnTo>
                  <a:lnTo>
                    <a:pt x="149875" y="304470"/>
                  </a:lnTo>
                  <a:lnTo>
                    <a:pt x="140894" y="349202"/>
                  </a:lnTo>
                  <a:lnTo>
                    <a:pt x="137112" y="3839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509150" y="1851012"/>
            <a:ext cx="712983" cy="383915"/>
            <a:chOff x="2509150" y="1851012"/>
            <a:chExt cx="712983" cy="383915"/>
          </a:xfrm>
        </p:grpSpPr>
        <p:sp>
          <p:nvSpPr>
            <p:cNvPr id="26" name="Freeform 25"/>
            <p:cNvSpPr/>
            <p:nvPr/>
          </p:nvSpPr>
          <p:spPr>
            <a:xfrm>
              <a:off x="2591417" y="1851012"/>
              <a:ext cx="27423" cy="260514"/>
            </a:xfrm>
            <a:custGeom>
              <a:avLst/>
              <a:gdLst/>
              <a:ahLst/>
              <a:cxnLst/>
              <a:rect l="0" t="0" r="0" b="0"/>
              <a:pathLst>
                <a:path w="27423" h="260514">
                  <a:moveTo>
                    <a:pt x="0" y="0"/>
                  </a:moveTo>
                  <a:lnTo>
                    <a:pt x="0" y="53209"/>
                  </a:lnTo>
                  <a:lnTo>
                    <a:pt x="1524" y="104465"/>
                  </a:lnTo>
                  <a:lnTo>
                    <a:pt x="10852" y="167565"/>
                  </a:lnTo>
                  <a:lnTo>
                    <a:pt x="20425" y="230981"/>
                  </a:lnTo>
                  <a:lnTo>
                    <a:pt x="27422" y="260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2509150" y="2016817"/>
              <a:ext cx="219380" cy="12442"/>
            </a:xfrm>
            <a:custGeom>
              <a:avLst/>
              <a:gdLst/>
              <a:ahLst/>
              <a:cxnLst/>
              <a:rect l="0" t="0" r="0" b="0"/>
              <a:pathLst>
                <a:path w="219380" h="12442">
                  <a:moveTo>
                    <a:pt x="0" y="12441"/>
                  </a:moveTo>
                  <a:lnTo>
                    <a:pt x="35886" y="3018"/>
                  </a:lnTo>
                  <a:lnTo>
                    <a:pt x="90530" y="0"/>
                  </a:lnTo>
                  <a:lnTo>
                    <a:pt x="145993" y="629"/>
                  </a:lnTo>
                  <a:lnTo>
                    <a:pt x="203077" y="9656"/>
                  </a:lnTo>
                  <a:lnTo>
                    <a:pt x="219379" y="1244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2844030" y="1905857"/>
              <a:ext cx="153094" cy="315359"/>
            </a:xfrm>
            <a:custGeom>
              <a:avLst/>
              <a:gdLst/>
              <a:ahLst/>
              <a:cxnLst/>
              <a:rect l="0" t="0" r="0" b="0"/>
              <a:pathLst>
                <a:path w="153094" h="315359">
                  <a:moveTo>
                    <a:pt x="7900" y="0"/>
                  </a:moveTo>
                  <a:lnTo>
                    <a:pt x="6376" y="45309"/>
                  </a:lnTo>
                  <a:lnTo>
                    <a:pt x="0" y="104494"/>
                  </a:lnTo>
                  <a:lnTo>
                    <a:pt x="3373" y="148006"/>
                  </a:lnTo>
                  <a:lnTo>
                    <a:pt x="6559" y="208050"/>
                  </a:lnTo>
                  <a:lnTo>
                    <a:pt x="19492" y="237704"/>
                  </a:lnTo>
                  <a:lnTo>
                    <a:pt x="40474" y="259516"/>
                  </a:lnTo>
                  <a:lnTo>
                    <a:pt x="65034" y="274289"/>
                  </a:lnTo>
                  <a:lnTo>
                    <a:pt x="77982" y="275791"/>
                  </a:lnTo>
                  <a:lnTo>
                    <a:pt x="104557" y="269334"/>
                  </a:lnTo>
                  <a:lnTo>
                    <a:pt x="137934" y="248569"/>
                  </a:lnTo>
                  <a:lnTo>
                    <a:pt x="149484" y="219657"/>
                  </a:lnTo>
                  <a:lnTo>
                    <a:pt x="153093" y="184463"/>
                  </a:lnTo>
                  <a:lnTo>
                    <a:pt x="149619" y="153586"/>
                  </a:lnTo>
                  <a:lnTo>
                    <a:pt x="143513" y="145048"/>
                  </a:lnTo>
                  <a:lnTo>
                    <a:pt x="134872" y="140879"/>
                  </a:lnTo>
                  <a:lnTo>
                    <a:pt x="124541" y="139624"/>
                  </a:lnTo>
                  <a:lnTo>
                    <a:pt x="114606" y="144880"/>
                  </a:lnTo>
                  <a:lnTo>
                    <a:pt x="95443" y="166971"/>
                  </a:lnTo>
                  <a:lnTo>
                    <a:pt x="84895" y="197102"/>
                  </a:lnTo>
                  <a:lnTo>
                    <a:pt x="81730" y="229284"/>
                  </a:lnTo>
                  <a:lnTo>
                    <a:pt x="92112" y="283121"/>
                  </a:lnTo>
                  <a:lnTo>
                    <a:pt x="103878" y="3153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3030176" y="1974413"/>
              <a:ext cx="191957" cy="191958"/>
            </a:xfrm>
            <a:custGeom>
              <a:avLst/>
              <a:gdLst/>
              <a:ahLst/>
              <a:cxnLst/>
              <a:rect l="0" t="0" r="0" b="0"/>
              <a:pathLst>
                <a:path w="191957" h="191958">
                  <a:moveTo>
                    <a:pt x="0" y="0"/>
                  </a:moveTo>
                  <a:lnTo>
                    <a:pt x="38168" y="57252"/>
                  </a:lnTo>
                  <a:lnTo>
                    <a:pt x="97393" y="119655"/>
                  </a:lnTo>
                  <a:lnTo>
                    <a:pt x="153774" y="167088"/>
                  </a:lnTo>
                  <a:lnTo>
                    <a:pt x="191956" y="1919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3071309" y="1974413"/>
              <a:ext cx="123402" cy="260514"/>
            </a:xfrm>
            <a:custGeom>
              <a:avLst/>
              <a:gdLst/>
              <a:ahLst/>
              <a:cxnLst/>
              <a:rect l="0" t="0" r="0" b="0"/>
              <a:pathLst>
                <a:path w="123402" h="260514">
                  <a:moveTo>
                    <a:pt x="123401" y="0"/>
                  </a:moveTo>
                  <a:lnTo>
                    <a:pt x="93571" y="59660"/>
                  </a:lnTo>
                  <a:lnTo>
                    <a:pt x="67843" y="115179"/>
                  </a:lnTo>
                  <a:lnTo>
                    <a:pt x="40922" y="171747"/>
                  </a:lnTo>
                  <a:lnTo>
                    <a:pt x="11808" y="231807"/>
                  </a:lnTo>
                  <a:lnTo>
                    <a:pt x="0" y="260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411336" y="1851012"/>
            <a:ext cx="3935116" cy="479893"/>
            <a:chOff x="411336" y="1851012"/>
            <a:chExt cx="3935116" cy="479893"/>
          </a:xfrm>
        </p:grpSpPr>
        <p:sp>
          <p:nvSpPr>
            <p:cNvPr id="32" name="Freeform 31"/>
            <p:cNvSpPr/>
            <p:nvPr/>
          </p:nvSpPr>
          <p:spPr>
            <a:xfrm>
              <a:off x="685560" y="1851012"/>
              <a:ext cx="41135" cy="287936"/>
            </a:xfrm>
            <a:custGeom>
              <a:avLst/>
              <a:gdLst/>
              <a:ahLst/>
              <a:cxnLst/>
              <a:rect l="0" t="0" r="0" b="0"/>
              <a:pathLst>
                <a:path w="41135" h="287936">
                  <a:moveTo>
                    <a:pt x="0" y="0"/>
                  </a:moveTo>
                  <a:lnTo>
                    <a:pt x="1524" y="54732"/>
                  </a:lnTo>
                  <a:lnTo>
                    <a:pt x="10946" y="113888"/>
                  </a:lnTo>
                  <a:lnTo>
                    <a:pt x="21864" y="163239"/>
                  </a:lnTo>
                  <a:lnTo>
                    <a:pt x="27299" y="214256"/>
                  </a:lnTo>
                  <a:lnTo>
                    <a:pt x="37950" y="265087"/>
                  </a:lnTo>
                  <a:lnTo>
                    <a:pt x="41134" y="2879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548448" y="1988124"/>
              <a:ext cx="315359" cy="13712"/>
            </a:xfrm>
            <a:custGeom>
              <a:avLst/>
              <a:gdLst/>
              <a:ahLst/>
              <a:cxnLst/>
              <a:rect l="0" t="0" r="0" b="0"/>
              <a:pathLst>
                <a:path w="315359" h="13712">
                  <a:moveTo>
                    <a:pt x="0" y="13711"/>
                  </a:moveTo>
                  <a:lnTo>
                    <a:pt x="45309" y="4288"/>
                  </a:lnTo>
                  <a:lnTo>
                    <a:pt x="104494" y="1271"/>
                  </a:lnTo>
                  <a:lnTo>
                    <a:pt x="148006" y="565"/>
                  </a:lnTo>
                  <a:lnTo>
                    <a:pt x="208050" y="167"/>
                  </a:lnTo>
                  <a:lnTo>
                    <a:pt x="249891" y="75"/>
                  </a:lnTo>
                  <a:lnTo>
                    <a:pt x="295960" y="22"/>
                  </a:lnTo>
                  <a:lnTo>
                    <a:pt x="31535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987207" y="1851012"/>
              <a:ext cx="154419" cy="370204"/>
            </a:xfrm>
            <a:custGeom>
              <a:avLst/>
              <a:gdLst/>
              <a:ahLst/>
              <a:cxnLst/>
              <a:rect l="0" t="0" r="0" b="0"/>
              <a:pathLst>
                <a:path w="154419" h="370204">
                  <a:moveTo>
                    <a:pt x="0" y="0"/>
                  </a:moveTo>
                  <a:lnTo>
                    <a:pt x="0" y="45309"/>
                  </a:lnTo>
                  <a:lnTo>
                    <a:pt x="0" y="104495"/>
                  </a:lnTo>
                  <a:lnTo>
                    <a:pt x="0" y="148007"/>
                  </a:lnTo>
                  <a:lnTo>
                    <a:pt x="0" y="208050"/>
                  </a:lnTo>
                  <a:lnTo>
                    <a:pt x="7278" y="257156"/>
                  </a:lnTo>
                  <a:lnTo>
                    <a:pt x="13993" y="268939"/>
                  </a:lnTo>
                  <a:lnTo>
                    <a:pt x="33641" y="286094"/>
                  </a:lnTo>
                  <a:lnTo>
                    <a:pt x="84956" y="297038"/>
                  </a:lnTo>
                  <a:lnTo>
                    <a:pt x="114439" y="291474"/>
                  </a:lnTo>
                  <a:lnTo>
                    <a:pt x="126567" y="285724"/>
                  </a:lnTo>
                  <a:lnTo>
                    <a:pt x="144105" y="267147"/>
                  </a:lnTo>
                  <a:lnTo>
                    <a:pt x="150915" y="255795"/>
                  </a:lnTo>
                  <a:lnTo>
                    <a:pt x="154418" y="230994"/>
                  </a:lnTo>
                  <a:lnTo>
                    <a:pt x="153220" y="217981"/>
                  </a:lnTo>
                  <a:lnTo>
                    <a:pt x="143763" y="195398"/>
                  </a:lnTo>
                  <a:lnTo>
                    <a:pt x="136975" y="185110"/>
                  </a:lnTo>
                  <a:lnTo>
                    <a:pt x="130927" y="184346"/>
                  </a:lnTo>
                  <a:lnTo>
                    <a:pt x="125371" y="189930"/>
                  </a:lnTo>
                  <a:lnTo>
                    <a:pt x="116659" y="212385"/>
                  </a:lnTo>
                  <a:lnTo>
                    <a:pt x="113278" y="259287"/>
                  </a:lnTo>
                  <a:lnTo>
                    <a:pt x="121247" y="310255"/>
                  </a:lnTo>
                  <a:lnTo>
                    <a:pt x="137111" y="3702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1316275" y="1946991"/>
              <a:ext cx="178247" cy="205669"/>
            </a:xfrm>
            <a:custGeom>
              <a:avLst/>
              <a:gdLst/>
              <a:ahLst/>
              <a:cxnLst/>
              <a:rect l="0" t="0" r="0" b="0"/>
              <a:pathLst>
                <a:path w="178247" h="205669">
                  <a:moveTo>
                    <a:pt x="0" y="0"/>
                  </a:moveTo>
                  <a:lnTo>
                    <a:pt x="26363" y="57252"/>
                  </a:lnTo>
                  <a:lnTo>
                    <a:pt x="60109" y="119588"/>
                  </a:lnTo>
                  <a:lnTo>
                    <a:pt x="90090" y="161881"/>
                  </a:lnTo>
                  <a:lnTo>
                    <a:pt x="133167" y="191340"/>
                  </a:lnTo>
                  <a:lnTo>
                    <a:pt x="178246" y="2056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1329987" y="1933279"/>
              <a:ext cx="123401" cy="287937"/>
            </a:xfrm>
            <a:custGeom>
              <a:avLst/>
              <a:gdLst/>
              <a:ahLst/>
              <a:cxnLst/>
              <a:rect l="0" t="0" r="0" b="0"/>
              <a:pathLst>
                <a:path w="123401" h="287937">
                  <a:moveTo>
                    <a:pt x="123400" y="0"/>
                  </a:moveTo>
                  <a:lnTo>
                    <a:pt x="104423" y="59660"/>
                  </a:lnTo>
                  <a:lnTo>
                    <a:pt x="80706" y="115179"/>
                  </a:lnTo>
                  <a:lnTo>
                    <a:pt x="54382" y="175810"/>
                  </a:lnTo>
                  <a:lnTo>
                    <a:pt x="31347" y="228307"/>
                  </a:lnTo>
                  <a:lnTo>
                    <a:pt x="0" y="2879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411336" y="2277965"/>
              <a:ext cx="3935116" cy="52940"/>
            </a:xfrm>
            <a:custGeom>
              <a:avLst/>
              <a:gdLst/>
              <a:ahLst/>
              <a:cxnLst/>
              <a:rect l="0" t="0" r="0" b="0"/>
              <a:pathLst>
                <a:path w="3935116" h="52940">
                  <a:moveTo>
                    <a:pt x="0" y="11806"/>
                  </a:moveTo>
                  <a:lnTo>
                    <a:pt x="59660" y="11806"/>
                  </a:lnTo>
                  <a:lnTo>
                    <a:pt x="111116" y="11806"/>
                  </a:lnTo>
                  <a:lnTo>
                    <a:pt x="169020" y="11806"/>
                  </a:lnTo>
                  <a:lnTo>
                    <a:pt x="212232" y="11806"/>
                  </a:lnTo>
                  <a:lnTo>
                    <a:pt x="256828" y="11806"/>
                  </a:lnTo>
                  <a:lnTo>
                    <a:pt x="306103" y="7743"/>
                  </a:lnTo>
                  <a:lnTo>
                    <a:pt x="358472" y="2383"/>
                  </a:lnTo>
                  <a:lnTo>
                    <a:pt x="412216" y="0"/>
                  </a:lnTo>
                  <a:lnTo>
                    <a:pt x="458447" y="3004"/>
                  </a:lnTo>
                  <a:lnTo>
                    <a:pt x="503877" y="7894"/>
                  </a:lnTo>
                  <a:lnTo>
                    <a:pt x="559616" y="10067"/>
                  </a:lnTo>
                  <a:lnTo>
                    <a:pt x="619936" y="11033"/>
                  </a:lnTo>
                  <a:lnTo>
                    <a:pt x="682293" y="11462"/>
                  </a:lnTo>
                  <a:lnTo>
                    <a:pt x="745555" y="11653"/>
                  </a:lnTo>
                  <a:lnTo>
                    <a:pt x="777354" y="13227"/>
                  </a:lnTo>
                  <a:lnTo>
                    <a:pt x="809218" y="15800"/>
                  </a:lnTo>
                  <a:lnTo>
                    <a:pt x="841125" y="19039"/>
                  </a:lnTo>
                  <a:lnTo>
                    <a:pt x="873061" y="21198"/>
                  </a:lnTo>
                  <a:lnTo>
                    <a:pt x="905016" y="22638"/>
                  </a:lnTo>
                  <a:lnTo>
                    <a:pt x="964388" y="24237"/>
                  </a:lnTo>
                  <a:lnTo>
                    <a:pt x="1011089" y="24948"/>
                  </a:lnTo>
                  <a:lnTo>
                    <a:pt x="1071641" y="25348"/>
                  </a:lnTo>
                  <a:lnTo>
                    <a:pt x="1128177" y="25467"/>
                  </a:lnTo>
                  <a:lnTo>
                    <a:pt x="1183523" y="25502"/>
                  </a:lnTo>
                  <a:lnTo>
                    <a:pt x="1238516" y="25512"/>
                  </a:lnTo>
                  <a:lnTo>
                    <a:pt x="1293405" y="32794"/>
                  </a:lnTo>
                  <a:lnTo>
                    <a:pt x="1348263" y="37322"/>
                  </a:lnTo>
                  <a:lnTo>
                    <a:pt x="1403111" y="38663"/>
                  </a:lnTo>
                  <a:lnTo>
                    <a:pt x="1457957" y="39061"/>
                  </a:lnTo>
                  <a:lnTo>
                    <a:pt x="1512803" y="39178"/>
                  </a:lnTo>
                  <a:lnTo>
                    <a:pt x="1574926" y="39213"/>
                  </a:lnTo>
                  <a:lnTo>
                    <a:pt x="1634298" y="39224"/>
                  </a:lnTo>
                  <a:lnTo>
                    <a:pt x="1690483" y="39227"/>
                  </a:lnTo>
                  <a:lnTo>
                    <a:pt x="1745726" y="39228"/>
                  </a:lnTo>
                  <a:lnTo>
                    <a:pt x="1807967" y="39228"/>
                  </a:lnTo>
                  <a:lnTo>
                    <a:pt x="1852194" y="39228"/>
                  </a:lnTo>
                  <a:lnTo>
                    <a:pt x="1895718" y="39228"/>
                  </a:lnTo>
                  <a:lnTo>
                    <a:pt x="1956005" y="39228"/>
                  </a:lnTo>
                  <a:lnTo>
                    <a:pt x="1999240" y="39228"/>
                  </a:lnTo>
                  <a:lnTo>
                    <a:pt x="2043847" y="39228"/>
                  </a:lnTo>
                  <a:lnTo>
                    <a:pt x="2087540" y="39228"/>
                  </a:lnTo>
                  <a:lnTo>
                    <a:pt x="2147922" y="39228"/>
                  </a:lnTo>
                  <a:lnTo>
                    <a:pt x="2191179" y="39228"/>
                  </a:lnTo>
                  <a:lnTo>
                    <a:pt x="2235796" y="39228"/>
                  </a:lnTo>
                  <a:lnTo>
                    <a:pt x="2281017" y="39228"/>
                  </a:lnTo>
                  <a:lnTo>
                    <a:pt x="2326506" y="39228"/>
                  </a:lnTo>
                  <a:lnTo>
                    <a:pt x="2387662" y="39228"/>
                  </a:lnTo>
                  <a:lnTo>
                    <a:pt x="2429764" y="39228"/>
                  </a:lnTo>
                  <a:lnTo>
                    <a:pt x="2473867" y="39228"/>
                  </a:lnTo>
                  <a:lnTo>
                    <a:pt x="2518860" y="39228"/>
                  </a:lnTo>
                  <a:lnTo>
                    <a:pt x="2564248" y="39228"/>
                  </a:lnTo>
                  <a:lnTo>
                    <a:pt x="2609811" y="39228"/>
                  </a:lnTo>
                  <a:lnTo>
                    <a:pt x="2655453" y="39228"/>
                  </a:lnTo>
                  <a:lnTo>
                    <a:pt x="2701129" y="39228"/>
                  </a:lnTo>
                  <a:lnTo>
                    <a:pt x="2746820" y="39228"/>
                  </a:lnTo>
                  <a:lnTo>
                    <a:pt x="2792519" y="39228"/>
                  </a:lnTo>
                  <a:lnTo>
                    <a:pt x="2838221" y="39228"/>
                  </a:lnTo>
                  <a:lnTo>
                    <a:pt x="2883924" y="39228"/>
                  </a:lnTo>
                  <a:lnTo>
                    <a:pt x="2929627" y="39228"/>
                  </a:lnTo>
                  <a:lnTo>
                    <a:pt x="2975331" y="39228"/>
                  </a:lnTo>
                  <a:lnTo>
                    <a:pt x="3021035" y="39228"/>
                  </a:lnTo>
                  <a:lnTo>
                    <a:pt x="3066739" y="39228"/>
                  </a:lnTo>
                  <a:lnTo>
                    <a:pt x="3128016" y="39228"/>
                  </a:lnTo>
                  <a:lnTo>
                    <a:pt x="3170146" y="39228"/>
                  </a:lnTo>
                  <a:lnTo>
                    <a:pt x="3214262" y="39228"/>
                  </a:lnTo>
                  <a:lnTo>
                    <a:pt x="3259260" y="39228"/>
                  </a:lnTo>
                  <a:lnTo>
                    <a:pt x="3304650" y="39228"/>
                  </a:lnTo>
                  <a:lnTo>
                    <a:pt x="3350215" y="40752"/>
                  </a:lnTo>
                  <a:lnTo>
                    <a:pt x="3395857" y="46507"/>
                  </a:lnTo>
                  <a:lnTo>
                    <a:pt x="3457100" y="51033"/>
                  </a:lnTo>
                  <a:lnTo>
                    <a:pt x="3499222" y="52092"/>
                  </a:lnTo>
                  <a:lnTo>
                    <a:pt x="3561699" y="52688"/>
                  </a:lnTo>
                  <a:lnTo>
                    <a:pt x="3618805" y="52865"/>
                  </a:lnTo>
                  <a:lnTo>
                    <a:pt x="3674320" y="52917"/>
                  </a:lnTo>
                  <a:lnTo>
                    <a:pt x="3729363" y="52933"/>
                  </a:lnTo>
                  <a:lnTo>
                    <a:pt x="3784267" y="52937"/>
                  </a:lnTo>
                  <a:lnTo>
                    <a:pt x="3847254" y="52939"/>
                  </a:lnTo>
                  <a:lnTo>
                    <a:pt x="3903496" y="52939"/>
                  </a:lnTo>
                  <a:lnTo>
                    <a:pt x="3935115" y="5293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877517" y="2413172"/>
            <a:ext cx="2344616" cy="1528609"/>
            <a:chOff x="877517" y="2413172"/>
            <a:chExt cx="2344616" cy="1528609"/>
          </a:xfrm>
        </p:grpSpPr>
        <p:sp>
          <p:nvSpPr>
            <p:cNvPr id="39" name="Freeform 38"/>
            <p:cNvSpPr/>
            <p:nvPr/>
          </p:nvSpPr>
          <p:spPr>
            <a:xfrm>
              <a:off x="1165452" y="2454305"/>
              <a:ext cx="68557" cy="82268"/>
            </a:xfrm>
            <a:custGeom>
              <a:avLst/>
              <a:gdLst/>
              <a:ahLst/>
              <a:cxnLst/>
              <a:rect l="0" t="0" r="0" b="0"/>
              <a:pathLst>
                <a:path w="68557" h="82268">
                  <a:moveTo>
                    <a:pt x="68556" y="0"/>
                  </a:moveTo>
                  <a:lnTo>
                    <a:pt x="29341" y="32839"/>
                  </a:lnTo>
                  <a:lnTo>
                    <a:pt x="0" y="8226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1096896" y="2413172"/>
              <a:ext cx="310621" cy="455031"/>
            </a:xfrm>
            <a:custGeom>
              <a:avLst/>
              <a:gdLst/>
              <a:ahLst/>
              <a:cxnLst/>
              <a:rect l="0" t="0" r="0" b="0"/>
              <a:pathLst>
                <a:path w="310621" h="455031">
                  <a:moveTo>
                    <a:pt x="0" y="356491"/>
                  </a:moveTo>
                  <a:lnTo>
                    <a:pt x="12470" y="406652"/>
                  </a:lnTo>
                  <a:lnTo>
                    <a:pt x="26363" y="430075"/>
                  </a:lnTo>
                  <a:lnTo>
                    <a:pt x="50819" y="446579"/>
                  </a:lnTo>
                  <a:lnTo>
                    <a:pt x="65872" y="453113"/>
                  </a:lnTo>
                  <a:lnTo>
                    <a:pt x="123452" y="455030"/>
                  </a:lnTo>
                  <a:lnTo>
                    <a:pt x="181477" y="431391"/>
                  </a:lnTo>
                  <a:lnTo>
                    <a:pt x="235309" y="390357"/>
                  </a:lnTo>
                  <a:lnTo>
                    <a:pt x="280248" y="330793"/>
                  </a:lnTo>
                  <a:lnTo>
                    <a:pt x="299369" y="280320"/>
                  </a:lnTo>
                  <a:lnTo>
                    <a:pt x="310620" y="221185"/>
                  </a:lnTo>
                  <a:lnTo>
                    <a:pt x="309891" y="169132"/>
                  </a:lnTo>
                  <a:lnTo>
                    <a:pt x="300027" y="120700"/>
                  </a:lnTo>
                  <a:lnTo>
                    <a:pt x="283393" y="67755"/>
                  </a:lnTo>
                  <a:lnTo>
                    <a:pt x="267635" y="36207"/>
                  </a:lnTo>
                  <a:lnTo>
                    <a:pt x="23309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1128266" y="2413172"/>
              <a:ext cx="105743" cy="383914"/>
            </a:xfrm>
            <a:custGeom>
              <a:avLst/>
              <a:gdLst/>
              <a:ahLst/>
              <a:cxnLst/>
              <a:rect l="0" t="0" r="0" b="0"/>
              <a:pathLst>
                <a:path w="105743" h="383914">
                  <a:moveTo>
                    <a:pt x="105742" y="0"/>
                  </a:moveTo>
                  <a:lnTo>
                    <a:pt x="60295" y="52725"/>
                  </a:lnTo>
                  <a:lnTo>
                    <a:pt x="29476" y="95350"/>
                  </a:lnTo>
                  <a:lnTo>
                    <a:pt x="8325" y="158762"/>
                  </a:lnTo>
                  <a:lnTo>
                    <a:pt x="1507" y="209196"/>
                  </a:lnTo>
                  <a:lnTo>
                    <a:pt x="0" y="260557"/>
                  </a:lnTo>
                  <a:lnTo>
                    <a:pt x="4409" y="308775"/>
                  </a:lnTo>
                  <a:lnTo>
                    <a:pt x="11446" y="343409"/>
                  </a:lnTo>
                  <a:lnTo>
                    <a:pt x="23475" y="3839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1521943" y="2591417"/>
              <a:ext cx="178247" cy="13712"/>
            </a:xfrm>
            <a:custGeom>
              <a:avLst/>
              <a:gdLst/>
              <a:ahLst/>
              <a:cxnLst/>
              <a:rect l="0" t="0" r="0" b="0"/>
              <a:pathLst>
                <a:path w="178247" h="13712">
                  <a:moveTo>
                    <a:pt x="0" y="13711"/>
                  </a:moveTo>
                  <a:lnTo>
                    <a:pt x="59660" y="9648"/>
                  </a:lnTo>
                  <a:lnTo>
                    <a:pt x="111116" y="2859"/>
                  </a:lnTo>
                  <a:lnTo>
                    <a:pt x="152770" y="847"/>
                  </a:lnTo>
                  <a:lnTo>
                    <a:pt x="17824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1823590" y="2440051"/>
              <a:ext cx="246802" cy="357035"/>
            </a:xfrm>
            <a:custGeom>
              <a:avLst/>
              <a:gdLst/>
              <a:ahLst/>
              <a:cxnLst/>
              <a:rect l="0" t="0" r="0" b="0"/>
              <a:pathLst>
                <a:path w="246802" h="357035">
                  <a:moveTo>
                    <a:pt x="0" y="69099"/>
                  </a:moveTo>
                  <a:lnTo>
                    <a:pt x="7279" y="39984"/>
                  </a:lnTo>
                  <a:lnTo>
                    <a:pt x="27102" y="17564"/>
                  </a:lnTo>
                  <a:lnTo>
                    <a:pt x="40920" y="7320"/>
                  </a:lnTo>
                  <a:lnTo>
                    <a:pt x="68461" y="0"/>
                  </a:lnTo>
                  <a:lnTo>
                    <a:pt x="123382" y="7714"/>
                  </a:lnTo>
                  <a:lnTo>
                    <a:pt x="157250" y="26874"/>
                  </a:lnTo>
                  <a:lnTo>
                    <a:pt x="172977" y="51348"/>
                  </a:lnTo>
                  <a:lnTo>
                    <a:pt x="198521" y="99387"/>
                  </a:lnTo>
                  <a:lnTo>
                    <a:pt x="210044" y="116713"/>
                  </a:lnTo>
                  <a:lnTo>
                    <a:pt x="214679" y="135881"/>
                  </a:lnTo>
                  <a:lnTo>
                    <a:pt x="211704" y="177493"/>
                  </a:lnTo>
                  <a:lnTo>
                    <a:pt x="192899" y="229187"/>
                  </a:lnTo>
                  <a:lnTo>
                    <a:pt x="146283" y="290752"/>
                  </a:lnTo>
                  <a:lnTo>
                    <a:pt x="121383" y="313864"/>
                  </a:lnTo>
                  <a:lnTo>
                    <a:pt x="95081" y="329214"/>
                  </a:lnTo>
                  <a:lnTo>
                    <a:pt x="68157" y="332990"/>
                  </a:lnTo>
                  <a:lnTo>
                    <a:pt x="42480" y="328066"/>
                  </a:lnTo>
                  <a:lnTo>
                    <a:pt x="20911" y="315721"/>
                  </a:lnTo>
                  <a:lnTo>
                    <a:pt x="15464" y="305117"/>
                  </a:lnTo>
                  <a:lnTo>
                    <a:pt x="13475" y="277084"/>
                  </a:lnTo>
                  <a:lnTo>
                    <a:pt x="18124" y="264124"/>
                  </a:lnTo>
                  <a:lnTo>
                    <a:pt x="35477" y="241598"/>
                  </a:lnTo>
                  <a:lnTo>
                    <a:pt x="70942" y="219066"/>
                  </a:lnTo>
                  <a:lnTo>
                    <a:pt x="97039" y="215987"/>
                  </a:lnTo>
                  <a:lnTo>
                    <a:pt x="123872" y="221220"/>
                  </a:lnTo>
                  <a:lnTo>
                    <a:pt x="151032" y="233702"/>
                  </a:lnTo>
                  <a:lnTo>
                    <a:pt x="214025" y="296120"/>
                  </a:lnTo>
                  <a:lnTo>
                    <a:pt x="246801" y="3570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2262348" y="2536572"/>
              <a:ext cx="184697" cy="233092"/>
            </a:xfrm>
            <a:custGeom>
              <a:avLst/>
              <a:gdLst/>
              <a:ahLst/>
              <a:cxnLst/>
              <a:rect l="0" t="0" r="0" b="0"/>
              <a:pathLst>
                <a:path w="184697" h="233092">
                  <a:moveTo>
                    <a:pt x="0" y="0"/>
                  </a:moveTo>
                  <a:lnTo>
                    <a:pt x="56933" y="18978"/>
                  </a:lnTo>
                  <a:lnTo>
                    <a:pt x="115894" y="38632"/>
                  </a:lnTo>
                  <a:lnTo>
                    <a:pt x="176763" y="58921"/>
                  </a:lnTo>
                  <a:lnTo>
                    <a:pt x="183351" y="66703"/>
                  </a:lnTo>
                  <a:lnTo>
                    <a:pt x="184696" y="76462"/>
                  </a:lnTo>
                  <a:lnTo>
                    <a:pt x="182546" y="87538"/>
                  </a:lnTo>
                  <a:lnTo>
                    <a:pt x="167970" y="107970"/>
                  </a:lnTo>
                  <a:lnTo>
                    <a:pt x="119283" y="164590"/>
                  </a:lnTo>
                  <a:lnTo>
                    <a:pt x="86419" y="204777"/>
                  </a:lnTo>
                  <a:lnTo>
                    <a:pt x="68556" y="2330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2618839" y="2419471"/>
              <a:ext cx="251611" cy="336482"/>
            </a:xfrm>
            <a:custGeom>
              <a:avLst/>
              <a:gdLst/>
              <a:ahLst/>
              <a:cxnLst/>
              <a:rect l="0" t="0" r="0" b="0"/>
              <a:pathLst>
                <a:path w="251611" h="336482">
                  <a:moveTo>
                    <a:pt x="0" y="34834"/>
                  </a:moveTo>
                  <a:lnTo>
                    <a:pt x="59660" y="19919"/>
                  </a:lnTo>
                  <a:lnTo>
                    <a:pt x="111117" y="11118"/>
                  </a:lnTo>
                  <a:lnTo>
                    <a:pt x="164958" y="4447"/>
                  </a:lnTo>
                  <a:lnTo>
                    <a:pt x="199763" y="0"/>
                  </a:lnTo>
                  <a:lnTo>
                    <a:pt x="230466" y="3102"/>
                  </a:lnTo>
                  <a:lnTo>
                    <a:pt x="240482" y="10632"/>
                  </a:lnTo>
                  <a:lnTo>
                    <a:pt x="251610" y="35250"/>
                  </a:lnTo>
                  <a:lnTo>
                    <a:pt x="248431" y="66504"/>
                  </a:lnTo>
                  <a:lnTo>
                    <a:pt x="237636" y="118360"/>
                  </a:lnTo>
                  <a:lnTo>
                    <a:pt x="230375" y="168256"/>
                  </a:lnTo>
                  <a:lnTo>
                    <a:pt x="214273" y="226062"/>
                  </a:lnTo>
                  <a:lnTo>
                    <a:pt x="176972" y="288461"/>
                  </a:lnTo>
                  <a:lnTo>
                    <a:pt x="150824" y="3364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1617922" y="2906775"/>
              <a:ext cx="41134" cy="246802"/>
            </a:xfrm>
            <a:custGeom>
              <a:avLst/>
              <a:gdLst/>
              <a:ahLst/>
              <a:cxnLst/>
              <a:rect l="0" t="0" r="0" b="0"/>
              <a:pathLst>
                <a:path w="41134" h="246802">
                  <a:moveTo>
                    <a:pt x="41133" y="0"/>
                  </a:moveTo>
                  <a:lnTo>
                    <a:pt x="26576" y="29115"/>
                  </a:lnTo>
                  <a:lnTo>
                    <a:pt x="17523" y="90894"/>
                  </a:lnTo>
                  <a:lnTo>
                    <a:pt x="11343" y="136883"/>
                  </a:lnTo>
                  <a:lnTo>
                    <a:pt x="3361" y="197475"/>
                  </a:lnTo>
                  <a:lnTo>
                    <a:pt x="0" y="2468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1494521" y="3057598"/>
              <a:ext cx="233091" cy="13712"/>
            </a:xfrm>
            <a:custGeom>
              <a:avLst/>
              <a:gdLst/>
              <a:ahLst/>
              <a:cxnLst/>
              <a:rect l="0" t="0" r="0" b="0"/>
              <a:pathLst>
                <a:path w="233091" h="13712">
                  <a:moveTo>
                    <a:pt x="0" y="13711"/>
                  </a:moveTo>
                  <a:lnTo>
                    <a:pt x="59660" y="2859"/>
                  </a:lnTo>
                  <a:lnTo>
                    <a:pt x="111116" y="847"/>
                  </a:lnTo>
                  <a:lnTo>
                    <a:pt x="164957" y="251"/>
                  </a:lnTo>
                  <a:lnTo>
                    <a:pt x="207317" y="74"/>
                  </a:lnTo>
                  <a:lnTo>
                    <a:pt x="23309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1877358" y="2920486"/>
              <a:ext cx="275302" cy="256714"/>
            </a:xfrm>
            <a:custGeom>
              <a:avLst/>
              <a:gdLst/>
              <a:ahLst/>
              <a:cxnLst/>
              <a:rect l="0" t="0" r="0" b="0"/>
              <a:pathLst>
                <a:path w="275302" h="256714">
                  <a:moveTo>
                    <a:pt x="1077" y="0"/>
                  </a:moveTo>
                  <a:lnTo>
                    <a:pt x="52762" y="3047"/>
                  </a:lnTo>
                  <a:lnTo>
                    <a:pt x="81939" y="14558"/>
                  </a:lnTo>
                  <a:lnTo>
                    <a:pt x="106079" y="37955"/>
                  </a:lnTo>
                  <a:lnTo>
                    <a:pt x="146404" y="95350"/>
                  </a:lnTo>
                  <a:lnTo>
                    <a:pt x="157075" y="127184"/>
                  </a:lnTo>
                  <a:lnTo>
                    <a:pt x="159920" y="144205"/>
                  </a:lnTo>
                  <a:lnTo>
                    <a:pt x="154957" y="175304"/>
                  </a:lnTo>
                  <a:lnTo>
                    <a:pt x="135032" y="214445"/>
                  </a:lnTo>
                  <a:lnTo>
                    <a:pt x="116980" y="233944"/>
                  </a:lnTo>
                  <a:lnTo>
                    <a:pt x="93723" y="247689"/>
                  </a:lnTo>
                  <a:lnTo>
                    <a:pt x="40376" y="256713"/>
                  </a:lnTo>
                  <a:lnTo>
                    <a:pt x="25753" y="253409"/>
                  </a:lnTo>
                  <a:lnTo>
                    <a:pt x="14481" y="246636"/>
                  </a:lnTo>
                  <a:lnTo>
                    <a:pt x="5442" y="237551"/>
                  </a:lnTo>
                  <a:lnTo>
                    <a:pt x="940" y="226923"/>
                  </a:lnTo>
                  <a:lnTo>
                    <a:pt x="0" y="202927"/>
                  </a:lnTo>
                  <a:lnTo>
                    <a:pt x="4929" y="193176"/>
                  </a:lnTo>
                  <a:lnTo>
                    <a:pt x="22594" y="178280"/>
                  </a:lnTo>
                  <a:lnTo>
                    <a:pt x="65513" y="161328"/>
                  </a:lnTo>
                  <a:lnTo>
                    <a:pt x="116824" y="153936"/>
                  </a:lnTo>
                  <a:lnTo>
                    <a:pt x="148499" y="160332"/>
                  </a:lnTo>
                  <a:lnTo>
                    <a:pt x="206073" y="189264"/>
                  </a:lnTo>
                  <a:lnTo>
                    <a:pt x="263024" y="225212"/>
                  </a:lnTo>
                  <a:lnTo>
                    <a:pt x="275301" y="2330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509150" y="2906775"/>
              <a:ext cx="54846" cy="178246"/>
            </a:xfrm>
            <a:custGeom>
              <a:avLst/>
              <a:gdLst/>
              <a:ahLst/>
              <a:cxnLst/>
              <a:rect l="0" t="0" r="0" b="0"/>
              <a:pathLst>
                <a:path w="54846" h="178246">
                  <a:moveTo>
                    <a:pt x="0" y="0"/>
                  </a:moveTo>
                  <a:lnTo>
                    <a:pt x="14915" y="55597"/>
                  </a:lnTo>
                  <a:lnTo>
                    <a:pt x="32231" y="109838"/>
                  </a:lnTo>
                  <a:lnTo>
                    <a:pt x="50814" y="166077"/>
                  </a:lnTo>
                  <a:lnTo>
                    <a:pt x="54845" y="1782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454305" y="2975331"/>
              <a:ext cx="150824" cy="27423"/>
            </a:xfrm>
            <a:custGeom>
              <a:avLst/>
              <a:gdLst/>
              <a:ahLst/>
              <a:cxnLst/>
              <a:rect l="0" t="0" r="0" b="0"/>
              <a:pathLst>
                <a:path w="150824" h="27423">
                  <a:moveTo>
                    <a:pt x="0" y="27422"/>
                  </a:moveTo>
                  <a:lnTo>
                    <a:pt x="48807" y="12507"/>
                  </a:lnTo>
                  <a:lnTo>
                    <a:pt x="98252" y="3706"/>
                  </a:lnTo>
                  <a:lnTo>
                    <a:pt x="15082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715628" y="2851930"/>
              <a:ext cx="204859" cy="233091"/>
            </a:xfrm>
            <a:custGeom>
              <a:avLst/>
              <a:gdLst/>
              <a:ahLst/>
              <a:cxnLst/>
              <a:rect l="0" t="0" r="0" b="0"/>
              <a:pathLst>
                <a:path w="204859" h="233091">
                  <a:moveTo>
                    <a:pt x="40324" y="0"/>
                  </a:moveTo>
                  <a:lnTo>
                    <a:pt x="81062" y="12470"/>
                  </a:lnTo>
                  <a:lnTo>
                    <a:pt x="131078" y="51314"/>
                  </a:lnTo>
                  <a:lnTo>
                    <a:pt x="151681" y="85284"/>
                  </a:lnTo>
                  <a:lnTo>
                    <a:pt x="154309" y="115093"/>
                  </a:lnTo>
                  <a:lnTo>
                    <a:pt x="148876" y="147131"/>
                  </a:lnTo>
                  <a:lnTo>
                    <a:pt x="136304" y="176605"/>
                  </a:lnTo>
                  <a:lnTo>
                    <a:pt x="104818" y="211614"/>
                  </a:lnTo>
                  <a:lnTo>
                    <a:pt x="71527" y="223545"/>
                  </a:lnTo>
                  <a:lnTo>
                    <a:pt x="35910" y="225801"/>
                  </a:lnTo>
                  <a:lnTo>
                    <a:pt x="9924" y="216647"/>
                  </a:lnTo>
                  <a:lnTo>
                    <a:pt x="3299" y="208417"/>
                  </a:lnTo>
                  <a:lnTo>
                    <a:pt x="406" y="198360"/>
                  </a:lnTo>
                  <a:lnTo>
                    <a:pt x="0" y="187085"/>
                  </a:lnTo>
                  <a:lnTo>
                    <a:pt x="4301" y="178045"/>
                  </a:lnTo>
                  <a:lnTo>
                    <a:pt x="21266" y="163937"/>
                  </a:lnTo>
                  <a:lnTo>
                    <a:pt x="71071" y="154709"/>
                  </a:lnTo>
                  <a:lnTo>
                    <a:pt x="104263" y="160675"/>
                  </a:lnTo>
                  <a:lnTo>
                    <a:pt x="144583" y="181165"/>
                  </a:lnTo>
                  <a:lnTo>
                    <a:pt x="204858" y="2330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877517" y="3235844"/>
              <a:ext cx="2344616" cy="150824"/>
            </a:xfrm>
            <a:custGeom>
              <a:avLst/>
              <a:gdLst/>
              <a:ahLst/>
              <a:cxnLst/>
              <a:rect l="0" t="0" r="0" b="0"/>
              <a:pathLst>
                <a:path w="2344616" h="150824">
                  <a:moveTo>
                    <a:pt x="0" y="150823"/>
                  </a:moveTo>
                  <a:lnTo>
                    <a:pt x="34363" y="130453"/>
                  </a:lnTo>
                  <a:lnTo>
                    <a:pt x="85678" y="114995"/>
                  </a:lnTo>
                  <a:lnTo>
                    <a:pt x="137612" y="105445"/>
                  </a:lnTo>
                  <a:lnTo>
                    <a:pt x="184054" y="100186"/>
                  </a:lnTo>
                  <a:lnTo>
                    <a:pt x="229578" y="96324"/>
                  </a:lnTo>
                  <a:lnTo>
                    <a:pt x="285358" y="89530"/>
                  </a:lnTo>
                  <a:lnTo>
                    <a:pt x="337572" y="85495"/>
                  </a:lnTo>
                  <a:lnTo>
                    <a:pt x="384646" y="83701"/>
                  </a:lnTo>
                  <a:lnTo>
                    <a:pt x="446931" y="81168"/>
                  </a:lnTo>
                  <a:lnTo>
                    <a:pt x="490634" y="75177"/>
                  </a:lnTo>
                  <a:lnTo>
                    <a:pt x="535448" y="71498"/>
                  </a:lnTo>
                  <a:lnTo>
                    <a:pt x="582280" y="69864"/>
                  </a:lnTo>
                  <a:lnTo>
                    <a:pt x="633564" y="69137"/>
                  </a:lnTo>
                  <a:lnTo>
                    <a:pt x="682764" y="64751"/>
                  </a:lnTo>
                  <a:lnTo>
                    <a:pt x="731545" y="59248"/>
                  </a:lnTo>
                  <a:lnTo>
                    <a:pt x="783695" y="56802"/>
                  </a:lnTo>
                  <a:lnTo>
                    <a:pt x="837342" y="51651"/>
                  </a:lnTo>
                  <a:lnTo>
                    <a:pt x="891654" y="45808"/>
                  </a:lnTo>
                  <a:lnTo>
                    <a:pt x="946262" y="43211"/>
                  </a:lnTo>
                  <a:lnTo>
                    <a:pt x="1001002" y="42057"/>
                  </a:lnTo>
                  <a:lnTo>
                    <a:pt x="1054276" y="41544"/>
                  </a:lnTo>
                  <a:lnTo>
                    <a:pt x="1103345" y="41316"/>
                  </a:lnTo>
                  <a:lnTo>
                    <a:pt x="1154607" y="41214"/>
                  </a:lnTo>
                  <a:lnTo>
                    <a:pt x="1207860" y="39646"/>
                  </a:lnTo>
                  <a:lnTo>
                    <a:pt x="1261997" y="33870"/>
                  </a:lnTo>
                  <a:lnTo>
                    <a:pt x="1316527" y="30288"/>
                  </a:lnTo>
                  <a:lnTo>
                    <a:pt x="1371232" y="28696"/>
                  </a:lnTo>
                  <a:lnTo>
                    <a:pt x="1426015" y="27988"/>
                  </a:lnTo>
                  <a:lnTo>
                    <a:pt x="1484894" y="27673"/>
                  </a:lnTo>
                  <a:lnTo>
                    <a:pt x="1545087" y="26010"/>
                  </a:lnTo>
                  <a:lnTo>
                    <a:pt x="1602309" y="20193"/>
                  </a:lnTo>
                  <a:lnTo>
                    <a:pt x="1658210" y="16592"/>
                  </a:lnTo>
                  <a:lnTo>
                    <a:pt x="1713524" y="14991"/>
                  </a:lnTo>
                  <a:lnTo>
                    <a:pt x="1768578" y="14280"/>
                  </a:lnTo>
                  <a:lnTo>
                    <a:pt x="1819453" y="9901"/>
                  </a:lnTo>
                  <a:lnTo>
                    <a:pt x="1867455" y="4400"/>
                  </a:lnTo>
                  <a:lnTo>
                    <a:pt x="1914181" y="1955"/>
                  </a:lnTo>
                  <a:lnTo>
                    <a:pt x="1960338" y="869"/>
                  </a:lnTo>
                  <a:lnTo>
                    <a:pt x="2004721" y="386"/>
                  </a:lnTo>
                  <a:lnTo>
                    <a:pt x="2063967" y="114"/>
                  </a:lnTo>
                  <a:lnTo>
                    <a:pt x="2120117" y="33"/>
                  </a:lnTo>
                  <a:lnTo>
                    <a:pt x="2176871" y="10"/>
                  </a:lnTo>
                  <a:lnTo>
                    <a:pt x="2239730" y="2"/>
                  </a:lnTo>
                  <a:lnTo>
                    <a:pt x="2294579" y="0"/>
                  </a:lnTo>
                  <a:lnTo>
                    <a:pt x="234461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1540349" y="3591624"/>
              <a:ext cx="316180" cy="350157"/>
            </a:xfrm>
            <a:custGeom>
              <a:avLst/>
              <a:gdLst/>
              <a:ahLst/>
              <a:cxnLst/>
              <a:rect l="0" t="0" r="0" b="0"/>
              <a:pathLst>
                <a:path w="316180" h="350157">
                  <a:moveTo>
                    <a:pt x="22728" y="96689"/>
                  </a:moveTo>
                  <a:lnTo>
                    <a:pt x="11782" y="141998"/>
                  </a:lnTo>
                  <a:lnTo>
                    <a:pt x="864" y="199660"/>
                  </a:lnTo>
                  <a:lnTo>
                    <a:pt x="0" y="256017"/>
                  </a:lnTo>
                  <a:lnTo>
                    <a:pt x="17686" y="308262"/>
                  </a:lnTo>
                  <a:lnTo>
                    <a:pt x="33691" y="333420"/>
                  </a:lnTo>
                  <a:lnTo>
                    <a:pt x="45271" y="341347"/>
                  </a:lnTo>
                  <a:lnTo>
                    <a:pt x="74389" y="350156"/>
                  </a:lnTo>
                  <a:lnTo>
                    <a:pt x="132321" y="347835"/>
                  </a:lnTo>
                  <a:lnTo>
                    <a:pt x="163352" y="337297"/>
                  </a:lnTo>
                  <a:lnTo>
                    <a:pt x="215378" y="298425"/>
                  </a:lnTo>
                  <a:lnTo>
                    <a:pt x="258720" y="254635"/>
                  </a:lnTo>
                  <a:lnTo>
                    <a:pt x="285793" y="207643"/>
                  </a:lnTo>
                  <a:lnTo>
                    <a:pt x="304141" y="155125"/>
                  </a:lnTo>
                  <a:lnTo>
                    <a:pt x="316179" y="102493"/>
                  </a:lnTo>
                  <a:lnTo>
                    <a:pt x="314130" y="71846"/>
                  </a:lnTo>
                  <a:lnTo>
                    <a:pt x="304079" y="47054"/>
                  </a:lnTo>
                  <a:lnTo>
                    <a:pt x="272799" y="6310"/>
                  </a:lnTo>
                  <a:lnTo>
                    <a:pt x="259522" y="1397"/>
                  </a:lnTo>
                  <a:lnTo>
                    <a:pt x="224456" y="0"/>
                  </a:lnTo>
                  <a:lnTo>
                    <a:pt x="169167" y="15058"/>
                  </a:lnTo>
                  <a:lnTo>
                    <a:pt x="108361" y="56866"/>
                  </a:lnTo>
                  <a:lnTo>
                    <a:pt x="75354" y="89630"/>
                  </a:lnTo>
                  <a:lnTo>
                    <a:pt x="55766" y="119958"/>
                  </a:lnTo>
                  <a:lnTo>
                    <a:pt x="42166" y="178572"/>
                  </a:lnTo>
                  <a:lnTo>
                    <a:pt x="38136" y="236904"/>
                  </a:lnTo>
                  <a:lnTo>
                    <a:pt x="37193" y="266157"/>
                  </a:lnTo>
                  <a:lnTo>
                    <a:pt x="36439" y="3023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2056680" y="3537490"/>
              <a:ext cx="203830" cy="329070"/>
            </a:xfrm>
            <a:custGeom>
              <a:avLst/>
              <a:gdLst/>
              <a:ahLst/>
              <a:cxnLst/>
              <a:rect l="0" t="0" r="0" b="0"/>
              <a:pathLst>
                <a:path w="203830" h="329070">
                  <a:moveTo>
                    <a:pt x="82267" y="0"/>
                  </a:moveTo>
                  <a:lnTo>
                    <a:pt x="94737" y="31315"/>
                  </a:lnTo>
                  <a:lnTo>
                    <a:pt x="108630" y="49973"/>
                  </a:lnTo>
                  <a:lnTo>
                    <a:pt x="172078" y="93288"/>
                  </a:lnTo>
                  <a:lnTo>
                    <a:pt x="200624" y="119388"/>
                  </a:lnTo>
                  <a:lnTo>
                    <a:pt x="203829" y="128342"/>
                  </a:lnTo>
                  <a:lnTo>
                    <a:pt x="202919" y="137360"/>
                  </a:lnTo>
                  <a:lnTo>
                    <a:pt x="199265" y="146418"/>
                  </a:lnTo>
                  <a:lnTo>
                    <a:pt x="172286" y="173724"/>
                  </a:lnTo>
                  <a:lnTo>
                    <a:pt x="108905" y="219386"/>
                  </a:lnTo>
                  <a:lnTo>
                    <a:pt x="51977" y="266607"/>
                  </a:lnTo>
                  <a:lnTo>
                    <a:pt x="0" y="3290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2436314" y="3450629"/>
              <a:ext cx="274902" cy="443353"/>
            </a:xfrm>
            <a:custGeom>
              <a:avLst/>
              <a:gdLst/>
              <a:ahLst/>
              <a:cxnLst/>
              <a:rect l="0" t="0" r="0" b="0"/>
              <a:pathLst>
                <a:path w="274902" h="443353">
                  <a:moveTo>
                    <a:pt x="251081" y="59439"/>
                  </a:moveTo>
                  <a:lnTo>
                    <a:pt x="190343" y="14188"/>
                  </a:lnTo>
                  <a:lnTo>
                    <a:pt x="166195" y="2256"/>
                  </a:lnTo>
                  <a:lnTo>
                    <a:pt x="140228" y="0"/>
                  </a:lnTo>
                  <a:lnTo>
                    <a:pt x="113452" y="5599"/>
                  </a:lnTo>
                  <a:lnTo>
                    <a:pt x="74206" y="25882"/>
                  </a:lnTo>
                  <a:lnTo>
                    <a:pt x="42603" y="52712"/>
                  </a:lnTo>
                  <a:lnTo>
                    <a:pt x="15466" y="88931"/>
                  </a:lnTo>
                  <a:lnTo>
                    <a:pt x="2650" y="115203"/>
                  </a:lnTo>
                  <a:lnTo>
                    <a:pt x="0" y="146177"/>
                  </a:lnTo>
                  <a:lnTo>
                    <a:pt x="1427" y="162968"/>
                  </a:lnTo>
                  <a:lnTo>
                    <a:pt x="6948" y="175686"/>
                  </a:lnTo>
                  <a:lnTo>
                    <a:pt x="25271" y="193879"/>
                  </a:lnTo>
                  <a:lnTo>
                    <a:pt x="56774" y="198918"/>
                  </a:lnTo>
                  <a:lnTo>
                    <a:pt x="113273" y="193190"/>
                  </a:lnTo>
                  <a:lnTo>
                    <a:pt x="164545" y="177781"/>
                  </a:lnTo>
                  <a:lnTo>
                    <a:pt x="215537" y="145277"/>
                  </a:lnTo>
                  <a:lnTo>
                    <a:pt x="253427" y="107992"/>
                  </a:lnTo>
                  <a:lnTo>
                    <a:pt x="266343" y="84065"/>
                  </a:lnTo>
                  <a:lnTo>
                    <a:pt x="270396" y="83473"/>
                  </a:lnTo>
                  <a:lnTo>
                    <a:pt x="274901" y="103129"/>
                  </a:lnTo>
                  <a:lnTo>
                    <a:pt x="270157" y="149742"/>
                  </a:lnTo>
                  <a:lnTo>
                    <a:pt x="266382" y="209427"/>
                  </a:lnTo>
                  <a:lnTo>
                    <a:pt x="257985" y="260797"/>
                  </a:lnTo>
                  <a:lnTo>
                    <a:pt x="245848" y="319521"/>
                  </a:lnTo>
                  <a:lnTo>
                    <a:pt x="232604" y="370606"/>
                  </a:lnTo>
                  <a:lnTo>
                    <a:pt x="213985" y="430613"/>
                  </a:lnTo>
                  <a:lnTo>
                    <a:pt x="209948" y="44335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5004588" y="1997858"/>
            <a:ext cx="1604212" cy="916216"/>
            <a:chOff x="5004588" y="1997858"/>
            <a:chExt cx="1604212" cy="916216"/>
          </a:xfrm>
        </p:grpSpPr>
        <p:sp>
          <p:nvSpPr>
            <p:cNvPr id="57" name="Freeform 56"/>
            <p:cNvSpPr/>
            <p:nvPr/>
          </p:nvSpPr>
          <p:spPr>
            <a:xfrm>
              <a:off x="5004588" y="2385749"/>
              <a:ext cx="548450" cy="528325"/>
            </a:xfrm>
            <a:custGeom>
              <a:avLst/>
              <a:gdLst/>
              <a:ahLst/>
              <a:cxnLst/>
              <a:rect l="0" t="0" r="0" b="0"/>
              <a:pathLst>
                <a:path w="548450" h="528325">
                  <a:moveTo>
                    <a:pt x="0" y="0"/>
                  </a:moveTo>
                  <a:lnTo>
                    <a:pt x="10947" y="56255"/>
                  </a:lnTo>
                  <a:lnTo>
                    <a:pt x="19085" y="102699"/>
                  </a:lnTo>
                  <a:lnTo>
                    <a:pt x="39510" y="158401"/>
                  </a:lnTo>
                  <a:lnTo>
                    <a:pt x="64859" y="211130"/>
                  </a:lnTo>
                  <a:lnTo>
                    <a:pt x="84389" y="265347"/>
                  </a:lnTo>
                  <a:lnTo>
                    <a:pt x="114059" y="328839"/>
                  </a:lnTo>
                  <a:lnTo>
                    <a:pt x="132652" y="379106"/>
                  </a:lnTo>
                  <a:lnTo>
                    <a:pt x="161397" y="437809"/>
                  </a:lnTo>
                  <a:lnTo>
                    <a:pt x="189475" y="493416"/>
                  </a:lnTo>
                  <a:lnTo>
                    <a:pt x="215428" y="527402"/>
                  </a:lnTo>
                  <a:lnTo>
                    <a:pt x="219792" y="528324"/>
                  </a:lnTo>
                  <a:lnTo>
                    <a:pt x="221178" y="522844"/>
                  </a:lnTo>
                  <a:lnTo>
                    <a:pt x="217132" y="500505"/>
                  </a:lnTo>
                  <a:lnTo>
                    <a:pt x="193770" y="440573"/>
                  </a:lnTo>
                  <a:lnTo>
                    <a:pt x="174034" y="384272"/>
                  </a:lnTo>
                  <a:lnTo>
                    <a:pt x="155465" y="329140"/>
                  </a:lnTo>
                  <a:lnTo>
                    <a:pt x="137127" y="274238"/>
                  </a:lnTo>
                  <a:lnTo>
                    <a:pt x="111555" y="219382"/>
                  </a:lnTo>
                  <a:lnTo>
                    <a:pt x="72263" y="161676"/>
                  </a:lnTo>
                  <a:lnTo>
                    <a:pt x="51881" y="126616"/>
                  </a:lnTo>
                  <a:lnTo>
                    <a:pt x="17697" y="72915"/>
                  </a:lnTo>
                  <a:lnTo>
                    <a:pt x="5244" y="21435"/>
                  </a:lnTo>
                  <a:lnTo>
                    <a:pt x="8066" y="12767"/>
                  </a:lnTo>
                  <a:lnTo>
                    <a:pt x="14518" y="10035"/>
                  </a:lnTo>
                  <a:lnTo>
                    <a:pt x="23390" y="11260"/>
                  </a:lnTo>
                  <a:lnTo>
                    <a:pt x="41373" y="20747"/>
                  </a:lnTo>
                  <a:lnTo>
                    <a:pt x="68628" y="47281"/>
                  </a:lnTo>
                  <a:lnTo>
                    <a:pt x="126740" y="110499"/>
                  </a:lnTo>
                  <a:lnTo>
                    <a:pt x="176019" y="151063"/>
                  </a:lnTo>
                  <a:lnTo>
                    <a:pt x="227691" y="192028"/>
                  </a:lnTo>
                  <a:lnTo>
                    <a:pt x="286869" y="242753"/>
                  </a:lnTo>
                  <a:lnTo>
                    <a:pt x="346928" y="291972"/>
                  </a:lnTo>
                  <a:lnTo>
                    <a:pt x="404604" y="338139"/>
                  </a:lnTo>
                  <a:lnTo>
                    <a:pt x="448106" y="365611"/>
                  </a:lnTo>
                  <a:lnTo>
                    <a:pt x="499589" y="378491"/>
                  </a:lnTo>
                  <a:lnTo>
                    <a:pt x="548449" y="3839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5333657" y="2317193"/>
              <a:ext cx="205669" cy="466182"/>
            </a:xfrm>
            <a:custGeom>
              <a:avLst/>
              <a:gdLst/>
              <a:ahLst/>
              <a:cxnLst/>
              <a:rect l="0" t="0" r="0" b="0"/>
              <a:pathLst>
                <a:path w="205669" h="466182">
                  <a:moveTo>
                    <a:pt x="0" y="0"/>
                  </a:moveTo>
                  <a:lnTo>
                    <a:pt x="10947" y="51685"/>
                  </a:lnTo>
                  <a:lnTo>
                    <a:pt x="31842" y="113128"/>
                  </a:lnTo>
                  <a:lnTo>
                    <a:pt x="52092" y="165553"/>
                  </a:lnTo>
                  <a:lnTo>
                    <a:pt x="71803" y="215619"/>
                  </a:lnTo>
                  <a:lnTo>
                    <a:pt x="105761" y="273481"/>
                  </a:lnTo>
                  <a:lnTo>
                    <a:pt x="132386" y="330446"/>
                  </a:lnTo>
                  <a:lnTo>
                    <a:pt x="156702" y="379582"/>
                  </a:lnTo>
                  <a:lnTo>
                    <a:pt x="188153" y="433840"/>
                  </a:lnTo>
                  <a:lnTo>
                    <a:pt x="205668" y="4661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5542919" y="2412157"/>
              <a:ext cx="229498" cy="255578"/>
            </a:xfrm>
            <a:custGeom>
              <a:avLst/>
              <a:gdLst/>
              <a:ahLst/>
              <a:cxnLst/>
              <a:rect l="0" t="0" r="0" b="0"/>
              <a:pathLst>
                <a:path w="229498" h="255578">
                  <a:moveTo>
                    <a:pt x="10118" y="179260"/>
                  </a:moveTo>
                  <a:lnTo>
                    <a:pt x="71896" y="141092"/>
                  </a:lnTo>
                  <a:lnTo>
                    <a:pt x="93593" y="107520"/>
                  </a:lnTo>
                  <a:lnTo>
                    <a:pt x="96476" y="81867"/>
                  </a:lnTo>
                  <a:lnTo>
                    <a:pt x="85914" y="28157"/>
                  </a:lnTo>
                  <a:lnTo>
                    <a:pt x="78930" y="17586"/>
                  </a:lnTo>
                  <a:lnTo>
                    <a:pt x="58982" y="1778"/>
                  </a:lnTo>
                  <a:lnTo>
                    <a:pt x="48788" y="0"/>
                  </a:lnTo>
                  <a:lnTo>
                    <a:pt x="38945" y="1862"/>
                  </a:lnTo>
                  <a:lnTo>
                    <a:pt x="29336" y="6150"/>
                  </a:lnTo>
                  <a:lnTo>
                    <a:pt x="14597" y="23102"/>
                  </a:lnTo>
                  <a:lnTo>
                    <a:pt x="8533" y="34021"/>
                  </a:lnTo>
                  <a:lnTo>
                    <a:pt x="0" y="85783"/>
                  </a:lnTo>
                  <a:lnTo>
                    <a:pt x="6129" y="127558"/>
                  </a:lnTo>
                  <a:lnTo>
                    <a:pt x="20532" y="168469"/>
                  </a:lnTo>
                  <a:lnTo>
                    <a:pt x="42169" y="201887"/>
                  </a:lnTo>
                  <a:lnTo>
                    <a:pt x="87324" y="239116"/>
                  </a:lnTo>
                  <a:lnTo>
                    <a:pt x="121621" y="251567"/>
                  </a:lnTo>
                  <a:lnTo>
                    <a:pt x="155653" y="255577"/>
                  </a:lnTo>
                  <a:lnTo>
                    <a:pt x="197461" y="249269"/>
                  </a:lnTo>
                  <a:lnTo>
                    <a:pt x="229497" y="23410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5744994" y="2303482"/>
              <a:ext cx="195448" cy="242115"/>
            </a:xfrm>
            <a:custGeom>
              <a:avLst/>
              <a:gdLst/>
              <a:ahLst/>
              <a:cxnLst/>
              <a:rect l="0" t="0" r="0" b="0"/>
              <a:pathLst>
                <a:path w="195448" h="242115">
                  <a:moveTo>
                    <a:pt x="0" y="95978"/>
                  </a:moveTo>
                  <a:lnTo>
                    <a:pt x="48807" y="140723"/>
                  </a:lnTo>
                  <a:lnTo>
                    <a:pt x="111659" y="195197"/>
                  </a:lnTo>
                  <a:lnTo>
                    <a:pt x="166900" y="242056"/>
                  </a:lnTo>
                  <a:lnTo>
                    <a:pt x="176776" y="242114"/>
                  </a:lnTo>
                  <a:lnTo>
                    <a:pt x="184883" y="236060"/>
                  </a:lnTo>
                  <a:lnTo>
                    <a:pt x="191811" y="225929"/>
                  </a:lnTo>
                  <a:lnTo>
                    <a:pt x="195447" y="202485"/>
                  </a:lnTo>
                  <a:lnTo>
                    <a:pt x="192646" y="142916"/>
                  </a:lnTo>
                  <a:lnTo>
                    <a:pt x="192161" y="90419"/>
                  </a:lnTo>
                  <a:lnTo>
                    <a:pt x="192017" y="36270"/>
                  </a:lnTo>
                  <a:lnTo>
                    <a:pt x="19195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6087773" y="2258796"/>
              <a:ext cx="178247" cy="171771"/>
            </a:xfrm>
            <a:custGeom>
              <a:avLst/>
              <a:gdLst/>
              <a:ahLst/>
              <a:cxnLst/>
              <a:rect l="0" t="0" r="0" b="0"/>
              <a:pathLst>
                <a:path w="178247" h="171771">
                  <a:moveTo>
                    <a:pt x="0" y="140664"/>
                  </a:moveTo>
                  <a:lnTo>
                    <a:pt x="21837" y="126107"/>
                  </a:lnTo>
                  <a:lnTo>
                    <a:pt x="36620" y="106772"/>
                  </a:lnTo>
                  <a:lnTo>
                    <a:pt x="42695" y="95217"/>
                  </a:lnTo>
                  <a:lnTo>
                    <a:pt x="45382" y="66129"/>
                  </a:lnTo>
                  <a:lnTo>
                    <a:pt x="34694" y="5080"/>
                  </a:lnTo>
                  <a:lnTo>
                    <a:pt x="29224" y="0"/>
                  </a:lnTo>
                  <a:lnTo>
                    <a:pt x="22530" y="1184"/>
                  </a:lnTo>
                  <a:lnTo>
                    <a:pt x="15020" y="6544"/>
                  </a:lnTo>
                  <a:lnTo>
                    <a:pt x="11537" y="17734"/>
                  </a:lnTo>
                  <a:lnTo>
                    <a:pt x="13914" y="68354"/>
                  </a:lnTo>
                  <a:lnTo>
                    <a:pt x="20403" y="104464"/>
                  </a:lnTo>
                  <a:lnTo>
                    <a:pt x="36490" y="132700"/>
                  </a:lnTo>
                  <a:lnTo>
                    <a:pt x="60399" y="153883"/>
                  </a:lnTo>
                  <a:lnTo>
                    <a:pt x="91338" y="168375"/>
                  </a:lnTo>
                  <a:lnTo>
                    <a:pt x="125401" y="171770"/>
                  </a:lnTo>
                  <a:lnTo>
                    <a:pt x="178246" y="16808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6334575" y="1997858"/>
              <a:ext cx="274225" cy="370851"/>
            </a:xfrm>
            <a:custGeom>
              <a:avLst/>
              <a:gdLst/>
              <a:ahLst/>
              <a:cxnLst/>
              <a:rect l="0" t="0" r="0" b="0"/>
              <a:pathLst>
                <a:path w="274225" h="370851">
                  <a:moveTo>
                    <a:pt x="0" y="264490"/>
                  </a:moveTo>
                  <a:lnTo>
                    <a:pt x="57252" y="309937"/>
                  </a:lnTo>
                  <a:lnTo>
                    <a:pt x="119656" y="359833"/>
                  </a:lnTo>
                  <a:lnTo>
                    <a:pt x="132401" y="370850"/>
                  </a:lnTo>
                  <a:lnTo>
                    <a:pt x="99026" y="321718"/>
                  </a:lnTo>
                  <a:lnTo>
                    <a:pt x="79954" y="264350"/>
                  </a:lnTo>
                  <a:lnTo>
                    <a:pt x="79212" y="213667"/>
                  </a:lnTo>
                  <a:lnTo>
                    <a:pt x="88641" y="155146"/>
                  </a:lnTo>
                  <a:lnTo>
                    <a:pt x="101083" y="104121"/>
                  </a:lnTo>
                  <a:lnTo>
                    <a:pt x="122115" y="74384"/>
                  </a:lnTo>
                  <a:lnTo>
                    <a:pt x="168216" y="36011"/>
                  </a:lnTo>
                  <a:lnTo>
                    <a:pt x="231110" y="3026"/>
                  </a:lnTo>
                  <a:lnTo>
                    <a:pt x="251507" y="0"/>
                  </a:lnTo>
                  <a:lnTo>
                    <a:pt x="274224" y="397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795250" y="5945954"/>
            <a:ext cx="4435286" cy="550431"/>
            <a:chOff x="795250" y="5945954"/>
            <a:chExt cx="4435286" cy="550431"/>
          </a:xfrm>
        </p:grpSpPr>
        <p:sp>
          <p:nvSpPr>
            <p:cNvPr id="64" name="Freeform 63"/>
            <p:cNvSpPr/>
            <p:nvPr/>
          </p:nvSpPr>
          <p:spPr>
            <a:xfrm>
              <a:off x="795250" y="6002781"/>
              <a:ext cx="82268" cy="466182"/>
            </a:xfrm>
            <a:custGeom>
              <a:avLst/>
              <a:gdLst/>
              <a:ahLst/>
              <a:cxnLst/>
              <a:rect l="0" t="0" r="0" b="0"/>
              <a:pathLst>
                <a:path w="82268" h="466182">
                  <a:moveTo>
                    <a:pt x="0" y="0"/>
                  </a:moveTo>
                  <a:lnTo>
                    <a:pt x="1523" y="56256"/>
                  </a:lnTo>
                  <a:lnTo>
                    <a:pt x="7278" y="102699"/>
                  </a:lnTo>
                  <a:lnTo>
                    <a:pt x="11805" y="165679"/>
                  </a:lnTo>
                  <a:lnTo>
                    <a:pt x="20425" y="215656"/>
                  </a:lnTo>
                  <a:lnTo>
                    <a:pt x="36986" y="276535"/>
                  </a:lnTo>
                  <a:lnTo>
                    <a:pt x="50400" y="333986"/>
                  </a:lnTo>
                  <a:lnTo>
                    <a:pt x="62499" y="382832"/>
                  </a:lnTo>
                  <a:lnTo>
                    <a:pt x="71422" y="440971"/>
                  </a:lnTo>
                  <a:lnTo>
                    <a:pt x="82267" y="4661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912646" y="5945954"/>
              <a:ext cx="248789" cy="483512"/>
            </a:xfrm>
            <a:custGeom>
              <a:avLst/>
              <a:gdLst/>
              <a:ahLst/>
              <a:cxnLst/>
              <a:rect l="0" t="0" r="0" b="0"/>
              <a:pathLst>
                <a:path w="248789" h="483512">
                  <a:moveTo>
                    <a:pt x="19716" y="97961"/>
                  </a:moveTo>
                  <a:lnTo>
                    <a:pt x="19716" y="143270"/>
                  </a:lnTo>
                  <a:lnTo>
                    <a:pt x="21239" y="199408"/>
                  </a:lnTo>
                  <a:lnTo>
                    <a:pt x="29139" y="250912"/>
                  </a:lnTo>
                  <a:lnTo>
                    <a:pt x="31521" y="296957"/>
                  </a:lnTo>
                  <a:lnTo>
                    <a:pt x="47420" y="359713"/>
                  </a:lnTo>
                  <a:lnTo>
                    <a:pt x="71428" y="416902"/>
                  </a:lnTo>
                  <a:lnTo>
                    <a:pt x="105117" y="457883"/>
                  </a:lnTo>
                  <a:lnTo>
                    <a:pt x="144045" y="482045"/>
                  </a:lnTo>
                  <a:lnTo>
                    <a:pt x="157447" y="483511"/>
                  </a:lnTo>
                  <a:lnTo>
                    <a:pt x="184525" y="477016"/>
                  </a:lnTo>
                  <a:lnTo>
                    <a:pt x="207732" y="459910"/>
                  </a:lnTo>
                  <a:lnTo>
                    <a:pt x="226679" y="435550"/>
                  </a:lnTo>
                  <a:lnTo>
                    <a:pt x="244388" y="386051"/>
                  </a:lnTo>
                  <a:lnTo>
                    <a:pt x="248788" y="325342"/>
                  </a:lnTo>
                  <a:lnTo>
                    <a:pt x="241121" y="266559"/>
                  </a:lnTo>
                  <a:lnTo>
                    <a:pt x="229200" y="204623"/>
                  </a:lnTo>
                  <a:lnTo>
                    <a:pt x="214496" y="152924"/>
                  </a:lnTo>
                  <a:lnTo>
                    <a:pt x="191519" y="93764"/>
                  </a:lnTo>
                  <a:lnTo>
                    <a:pt x="156458" y="35346"/>
                  </a:lnTo>
                  <a:lnTo>
                    <a:pt x="136858" y="15287"/>
                  </a:lnTo>
                  <a:lnTo>
                    <a:pt x="112913" y="1294"/>
                  </a:lnTo>
                  <a:lnTo>
                    <a:pt x="100129" y="0"/>
                  </a:lnTo>
                  <a:lnTo>
                    <a:pt x="73736" y="6688"/>
                  </a:lnTo>
                  <a:lnTo>
                    <a:pt x="63347" y="17307"/>
                  </a:lnTo>
                  <a:lnTo>
                    <a:pt x="41446" y="67123"/>
                  </a:lnTo>
                  <a:lnTo>
                    <a:pt x="25308" y="119632"/>
                  </a:lnTo>
                  <a:lnTo>
                    <a:pt x="10878" y="166336"/>
                  </a:lnTo>
                  <a:lnTo>
                    <a:pt x="0" y="216568"/>
                  </a:lnTo>
                  <a:lnTo>
                    <a:pt x="5072" y="265646"/>
                  </a:lnTo>
                  <a:lnTo>
                    <a:pt x="12192" y="311123"/>
                  </a:lnTo>
                  <a:lnTo>
                    <a:pt x="32044" y="373558"/>
                  </a:lnTo>
                  <a:lnTo>
                    <a:pt x="66049" y="427357"/>
                  </a:lnTo>
                  <a:lnTo>
                    <a:pt x="115694" y="48187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1220297" y="6098760"/>
              <a:ext cx="246803" cy="315358"/>
            </a:xfrm>
            <a:custGeom>
              <a:avLst/>
              <a:gdLst/>
              <a:ahLst/>
              <a:cxnLst/>
              <a:rect l="0" t="0" r="0" b="0"/>
              <a:pathLst>
                <a:path w="246803" h="315358">
                  <a:moveTo>
                    <a:pt x="0" y="0"/>
                  </a:moveTo>
                  <a:lnTo>
                    <a:pt x="12470" y="51685"/>
                  </a:lnTo>
                  <a:lnTo>
                    <a:pt x="46756" y="113128"/>
                  </a:lnTo>
                  <a:lnTo>
                    <a:pt x="79871" y="165553"/>
                  </a:lnTo>
                  <a:lnTo>
                    <a:pt x="102530" y="200026"/>
                  </a:lnTo>
                  <a:lnTo>
                    <a:pt x="162669" y="259398"/>
                  </a:lnTo>
                  <a:lnTo>
                    <a:pt x="205115" y="293191"/>
                  </a:lnTo>
                  <a:lnTo>
                    <a:pt x="246802" y="3153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1288853" y="6098760"/>
              <a:ext cx="123402" cy="342780"/>
            </a:xfrm>
            <a:custGeom>
              <a:avLst/>
              <a:gdLst/>
              <a:ahLst/>
              <a:cxnLst/>
              <a:rect l="0" t="0" r="0" b="0"/>
              <a:pathLst>
                <a:path w="123402" h="342780">
                  <a:moveTo>
                    <a:pt x="123401" y="0"/>
                  </a:moveTo>
                  <a:lnTo>
                    <a:pt x="108486" y="48807"/>
                  </a:lnTo>
                  <a:lnTo>
                    <a:pt x="91559" y="102314"/>
                  </a:lnTo>
                  <a:lnTo>
                    <a:pt x="71309" y="158286"/>
                  </a:lnTo>
                  <a:lnTo>
                    <a:pt x="51598" y="207879"/>
                  </a:lnTo>
                  <a:lnTo>
                    <a:pt x="30523" y="261167"/>
                  </a:lnTo>
                  <a:lnTo>
                    <a:pt x="14630" y="307426"/>
                  </a:lnTo>
                  <a:lnTo>
                    <a:pt x="0" y="3427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1480810" y="6194738"/>
              <a:ext cx="205669" cy="54846"/>
            </a:xfrm>
            <a:custGeom>
              <a:avLst/>
              <a:gdLst/>
              <a:ahLst/>
              <a:cxnLst/>
              <a:rect l="0" t="0" r="0" b="0"/>
              <a:pathLst>
                <a:path w="205669" h="54846">
                  <a:moveTo>
                    <a:pt x="0" y="54845"/>
                  </a:moveTo>
                  <a:lnTo>
                    <a:pt x="57252" y="35761"/>
                  </a:lnTo>
                  <a:lnTo>
                    <a:pt x="119588" y="18123"/>
                  </a:lnTo>
                  <a:lnTo>
                    <a:pt x="173430" y="4031"/>
                  </a:lnTo>
                  <a:lnTo>
                    <a:pt x="20566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1864723" y="6057626"/>
              <a:ext cx="54846" cy="370203"/>
            </a:xfrm>
            <a:custGeom>
              <a:avLst/>
              <a:gdLst/>
              <a:ahLst/>
              <a:cxnLst/>
              <a:rect l="0" t="0" r="0" b="0"/>
              <a:pathLst>
                <a:path w="54846" h="370203">
                  <a:moveTo>
                    <a:pt x="0" y="0"/>
                  </a:moveTo>
                  <a:lnTo>
                    <a:pt x="4063" y="59660"/>
                  </a:lnTo>
                  <a:lnTo>
                    <a:pt x="14915" y="115179"/>
                  </a:lnTo>
                  <a:lnTo>
                    <a:pt x="23717" y="175809"/>
                  </a:lnTo>
                  <a:lnTo>
                    <a:pt x="26325" y="232369"/>
                  </a:lnTo>
                  <a:lnTo>
                    <a:pt x="31160" y="283659"/>
                  </a:lnTo>
                  <a:lnTo>
                    <a:pt x="46443" y="341935"/>
                  </a:lnTo>
                  <a:lnTo>
                    <a:pt x="54845" y="3702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2024159" y="6055062"/>
              <a:ext cx="218794" cy="345400"/>
            </a:xfrm>
            <a:custGeom>
              <a:avLst/>
              <a:gdLst/>
              <a:ahLst/>
              <a:cxnLst/>
              <a:rect l="0" t="0" r="0" b="0"/>
              <a:pathLst>
                <a:path w="218794" h="345400">
                  <a:moveTo>
                    <a:pt x="128500" y="43698"/>
                  </a:moveTo>
                  <a:lnTo>
                    <a:pt x="113942" y="21861"/>
                  </a:lnTo>
                  <a:lnTo>
                    <a:pt x="94607" y="7078"/>
                  </a:lnTo>
                  <a:lnTo>
                    <a:pt x="83053" y="1003"/>
                  </a:lnTo>
                  <a:lnTo>
                    <a:pt x="70779" y="0"/>
                  </a:lnTo>
                  <a:lnTo>
                    <a:pt x="44954" y="7010"/>
                  </a:lnTo>
                  <a:lnTo>
                    <a:pt x="26367" y="24345"/>
                  </a:lnTo>
                  <a:lnTo>
                    <a:pt x="13028" y="50331"/>
                  </a:lnTo>
                  <a:lnTo>
                    <a:pt x="0" y="104740"/>
                  </a:lnTo>
                  <a:lnTo>
                    <a:pt x="1817" y="136336"/>
                  </a:lnTo>
                  <a:lnTo>
                    <a:pt x="7481" y="143543"/>
                  </a:lnTo>
                  <a:lnTo>
                    <a:pt x="15828" y="145301"/>
                  </a:lnTo>
                  <a:lnTo>
                    <a:pt x="25963" y="143426"/>
                  </a:lnTo>
                  <a:lnTo>
                    <a:pt x="45349" y="133218"/>
                  </a:lnTo>
                  <a:lnTo>
                    <a:pt x="54784" y="126230"/>
                  </a:lnTo>
                  <a:lnTo>
                    <a:pt x="81518" y="122528"/>
                  </a:lnTo>
                  <a:lnTo>
                    <a:pt x="112189" y="127484"/>
                  </a:lnTo>
                  <a:lnTo>
                    <a:pt x="141056" y="139844"/>
                  </a:lnTo>
                  <a:lnTo>
                    <a:pt x="175723" y="171211"/>
                  </a:lnTo>
                  <a:lnTo>
                    <a:pt x="205293" y="209450"/>
                  </a:lnTo>
                  <a:lnTo>
                    <a:pt x="215951" y="240258"/>
                  </a:lnTo>
                  <a:lnTo>
                    <a:pt x="218793" y="257005"/>
                  </a:lnTo>
                  <a:lnTo>
                    <a:pt x="213826" y="287800"/>
                  </a:lnTo>
                  <a:lnTo>
                    <a:pt x="193900" y="326771"/>
                  </a:lnTo>
                  <a:lnTo>
                    <a:pt x="185811" y="337532"/>
                  </a:lnTo>
                  <a:lnTo>
                    <a:pt x="175848" y="343183"/>
                  </a:lnTo>
                  <a:lnTo>
                    <a:pt x="152590" y="345399"/>
                  </a:lnTo>
                  <a:lnTo>
                    <a:pt x="91965" y="338081"/>
                  </a:lnTo>
                  <a:lnTo>
                    <a:pt x="32521" y="31792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2358327" y="6235871"/>
              <a:ext cx="178246" cy="12866"/>
            </a:xfrm>
            <a:custGeom>
              <a:avLst/>
              <a:gdLst/>
              <a:ahLst/>
              <a:cxnLst/>
              <a:rect l="0" t="0" r="0" b="0"/>
              <a:pathLst>
                <a:path w="178246" h="12866">
                  <a:moveTo>
                    <a:pt x="0" y="0"/>
                  </a:moveTo>
                  <a:lnTo>
                    <a:pt x="48807" y="10853"/>
                  </a:lnTo>
                  <a:lnTo>
                    <a:pt x="98252" y="12865"/>
                  </a:lnTo>
                  <a:lnTo>
                    <a:pt x="143371" y="9399"/>
                  </a:lnTo>
                  <a:lnTo>
                    <a:pt x="17824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2591417" y="6030936"/>
              <a:ext cx="274225" cy="410604"/>
            </a:xfrm>
            <a:custGeom>
              <a:avLst/>
              <a:gdLst/>
              <a:ahLst/>
              <a:cxnLst/>
              <a:rect l="0" t="0" r="0" b="0"/>
              <a:pathLst>
                <a:path w="274225" h="410604">
                  <a:moveTo>
                    <a:pt x="0" y="26690"/>
                  </a:moveTo>
                  <a:lnTo>
                    <a:pt x="57252" y="7606"/>
                  </a:lnTo>
                  <a:lnTo>
                    <a:pt x="103971" y="1738"/>
                  </a:lnTo>
                  <a:lnTo>
                    <a:pt x="163686" y="0"/>
                  </a:lnTo>
                  <a:lnTo>
                    <a:pt x="215065" y="6764"/>
                  </a:lnTo>
                  <a:lnTo>
                    <a:pt x="227168" y="13406"/>
                  </a:lnTo>
                  <a:lnTo>
                    <a:pt x="244677" y="32973"/>
                  </a:lnTo>
                  <a:lnTo>
                    <a:pt x="249412" y="65030"/>
                  </a:lnTo>
                  <a:lnTo>
                    <a:pt x="247575" y="125903"/>
                  </a:lnTo>
                  <a:lnTo>
                    <a:pt x="242968" y="188121"/>
                  </a:lnTo>
                  <a:lnTo>
                    <a:pt x="236017" y="245150"/>
                  </a:lnTo>
                  <a:lnTo>
                    <a:pt x="233957" y="300641"/>
                  </a:lnTo>
                  <a:lnTo>
                    <a:pt x="233669" y="319014"/>
                  </a:lnTo>
                  <a:lnTo>
                    <a:pt x="238046" y="334309"/>
                  </a:lnTo>
                  <a:lnTo>
                    <a:pt x="265724" y="380750"/>
                  </a:lnTo>
                  <a:lnTo>
                    <a:pt x="274224" y="4106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2989042" y="6181027"/>
              <a:ext cx="233091" cy="233091"/>
            </a:xfrm>
            <a:custGeom>
              <a:avLst/>
              <a:gdLst/>
              <a:ahLst/>
              <a:cxnLst/>
              <a:rect l="0" t="0" r="0" b="0"/>
              <a:pathLst>
                <a:path w="233091" h="233091">
                  <a:moveTo>
                    <a:pt x="0" y="0"/>
                  </a:moveTo>
                  <a:lnTo>
                    <a:pt x="29830" y="55597"/>
                  </a:lnTo>
                  <a:lnTo>
                    <a:pt x="71740" y="109838"/>
                  </a:lnTo>
                  <a:lnTo>
                    <a:pt x="114607" y="163040"/>
                  </a:lnTo>
                  <a:lnTo>
                    <a:pt x="152280" y="193206"/>
                  </a:lnTo>
                  <a:lnTo>
                    <a:pt x="201893" y="217820"/>
                  </a:lnTo>
                  <a:lnTo>
                    <a:pt x="233090" y="2330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3057598" y="6167315"/>
              <a:ext cx="123402" cy="260514"/>
            </a:xfrm>
            <a:custGeom>
              <a:avLst/>
              <a:gdLst/>
              <a:ahLst/>
              <a:cxnLst/>
              <a:rect l="0" t="0" r="0" b="0"/>
              <a:pathLst>
                <a:path w="123402" h="260514">
                  <a:moveTo>
                    <a:pt x="123401" y="0"/>
                  </a:moveTo>
                  <a:lnTo>
                    <a:pt x="76627" y="62262"/>
                  </a:lnTo>
                  <a:lnTo>
                    <a:pt x="40922" y="121706"/>
                  </a:lnTo>
                  <a:lnTo>
                    <a:pt x="4528" y="177911"/>
                  </a:lnTo>
                  <a:lnTo>
                    <a:pt x="1496" y="191734"/>
                  </a:lnTo>
                  <a:lnTo>
                    <a:pt x="6333" y="238633"/>
                  </a:lnTo>
                  <a:lnTo>
                    <a:pt x="0" y="260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3415296" y="6139893"/>
              <a:ext cx="245596" cy="164536"/>
            </a:xfrm>
            <a:custGeom>
              <a:avLst/>
              <a:gdLst/>
              <a:ahLst/>
              <a:cxnLst/>
              <a:rect l="0" t="0" r="0" b="0"/>
              <a:pathLst>
                <a:path w="245596" h="164536">
                  <a:moveTo>
                    <a:pt x="67349" y="0"/>
                  </a:moveTo>
                  <a:lnTo>
                    <a:pt x="20575" y="60738"/>
                  </a:lnTo>
                  <a:lnTo>
                    <a:pt x="2888" y="84887"/>
                  </a:lnTo>
                  <a:lnTo>
                    <a:pt x="0" y="96202"/>
                  </a:lnTo>
                  <a:lnTo>
                    <a:pt x="1121" y="106791"/>
                  </a:lnTo>
                  <a:lnTo>
                    <a:pt x="4915" y="116898"/>
                  </a:lnTo>
                  <a:lnTo>
                    <a:pt x="21319" y="132191"/>
                  </a:lnTo>
                  <a:lnTo>
                    <a:pt x="32092" y="138401"/>
                  </a:lnTo>
                  <a:lnTo>
                    <a:pt x="83648" y="147143"/>
                  </a:lnTo>
                  <a:lnTo>
                    <a:pt x="132609" y="157011"/>
                  </a:lnTo>
                  <a:lnTo>
                    <a:pt x="183341" y="162305"/>
                  </a:lnTo>
                  <a:lnTo>
                    <a:pt x="245595" y="1645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3455223" y="6386695"/>
              <a:ext cx="205669" cy="13712"/>
            </a:xfrm>
            <a:custGeom>
              <a:avLst/>
              <a:gdLst/>
              <a:ahLst/>
              <a:cxnLst/>
              <a:rect l="0" t="0" r="0" b="0"/>
              <a:pathLst>
                <a:path w="205669" h="13712">
                  <a:moveTo>
                    <a:pt x="0" y="0"/>
                  </a:moveTo>
                  <a:lnTo>
                    <a:pt x="53208" y="9422"/>
                  </a:lnTo>
                  <a:lnTo>
                    <a:pt x="105988" y="12440"/>
                  </a:lnTo>
                  <a:lnTo>
                    <a:pt x="157174" y="13335"/>
                  </a:lnTo>
                  <a:lnTo>
                    <a:pt x="205668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3880270" y="6016492"/>
              <a:ext cx="273697" cy="411337"/>
            </a:xfrm>
            <a:custGeom>
              <a:avLst/>
              <a:gdLst/>
              <a:ahLst/>
              <a:cxnLst/>
              <a:rect l="0" t="0" r="0" b="0"/>
              <a:pathLst>
                <a:path w="273697" h="411337">
                  <a:moveTo>
                    <a:pt x="0" y="0"/>
                  </a:moveTo>
                  <a:lnTo>
                    <a:pt x="29115" y="1"/>
                  </a:lnTo>
                  <a:lnTo>
                    <a:pt x="69058" y="14558"/>
                  </a:lnTo>
                  <a:lnTo>
                    <a:pt x="109838" y="45447"/>
                  </a:lnTo>
                  <a:lnTo>
                    <a:pt x="153617" y="106254"/>
                  </a:lnTo>
                  <a:lnTo>
                    <a:pt x="172886" y="135585"/>
                  </a:lnTo>
                  <a:lnTo>
                    <a:pt x="174672" y="149805"/>
                  </a:lnTo>
                  <a:lnTo>
                    <a:pt x="164470" y="177793"/>
                  </a:lnTo>
                  <a:lnTo>
                    <a:pt x="133030" y="211967"/>
                  </a:lnTo>
                  <a:lnTo>
                    <a:pt x="103813" y="223702"/>
                  </a:lnTo>
                  <a:lnTo>
                    <a:pt x="87490" y="226832"/>
                  </a:lnTo>
                  <a:lnTo>
                    <a:pt x="81179" y="225872"/>
                  </a:lnTo>
                  <a:lnTo>
                    <a:pt x="81542" y="222184"/>
                  </a:lnTo>
                  <a:lnTo>
                    <a:pt x="86354" y="216679"/>
                  </a:lnTo>
                  <a:lnTo>
                    <a:pt x="107951" y="210562"/>
                  </a:lnTo>
                  <a:lnTo>
                    <a:pt x="122242" y="208931"/>
                  </a:lnTo>
                  <a:lnTo>
                    <a:pt x="171470" y="221193"/>
                  </a:lnTo>
                  <a:lnTo>
                    <a:pt x="224650" y="251402"/>
                  </a:lnTo>
                  <a:lnTo>
                    <a:pt x="264444" y="282019"/>
                  </a:lnTo>
                  <a:lnTo>
                    <a:pt x="270751" y="293132"/>
                  </a:lnTo>
                  <a:lnTo>
                    <a:pt x="273696" y="317667"/>
                  </a:lnTo>
                  <a:lnTo>
                    <a:pt x="265865" y="339744"/>
                  </a:lnTo>
                  <a:lnTo>
                    <a:pt x="236010" y="378744"/>
                  </a:lnTo>
                  <a:lnTo>
                    <a:pt x="202470" y="399309"/>
                  </a:lnTo>
                  <a:lnTo>
                    <a:pt x="145339" y="408960"/>
                  </a:lnTo>
                  <a:lnTo>
                    <a:pt x="123401" y="4113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4236761" y="6194738"/>
              <a:ext cx="233092" cy="233091"/>
            </a:xfrm>
            <a:custGeom>
              <a:avLst/>
              <a:gdLst/>
              <a:ahLst/>
              <a:cxnLst/>
              <a:rect l="0" t="0" r="0" b="0"/>
              <a:pathLst>
                <a:path w="233092" h="233091">
                  <a:moveTo>
                    <a:pt x="0" y="0"/>
                  </a:moveTo>
                  <a:lnTo>
                    <a:pt x="33893" y="48807"/>
                  </a:lnTo>
                  <a:lnTo>
                    <a:pt x="76267" y="108497"/>
                  </a:lnTo>
                  <a:lnTo>
                    <a:pt x="131338" y="167236"/>
                  </a:lnTo>
                  <a:lnTo>
                    <a:pt x="176535" y="198343"/>
                  </a:lnTo>
                  <a:lnTo>
                    <a:pt x="233091" y="2330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4305317" y="6181027"/>
              <a:ext cx="123402" cy="315358"/>
            </a:xfrm>
            <a:custGeom>
              <a:avLst/>
              <a:gdLst/>
              <a:ahLst/>
              <a:cxnLst/>
              <a:rect l="0" t="0" r="0" b="0"/>
              <a:pathLst>
                <a:path w="123402" h="315358">
                  <a:moveTo>
                    <a:pt x="123401" y="0"/>
                  </a:moveTo>
                  <a:lnTo>
                    <a:pt x="103032" y="34363"/>
                  </a:lnTo>
                  <a:lnTo>
                    <a:pt x="86050" y="81107"/>
                  </a:lnTo>
                  <a:lnTo>
                    <a:pt x="62398" y="133552"/>
                  </a:lnTo>
                  <a:lnTo>
                    <a:pt x="44999" y="169554"/>
                  </a:lnTo>
                  <a:lnTo>
                    <a:pt x="42187" y="184639"/>
                  </a:lnTo>
                  <a:lnTo>
                    <a:pt x="43359" y="197742"/>
                  </a:lnTo>
                  <a:lnTo>
                    <a:pt x="47188" y="209525"/>
                  </a:lnTo>
                  <a:lnTo>
                    <a:pt x="43317" y="234805"/>
                  </a:lnTo>
                  <a:lnTo>
                    <a:pt x="10670" y="297302"/>
                  </a:lnTo>
                  <a:lnTo>
                    <a:pt x="0" y="3153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4689231" y="6016492"/>
              <a:ext cx="41134" cy="342781"/>
            </a:xfrm>
            <a:custGeom>
              <a:avLst/>
              <a:gdLst/>
              <a:ahLst/>
              <a:cxnLst/>
              <a:rect l="0" t="0" r="0" b="0"/>
              <a:pathLst>
                <a:path w="41134" h="342781">
                  <a:moveTo>
                    <a:pt x="0" y="0"/>
                  </a:moveTo>
                  <a:lnTo>
                    <a:pt x="9423" y="35886"/>
                  </a:lnTo>
                  <a:lnTo>
                    <a:pt x="12440" y="90530"/>
                  </a:lnTo>
                  <a:lnTo>
                    <a:pt x="14858" y="144470"/>
                  </a:lnTo>
                  <a:lnTo>
                    <a:pt x="23022" y="191598"/>
                  </a:lnTo>
                  <a:lnTo>
                    <a:pt x="26119" y="243479"/>
                  </a:lnTo>
                  <a:lnTo>
                    <a:pt x="28559" y="294399"/>
                  </a:lnTo>
                  <a:lnTo>
                    <a:pt x="41133" y="342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4593253" y="6195585"/>
              <a:ext cx="274225" cy="12865"/>
            </a:xfrm>
            <a:custGeom>
              <a:avLst/>
              <a:gdLst/>
              <a:ahLst/>
              <a:cxnLst/>
              <a:rect l="0" t="0" r="0" b="0"/>
              <a:pathLst>
                <a:path w="274225" h="12865">
                  <a:moveTo>
                    <a:pt x="0" y="12864"/>
                  </a:moveTo>
                  <a:lnTo>
                    <a:pt x="48807" y="2012"/>
                  </a:lnTo>
                  <a:lnTo>
                    <a:pt x="102314" y="0"/>
                  </a:lnTo>
                  <a:lnTo>
                    <a:pt x="162349" y="3466"/>
                  </a:lnTo>
                  <a:lnTo>
                    <a:pt x="218731" y="10080"/>
                  </a:lnTo>
                  <a:lnTo>
                    <a:pt x="274224" y="1286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4977072" y="5965812"/>
              <a:ext cx="253464" cy="437873"/>
            </a:xfrm>
            <a:custGeom>
              <a:avLst/>
              <a:gdLst/>
              <a:ahLst/>
              <a:cxnLst/>
              <a:rect l="0" t="0" r="0" b="0"/>
              <a:pathLst>
                <a:path w="253464" h="437873">
                  <a:moveTo>
                    <a:pt x="164628" y="64391"/>
                  </a:moveTo>
                  <a:lnTo>
                    <a:pt x="157350" y="35276"/>
                  </a:lnTo>
                  <a:lnTo>
                    <a:pt x="150636" y="25176"/>
                  </a:lnTo>
                  <a:lnTo>
                    <a:pt x="130987" y="9891"/>
                  </a:lnTo>
                  <a:lnTo>
                    <a:pt x="86951" y="0"/>
                  </a:lnTo>
                  <a:lnTo>
                    <a:pt x="56979" y="5812"/>
                  </a:lnTo>
                  <a:lnTo>
                    <a:pt x="29946" y="20075"/>
                  </a:lnTo>
                  <a:lnTo>
                    <a:pt x="7776" y="41648"/>
                  </a:lnTo>
                  <a:lnTo>
                    <a:pt x="2168" y="53800"/>
                  </a:lnTo>
                  <a:lnTo>
                    <a:pt x="0" y="79489"/>
                  </a:lnTo>
                  <a:lnTo>
                    <a:pt x="12545" y="142644"/>
                  </a:lnTo>
                  <a:lnTo>
                    <a:pt x="42784" y="196648"/>
                  </a:lnTo>
                  <a:lnTo>
                    <a:pt x="100272" y="259985"/>
                  </a:lnTo>
                  <a:lnTo>
                    <a:pt x="154235" y="314437"/>
                  </a:lnTo>
                  <a:lnTo>
                    <a:pt x="215584" y="368572"/>
                  </a:lnTo>
                  <a:lnTo>
                    <a:pt x="252176" y="407922"/>
                  </a:lnTo>
                  <a:lnTo>
                    <a:pt x="253463" y="418336"/>
                  </a:lnTo>
                  <a:lnTo>
                    <a:pt x="248227" y="426802"/>
                  </a:lnTo>
                  <a:lnTo>
                    <a:pt x="238642" y="433970"/>
                  </a:lnTo>
                  <a:lnTo>
                    <a:pt x="211743" y="437872"/>
                  </a:lnTo>
                  <a:lnTo>
                    <a:pt x="179474" y="433004"/>
                  </a:lnTo>
                  <a:lnTo>
                    <a:pt x="144820" y="420684"/>
                  </a:lnTo>
                  <a:lnTo>
                    <a:pt x="117230" y="400989"/>
                  </a:lnTo>
                  <a:lnTo>
                    <a:pt x="105607" y="389338"/>
                  </a:lnTo>
                  <a:lnTo>
                    <a:pt x="99382" y="377001"/>
                  </a:lnTo>
                  <a:lnTo>
                    <a:pt x="96528" y="351105"/>
                  </a:lnTo>
                  <a:lnTo>
                    <a:pt x="110765" y="296274"/>
                  </a:lnTo>
                  <a:lnTo>
                    <a:pt x="141560" y="239063"/>
                  </a:lnTo>
                  <a:lnTo>
                    <a:pt x="179630" y="183517"/>
                  </a:lnTo>
                  <a:lnTo>
                    <a:pt x="220969" y="121101"/>
                  </a:lnTo>
                  <a:lnTo>
                    <a:pt x="241323" y="72885"/>
                  </a:lnTo>
                  <a:lnTo>
                    <a:pt x="246896" y="506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1357409" y="6683246"/>
            <a:ext cx="3592765" cy="526122"/>
            <a:chOff x="1357409" y="6683246"/>
            <a:chExt cx="3592765" cy="526122"/>
          </a:xfrm>
        </p:grpSpPr>
        <p:sp>
          <p:nvSpPr>
            <p:cNvPr id="84" name="Freeform 83"/>
            <p:cNvSpPr/>
            <p:nvPr/>
          </p:nvSpPr>
          <p:spPr>
            <a:xfrm>
              <a:off x="1357409" y="6683246"/>
              <a:ext cx="295967" cy="515571"/>
            </a:xfrm>
            <a:custGeom>
              <a:avLst/>
              <a:gdLst/>
              <a:ahLst/>
              <a:cxnLst/>
              <a:rect l="0" t="0" r="0" b="0"/>
              <a:pathLst>
                <a:path w="295967" h="515571">
                  <a:moveTo>
                    <a:pt x="109690" y="32518"/>
                  </a:moveTo>
                  <a:lnTo>
                    <a:pt x="124247" y="17960"/>
                  </a:lnTo>
                  <a:lnTo>
                    <a:pt x="162415" y="1628"/>
                  </a:lnTo>
                  <a:lnTo>
                    <a:pt x="191015" y="0"/>
                  </a:lnTo>
                  <a:lnTo>
                    <a:pt x="218960" y="5877"/>
                  </a:lnTo>
                  <a:lnTo>
                    <a:pt x="246615" y="18646"/>
                  </a:lnTo>
                  <a:lnTo>
                    <a:pt x="280601" y="50244"/>
                  </a:lnTo>
                  <a:lnTo>
                    <a:pt x="292293" y="79499"/>
                  </a:lnTo>
                  <a:lnTo>
                    <a:pt x="295966" y="112814"/>
                  </a:lnTo>
                  <a:lnTo>
                    <a:pt x="292520" y="147933"/>
                  </a:lnTo>
                  <a:lnTo>
                    <a:pt x="281848" y="175729"/>
                  </a:lnTo>
                  <a:lnTo>
                    <a:pt x="263901" y="199763"/>
                  </a:lnTo>
                  <a:lnTo>
                    <a:pt x="221060" y="235942"/>
                  </a:lnTo>
                  <a:lnTo>
                    <a:pt x="164866" y="263359"/>
                  </a:lnTo>
                  <a:lnTo>
                    <a:pt x="151044" y="268679"/>
                  </a:lnTo>
                  <a:lnTo>
                    <a:pt x="146400" y="269178"/>
                  </a:lnTo>
                  <a:lnTo>
                    <a:pt x="147875" y="266465"/>
                  </a:lnTo>
                  <a:lnTo>
                    <a:pt x="153428" y="261609"/>
                  </a:lnTo>
                  <a:lnTo>
                    <a:pt x="161700" y="259895"/>
                  </a:lnTo>
                  <a:lnTo>
                    <a:pt x="183080" y="262053"/>
                  </a:lnTo>
                  <a:lnTo>
                    <a:pt x="228090" y="279112"/>
                  </a:lnTo>
                  <a:lnTo>
                    <a:pt x="265464" y="310743"/>
                  </a:lnTo>
                  <a:lnTo>
                    <a:pt x="277948" y="340005"/>
                  </a:lnTo>
                  <a:lnTo>
                    <a:pt x="281277" y="356340"/>
                  </a:lnTo>
                  <a:lnTo>
                    <a:pt x="278926" y="371800"/>
                  </a:lnTo>
                  <a:lnTo>
                    <a:pt x="264126" y="401166"/>
                  </a:lnTo>
                  <a:lnTo>
                    <a:pt x="214338" y="457258"/>
                  </a:lnTo>
                  <a:lnTo>
                    <a:pt x="157285" y="495560"/>
                  </a:lnTo>
                  <a:lnTo>
                    <a:pt x="119671" y="511523"/>
                  </a:lnTo>
                  <a:lnTo>
                    <a:pt x="86703" y="515570"/>
                  </a:lnTo>
                  <a:lnTo>
                    <a:pt x="42448" y="513346"/>
                  </a:lnTo>
                  <a:lnTo>
                    <a:pt x="0" y="51240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1823590" y="6852876"/>
              <a:ext cx="150824" cy="260513"/>
            </a:xfrm>
            <a:custGeom>
              <a:avLst/>
              <a:gdLst/>
              <a:ahLst/>
              <a:cxnLst/>
              <a:rect l="0" t="0" r="0" b="0"/>
              <a:pathLst>
                <a:path w="150824" h="260513">
                  <a:moveTo>
                    <a:pt x="0" y="0"/>
                  </a:moveTo>
                  <a:lnTo>
                    <a:pt x="19084" y="57252"/>
                  </a:lnTo>
                  <a:lnTo>
                    <a:pt x="47668" y="118064"/>
                  </a:lnTo>
                  <a:lnTo>
                    <a:pt x="78592" y="170702"/>
                  </a:lnTo>
                  <a:lnTo>
                    <a:pt x="98952" y="213082"/>
                  </a:lnTo>
                  <a:lnTo>
                    <a:pt x="115582" y="233338"/>
                  </a:lnTo>
                  <a:lnTo>
                    <a:pt x="150823" y="2605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727611" y="6811742"/>
              <a:ext cx="287937" cy="342780"/>
            </a:xfrm>
            <a:custGeom>
              <a:avLst/>
              <a:gdLst/>
              <a:ahLst/>
              <a:cxnLst/>
              <a:rect l="0" t="0" r="0" b="0"/>
              <a:pathLst>
                <a:path w="287937" h="342780">
                  <a:moveTo>
                    <a:pt x="287936" y="0"/>
                  </a:moveTo>
                  <a:lnTo>
                    <a:pt x="231739" y="56197"/>
                  </a:lnTo>
                  <a:lnTo>
                    <a:pt x="203575" y="87407"/>
                  </a:lnTo>
                  <a:lnTo>
                    <a:pt x="181858" y="123401"/>
                  </a:lnTo>
                  <a:lnTo>
                    <a:pt x="129350" y="180351"/>
                  </a:lnTo>
                  <a:lnTo>
                    <a:pt x="82449" y="243017"/>
                  </a:lnTo>
                  <a:lnTo>
                    <a:pt x="36588" y="301430"/>
                  </a:lnTo>
                  <a:lnTo>
                    <a:pt x="0" y="3427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2070391" y="6894009"/>
              <a:ext cx="219381" cy="13712"/>
            </a:xfrm>
            <a:custGeom>
              <a:avLst/>
              <a:gdLst/>
              <a:ahLst/>
              <a:cxnLst/>
              <a:rect l="0" t="0" r="0" b="0"/>
              <a:pathLst>
                <a:path w="219381" h="13712">
                  <a:moveTo>
                    <a:pt x="0" y="13711"/>
                  </a:moveTo>
                  <a:lnTo>
                    <a:pt x="59660" y="2858"/>
                  </a:lnTo>
                  <a:lnTo>
                    <a:pt x="115179" y="847"/>
                  </a:lnTo>
                  <a:lnTo>
                    <a:pt x="171747" y="251"/>
                  </a:lnTo>
                  <a:lnTo>
                    <a:pt x="21938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2413172" y="6729475"/>
              <a:ext cx="54845" cy="370203"/>
            </a:xfrm>
            <a:custGeom>
              <a:avLst/>
              <a:gdLst/>
              <a:ahLst/>
              <a:cxnLst/>
              <a:rect l="0" t="0" r="0" b="0"/>
              <a:pathLst>
                <a:path w="54845" h="370203">
                  <a:moveTo>
                    <a:pt x="54844" y="0"/>
                  </a:moveTo>
                  <a:lnTo>
                    <a:pt x="53321" y="56255"/>
                  </a:lnTo>
                  <a:lnTo>
                    <a:pt x="47565" y="102699"/>
                  </a:lnTo>
                  <a:lnTo>
                    <a:pt x="43039" y="165679"/>
                  </a:lnTo>
                  <a:lnTo>
                    <a:pt x="34419" y="215656"/>
                  </a:lnTo>
                  <a:lnTo>
                    <a:pt x="22216" y="266689"/>
                  </a:lnTo>
                  <a:lnTo>
                    <a:pt x="16231" y="320403"/>
                  </a:lnTo>
                  <a:lnTo>
                    <a:pt x="10768" y="344515"/>
                  </a:lnTo>
                  <a:lnTo>
                    <a:pt x="0" y="3702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2618839" y="6684507"/>
              <a:ext cx="229305" cy="383987"/>
            </a:xfrm>
            <a:custGeom>
              <a:avLst/>
              <a:gdLst/>
              <a:ahLst/>
              <a:cxnLst/>
              <a:rect l="0" t="0" r="0" b="0"/>
              <a:pathLst>
                <a:path w="229305" h="383987">
                  <a:moveTo>
                    <a:pt x="219380" y="31257"/>
                  </a:moveTo>
                  <a:lnTo>
                    <a:pt x="195963" y="10887"/>
                  </a:lnTo>
                  <a:lnTo>
                    <a:pt x="173933" y="367"/>
                  </a:lnTo>
                  <a:lnTo>
                    <a:pt x="161659" y="0"/>
                  </a:lnTo>
                  <a:lnTo>
                    <a:pt x="135835" y="7716"/>
                  </a:lnTo>
                  <a:lnTo>
                    <a:pt x="113185" y="25364"/>
                  </a:lnTo>
                  <a:lnTo>
                    <a:pt x="65970" y="77708"/>
                  </a:lnTo>
                  <a:lnTo>
                    <a:pt x="42429" y="128285"/>
                  </a:lnTo>
                  <a:lnTo>
                    <a:pt x="37427" y="141646"/>
                  </a:lnTo>
                  <a:lnTo>
                    <a:pt x="37139" y="147507"/>
                  </a:lnTo>
                  <a:lnTo>
                    <a:pt x="39994" y="148367"/>
                  </a:lnTo>
                  <a:lnTo>
                    <a:pt x="102349" y="115831"/>
                  </a:lnTo>
                  <a:lnTo>
                    <a:pt x="118507" y="110491"/>
                  </a:lnTo>
                  <a:lnTo>
                    <a:pt x="148649" y="112684"/>
                  </a:lnTo>
                  <a:lnTo>
                    <a:pt x="163085" y="117534"/>
                  </a:lnTo>
                  <a:lnTo>
                    <a:pt x="187250" y="135111"/>
                  </a:lnTo>
                  <a:lnTo>
                    <a:pt x="206623" y="158158"/>
                  </a:lnTo>
                  <a:lnTo>
                    <a:pt x="220312" y="183636"/>
                  </a:lnTo>
                  <a:lnTo>
                    <a:pt x="229304" y="230953"/>
                  </a:lnTo>
                  <a:lnTo>
                    <a:pt x="224690" y="276289"/>
                  </a:lnTo>
                  <a:lnTo>
                    <a:pt x="209552" y="304694"/>
                  </a:lnTo>
                  <a:lnTo>
                    <a:pt x="169873" y="352891"/>
                  </a:lnTo>
                  <a:lnTo>
                    <a:pt x="134631" y="375050"/>
                  </a:lnTo>
                  <a:lnTo>
                    <a:pt x="87965" y="383986"/>
                  </a:lnTo>
                  <a:lnTo>
                    <a:pt x="42822" y="379355"/>
                  </a:lnTo>
                  <a:lnTo>
                    <a:pt x="31595" y="373012"/>
                  </a:lnTo>
                  <a:lnTo>
                    <a:pt x="0" y="3329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3075566" y="6756897"/>
              <a:ext cx="269968" cy="191958"/>
            </a:xfrm>
            <a:custGeom>
              <a:avLst/>
              <a:gdLst/>
              <a:ahLst/>
              <a:cxnLst/>
              <a:rect l="0" t="0" r="0" b="0"/>
              <a:pathLst>
                <a:path w="269968" h="191958">
                  <a:moveTo>
                    <a:pt x="119144" y="0"/>
                  </a:moveTo>
                  <a:lnTo>
                    <a:pt x="92781" y="57252"/>
                  </a:lnTo>
                  <a:lnTo>
                    <a:pt x="57512" y="99219"/>
                  </a:lnTo>
                  <a:lnTo>
                    <a:pt x="2128" y="153356"/>
                  </a:lnTo>
                  <a:lnTo>
                    <a:pt x="0" y="163176"/>
                  </a:lnTo>
                  <a:lnTo>
                    <a:pt x="3152" y="171247"/>
                  </a:lnTo>
                  <a:lnTo>
                    <a:pt x="9823" y="178150"/>
                  </a:lnTo>
                  <a:lnTo>
                    <a:pt x="37548" y="181759"/>
                  </a:lnTo>
                  <a:lnTo>
                    <a:pt x="95983" y="179287"/>
                  </a:lnTo>
                  <a:lnTo>
                    <a:pt x="157478" y="178554"/>
                  </a:lnTo>
                  <a:lnTo>
                    <a:pt x="210230" y="182400"/>
                  </a:lnTo>
                  <a:lnTo>
                    <a:pt x="269967" y="1919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3098732" y="7044832"/>
              <a:ext cx="178246" cy="27424"/>
            </a:xfrm>
            <a:custGeom>
              <a:avLst/>
              <a:gdLst/>
              <a:ahLst/>
              <a:cxnLst/>
              <a:rect l="0" t="0" r="0" b="0"/>
              <a:pathLst>
                <a:path w="178246" h="27424">
                  <a:moveTo>
                    <a:pt x="0" y="0"/>
                  </a:moveTo>
                  <a:lnTo>
                    <a:pt x="59659" y="10853"/>
                  </a:lnTo>
                  <a:lnTo>
                    <a:pt x="111116" y="16928"/>
                  </a:lnTo>
                  <a:lnTo>
                    <a:pt x="152769" y="24314"/>
                  </a:lnTo>
                  <a:lnTo>
                    <a:pt x="178245" y="274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3537490" y="6753286"/>
              <a:ext cx="291536" cy="392932"/>
            </a:xfrm>
            <a:custGeom>
              <a:avLst/>
              <a:gdLst/>
              <a:ahLst/>
              <a:cxnLst/>
              <a:rect l="0" t="0" r="0" b="0"/>
              <a:pathLst>
                <a:path w="291536" h="392932">
                  <a:moveTo>
                    <a:pt x="95979" y="17322"/>
                  </a:moveTo>
                  <a:lnTo>
                    <a:pt x="110536" y="2765"/>
                  </a:lnTo>
                  <a:lnTo>
                    <a:pt x="119395" y="0"/>
                  </a:lnTo>
                  <a:lnTo>
                    <a:pt x="153699" y="3387"/>
                  </a:lnTo>
                  <a:lnTo>
                    <a:pt x="191285" y="15563"/>
                  </a:lnTo>
                  <a:lnTo>
                    <a:pt x="222396" y="39314"/>
                  </a:lnTo>
                  <a:lnTo>
                    <a:pt x="241541" y="62136"/>
                  </a:lnTo>
                  <a:lnTo>
                    <a:pt x="246341" y="74620"/>
                  </a:lnTo>
                  <a:lnTo>
                    <a:pt x="247613" y="100680"/>
                  </a:lnTo>
                  <a:lnTo>
                    <a:pt x="239763" y="141046"/>
                  </a:lnTo>
                  <a:lnTo>
                    <a:pt x="220510" y="174674"/>
                  </a:lnTo>
                  <a:lnTo>
                    <a:pt x="188229" y="203935"/>
                  </a:lnTo>
                  <a:lnTo>
                    <a:pt x="149719" y="224623"/>
                  </a:lnTo>
                  <a:lnTo>
                    <a:pt x="143993" y="224079"/>
                  </a:lnTo>
                  <a:lnTo>
                    <a:pt x="143223" y="219146"/>
                  </a:lnTo>
                  <a:lnTo>
                    <a:pt x="145756" y="211287"/>
                  </a:lnTo>
                  <a:lnTo>
                    <a:pt x="160759" y="198491"/>
                  </a:lnTo>
                  <a:lnTo>
                    <a:pt x="171158" y="192947"/>
                  </a:lnTo>
                  <a:lnTo>
                    <a:pt x="203026" y="190848"/>
                  </a:lnTo>
                  <a:lnTo>
                    <a:pt x="238010" y="196517"/>
                  </a:lnTo>
                  <a:lnTo>
                    <a:pt x="263715" y="209194"/>
                  </a:lnTo>
                  <a:lnTo>
                    <a:pt x="281233" y="229046"/>
                  </a:lnTo>
                  <a:lnTo>
                    <a:pt x="288037" y="240738"/>
                  </a:lnTo>
                  <a:lnTo>
                    <a:pt x="291535" y="265918"/>
                  </a:lnTo>
                  <a:lnTo>
                    <a:pt x="290335" y="279031"/>
                  </a:lnTo>
                  <a:lnTo>
                    <a:pt x="276814" y="305789"/>
                  </a:lnTo>
                  <a:lnTo>
                    <a:pt x="243506" y="342486"/>
                  </a:lnTo>
                  <a:lnTo>
                    <a:pt x="216391" y="361414"/>
                  </a:lnTo>
                  <a:lnTo>
                    <a:pt x="166865" y="380634"/>
                  </a:lnTo>
                  <a:lnTo>
                    <a:pt x="113596" y="392931"/>
                  </a:lnTo>
                  <a:lnTo>
                    <a:pt x="60742" y="388280"/>
                  </a:lnTo>
                  <a:lnTo>
                    <a:pt x="20029" y="377254"/>
                  </a:lnTo>
                  <a:lnTo>
                    <a:pt x="0" y="3601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3948826" y="6962565"/>
              <a:ext cx="164536" cy="219381"/>
            </a:xfrm>
            <a:custGeom>
              <a:avLst/>
              <a:gdLst/>
              <a:ahLst/>
              <a:cxnLst/>
              <a:rect l="0" t="0" r="0" b="0"/>
              <a:pathLst>
                <a:path w="164536" h="219381">
                  <a:moveTo>
                    <a:pt x="0" y="0"/>
                  </a:moveTo>
                  <a:lnTo>
                    <a:pt x="33893" y="55597"/>
                  </a:lnTo>
                  <a:lnTo>
                    <a:pt x="76266" y="109838"/>
                  </a:lnTo>
                  <a:lnTo>
                    <a:pt x="113977" y="163040"/>
                  </a:lnTo>
                  <a:lnTo>
                    <a:pt x="164535" y="2193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3935115" y="6907720"/>
              <a:ext cx="205669" cy="301648"/>
            </a:xfrm>
            <a:custGeom>
              <a:avLst/>
              <a:gdLst/>
              <a:ahLst/>
              <a:cxnLst/>
              <a:rect l="0" t="0" r="0" b="0"/>
              <a:pathLst>
                <a:path w="205669" h="301648">
                  <a:moveTo>
                    <a:pt x="205668" y="0"/>
                  </a:moveTo>
                  <a:lnTo>
                    <a:pt x="155694" y="57253"/>
                  </a:lnTo>
                  <a:lnTo>
                    <a:pt x="118889" y="118064"/>
                  </a:lnTo>
                  <a:lnTo>
                    <a:pt x="82279" y="170704"/>
                  </a:lnTo>
                  <a:lnTo>
                    <a:pt x="38427" y="231601"/>
                  </a:lnTo>
                  <a:lnTo>
                    <a:pt x="6113" y="289263"/>
                  </a:lnTo>
                  <a:lnTo>
                    <a:pt x="0" y="3016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4415007" y="6798031"/>
              <a:ext cx="13712" cy="301647"/>
            </a:xfrm>
            <a:custGeom>
              <a:avLst/>
              <a:gdLst/>
              <a:ahLst/>
              <a:cxnLst/>
              <a:rect l="0" t="0" r="0" b="0"/>
              <a:pathLst>
                <a:path w="13712" h="301647">
                  <a:moveTo>
                    <a:pt x="13711" y="0"/>
                  </a:moveTo>
                  <a:lnTo>
                    <a:pt x="13711" y="59660"/>
                  </a:lnTo>
                  <a:lnTo>
                    <a:pt x="9649" y="111116"/>
                  </a:lnTo>
                  <a:lnTo>
                    <a:pt x="2859" y="164957"/>
                  </a:lnTo>
                  <a:lnTo>
                    <a:pt x="847" y="223567"/>
                  </a:lnTo>
                  <a:lnTo>
                    <a:pt x="251" y="272926"/>
                  </a:lnTo>
                  <a:lnTo>
                    <a:pt x="0" y="3016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4332740" y="6962565"/>
              <a:ext cx="260514" cy="27423"/>
            </a:xfrm>
            <a:custGeom>
              <a:avLst/>
              <a:gdLst/>
              <a:ahLst/>
              <a:cxnLst/>
              <a:rect l="0" t="0" r="0" b="0"/>
              <a:pathLst>
                <a:path w="260514" h="27423">
                  <a:moveTo>
                    <a:pt x="0" y="0"/>
                  </a:moveTo>
                  <a:lnTo>
                    <a:pt x="51685" y="1523"/>
                  </a:lnTo>
                  <a:lnTo>
                    <a:pt x="113127" y="10853"/>
                  </a:lnTo>
                  <a:lnTo>
                    <a:pt x="165553" y="12864"/>
                  </a:lnTo>
                  <a:lnTo>
                    <a:pt x="215618" y="17523"/>
                  </a:lnTo>
                  <a:lnTo>
                    <a:pt x="260513" y="274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4718966" y="6711515"/>
              <a:ext cx="231208" cy="359070"/>
            </a:xfrm>
            <a:custGeom>
              <a:avLst/>
              <a:gdLst/>
              <a:ahLst/>
              <a:cxnLst/>
              <a:rect l="0" t="0" r="0" b="0"/>
              <a:pathLst>
                <a:path w="231208" h="359070">
                  <a:moveTo>
                    <a:pt x="162222" y="45382"/>
                  </a:moveTo>
                  <a:lnTo>
                    <a:pt x="147664" y="23546"/>
                  </a:lnTo>
                  <a:lnTo>
                    <a:pt x="124267" y="8762"/>
                  </a:lnTo>
                  <a:lnTo>
                    <a:pt x="109496" y="2688"/>
                  </a:lnTo>
                  <a:lnTo>
                    <a:pt x="76834" y="0"/>
                  </a:lnTo>
                  <a:lnTo>
                    <a:pt x="13490" y="10688"/>
                  </a:lnTo>
                  <a:lnTo>
                    <a:pt x="5175" y="19206"/>
                  </a:lnTo>
                  <a:lnTo>
                    <a:pt x="1156" y="30978"/>
                  </a:lnTo>
                  <a:lnTo>
                    <a:pt x="0" y="44920"/>
                  </a:lnTo>
                  <a:lnTo>
                    <a:pt x="6840" y="68536"/>
                  </a:lnTo>
                  <a:lnTo>
                    <a:pt x="23084" y="90712"/>
                  </a:lnTo>
                  <a:lnTo>
                    <a:pt x="64966" y="125846"/>
                  </a:lnTo>
                  <a:lnTo>
                    <a:pt x="127353" y="165480"/>
                  </a:lnTo>
                  <a:lnTo>
                    <a:pt x="179617" y="214146"/>
                  </a:lnTo>
                  <a:lnTo>
                    <a:pt x="224226" y="265596"/>
                  </a:lnTo>
                  <a:lnTo>
                    <a:pt x="229457" y="279030"/>
                  </a:lnTo>
                  <a:lnTo>
                    <a:pt x="231207" y="306142"/>
                  </a:lnTo>
                  <a:lnTo>
                    <a:pt x="218781" y="333427"/>
                  </a:lnTo>
                  <a:lnTo>
                    <a:pt x="209068" y="347101"/>
                  </a:lnTo>
                  <a:lnTo>
                    <a:pt x="196500" y="354695"/>
                  </a:lnTo>
                  <a:lnTo>
                    <a:pt x="166284" y="359069"/>
                  </a:lnTo>
                  <a:lnTo>
                    <a:pt x="154266" y="355056"/>
                  </a:lnTo>
                  <a:lnTo>
                    <a:pt x="136850" y="338408"/>
                  </a:lnTo>
                  <a:lnTo>
                    <a:pt x="133119" y="327571"/>
                  </a:lnTo>
                  <a:lnTo>
                    <a:pt x="133037" y="303341"/>
                  </a:lnTo>
                  <a:lnTo>
                    <a:pt x="148835" y="249447"/>
                  </a:lnTo>
                  <a:lnTo>
                    <a:pt x="165534" y="192515"/>
                  </a:lnTo>
                  <a:lnTo>
                    <a:pt x="184825" y="129629"/>
                  </a:lnTo>
                  <a:lnTo>
                    <a:pt x="199244" y="77258"/>
                  </a:lnTo>
                  <a:lnTo>
                    <a:pt x="203355" y="4538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3304399" y="7236789"/>
            <a:ext cx="808963" cy="407318"/>
            <a:chOff x="3304399" y="7236789"/>
            <a:chExt cx="808963" cy="407318"/>
          </a:xfrm>
        </p:grpSpPr>
        <p:sp>
          <p:nvSpPr>
            <p:cNvPr id="99" name="Freeform 98"/>
            <p:cNvSpPr/>
            <p:nvPr/>
          </p:nvSpPr>
          <p:spPr>
            <a:xfrm>
              <a:off x="3304399" y="7442457"/>
              <a:ext cx="191958" cy="13712"/>
            </a:xfrm>
            <a:custGeom>
              <a:avLst/>
              <a:gdLst/>
              <a:ahLst/>
              <a:cxnLst/>
              <a:rect l="0" t="0" r="0" b="0"/>
              <a:pathLst>
                <a:path w="191958" h="13712">
                  <a:moveTo>
                    <a:pt x="0" y="0"/>
                  </a:moveTo>
                  <a:lnTo>
                    <a:pt x="48808" y="10852"/>
                  </a:lnTo>
                  <a:lnTo>
                    <a:pt x="98253" y="12864"/>
                  </a:lnTo>
                  <a:lnTo>
                    <a:pt x="147435" y="13460"/>
                  </a:lnTo>
                  <a:lnTo>
                    <a:pt x="191957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3633469" y="7236789"/>
              <a:ext cx="193233" cy="407318"/>
            </a:xfrm>
            <a:custGeom>
              <a:avLst/>
              <a:gdLst/>
              <a:ahLst/>
              <a:cxnLst/>
              <a:rect l="0" t="0" r="0" b="0"/>
              <a:pathLst>
                <a:path w="193233" h="407318">
                  <a:moveTo>
                    <a:pt x="95978" y="0"/>
                  </a:moveTo>
                  <a:lnTo>
                    <a:pt x="117814" y="7279"/>
                  </a:lnTo>
                  <a:lnTo>
                    <a:pt x="136660" y="23040"/>
                  </a:lnTo>
                  <a:lnTo>
                    <a:pt x="145951" y="33642"/>
                  </a:lnTo>
                  <a:lnTo>
                    <a:pt x="156275" y="61672"/>
                  </a:lnTo>
                  <a:lnTo>
                    <a:pt x="159028" y="77678"/>
                  </a:lnTo>
                  <a:lnTo>
                    <a:pt x="153961" y="107650"/>
                  </a:lnTo>
                  <a:lnTo>
                    <a:pt x="140030" y="134682"/>
                  </a:lnTo>
                  <a:lnTo>
                    <a:pt x="118603" y="156853"/>
                  </a:lnTo>
                  <a:lnTo>
                    <a:pt x="78272" y="181919"/>
                  </a:lnTo>
                  <a:lnTo>
                    <a:pt x="102243" y="183058"/>
                  </a:lnTo>
                  <a:lnTo>
                    <a:pt x="126184" y="193588"/>
                  </a:lnTo>
                  <a:lnTo>
                    <a:pt x="158080" y="223925"/>
                  </a:lnTo>
                  <a:lnTo>
                    <a:pt x="186828" y="261860"/>
                  </a:lnTo>
                  <a:lnTo>
                    <a:pt x="193232" y="288535"/>
                  </a:lnTo>
                  <a:lnTo>
                    <a:pt x="184929" y="342898"/>
                  </a:lnTo>
                  <a:lnTo>
                    <a:pt x="169028" y="366192"/>
                  </a:lnTo>
                  <a:lnTo>
                    <a:pt x="145203" y="385178"/>
                  </a:lnTo>
                  <a:lnTo>
                    <a:pt x="97529" y="402909"/>
                  </a:lnTo>
                  <a:lnTo>
                    <a:pt x="47856" y="407317"/>
                  </a:lnTo>
                  <a:lnTo>
                    <a:pt x="0" y="3976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3907692" y="7387613"/>
              <a:ext cx="164536" cy="191957"/>
            </a:xfrm>
            <a:custGeom>
              <a:avLst/>
              <a:gdLst/>
              <a:ahLst/>
              <a:cxnLst/>
              <a:rect l="0" t="0" r="0" b="0"/>
              <a:pathLst>
                <a:path w="164536" h="191957">
                  <a:moveTo>
                    <a:pt x="0" y="0"/>
                  </a:moveTo>
                  <a:lnTo>
                    <a:pt x="29830" y="55597"/>
                  </a:lnTo>
                  <a:lnTo>
                    <a:pt x="73444" y="112553"/>
                  </a:lnTo>
                  <a:lnTo>
                    <a:pt x="135899" y="167430"/>
                  </a:lnTo>
                  <a:lnTo>
                    <a:pt x="164535" y="1919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3921404" y="7346479"/>
              <a:ext cx="191958" cy="274224"/>
            </a:xfrm>
            <a:custGeom>
              <a:avLst/>
              <a:gdLst/>
              <a:ahLst/>
              <a:cxnLst/>
              <a:rect l="0" t="0" r="0" b="0"/>
              <a:pathLst>
                <a:path w="191958" h="274224">
                  <a:moveTo>
                    <a:pt x="191957" y="0"/>
                  </a:moveTo>
                  <a:lnTo>
                    <a:pt x="145182" y="56196"/>
                  </a:lnTo>
                  <a:lnTo>
                    <a:pt x="100407" y="119253"/>
                  </a:lnTo>
                  <a:lnTo>
                    <a:pt x="63957" y="169527"/>
                  </a:lnTo>
                  <a:lnTo>
                    <a:pt x="27417" y="230916"/>
                  </a:lnTo>
                  <a:lnTo>
                    <a:pt x="0" y="2742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1096896" y="7291634"/>
            <a:ext cx="4140784" cy="548449"/>
            <a:chOff x="1096896" y="7291634"/>
            <a:chExt cx="4140784" cy="548449"/>
          </a:xfrm>
        </p:grpSpPr>
        <p:sp>
          <p:nvSpPr>
            <p:cNvPr id="104" name="Freeform 103"/>
            <p:cNvSpPr/>
            <p:nvPr/>
          </p:nvSpPr>
          <p:spPr>
            <a:xfrm>
              <a:off x="1110607" y="7511013"/>
              <a:ext cx="191958" cy="13712"/>
            </a:xfrm>
            <a:custGeom>
              <a:avLst/>
              <a:gdLst/>
              <a:ahLst/>
              <a:cxnLst/>
              <a:rect l="0" t="0" r="0" b="0"/>
              <a:pathLst>
                <a:path w="191958" h="13712">
                  <a:moveTo>
                    <a:pt x="0" y="13711"/>
                  </a:moveTo>
                  <a:lnTo>
                    <a:pt x="55597" y="9649"/>
                  </a:lnTo>
                  <a:lnTo>
                    <a:pt x="117117" y="1906"/>
                  </a:lnTo>
                  <a:lnTo>
                    <a:pt x="148031" y="847"/>
                  </a:lnTo>
                  <a:lnTo>
                    <a:pt x="19195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1439676" y="7291634"/>
              <a:ext cx="240417" cy="356492"/>
            </a:xfrm>
            <a:custGeom>
              <a:avLst/>
              <a:gdLst/>
              <a:ahLst/>
              <a:cxnLst/>
              <a:rect l="0" t="0" r="0" b="0"/>
              <a:pathLst>
                <a:path w="240417" h="356492">
                  <a:moveTo>
                    <a:pt x="68556" y="0"/>
                  </a:moveTo>
                  <a:lnTo>
                    <a:pt x="97671" y="7279"/>
                  </a:lnTo>
                  <a:lnTo>
                    <a:pt x="120091" y="23040"/>
                  </a:lnTo>
                  <a:lnTo>
                    <a:pt x="130335" y="33642"/>
                  </a:lnTo>
                  <a:lnTo>
                    <a:pt x="141717" y="65734"/>
                  </a:lnTo>
                  <a:lnTo>
                    <a:pt x="143729" y="102341"/>
                  </a:lnTo>
                  <a:lnTo>
                    <a:pt x="134467" y="133846"/>
                  </a:lnTo>
                  <a:lnTo>
                    <a:pt x="104843" y="177278"/>
                  </a:lnTo>
                  <a:lnTo>
                    <a:pt x="92748" y="185218"/>
                  </a:lnTo>
                  <a:lnTo>
                    <a:pt x="67120" y="189978"/>
                  </a:lnTo>
                  <a:lnTo>
                    <a:pt x="61505" y="186067"/>
                  </a:lnTo>
                  <a:lnTo>
                    <a:pt x="60808" y="178890"/>
                  </a:lnTo>
                  <a:lnTo>
                    <a:pt x="63391" y="169535"/>
                  </a:lnTo>
                  <a:lnTo>
                    <a:pt x="96141" y="134531"/>
                  </a:lnTo>
                  <a:lnTo>
                    <a:pt x="127536" y="120730"/>
                  </a:lnTo>
                  <a:lnTo>
                    <a:pt x="144439" y="117049"/>
                  </a:lnTo>
                  <a:lnTo>
                    <a:pt x="175408" y="121086"/>
                  </a:lnTo>
                  <a:lnTo>
                    <a:pt x="214476" y="140488"/>
                  </a:lnTo>
                  <a:lnTo>
                    <a:pt x="225251" y="148503"/>
                  </a:lnTo>
                  <a:lnTo>
                    <a:pt x="232435" y="159941"/>
                  </a:lnTo>
                  <a:lnTo>
                    <a:pt x="240416" y="188899"/>
                  </a:lnTo>
                  <a:lnTo>
                    <a:pt x="235839" y="218020"/>
                  </a:lnTo>
                  <a:lnTo>
                    <a:pt x="222124" y="246197"/>
                  </a:lnTo>
                  <a:lnTo>
                    <a:pt x="176080" y="297464"/>
                  </a:lnTo>
                  <a:lnTo>
                    <a:pt x="115694" y="337383"/>
                  </a:lnTo>
                  <a:lnTo>
                    <a:pt x="63056" y="350830"/>
                  </a:lnTo>
                  <a:lnTo>
                    <a:pt x="0" y="3564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741323" y="7456168"/>
              <a:ext cx="191957" cy="191958"/>
            </a:xfrm>
            <a:custGeom>
              <a:avLst/>
              <a:gdLst/>
              <a:ahLst/>
              <a:cxnLst/>
              <a:rect l="0" t="0" r="0" b="0"/>
              <a:pathLst>
                <a:path w="191957" h="191958">
                  <a:moveTo>
                    <a:pt x="0" y="0"/>
                  </a:moveTo>
                  <a:lnTo>
                    <a:pt x="59214" y="60738"/>
                  </a:lnTo>
                  <a:lnTo>
                    <a:pt x="112371" y="116898"/>
                  </a:lnTo>
                  <a:lnTo>
                    <a:pt x="163683" y="171070"/>
                  </a:lnTo>
                  <a:lnTo>
                    <a:pt x="191956" y="1919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1755034" y="7387613"/>
              <a:ext cx="219380" cy="329069"/>
            </a:xfrm>
            <a:custGeom>
              <a:avLst/>
              <a:gdLst/>
              <a:ahLst/>
              <a:cxnLst/>
              <a:rect l="0" t="0" r="0" b="0"/>
              <a:pathLst>
                <a:path w="219380" h="329069">
                  <a:moveTo>
                    <a:pt x="219379" y="0"/>
                  </a:moveTo>
                  <a:lnTo>
                    <a:pt x="197486" y="24938"/>
                  </a:lnTo>
                  <a:lnTo>
                    <a:pt x="154918" y="88072"/>
                  </a:lnTo>
                  <a:lnTo>
                    <a:pt x="118736" y="138258"/>
                  </a:lnTo>
                  <a:lnTo>
                    <a:pt x="78186" y="200308"/>
                  </a:lnTo>
                  <a:lnTo>
                    <a:pt x="48049" y="254862"/>
                  </a:lnTo>
                  <a:lnTo>
                    <a:pt x="25409" y="295909"/>
                  </a:lnTo>
                  <a:lnTo>
                    <a:pt x="0" y="3290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1096896" y="7777959"/>
              <a:ext cx="4140784" cy="62124"/>
            </a:xfrm>
            <a:custGeom>
              <a:avLst/>
              <a:gdLst/>
              <a:ahLst/>
              <a:cxnLst/>
              <a:rect l="0" t="0" r="0" b="0"/>
              <a:pathLst>
                <a:path w="4140784" h="62124">
                  <a:moveTo>
                    <a:pt x="0" y="62123"/>
                  </a:moveTo>
                  <a:lnTo>
                    <a:pt x="53209" y="62123"/>
                  </a:lnTo>
                  <a:lnTo>
                    <a:pt x="107512" y="60599"/>
                  </a:lnTo>
                  <a:lnTo>
                    <a:pt x="149348" y="54844"/>
                  </a:lnTo>
                  <a:lnTo>
                    <a:pt x="193332" y="51270"/>
                  </a:lnTo>
                  <a:lnTo>
                    <a:pt x="241319" y="49682"/>
                  </a:lnTo>
                  <a:lnTo>
                    <a:pt x="298194" y="48976"/>
                  </a:lnTo>
                  <a:lnTo>
                    <a:pt x="359020" y="48662"/>
                  </a:lnTo>
                  <a:lnTo>
                    <a:pt x="421601" y="48523"/>
                  </a:lnTo>
                  <a:lnTo>
                    <a:pt x="484962" y="48461"/>
                  </a:lnTo>
                  <a:lnTo>
                    <a:pt x="536483" y="48433"/>
                  </a:lnTo>
                  <a:lnTo>
                    <a:pt x="581217" y="48421"/>
                  </a:lnTo>
                  <a:lnTo>
                    <a:pt x="626490" y="48415"/>
                  </a:lnTo>
                  <a:lnTo>
                    <a:pt x="687524" y="48413"/>
                  </a:lnTo>
                  <a:lnTo>
                    <a:pt x="744203" y="48411"/>
                  </a:lnTo>
                  <a:lnTo>
                    <a:pt x="799591" y="48411"/>
                  </a:lnTo>
                  <a:lnTo>
                    <a:pt x="861876" y="48411"/>
                  </a:lnTo>
                  <a:lnTo>
                    <a:pt x="906113" y="48411"/>
                  </a:lnTo>
                  <a:lnTo>
                    <a:pt x="951165" y="48411"/>
                  </a:lnTo>
                  <a:lnTo>
                    <a:pt x="996579" y="48411"/>
                  </a:lnTo>
                  <a:lnTo>
                    <a:pt x="1042154" y="48411"/>
                  </a:lnTo>
                  <a:lnTo>
                    <a:pt x="1087801" y="48411"/>
                  </a:lnTo>
                  <a:lnTo>
                    <a:pt x="1133480" y="48411"/>
                  </a:lnTo>
                  <a:lnTo>
                    <a:pt x="1179172" y="48411"/>
                  </a:lnTo>
                  <a:lnTo>
                    <a:pt x="1224871" y="48411"/>
                  </a:lnTo>
                  <a:lnTo>
                    <a:pt x="1270573" y="48411"/>
                  </a:lnTo>
                  <a:lnTo>
                    <a:pt x="1316276" y="48411"/>
                  </a:lnTo>
                  <a:lnTo>
                    <a:pt x="1361980" y="48411"/>
                  </a:lnTo>
                  <a:lnTo>
                    <a:pt x="1407683" y="48411"/>
                  </a:lnTo>
                  <a:lnTo>
                    <a:pt x="1453387" y="48411"/>
                  </a:lnTo>
                  <a:lnTo>
                    <a:pt x="1500615" y="48411"/>
                  </a:lnTo>
                  <a:lnTo>
                    <a:pt x="1552074" y="48411"/>
                  </a:lnTo>
                  <a:lnTo>
                    <a:pt x="1601352" y="48411"/>
                  </a:lnTo>
                  <a:lnTo>
                    <a:pt x="1648644" y="48411"/>
                  </a:lnTo>
                  <a:lnTo>
                    <a:pt x="1695054" y="48411"/>
                  </a:lnTo>
                  <a:lnTo>
                    <a:pt x="1745134" y="48411"/>
                  </a:lnTo>
                  <a:lnTo>
                    <a:pt x="1797862" y="48411"/>
                  </a:lnTo>
                  <a:lnTo>
                    <a:pt x="1851765" y="48411"/>
                  </a:lnTo>
                  <a:lnTo>
                    <a:pt x="1906192" y="48411"/>
                  </a:lnTo>
                  <a:lnTo>
                    <a:pt x="1960851" y="46887"/>
                  </a:lnTo>
                  <a:lnTo>
                    <a:pt x="2015613" y="41133"/>
                  </a:lnTo>
                  <a:lnTo>
                    <a:pt x="2070421" y="37559"/>
                  </a:lnTo>
                  <a:lnTo>
                    <a:pt x="2125249" y="35971"/>
                  </a:lnTo>
                  <a:lnTo>
                    <a:pt x="2180087" y="35265"/>
                  </a:lnTo>
                  <a:lnTo>
                    <a:pt x="2234929" y="34951"/>
                  </a:lnTo>
                  <a:lnTo>
                    <a:pt x="2291295" y="34812"/>
                  </a:lnTo>
                  <a:lnTo>
                    <a:pt x="2351895" y="34750"/>
                  </a:lnTo>
                  <a:lnTo>
                    <a:pt x="2410313" y="30660"/>
                  </a:lnTo>
                  <a:lnTo>
                    <a:pt x="2466746" y="25287"/>
                  </a:lnTo>
                  <a:lnTo>
                    <a:pt x="2522297" y="22900"/>
                  </a:lnTo>
                  <a:lnTo>
                    <a:pt x="2581517" y="21839"/>
                  </a:lnTo>
                  <a:lnTo>
                    <a:pt x="2643385" y="21366"/>
                  </a:lnTo>
                  <a:lnTo>
                    <a:pt x="2706430" y="21157"/>
                  </a:lnTo>
                  <a:lnTo>
                    <a:pt x="2765935" y="21064"/>
                  </a:lnTo>
                  <a:lnTo>
                    <a:pt x="2824374" y="19499"/>
                  </a:lnTo>
                  <a:lnTo>
                    <a:pt x="2885895" y="13726"/>
                  </a:lnTo>
                  <a:lnTo>
                    <a:pt x="2944722" y="10144"/>
                  </a:lnTo>
                  <a:lnTo>
                    <a:pt x="3002861" y="8552"/>
                  </a:lnTo>
                  <a:lnTo>
                    <a:pt x="3064248" y="7844"/>
                  </a:lnTo>
                  <a:lnTo>
                    <a:pt x="3127078" y="7529"/>
                  </a:lnTo>
                  <a:lnTo>
                    <a:pt x="3189027" y="7390"/>
                  </a:lnTo>
                  <a:lnTo>
                    <a:pt x="3247029" y="7328"/>
                  </a:lnTo>
                  <a:lnTo>
                    <a:pt x="3303277" y="7300"/>
                  </a:lnTo>
                  <a:lnTo>
                    <a:pt x="3360269" y="7288"/>
                  </a:lnTo>
                  <a:lnTo>
                    <a:pt x="3421146" y="7282"/>
                  </a:lnTo>
                  <a:lnTo>
                    <a:pt x="3479688" y="7281"/>
                  </a:lnTo>
                  <a:lnTo>
                    <a:pt x="3534652" y="5756"/>
                  </a:lnTo>
                  <a:lnTo>
                    <a:pt x="3584472" y="0"/>
                  </a:lnTo>
                  <a:lnTo>
                    <a:pt x="3636068" y="489"/>
                  </a:lnTo>
                  <a:lnTo>
                    <a:pt x="3687945" y="4261"/>
                  </a:lnTo>
                  <a:lnTo>
                    <a:pt x="3736393" y="5937"/>
                  </a:lnTo>
                  <a:lnTo>
                    <a:pt x="3783316" y="6682"/>
                  </a:lnTo>
                  <a:lnTo>
                    <a:pt x="3828039" y="7013"/>
                  </a:lnTo>
                  <a:lnTo>
                    <a:pt x="3887477" y="7200"/>
                  </a:lnTo>
                  <a:lnTo>
                    <a:pt x="3943683" y="7255"/>
                  </a:lnTo>
                  <a:lnTo>
                    <a:pt x="4000454" y="7271"/>
                  </a:lnTo>
                  <a:lnTo>
                    <a:pt x="4061795" y="8800"/>
                  </a:lnTo>
                  <a:lnTo>
                    <a:pt x="4116886" y="18130"/>
                  </a:lnTo>
                  <a:lnTo>
                    <a:pt x="4140783" y="209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1809879" y="8048785"/>
            <a:ext cx="1768745" cy="453063"/>
            <a:chOff x="1809879" y="8048785"/>
            <a:chExt cx="1768745" cy="453063"/>
          </a:xfrm>
        </p:grpSpPr>
        <p:sp>
          <p:nvSpPr>
            <p:cNvPr id="110" name="Freeform 109"/>
            <p:cNvSpPr/>
            <p:nvPr/>
          </p:nvSpPr>
          <p:spPr>
            <a:xfrm>
              <a:off x="1809879" y="8273483"/>
              <a:ext cx="178246" cy="32781"/>
            </a:xfrm>
            <a:custGeom>
              <a:avLst/>
              <a:gdLst/>
              <a:ahLst/>
              <a:cxnLst/>
              <a:rect l="0" t="0" r="0" b="0"/>
              <a:pathLst>
                <a:path w="178246" h="32781">
                  <a:moveTo>
                    <a:pt x="0" y="32780"/>
                  </a:moveTo>
                  <a:lnTo>
                    <a:pt x="59659" y="7013"/>
                  </a:lnTo>
                  <a:lnTo>
                    <a:pt x="93547" y="0"/>
                  </a:lnTo>
                  <a:lnTo>
                    <a:pt x="152769" y="3847"/>
                  </a:lnTo>
                  <a:lnTo>
                    <a:pt x="178245" y="53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2180081" y="8059462"/>
              <a:ext cx="82268" cy="397625"/>
            </a:xfrm>
            <a:custGeom>
              <a:avLst/>
              <a:gdLst/>
              <a:ahLst/>
              <a:cxnLst/>
              <a:rect l="0" t="0" r="0" b="0"/>
              <a:pathLst>
                <a:path w="82268" h="397625">
                  <a:moveTo>
                    <a:pt x="82267" y="0"/>
                  </a:moveTo>
                  <a:lnTo>
                    <a:pt x="80744" y="53208"/>
                  </a:lnTo>
                  <a:lnTo>
                    <a:pt x="71321" y="104464"/>
                  </a:lnTo>
                  <a:lnTo>
                    <a:pt x="58880" y="152321"/>
                  </a:lnTo>
                  <a:lnTo>
                    <a:pt x="45546" y="213390"/>
                  </a:lnTo>
                  <a:lnTo>
                    <a:pt x="36493" y="257343"/>
                  </a:lnTo>
                  <a:lnTo>
                    <a:pt x="15552" y="317634"/>
                  </a:lnTo>
                  <a:lnTo>
                    <a:pt x="6912" y="351408"/>
                  </a:lnTo>
                  <a:lnTo>
                    <a:pt x="0" y="3976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2385749" y="8069562"/>
              <a:ext cx="242687" cy="360103"/>
            </a:xfrm>
            <a:custGeom>
              <a:avLst/>
              <a:gdLst/>
              <a:ahLst/>
              <a:cxnLst/>
              <a:rect l="0" t="0" r="0" b="0"/>
              <a:pathLst>
                <a:path w="242687" h="360103">
                  <a:moveTo>
                    <a:pt x="219379" y="17321"/>
                  </a:moveTo>
                  <a:lnTo>
                    <a:pt x="204822" y="2765"/>
                  </a:lnTo>
                  <a:lnTo>
                    <a:pt x="194440" y="0"/>
                  </a:lnTo>
                  <a:lnTo>
                    <a:pt x="166654" y="990"/>
                  </a:lnTo>
                  <a:lnTo>
                    <a:pt x="124029" y="17392"/>
                  </a:lnTo>
                  <a:lnTo>
                    <a:pt x="89732" y="48827"/>
                  </a:lnTo>
                  <a:lnTo>
                    <a:pt x="67552" y="94367"/>
                  </a:lnTo>
                  <a:lnTo>
                    <a:pt x="58610" y="146454"/>
                  </a:lnTo>
                  <a:lnTo>
                    <a:pt x="63239" y="193203"/>
                  </a:lnTo>
                  <a:lnTo>
                    <a:pt x="66535" y="198561"/>
                  </a:lnTo>
                  <a:lnTo>
                    <a:pt x="70256" y="197564"/>
                  </a:lnTo>
                  <a:lnTo>
                    <a:pt x="104102" y="162032"/>
                  </a:lnTo>
                  <a:lnTo>
                    <a:pt x="127011" y="144607"/>
                  </a:lnTo>
                  <a:lnTo>
                    <a:pt x="156490" y="138894"/>
                  </a:lnTo>
                  <a:lnTo>
                    <a:pt x="186858" y="142957"/>
                  </a:lnTo>
                  <a:lnTo>
                    <a:pt x="210512" y="154919"/>
                  </a:lnTo>
                  <a:lnTo>
                    <a:pt x="227118" y="174454"/>
                  </a:lnTo>
                  <a:lnTo>
                    <a:pt x="238053" y="199894"/>
                  </a:lnTo>
                  <a:lnTo>
                    <a:pt x="242686" y="246954"/>
                  </a:lnTo>
                  <a:lnTo>
                    <a:pt x="238371" y="276298"/>
                  </a:lnTo>
                  <a:lnTo>
                    <a:pt x="227312" y="300512"/>
                  </a:lnTo>
                  <a:lnTo>
                    <a:pt x="195386" y="340883"/>
                  </a:lnTo>
                  <a:lnTo>
                    <a:pt x="169613" y="351560"/>
                  </a:lnTo>
                  <a:lnTo>
                    <a:pt x="120843" y="357571"/>
                  </a:lnTo>
                  <a:lnTo>
                    <a:pt x="67798" y="359352"/>
                  </a:lnTo>
                  <a:lnTo>
                    <a:pt x="25674" y="359880"/>
                  </a:lnTo>
                  <a:lnTo>
                    <a:pt x="0" y="3601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2869903" y="8100595"/>
              <a:ext cx="201407" cy="161839"/>
            </a:xfrm>
            <a:custGeom>
              <a:avLst/>
              <a:gdLst/>
              <a:ahLst/>
              <a:cxnLst/>
              <a:rect l="0" t="0" r="0" b="0"/>
              <a:pathLst>
                <a:path w="201407" h="161839">
                  <a:moveTo>
                    <a:pt x="78005" y="0"/>
                  </a:moveTo>
                  <a:lnTo>
                    <a:pt x="59028" y="48808"/>
                  </a:lnTo>
                  <a:lnTo>
                    <a:pt x="26691" y="108497"/>
                  </a:lnTo>
                  <a:lnTo>
                    <a:pt x="0" y="150470"/>
                  </a:lnTo>
                  <a:lnTo>
                    <a:pt x="103" y="158205"/>
                  </a:lnTo>
                  <a:lnTo>
                    <a:pt x="6265" y="161838"/>
                  </a:lnTo>
                  <a:lnTo>
                    <a:pt x="27839" y="161813"/>
                  </a:lnTo>
                  <a:lnTo>
                    <a:pt x="82992" y="153445"/>
                  </a:lnTo>
                  <a:lnTo>
                    <a:pt x="134328" y="151600"/>
                  </a:lnTo>
                  <a:lnTo>
                    <a:pt x="175945" y="151053"/>
                  </a:lnTo>
                  <a:lnTo>
                    <a:pt x="201406" y="1508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2906775" y="8361107"/>
              <a:ext cx="164535" cy="27424"/>
            </a:xfrm>
            <a:custGeom>
              <a:avLst/>
              <a:gdLst/>
              <a:ahLst/>
              <a:cxnLst/>
              <a:rect l="0" t="0" r="0" b="0"/>
              <a:pathLst>
                <a:path w="164535" h="27424">
                  <a:moveTo>
                    <a:pt x="0" y="27423"/>
                  </a:moveTo>
                  <a:lnTo>
                    <a:pt x="48807" y="12508"/>
                  </a:lnTo>
                  <a:lnTo>
                    <a:pt x="98252" y="3706"/>
                  </a:lnTo>
                  <a:lnTo>
                    <a:pt x="139309" y="1099"/>
                  </a:lnTo>
                  <a:lnTo>
                    <a:pt x="16453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3374949" y="8048785"/>
              <a:ext cx="203675" cy="453063"/>
            </a:xfrm>
            <a:custGeom>
              <a:avLst/>
              <a:gdLst/>
              <a:ahLst/>
              <a:cxnLst/>
              <a:rect l="0" t="0" r="0" b="0"/>
              <a:pathLst>
                <a:path w="203675" h="453063">
                  <a:moveTo>
                    <a:pt x="203674" y="38098"/>
                  </a:moveTo>
                  <a:lnTo>
                    <a:pt x="180258" y="17730"/>
                  </a:lnTo>
                  <a:lnTo>
                    <a:pt x="158228" y="7209"/>
                  </a:lnTo>
                  <a:lnTo>
                    <a:pt x="105572" y="0"/>
                  </a:lnTo>
                  <a:lnTo>
                    <a:pt x="71712" y="6439"/>
                  </a:lnTo>
                  <a:lnTo>
                    <a:pt x="12735" y="35399"/>
                  </a:lnTo>
                  <a:lnTo>
                    <a:pt x="4778" y="45440"/>
                  </a:lnTo>
                  <a:lnTo>
                    <a:pt x="998" y="56704"/>
                  </a:lnTo>
                  <a:lnTo>
                    <a:pt x="0" y="68784"/>
                  </a:lnTo>
                  <a:lnTo>
                    <a:pt x="7018" y="90331"/>
                  </a:lnTo>
                  <a:lnTo>
                    <a:pt x="36350" y="128990"/>
                  </a:lnTo>
                  <a:lnTo>
                    <a:pt x="95423" y="179206"/>
                  </a:lnTo>
                  <a:lnTo>
                    <a:pt x="149114" y="230845"/>
                  </a:lnTo>
                  <a:lnTo>
                    <a:pt x="182768" y="271423"/>
                  </a:lnTo>
                  <a:lnTo>
                    <a:pt x="194383" y="306841"/>
                  </a:lnTo>
                  <a:lnTo>
                    <a:pt x="196859" y="365544"/>
                  </a:lnTo>
                  <a:lnTo>
                    <a:pt x="189981" y="399962"/>
                  </a:lnTo>
                  <a:lnTo>
                    <a:pt x="176768" y="425416"/>
                  </a:lnTo>
                  <a:lnTo>
                    <a:pt x="156676" y="442822"/>
                  </a:lnTo>
                  <a:lnTo>
                    <a:pt x="144920" y="449597"/>
                  </a:lnTo>
                  <a:lnTo>
                    <a:pt x="119670" y="453062"/>
                  </a:lnTo>
                  <a:lnTo>
                    <a:pt x="106538" y="451853"/>
                  </a:lnTo>
                  <a:lnTo>
                    <a:pt x="97783" y="444952"/>
                  </a:lnTo>
                  <a:lnTo>
                    <a:pt x="88056" y="421036"/>
                  </a:lnTo>
                  <a:lnTo>
                    <a:pt x="89859" y="373310"/>
                  </a:lnTo>
                  <a:lnTo>
                    <a:pt x="100041" y="313296"/>
                  </a:lnTo>
                  <a:lnTo>
                    <a:pt x="119986" y="254551"/>
                  </a:lnTo>
                  <a:lnTo>
                    <a:pt x="152498" y="191052"/>
                  </a:lnTo>
                  <a:lnTo>
                    <a:pt x="179234" y="134498"/>
                  </a:lnTo>
                  <a:lnTo>
                    <a:pt x="203674" y="7923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1631633" y="8631720"/>
            <a:ext cx="2481729" cy="1217395"/>
            <a:chOff x="1631633" y="8631720"/>
            <a:chExt cx="2481729" cy="1217395"/>
          </a:xfrm>
        </p:grpSpPr>
        <p:sp>
          <p:nvSpPr>
            <p:cNvPr id="117" name="Freeform 116"/>
            <p:cNvSpPr/>
            <p:nvPr/>
          </p:nvSpPr>
          <p:spPr>
            <a:xfrm>
              <a:off x="1878435" y="8676466"/>
              <a:ext cx="41134" cy="425048"/>
            </a:xfrm>
            <a:custGeom>
              <a:avLst/>
              <a:gdLst/>
              <a:ahLst/>
              <a:cxnLst/>
              <a:rect l="0" t="0" r="0" b="0"/>
              <a:pathLst>
                <a:path w="41134" h="425048">
                  <a:moveTo>
                    <a:pt x="41133" y="0"/>
                  </a:moveTo>
                  <a:lnTo>
                    <a:pt x="26218" y="59660"/>
                  </a:lnTo>
                  <a:lnTo>
                    <a:pt x="17417" y="119241"/>
                  </a:lnTo>
                  <a:lnTo>
                    <a:pt x="10746" y="182599"/>
                  </a:lnTo>
                  <a:lnTo>
                    <a:pt x="3184" y="238442"/>
                  </a:lnTo>
                  <a:lnTo>
                    <a:pt x="1415" y="281173"/>
                  </a:lnTo>
                  <a:lnTo>
                    <a:pt x="628" y="325555"/>
                  </a:lnTo>
                  <a:lnTo>
                    <a:pt x="186" y="386089"/>
                  </a:lnTo>
                  <a:lnTo>
                    <a:pt x="0" y="42504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1809879" y="8882134"/>
              <a:ext cx="233091" cy="54846"/>
            </a:xfrm>
            <a:custGeom>
              <a:avLst/>
              <a:gdLst/>
              <a:ahLst/>
              <a:cxnLst/>
              <a:rect l="0" t="0" r="0" b="0"/>
              <a:pathLst>
                <a:path w="233091" h="54846">
                  <a:moveTo>
                    <a:pt x="0" y="54845"/>
                  </a:moveTo>
                  <a:lnTo>
                    <a:pt x="57252" y="35760"/>
                  </a:lnTo>
                  <a:lnTo>
                    <a:pt x="119588" y="27545"/>
                  </a:lnTo>
                  <a:lnTo>
                    <a:pt x="177492" y="12832"/>
                  </a:lnTo>
                  <a:lnTo>
                    <a:pt x="23309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2152659" y="8690177"/>
              <a:ext cx="41134" cy="301647"/>
            </a:xfrm>
            <a:custGeom>
              <a:avLst/>
              <a:gdLst/>
              <a:ahLst/>
              <a:cxnLst/>
              <a:rect l="0" t="0" r="0" b="0"/>
              <a:pathLst>
                <a:path w="41134" h="301647">
                  <a:moveTo>
                    <a:pt x="41133" y="0"/>
                  </a:moveTo>
                  <a:lnTo>
                    <a:pt x="31710" y="35886"/>
                  </a:lnTo>
                  <a:lnTo>
                    <a:pt x="27169" y="92054"/>
                  </a:lnTo>
                  <a:lnTo>
                    <a:pt x="20708" y="134860"/>
                  </a:lnTo>
                  <a:lnTo>
                    <a:pt x="12758" y="183338"/>
                  </a:lnTo>
                  <a:lnTo>
                    <a:pt x="5670" y="230783"/>
                  </a:lnTo>
                  <a:lnTo>
                    <a:pt x="3780" y="249834"/>
                  </a:lnTo>
                  <a:lnTo>
                    <a:pt x="0" y="30164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2276060" y="8674378"/>
              <a:ext cx="183357" cy="372291"/>
            </a:xfrm>
            <a:custGeom>
              <a:avLst/>
              <a:gdLst/>
              <a:ahLst/>
              <a:cxnLst/>
              <a:rect l="0" t="0" r="0" b="0"/>
              <a:pathLst>
                <a:path w="183357" h="372291">
                  <a:moveTo>
                    <a:pt x="150823" y="15799"/>
                  </a:moveTo>
                  <a:lnTo>
                    <a:pt x="136265" y="1241"/>
                  </a:lnTo>
                  <a:lnTo>
                    <a:pt x="127406" y="0"/>
                  </a:lnTo>
                  <a:lnTo>
                    <a:pt x="105376" y="6746"/>
                  </a:lnTo>
                  <a:lnTo>
                    <a:pt x="84412" y="23962"/>
                  </a:lnTo>
                  <a:lnTo>
                    <a:pt x="38368" y="85429"/>
                  </a:lnTo>
                  <a:lnTo>
                    <a:pt x="25685" y="112255"/>
                  </a:lnTo>
                  <a:lnTo>
                    <a:pt x="26264" y="119712"/>
                  </a:lnTo>
                  <a:lnTo>
                    <a:pt x="31220" y="123161"/>
                  </a:lnTo>
                  <a:lnTo>
                    <a:pt x="39095" y="123937"/>
                  </a:lnTo>
                  <a:lnTo>
                    <a:pt x="60032" y="116673"/>
                  </a:lnTo>
                  <a:lnTo>
                    <a:pt x="72014" y="110471"/>
                  </a:lnTo>
                  <a:lnTo>
                    <a:pt x="101578" y="107642"/>
                  </a:lnTo>
                  <a:lnTo>
                    <a:pt x="133506" y="112986"/>
                  </a:lnTo>
                  <a:lnTo>
                    <a:pt x="162932" y="125517"/>
                  </a:lnTo>
                  <a:lnTo>
                    <a:pt x="172606" y="137696"/>
                  </a:lnTo>
                  <a:lnTo>
                    <a:pt x="183356" y="171540"/>
                  </a:lnTo>
                  <a:lnTo>
                    <a:pt x="182129" y="218861"/>
                  </a:lnTo>
                  <a:lnTo>
                    <a:pt x="164838" y="261828"/>
                  </a:lnTo>
                  <a:lnTo>
                    <a:pt x="122839" y="316140"/>
                  </a:lnTo>
                  <a:lnTo>
                    <a:pt x="79447" y="353750"/>
                  </a:lnTo>
                  <a:lnTo>
                    <a:pt x="49529" y="364050"/>
                  </a:lnTo>
                  <a:lnTo>
                    <a:pt x="0" y="3722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3139865" y="8635332"/>
              <a:ext cx="41135" cy="301648"/>
            </a:xfrm>
            <a:custGeom>
              <a:avLst/>
              <a:gdLst/>
              <a:ahLst/>
              <a:cxnLst/>
              <a:rect l="0" t="0" r="0" b="0"/>
              <a:pathLst>
                <a:path w="41135" h="301648">
                  <a:moveTo>
                    <a:pt x="41134" y="0"/>
                  </a:moveTo>
                  <a:lnTo>
                    <a:pt x="39610" y="53208"/>
                  </a:lnTo>
                  <a:lnTo>
                    <a:pt x="30187" y="107512"/>
                  </a:lnTo>
                  <a:lnTo>
                    <a:pt x="19270" y="169644"/>
                  </a:lnTo>
                  <a:lnTo>
                    <a:pt x="13835" y="227325"/>
                  </a:lnTo>
                  <a:lnTo>
                    <a:pt x="3184" y="285161"/>
                  </a:lnTo>
                  <a:lnTo>
                    <a:pt x="0" y="30164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3057598" y="8772444"/>
              <a:ext cx="260514" cy="54845"/>
            </a:xfrm>
            <a:custGeom>
              <a:avLst/>
              <a:gdLst/>
              <a:ahLst/>
              <a:cxnLst/>
              <a:rect l="0" t="0" r="0" b="0"/>
              <a:pathLst>
                <a:path w="260514" h="54845">
                  <a:moveTo>
                    <a:pt x="0" y="54844"/>
                  </a:moveTo>
                  <a:lnTo>
                    <a:pt x="45309" y="34475"/>
                  </a:lnTo>
                  <a:lnTo>
                    <a:pt x="102971" y="20540"/>
                  </a:lnTo>
                  <a:lnTo>
                    <a:pt x="159327" y="15735"/>
                  </a:lnTo>
                  <a:lnTo>
                    <a:pt x="211573" y="12787"/>
                  </a:lnTo>
                  <a:lnTo>
                    <a:pt x="260513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3414089" y="8676466"/>
              <a:ext cx="41135" cy="274224"/>
            </a:xfrm>
            <a:custGeom>
              <a:avLst/>
              <a:gdLst/>
              <a:ahLst/>
              <a:cxnLst/>
              <a:rect l="0" t="0" r="0" b="0"/>
              <a:pathLst>
                <a:path w="41135" h="274224">
                  <a:moveTo>
                    <a:pt x="41134" y="0"/>
                  </a:moveTo>
                  <a:lnTo>
                    <a:pt x="26219" y="59660"/>
                  </a:lnTo>
                  <a:lnTo>
                    <a:pt x="13355" y="111116"/>
                  </a:lnTo>
                  <a:lnTo>
                    <a:pt x="3957" y="169019"/>
                  </a:lnTo>
                  <a:lnTo>
                    <a:pt x="1173" y="226294"/>
                  </a:lnTo>
                  <a:lnTo>
                    <a:pt x="0" y="27422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3578623" y="8631720"/>
              <a:ext cx="243180" cy="346393"/>
            </a:xfrm>
            <a:custGeom>
              <a:avLst/>
              <a:gdLst/>
              <a:ahLst/>
              <a:cxnLst/>
              <a:rect l="0" t="0" r="0" b="0"/>
              <a:pathLst>
                <a:path w="243180" h="346393">
                  <a:moveTo>
                    <a:pt x="164535" y="17323"/>
                  </a:moveTo>
                  <a:lnTo>
                    <a:pt x="149977" y="2765"/>
                  </a:lnTo>
                  <a:lnTo>
                    <a:pt x="139595" y="0"/>
                  </a:lnTo>
                  <a:lnTo>
                    <a:pt x="111809" y="991"/>
                  </a:lnTo>
                  <a:lnTo>
                    <a:pt x="69185" y="17392"/>
                  </a:lnTo>
                  <a:lnTo>
                    <a:pt x="34888" y="48828"/>
                  </a:lnTo>
                  <a:lnTo>
                    <a:pt x="29353" y="61179"/>
                  </a:lnTo>
                  <a:lnTo>
                    <a:pt x="27265" y="87089"/>
                  </a:lnTo>
                  <a:lnTo>
                    <a:pt x="35478" y="109777"/>
                  </a:lnTo>
                  <a:lnTo>
                    <a:pt x="41934" y="120092"/>
                  </a:lnTo>
                  <a:lnTo>
                    <a:pt x="49285" y="123922"/>
                  </a:lnTo>
                  <a:lnTo>
                    <a:pt x="57232" y="123429"/>
                  </a:lnTo>
                  <a:lnTo>
                    <a:pt x="113333" y="105213"/>
                  </a:lnTo>
                  <a:lnTo>
                    <a:pt x="145333" y="102089"/>
                  </a:lnTo>
                  <a:lnTo>
                    <a:pt x="171743" y="108826"/>
                  </a:lnTo>
                  <a:lnTo>
                    <a:pt x="213525" y="137978"/>
                  </a:lnTo>
                  <a:lnTo>
                    <a:pt x="228458" y="163371"/>
                  </a:lnTo>
                  <a:lnTo>
                    <a:pt x="241367" y="211928"/>
                  </a:lnTo>
                  <a:lnTo>
                    <a:pt x="243179" y="229327"/>
                  </a:lnTo>
                  <a:lnTo>
                    <a:pt x="237067" y="256784"/>
                  </a:lnTo>
                  <a:lnTo>
                    <a:pt x="222670" y="279144"/>
                  </a:lnTo>
                  <a:lnTo>
                    <a:pt x="201037" y="299238"/>
                  </a:lnTo>
                  <a:lnTo>
                    <a:pt x="140486" y="326018"/>
                  </a:lnTo>
                  <a:lnTo>
                    <a:pt x="78872" y="341916"/>
                  </a:lnTo>
                  <a:lnTo>
                    <a:pt x="34542" y="345065"/>
                  </a:lnTo>
                  <a:lnTo>
                    <a:pt x="0" y="34639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1631633" y="9197491"/>
              <a:ext cx="2481729" cy="137098"/>
            </a:xfrm>
            <a:custGeom>
              <a:avLst/>
              <a:gdLst/>
              <a:ahLst/>
              <a:cxnLst/>
              <a:rect l="0" t="0" r="0" b="0"/>
              <a:pathLst>
                <a:path w="2481729" h="137098">
                  <a:moveTo>
                    <a:pt x="0" y="109690"/>
                  </a:moveTo>
                  <a:lnTo>
                    <a:pt x="45309" y="111213"/>
                  </a:lnTo>
                  <a:lnTo>
                    <a:pt x="102971" y="119112"/>
                  </a:lnTo>
                  <a:lnTo>
                    <a:pt x="157804" y="123654"/>
                  </a:lnTo>
                  <a:lnTo>
                    <a:pt x="208244" y="132447"/>
                  </a:lnTo>
                  <a:lnTo>
                    <a:pt x="254040" y="135039"/>
                  </a:lnTo>
                  <a:lnTo>
                    <a:pt x="316656" y="136498"/>
                  </a:lnTo>
                  <a:lnTo>
                    <a:pt x="373804" y="136931"/>
                  </a:lnTo>
                  <a:lnTo>
                    <a:pt x="429330" y="137059"/>
                  </a:lnTo>
                  <a:lnTo>
                    <a:pt x="491656" y="137097"/>
                  </a:lnTo>
                  <a:lnTo>
                    <a:pt x="551087" y="129829"/>
                  </a:lnTo>
                  <a:lnTo>
                    <a:pt x="614570" y="125305"/>
                  </a:lnTo>
                  <a:lnTo>
                    <a:pt x="659087" y="120184"/>
                  </a:lnTo>
                  <a:lnTo>
                    <a:pt x="705787" y="114354"/>
                  </a:lnTo>
                  <a:lnTo>
                    <a:pt x="757012" y="111762"/>
                  </a:lnTo>
                  <a:lnTo>
                    <a:pt x="806185" y="110611"/>
                  </a:lnTo>
                  <a:lnTo>
                    <a:pt x="854955" y="108575"/>
                  </a:lnTo>
                  <a:lnTo>
                    <a:pt x="907099" y="102592"/>
                  </a:lnTo>
                  <a:lnTo>
                    <a:pt x="960744" y="98918"/>
                  </a:lnTo>
                  <a:lnTo>
                    <a:pt x="1013532" y="95761"/>
                  </a:lnTo>
                  <a:lnTo>
                    <a:pt x="1062385" y="89279"/>
                  </a:lnTo>
                  <a:lnTo>
                    <a:pt x="1113551" y="85383"/>
                  </a:lnTo>
                  <a:lnTo>
                    <a:pt x="1166760" y="83652"/>
                  </a:lnTo>
                  <a:lnTo>
                    <a:pt x="1220878" y="82882"/>
                  </a:lnTo>
                  <a:lnTo>
                    <a:pt x="1271337" y="78478"/>
                  </a:lnTo>
                  <a:lnTo>
                    <a:pt x="1320678" y="72966"/>
                  </a:lnTo>
                  <a:lnTo>
                    <a:pt x="1373077" y="70515"/>
                  </a:lnTo>
                  <a:lnTo>
                    <a:pt x="1426835" y="65364"/>
                  </a:lnTo>
                  <a:lnTo>
                    <a:pt x="1479673" y="57997"/>
                  </a:lnTo>
                  <a:lnTo>
                    <a:pt x="1528547" y="49644"/>
                  </a:lnTo>
                  <a:lnTo>
                    <a:pt x="1579723" y="44915"/>
                  </a:lnTo>
                  <a:lnTo>
                    <a:pt x="1631414" y="41291"/>
                  </a:lnTo>
                  <a:lnTo>
                    <a:pt x="1679779" y="34601"/>
                  </a:lnTo>
                  <a:lnTo>
                    <a:pt x="1726666" y="30612"/>
                  </a:lnTo>
                  <a:lnTo>
                    <a:pt x="1772895" y="27316"/>
                  </a:lnTo>
                  <a:lnTo>
                    <a:pt x="1818832" y="20773"/>
                  </a:lnTo>
                  <a:lnTo>
                    <a:pt x="1864640" y="16850"/>
                  </a:lnTo>
                  <a:lnTo>
                    <a:pt x="1910390" y="15106"/>
                  </a:lnTo>
                  <a:lnTo>
                    <a:pt x="1956115" y="14331"/>
                  </a:lnTo>
                  <a:lnTo>
                    <a:pt x="2017404" y="6616"/>
                  </a:lnTo>
                  <a:lnTo>
                    <a:pt x="2059537" y="2941"/>
                  </a:lnTo>
                  <a:lnTo>
                    <a:pt x="2122020" y="872"/>
                  </a:lnTo>
                  <a:lnTo>
                    <a:pt x="2164940" y="388"/>
                  </a:lnTo>
                  <a:lnTo>
                    <a:pt x="2219564" y="172"/>
                  </a:lnTo>
                  <a:lnTo>
                    <a:pt x="2271263" y="77"/>
                  </a:lnTo>
                  <a:lnTo>
                    <a:pt x="2318108" y="34"/>
                  </a:lnTo>
                  <a:lnTo>
                    <a:pt x="2378742" y="10"/>
                  </a:lnTo>
                  <a:lnTo>
                    <a:pt x="2432255" y="3"/>
                  </a:lnTo>
                  <a:lnTo>
                    <a:pt x="2481728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2073029" y="9511931"/>
              <a:ext cx="262174" cy="337184"/>
            </a:xfrm>
            <a:custGeom>
              <a:avLst/>
              <a:gdLst/>
              <a:ahLst/>
              <a:cxnLst/>
              <a:rect l="0" t="0" r="0" b="0"/>
              <a:pathLst>
                <a:path w="262174" h="337184">
                  <a:moveTo>
                    <a:pt x="38496" y="28340"/>
                  </a:moveTo>
                  <a:lnTo>
                    <a:pt x="27550" y="73649"/>
                  </a:lnTo>
                  <a:lnTo>
                    <a:pt x="15109" y="132835"/>
                  </a:lnTo>
                  <a:lnTo>
                    <a:pt x="6265" y="176347"/>
                  </a:lnTo>
                  <a:lnTo>
                    <a:pt x="0" y="236389"/>
                  </a:lnTo>
                  <a:lnTo>
                    <a:pt x="5423" y="285496"/>
                  </a:lnTo>
                  <a:lnTo>
                    <a:pt x="16687" y="310721"/>
                  </a:lnTo>
                  <a:lnTo>
                    <a:pt x="23957" y="321713"/>
                  </a:lnTo>
                  <a:lnTo>
                    <a:pt x="34897" y="329041"/>
                  </a:lnTo>
                  <a:lnTo>
                    <a:pt x="63303" y="337183"/>
                  </a:lnTo>
                  <a:lnTo>
                    <a:pt x="77886" y="334784"/>
                  </a:lnTo>
                  <a:lnTo>
                    <a:pt x="118723" y="311096"/>
                  </a:lnTo>
                  <a:lnTo>
                    <a:pt x="177446" y="258642"/>
                  </a:lnTo>
                  <a:lnTo>
                    <a:pt x="210007" y="212191"/>
                  </a:lnTo>
                  <a:lnTo>
                    <a:pt x="238953" y="159834"/>
                  </a:lnTo>
                  <a:lnTo>
                    <a:pt x="259547" y="113006"/>
                  </a:lnTo>
                  <a:lnTo>
                    <a:pt x="262173" y="84251"/>
                  </a:lnTo>
                  <a:lnTo>
                    <a:pt x="256738" y="56236"/>
                  </a:lnTo>
                  <a:lnTo>
                    <a:pt x="244167" y="28551"/>
                  </a:lnTo>
                  <a:lnTo>
                    <a:pt x="224360" y="9136"/>
                  </a:lnTo>
                  <a:lnTo>
                    <a:pt x="212680" y="1826"/>
                  </a:lnTo>
                  <a:lnTo>
                    <a:pt x="198799" y="0"/>
                  </a:lnTo>
                  <a:lnTo>
                    <a:pt x="167126" y="6096"/>
                  </a:lnTo>
                  <a:lnTo>
                    <a:pt x="122313" y="33937"/>
                  </a:lnTo>
                  <a:lnTo>
                    <a:pt x="77171" y="95237"/>
                  </a:lnTo>
                  <a:lnTo>
                    <a:pt x="51309" y="149556"/>
                  </a:lnTo>
                  <a:lnTo>
                    <a:pt x="43816" y="210170"/>
                  </a:lnTo>
                  <a:lnTo>
                    <a:pt x="50098" y="260953"/>
                  </a:lnTo>
                  <a:lnTo>
                    <a:pt x="52207" y="27514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2555654" y="9444293"/>
              <a:ext cx="186587" cy="144668"/>
            </a:xfrm>
            <a:custGeom>
              <a:avLst/>
              <a:gdLst/>
              <a:ahLst/>
              <a:cxnLst/>
              <a:rect l="0" t="0" r="0" b="0"/>
              <a:pathLst>
                <a:path w="186587" h="144668">
                  <a:moveTo>
                    <a:pt x="90608" y="0"/>
                  </a:moveTo>
                  <a:lnTo>
                    <a:pt x="59718" y="57251"/>
                  </a:lnTo>
                  <a:lnTo>
                    <a:pt x="10141" y="119655"/>
                  </a:lnTo>
                  <a:lnTo>
                    <a:pt x="400" y="130044"/>
                  </a:lnTo>
                  <a:lnTo>
                    <a:pt x="0" y="136970"/>
                  </a:lnTo>
                  <a:lnTo>
                    <a:pt x="5827" y="141588"/>
                  </a:lnTo>
                  <a:lnTo>
                    <a:pt x="15806" y="144667"/>
                  </a:lnTo>
                  <a:lnTo>
                    <a:pt x="39081" y="144024"/>
                  </a:lnTo>
                  <a:lnTo>
                    <a:pt x="98542" y="138476"/>
                  </a:lnTo>
                  <a:lnTo>
                    <a:pt x="151020" y="130237"/>
                  </a:lnTo>
                  <a:lnTo>
                    <a:pt x="186586" y="12340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2577706" y="9704805"/>
              <a:ext cx="164535" cy="13713"/>
            </a:xfrm>
            <a:custGeom>
              <a:avLst/>
              <a:gdLst/>
              <a:ahLst/>
              <a:cxnLst/>
              <a:rect l="0" t="0" r="0" b="0"/>
              <a:pathLst>
                <a:path w="164535" h="13713">
                  <a:moveTo>
                    <a:pt x="0" y="13712"/>
                  </a:moveTo>
                  <a:lnTo>
                    <a:pt x="48807" y="2859"/>
                  </a:lnTo>
                  <a:lnTo>
                    <a:pt x="98252" y="847"/>
                  </a:lnTo>
                  <a:lnTo>
                    <a:pt x="139309" y="251"/>
                  </a:lnTo>
                  <a:lnTo>
                    <a:pt x="164534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2952147" y="9403159"/>
              <a:ext cx="174008" cy="317922"/>
            </a:xfrm>
            <a:custGeom>
              <a:avLst/>
              <a:gdLst/>
              <a:ahLst/>
              <a:cxnLst/>
              <a:rect l="0" t="0" r="0" b="0"/>
              <a:pathLst>
                <a:path w="174008" h="317922">
                  <a:moveTo>
                    <a:pt x="78029" y="0"/>
                  </a:moveTo>
                  <a:lnTo>
                    <a:pt x="135281" y="45447"/>
                  </a:lnTo>
                  <a:lnTo>
                    <a:pt x="160163" y="83546"/>
                  </a:lnTo>
                  <a:lnTo>
                    <a:pt x="169905" y="131058"/>
                  </a:lnTo>
                  <a:lnTo>
                    <a:pt x="172792" y="183731"/>
                  </a:lnTo>
                  <a:lnTo>
                    <a:pt x="165342" y="215724"/>
                  </a:lnTo>
                  <a:lnTo>
                    <a:pt x="144017" y="255367"/>
                  </a:lnTo>
                  <a:lnTo>
                    <a:pt x="109514" y="296060"/>
                  </a:lnTo>
                  <a:lnTo>
                    <a:pt x="75170" y="316918"/>
                  </a:lnTo>
                  <a:lnTo>
                    <a:pt x="62412" y="317921"/>
                  </a:lnTo>
                  <a:lnTo>
                    <a:pt x="36048" y="310911"/>
                  </a:lnTo>
                  <a:lnTo>
                    <a:pt x="25666" y="301729"/>
                  </a:lnTo>
                  <a:lnTo>
                    <a:pt x="10068" y="275277"/>
                  </a:lnTo>
                  <a:lnTo>
                    <a:pt x="0" y="226124"/>
                  </a:lnTo>
                  <a:lnTo>
                    <a:pt x="5771" y="194955"/>
                  </a:lnTo>
                  <a:lnTo>
                    <a:pt x="26150" y="155775"/>
                  </a:lnTo>
                  <a:lnTo>
                    <a:pt x="34302" y="144983"/>
                  </a:lnTo>
                  <a:lnTo>
                    <a:pt x="59610" y="132993"/>
                  </a:lnTo>
                  <a:lnTo>
                    <a:pt x="74890" y="129796"/>
                  </a:lnTo>
                  <a:lnTo>
                    <a:pt x="88124" y="132234"/>
                  </a:lnTo>
                  <a:lnTo>
                    <a:pt x="110954" y="147132"/>
                  </a:lnTo>
                  <a:lnTo>
                    <a:pt x="140936" y="188494"/>
                  </a:lnTo>
                  <a:lnTo>
                    <a:pt x="161839" y="239343"/>
                  </a:lnTo>
                  <a:lnTo>
                    <a:pt x="174007" y="30164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3304399" y="9324704"/>
              <a:ext cx="250604" cy="352680"/>
            </a:xfrm>
            <a:custGeom>
              <a:avLst/>
              <a:gdLst/>
              <a:ahLst/>
              <a:cxnLst/>
              <a:rect l="0" t="0" r="0" b="0"/>
              <a:pathLst>
                <a:path w="250604" h="352680">
                  <a:moveTo>
                    <a:pt x="27423" y="23611"/>
                  </a:moveTo>
                  <a:lnTo>
                    <a:pt x="41980" y="9053"/>
                  </a:lnTo>
                  <a:lnTo>
                    <a:pt x="65378" y="1905"/>
                  </a:lnTo>
                  <a:lnTo>
                    <a:pt x="80149" y="0"/>
                  </a:lnTo>
                  <a:lnTo>
                    <a:pt x="104686" y="6007"/>
                  </a:lnTo>
                  <a:lnTo>
                    <a:pt x="115495" y="11875"/>
                  </a:lnTo>
                  <a:lnTo>
                    <a:pt x="131567" y="34646"/>
                  </a:lnTo>
                  <a:lnTo>
                    <a:pt x="137986" y="49249"/>
                  </a:lnTo>
                  <a:lnTo>
                    <a:pt x="136993" y="81725"/>
                  </a:lnTo>
                  <a:lnTo>
                    <a:pt x="126395" y="113425"/>
                  </a:lnTo>
                  <a:lnTo>
                    <a:pt x="86029" y="168449"/>
                  </a:lnTo>
                  <a:lnTo>
                    <a:pt x="81728" y="170444"/>
                  </a:lnTo>
                  <a:lnTo>
                    <a:pt x="80385" y="167203"/>
                  </a:lnTo>
                  <a:lnTo>
                    <a:pt x="81013" y="160472"/>
                  </a:lnTo>
                  <a:lnTo>
                    <a:pt x="93897" y="144868"/>
                  </a:lnTo>
                  <a:lnTo>
                    <a:pt x="114859" y="129300"/>
                  </a:lnTo>
                  <a:lnTo>
                    <a:pt x="139410" y="117303"/>
                  </a:lnTo>
                  <a:lnTo>
                    <a:pt x="186206" y="109262"/>
                  </a:lnTo>
                  <a:lnTo>
                    <a:pt x="200311" y="112704"/>
                  </a:lnTo>
                  <a:lnTo>
                    <a:pt x="224108" y="128717"/>
                  </a:lnTo>
                  <a:lnTo>
                    <a:pt x="247357" y="163427"/>
                  </a:lnTo>
                  <a:lnTo>
                    <a:pt x="250603" y="189347"/>
                  </a:lnTo>
                  <a:lnTo>
                    <a:pt x="245444" y="216102"/>
                  </a:lnTo>
                  <a:lnTo>
                    <a:pt x="232996" y="243227"/>
                  </a:lnTo>
                  <a:lnTo>
                    <a:pt x="201578" y="276915"/>
                  </a:lnTo>
                  <a:lnTo>
                    <a:pt x="150016" y="314071"/>
                  </a:lnTo>
                  <a:lnTo>
                    <a:pt x="91757" y="337661"/>
                  </a:lnTo>
                  <a:lnTo>
                    <a:pt x="43945" y="348229"/>
                  </a:lnTo>
                  <a:lnTo>
                    <a:pt x="0" y="35267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6183752" y="6551229"/>
            <a:ext cx="1898567" cy="983021"/>
            <a:chOff x="6183752" y="6551229"/>
            <a:chExt cx="1898567" cy="983021"/>
          </a:xfrm>
        </p:grpSpPr>
        <p:sp>
          <p:nvSpPr>
            <p:cNvPr id="132" name="Freeform 131"/>
            <p:cNvSpPr/>
            <p:nvPr/>
          </p:nvSpPr>
          <p:spPr>
            <a:xfrm>
              <a:off x="6183752" y="7072255"/>
              <a:ext cx="312423" cy="461995"/>
            </a:xfrm>
            <a:custGeom>
              <a:avLst/>
              <a:gdLst/>
              <a:ahLst/>
              <a:cxnLst/>
              <a:rect l="0" t="0" r="0" b="0"/>
              <a:pathLst>
                <a:path w="312423" h="461995">
                  <a:moveTo>
                    <a:pt x="0" y="0"/>
                  </a:moveTo>
                  <a:lnTo>
                    <a:pt x="12469" y="40739"/>
                  </a:lnTo>
                  <a:lnTo>
                    <a:pt x="51315" y="98032"/>
                  </a:lnTo>
                  <a:lnTo>
                    <a:pt x="96115" y="153953"/>
                  </a:lnTo>
                  <a:lnTo>
                    <a:pt x="132569" y="206286"/>
                  </a:lnTo>
                  <a:lnTo>
                    <a:pt x="178249" y="263453"/>
                  </a:lnTo>
                  <a:lnTo>
                    <a:pt x="222426" y="320033"/>
                  </a:lnTo>
                  <a:lnTo>
                    <a:pt x="257849" y="377251"/>
                  </a:lnTo>
                  <a:lnTo>
                    <a:pt x="292882" y="434339"/>
                  </a:lnTo>
                  <a:lnTo>
                    <a:pt x="310954" y="457615"/>
                  </a:lnTo>
                  <a:lnTo>
                    <a:pt x="312422" y="461994"/>
                  </a:lnTo>
                  <a:lnTo>
                    <a:pt x="308830" y="461866"/>
                  </a:lnTo>
                  <a:lnTo>
                    <a:pt x="294175" y="453599"/>
                  </a:lnTo>
                  <a:lnTo>
                    <a:pt x="267271" y="427244"/>
                  </a:lnTo>
                  <a:lnTo>
                    <a:pt x="234077" y="376269"/>
                  </a:lnTo>
                  <a:lnTo>
                    <a:pt x="211715" y="329343"/>
                  </a:lnTo>
                  <a:lnTo>
                    <a:pt x="186469" y="277521"/>
                  </a:lnTo>
                  <a:lnTo>
                    <a:pt x="158767" y="221667"/>
                  </a:lnTo>
                  <a:lnTo>
                    <a:pt x="150823" y="20566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6231318" y="6993711"/>
              <a:ext cx="459749" cy="517303"/>
            </a:xfrm>
            <a:custGeom>
              <a:avLst/>
              <a:gdLst/>
              <a:ahLst/>
              <a:cxnLst/>
              <a:rect l="0" t="0" r="0" b="0"/>
              <a:pathLst>
                <a:path w="459749" h="517303">
                  <a:moveTo>
                    <a:pt x="7279" y="23699"/>
                  </a:moveTo>
                  <a:lnTo>
                    <a:pt x="0" y="1863"/>
                  </a:lnTo>
                  <a:lnTo>
                    <a:pt x="3950" y="0"/>
                  </a:lnTo>
                  <a:lnTo>
                    <a:pt x="24589" y="10119"/>
                  </a:lnTo>
                  <a:lnTo>
                    <a:pt x="83230" y="70718"/>
                  </a:lnTo>
                  <a:lnTo>
                    <a:pt x="128808" y="121421"/>
                  </a:lnTo>
                  <a:lnTo>
                    <a:pt x="171258" y="170976"/>
                  </a:lnTo>
                  <a:lnTo>
                    <a:pt x="233827" y="228666"/>
                  </a:lnTo>
                  <a:lnTo>
                    <a:pt x="292399" y="291973"/>
                  </a:lnTo>
                  <a:lnTo>
                    <a:pt x="351794" y="354091"/>
                  </a:lnTo>
                  <a:lnTo>
                    <a:pt x="393076" y="417435"/>
                  </a:lnTo>
                  <a:lnTo>
                    <a:pt x="435621" y="475939"/>
                  </a:lnTo>
                  <a:lnTo>
                    <a:pt x="459748" y="51730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6430554" y="7236789"/>
              <a:ext cx="178246" cy="164535"/>
            </a:xfrm>
            <a:custGeom>
              <a:avLst/>
              <a:gdLst/>
              <a:ahLst/>
              <a:cxnLst/>
              <a:rect l="0" t="0" r="0" b="0"/>
              <a:pathLst>
                <a:path w="178246" h="164535">
                  <a:moveTo>
                    <a:pt x="0" y="164534"/>
                  </a:moveTo>
                  <a:lnTo>
                    <a:pt x="23416" y="133219"/>
                  </a:lnTo>
                  <a:lnTo>
                    <a:pt x="76267" y="86927"/>
                  </a:lnTo>
                  <a:lnTo>
                    <a:pt x="134065" y="37083"/>
                  </a:lnTo>
                  <a:lnTo>
                    <a:pt x="159569" y="10989"/>
                  </a:lnTo>
                  <a:lnTo>
                    <a:pt x="17824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6540243" y="6894009"/>
              <a:ext cx="383914" cy="479893"/>
            </a:xfrm>
            <a:custGeom>
              <a:avLst/>
              <a:gdLst/>
              <a:ahLst/>
              <a:cxnLst/>
              <a:rect l="0" t="0" r="0" b="0"/>
              <a:pathLst>
                <a:path w="383914" h="479893">
                  <a:moveTo>
                    <a:pt x="0" y="0"/>
                  </a:moveTo>
                  <a:lnTo>
                    <a:pt x="33893" y="48808"/>
                  </a:lnTo>
                  <a:lnTo>
                    <a:pt x="83546" y="108497"/>
                  </a:lnTo>
                  <a:lnTo>
                    <a:pt x="127941" y="162776"/>
                  </a:lnTo>
                  <a:lnTo>
                    <a:pt x="179142" y="208481"/>
                  </a:lnTo>
                  <a:lnTo>
                    <a:pt x="225989" y="261068"/>
                  </a:lnTo>
                  <a:lnTo>
                    <a:pt x="264584" y="313944"/>
                  </a:lnTo>
                  <a:lnTo>
                    <a:pt x="310722" y="372123"/>
                  </a:lnTo>
                  <a:lnTo>
                    <a:pt x="347337" y="433326"/>
                  </a:lnTo>
                  <a:lnTo>
                    <a:pt x="383913" y="47989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6828179" y="6907720"/>
              <a:ext cx="500315" cy="318104"/>
            </a:xfrm>
            <a:custGeom>
              <a:avLst/>
              <a:gdLst/>
              <a:ahLst/>
              <a:cxnLst/>
              <a:rect l="0" t="0" r="0" b="0"/>
              <a:pathLst>
                <a:path w="500315" h="318104">
                  <a:moveTo>
                    <a:pt x="0" y="109690"/>
                  </a:moveTo>
                  <a:lnTo>
                    <a:pt x="37954" y="158498"/>
                  </a:lnTo>
                  <a:lnTo>
                    <a:pt x="98324" y="221350"/>
                  </a:lnTo>
                  <a:lnTo>
                    <a:pt x="155198" y="278566"/>
                  </a:lnTo>
                  <a:lnTo>
                    <a:pt x="184281" y="304627"/>
                  </a:lnTo>
                  <a:lnTo>
                    <a:pt x="208350" y="317190"/>
                  </a:lnTo>
                  <a:lnTo>
                    <a:pt x="219644" y="318103"/>
                  </a:lnTo>
                  <a:lnTo>
                    <a:pt x="240317" y="310992"/>
                  </a:lnTo>
                  <a:lnTo>
                    <a:pt x="247049" y="300259"/>
                  </a:lnTo>
                  <a:lnTo>
                    <a:pt x="254528" y="268022"/>
                  </a:lnTo>
                  <a:lnTo>
                    <a:pt x="251460" y="221604"/>
                  </a:lnTo>
                  <a:lnTo>
                    <a:pt x="240903" y="178905"/>
                  </a:lnTo>
                  <a:lnTo>
                    <a:pt x="242869" y="175638"/>
                  </a:lnTo>
                  <a:lnTo>
                    <a:pt x="298306" y="222346"/>
                  </a:lnTo>
                  <a:lnTo>
                    <a:pt x="356348" y="246835"/>
                  </a:lnTo>
                  <a:lnTo>
                    <a:pt x="414509" y="263739"/>
                  </a:lnTo>
                  <a:lnTo>
                    <a:pt x="430209" y="264187"/>
                  </a:lnTo>
                  <a:lnTo>
                    <a:pt x="455779" y="256560"/>
                  </a:lnTo>
                  <a:lnTo>
                    <a:pt x="487304" y="235136"/>
                  </a:lnTo>
                  <a:lnTo>
                    <a:pt x="498420" y="206069"/>
                  </a:lnTo>
                  <a:lnTo>
                    <a:pt x="500314" y="169284"/>
                  </a:lnTo>
                  <a:lnTo>
                    <a:pt x="490999" y="132621"/>
                  </a:lnTo>
                  <a:lnTo>
                    <a:pt x="461347" y="84999"/>
                  </a:lnTo>
                  <a:lnTo>
                    <a:pt x="416335" y="49222"/>
                  </a:lnTo>
                  <a:lnTo>
                    <a:pt x="359002" y="20783"/>
                  </a:lnTo>
                  <a:lnTo>
                    <a:pt x="31535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7344975" y="6784319"/>
              <a:ext cx="319588" cy="278502"/>
            </a:xfrm>
            <a:custGeom>
              <a:avLst/>
              <a:gdLst/>
              <a:ahLst/>
              <a:cxnLst/>
              <a:rect l="0" t="0" r="0" b="0"/>
              <a:pathLst>
                <a:path w="319588" h="278502">
                  <a:moveTo>
                    <a:pt x="72785" y="0"/>
                  </a:moveTo>
                  <a:lnTo>
                    <a:pt x="41469" y="12470"/>
                  </a:lnTo>
                  <a:lnTo>
                    <a:pt x="22812" y="26363"/>
                  </a:lnTo>
                  <a:lnTo>
                    <a:pt x="8426" y="50820"/>
                  </a:lnTo>
                  <a:lnTo>
                    <a:pt x="0" y="80479"/>
                  </a:lnTo>
                  <a:lnTo>
                    <a:pt x="3823" y="122871"/>
                  </a:lnTo>
                  <a:lnTo>
                    <a:pt x="18762" y="178141"/>
                  </a:lnTo>
                  <a:lnTo>
                    <a:pt x="28970" y="204099"/>
                  </a:lnTo>
                  <a:lnTo>
                    <a:pt x="69065" y="255134"/>
                  </a:lnTo>
                  <a:lnTo>
                    <a:pt x="110447" y="275847"/>
                  </a:lnTo>
                  <a:lnTo>
                    <a:pt x="139798" y="278501"/>
                  </a:lnTo>
                  <a:lnTo>
                    <a:pt x="154024" y="277076"/>
                  </a:lnTo>
                  <a:lnTo>
                    <a:pt x="165031" y="271555"/>
                  </a:lnTo>
                  <a:lnTo>
                    <a:pt x="181323" y="253233"/>
                  </a:lnTo>
                  <a:lnTo>
                    <a:pt x="185517" y="225793"/>
                  </a:lnTo>
                  <a:lnTo>
                    <a:pt x="179313" y="172021"/>
                  </a:lnTo>
                  <a:lnTo>
                    <a:pt x="163764" y="115971"/>
                  </a:lnTo>
                  <a:lnTo>
                    <a:pt x="131213" y="63365"/>
                  </a:lnTo>
                  <a:lnTo>
                    <a:pt x="126971" y="60525"/>
                  </a:lnTo>
                  <a:lnTo>
                    <a:pt x="125667" y="63203"/>
                  </a:lnTo>
                  <a:lnTo>
                    <a:pt x="126322" y="69558"/>
                  </a:lnTo>
                  <a:lnTo>
                    <a:pt x="158687" y="120496"/>
                  </a:lnTo>
                  <a:lnTo>
                    <a:pt x="205203" y="172691"/>
                  </a:lnTo>
                  <a:lnTo>
                    <a:pt x="239991" y="193528"/>
                  </a:lnTo>
                  <a:lnTo>
                    <a:pt x="279245" y="209349"/>
                  </a:lnTo>
                  <a:lnTo>
                    <a:pt x="289645" y="208122"/>
                  </a:lnTo>
                  <a:lnTo>
                    <a:pt x="298103" y="202734"/>
                  </a:lnTo>
                  <a:lnTo>
                    <a:pt x="310038" y="187606"/>
                  </a:lnTo>
                  <a:lnTo>
                    <a:pt x="319587" y="1645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7596005" y="6811742"/>
              <a:ext cx="426837" cy="411855"/>
            </a:xfrm>
            <a:custGeom>
              <a:avLst/>
              <a:gdLst/>
              <a:ahLst/>
              <a:cxnLst/>
              <a:rect l="0" t="0" r="0" b="0"/>
              <a:pathLst>
                <a:path w="426837" h="411855">
                  <a:moveTo>
                    <a:pt x="0" y="0"/>
                  </a:moveTo>
                  <a:lnTo>
                    <a:pt x="12471" y="40739"/>
                  </a:lnTo>
                  <a:lnTo>
                    <a:pt x="60110" y="100113"/>
                  </a:lnTo>
                  <a:lnTo>
                    <a:pt x="90090" y="127842"/>
                  </a:lnTo>
                  <a:lnTo>
                    <a:pt x="119768" y="146195"/>
                  </a:lnTo>
                  <a:lnTo>
                    <a:pt x="153272" y="152321"/>
                  </a:lnTo>
                  <a:lnTo>
                    <a:pt x="170737" y="151821"/>
                  </a:lnTo>
                  <a:lnTo>
                    <a:pt x="182381" y="145395"/>
                  </a:lnTo>
                  <a:lnTo>
                    <a:pt x="190144" y="135017"/>
                  </a:lnTo>
                  <a:lnTo>
                    <a:pt x="195319" y="122004"/>
                  </a:lnTo>
                  <a:lnTo>
                    <a:pt x="195722" y="108758"/>
                  </a:lnTo>
                  <a:lnTo>
                    <a:pt x="188044" y="81854"/>
                  </a:lnTo>
                  <a:lnTo>
                    <a:pt x="158288" y="28864"/>
                  </a:lnTo>
                  <a:lnTo>
                    <a:pt x="140938" y="7243"/>
                  </a:lnTo>
                  <a:lnTo>
                    <a:pt x="136616" y="6352"/>
                  </a:lnTo>
                  <a:lnTo>
                    <a:pt x="135258" y="11852"/>
                  </a:lnTo>
                  <a:lnTo>
                    <a:pt x="135876" y="21612"/>
                  </a:lnTo>
                  <a:lnTo>
                    <a:pt x="144688" y="40582"/>
                  </a:lnTo>
                  <a:lnTo>
                    <a:pt x="196284" y="97711"/>
                  </a:lnTo>
                  <a:lnTo>
                    <a:pt x="258209" y="147103"/>
                  </a:lnTo>
                  <a:lnTo>
                    <a:pt x="314903" y="186651"/>
                  </a:lnTo>
                  <a:lnTo>
                    <a:pt x="368940" y="232993"/>
                  </a:lnTo>
                  <a:lnTo>
                    <a:pt x="387923" y="254376"/>
                  </a:lnTo>
                  <a:lnTo>
                    <a:pt x="420875" y="317756"/>
                  </a:lnTo>
                  <a:lnTo>
                    <a:pt x="426836" y="335238"/>
                  </a:lnTo>
                  <a:lnTo>
                    <a:pt x="425335" y="366850"/>
                  </a:lnTo>
                  <a:lnTo>
                    <a:pt x="420668" y="381679"/>
                  </a:lnTo>
                  <a:lnTo>
                    <a:pt x="403297" y="402218"/>
                  </a:lnTo>
                  <a:lnTo>
                    <a:pt x="392266" y="409827"/>
                  </a:lnTo>
                  <a:lnTo>
                    <a:pt x="378818" y="411854"/>
                  </a:lnTo>
                  <a:lnTo>
                    <a:pt x="347625" y="405980"/>
                  </a:lnTo>
                  <a:lnTo>
                    <a:pt x="295803" y="370985"/>
                  </a:lnTo>
                  <a:lnTo>
                    <a:pt x="256412" y="314743"/>
                  </a:lnTo>
                  <a:lnTo>
                    <a:pt x="232723" y="264393"/>
                  </a:lnTo>
                  <a:lnTo>
                    <a:pt x="229372" y="222627"/>
                  </a:lnTo>
                  <a:lnTo>
                    <a:pt x="232962" y="175118"/>
                  </a:lnTo>
                  <a:lnTo>
                    <a:pt x="239635" y="128613"/>
                  </a:lnTo>
                  <a:lnTo>
                    <a:pt x="259236" y="74163"/>
                  </a:lnTo>
                  <a:lnTo>
                    <a:pt x="274225" y="2742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7860895" y="6551229"/>
              <a:ext cx="221424" cy="383915"/>
            </a:xfrm>
            <a:custGeom>
              <a:avLst/>
              <a:gdLst/>
              <a:ahLst/>
              <a:cxnLst/>
              <a:rect l="0" t="0" r="0" b="0"/>
              <a:pathLst>
                <a:path w="221424" h="383915">
                  <a:moveTo>
                    <a:pt x="91602" y="0"/>
                  </a:moveTo>
                  <a:lnTo>
                    <a:pt x="34349" y="26363"/>
                  </a:lnTo>
                  <a:lnTo>
                    <a:pt x="2189" y="51314"/>
                  </a:lnTo>
                  <a:lnTo>
                    <a:pt x="0" y="61632"/>
                  </a:lnTo>
                  <a:lnTo>
                    <a:pt x="3112" y="73081"/>
                  </a:lnTo>
                  <a:lnTo>
                    <a:pt x="9756" y="85285"/>
                  </a:lnTo>
                  <a:lnTo>
                    <a:pt x="37452" y="102905"/>
                  </a:lnTo>
                  <a:lnTo>
                    <a:pt x="87745" y="121391"/>
                  </a:lnTo>
                  <a:lnTo>
                    <a:pt x="143781" y="136516"/>
                  </a:lnTo>
                  <a:lnTo>
                    <a:pt x="186395" y="149035"/>
                  </a:lnTo>
                  <a:lnTo>
                    <a:pt x="215492" y="169834"/>
                  </a:lnTo>
                  <a:lnTo>
                    <a:pt x="221423" y="183302"/>
                  </a:lnTo>
                  <a:lnTo>
                    <a:pt x="219888" y="214517"/>
                  </a:lnTo>
                  <a:lnTo>
                    <a:pt x="200923" y="248703"/>
                  </a:lnTo>
                  <a:lnTo>
                    <a:pt x="153653" y="305746"/>
                  </a:lnTo>
                  <a:lnTo>
                    <a:pt x="102505" y="346355"/>
                  </a:lnTo>
                  <a:lnTo>
                    <a:pt x="51549" y="375592"/>
                  </a:lnTo>
                  <a:lnTo>
                    <a:pt x="36757" y="3839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25972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9700" y="203200"/>
            <a:ext cx="9878568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You can join two inequalities with the word and or the word or to form a compound inequality.</a:t>
            </a:r>
          </a:p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To solve a compound inequality containing and, find all values of the variable that make both inequalities true.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9266428" y="1795272"/>
            <a:ext cx="606299" cy="326518"/>
          </a:xfrm>
          <a:custGeom>
            <a:avLst/>
            <a:gdLst/>
            <a:ahLst/>
            <a:cxnLst/>
            <a:rect l="0" t="0" r="0" b="0"/>
            <a:pathLst>
              <a:path w="606299" h="326518">
                <a:moveTo>
                  <a:pt x="0" y="0"/>
                </a:moveTo>
                <a:lnTo>
                  <a:pt x="606298" y="0"/>
                </a:lnTo>
                <a:lnTo>
                  <a:pt x="606298" y="326517"/>
                </a:lnTo>
                <a:lnTo>
                  <a:pt x="0" y="326517"/>
                </a:lnTo>
                <a:close/>
              </a:path>
            </a:pathLst>
          </a:custGeom>
          <a:solidFill>
            <a:srgbClr val="FFFF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9370822" y="1904619"/>
            <a:ext cx="373127" cy="334265"/>
          </a:xfrm>
          <a:custGeom>
            <a:avLst/>
            <a:gdLst/>
            <a:ahLst/>
            <a:cxnLst/>
            <a:rect l="0" t="0" r="0" b="0"/>
            <a:pathLst>
              <a:path w="373127" h="334265">
                <a:moveTo>
                  <a:pt x="0" y="0"/>
                </a:moveTo>
                <a:lnTo>
                  <a:pt x="373126" y="0"/>
                </a:lnTo>
                <a:lnTo>
                  <a:pt x="373126" y="334264"/>
                </a:lnTo>
                <a:lnTo>
                  <a:pt x="0" y="334264"/>
                </a:lnTo>
                <a:close/>
              </a:path>
            </a:pathLst>
          </a:custGeom>
          <a:solidFill>
            <a:srgbClr val="FFFF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6789801" y="3305683"/>
            <a:ext cx="3404744" cy="419863"/>
          </a:xfrm>
          <a:custGeom>
            <a:avLst/>
            <a:gdLst/>
            <a:ahLst/>
            <a:cxnLst/>
            <a:rect l="0" t="0" r="0" b="0"/>
            <a:pathLst>
              <a:path w="3404744" h="419863">
                <a:moveTo>
                  <a:pt x="0" y="0"/>
                </a:moveTo>
                <a:lnTo>
                  <a:pt x="3404743" y="0"/>
                </a:lnTo>
                <a:lnTo>
                  <a:pt x="3404743" y="419862"/>
                </a:lnTo>
                <a:lnTo>
                  <a:pt x="0" y="419862"/>
                </a:lnTo>
                <a:close/>
              </a:path>
            </a:pathLst>
          </a:custGeom>
          <a:solidFill>
            <a:srgbClr val="FFFF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9181592" y="1824736"/>
            <a:ext cx="800736" cy="466472"/>
          </a:xfrm>
          <a:custGeom>
            <a:avLst/>
            <a:gdLst/>
            <a:ahLst/>
            <a:cxnLst/>
            <a:rect l="0" t="0" r="0" b="0"/>
            <a:pathLst>
              <a:path w="800736" h="466472">
                <a:moveTo>
                  <a:pt x="0" y="0"/>
                </a:moveTo>
                <a:lnTo>
                  <a:pt x="800735" y="0"/>
                </a:lnTo>
                <a:lnTo>
                  <a:pt x="800735" y="466471"/>
                </a:lnTo>
                <a:lnTo>
                  <a:pt x="0" y="466471"/>
                </a:lnTo>
                <a:close/>
              </a:path>
            </a:pathLst>
          </a:custGeom>
          <a:solidFill>
            <a:srgbClr val="FFFF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100" y="2489200"/>
            <a:ext cx="3718818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3a. What is the solution of 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8" name="Picture 7"/>
          <p:cNvPicPr>
            <a:picLocks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5400" y="1270000"/>
            <a:ext cx="3606800" cy="27432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9" name="Picture 8"/>
          <p:cNvPicPr>
            <a:picLocks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6600" y="1231900"/>
            <a:ext cx="3327400" cy="27432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10" name="TextBox 9"/>
          <p:cNvSpPr txBox="1"/>
          <p:nvPr/>
        </p:nvSpPr>
        <p:spPr>
          <a:xfrm>
            <a:off x="5016500" y="2451100"/>
            <a:ext cx="635546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and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31000" y="2425700"/>
            <a:ext cx="2807589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? Graph the             	solution. 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100" y="7188200"/>
            <a:ext cx="3634135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3b. What is the solution of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14900" y="7162800"/>
            <a:ext cx="398016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or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591300" y="7150100"/>
            <a:ext cx="2956669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? Graph the solution.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4300" y="11455400"/>
            <a:ext cx="4650333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3c. Do problems 13 &amp; 16 on WS. 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16" name="Picture 15"/>
          <p:cNvPicPr>
            <a:picLocks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7300" y="5981700"/>
            <a:ext cx="3505200" cy="27305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17" name="Picture 16"/>
          <p:cNvPicPr>
            <a:picLocks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9100" y="5956300"/>
            <a:ext cx="3454400" cy="27305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18" name="Freeform 17"/>
          <p:cNvSpPr/>
          <p:nvPr/>
        </p:nvSpPr>
        <p:spPr>
          <a:xfrm>
            <a:off x="8769096" y="11321923"/>
            <a:ext cx="1072770" cy="388621"/>
          </a:xfrm>
          <a:custGeom>
            <a:avLst/>
            <a:gdLst/>
            <a:ahLst/>
            <a:cxnLst/>
            <a:rect l="0" t="0" r="0" b="0"/>
            <a:pathLst>
              <a:path w="1072770" h="388621">
                <a:moveTo>
                  <a:pt x="0" y="0"/>
                </a:moveTo>
                <a:lnTo>
                  <a:pt x="1072769" y="0"/>
                </a:lnTo>
                <a:lnTo>
                  <a:pt x="1072769" y="388620"/>
                </a:lnTo>
                <a:lnTo>
                  <a:pt x="0" y="388620"/>
                </a:lnTo>
                <a:close/>
              </a:path>
            </a:pathLst>
          </a:custGeom>
          <a:solidFill>
            <a:srgbClr val="FFFF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7213219" y="6449568"/>
            <a:ext cx="2915032" cy="388621"/>
          </a:xfrm>
          <a:custGeom>
            <a:avLst/>
            <a:gdLst/>
            <a:ahLst/>
            <a:cxnLst/>
            <a:rect l="0" t="0" r="0" b="0"/>
            <a:pathLst>
              <a:path w="2915032" h="388621">
                <a:moveTo>
                  <a:pt x="0" y="0"/>
                </a:moveTo>
                <a:lnTo>
                  <a:pt x="2915031" y="0"/>
                </a:lnTo>
                <a:lnTo>
                  <a:pt x="2915031" y="388620"/>
                </a:lnTo>
                <a:lnTo>
                  <a:pt x="0" y="388620"/>
                </a:lnTo>
                <a:close/>
              </a:path>
            </a:pathLst>
          </a:custGeom>
          <a:solidFill>
            <a:srgbClr val="FFFF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6873113" y="1897634"/>
            <a:ext cx="3054986" cy="388621"/>
          </a:xfrm>
          <a:custGeom>
            <a:avLst/>
            <a:gdLst/>
            <a:ahLst/>
            <a:cxnLst/>
            <a:rect l="0" t="0" r="0" b="0"/>
            <a:pathLst>
              <a:path w="3054986" h="388621">
                <a:moveTo>
                  <a:pt x="0" y="0"/>
                </a:moveTo>
                <a:lnTo>
                  <a:pt x="3054985" y="0"/>
                </a:lnTo>
                <a:lnTo>
                  <a:pt x="3054985" y="388620"/>
                </a:lnTo>
                <a:lnTo>
                  <a:pt x="0" y="388620"/>
                </a:lnTo>
                <a:close/>
              </a:path>
            </a:pathLst>
          </a:custGeom>
          <a:solidFill>
            <a:srgbClr val="FFFF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3318111" y="2755952"/>
            <a:ext cx="1823590" cy="795250"/>
            <a:chOff x="3318111" y="2755952"/>
            <a:chExt cx="1823590" cy="795250"/>
          </a:xfrm>
        </p:grpSpPr>
        <p:sp>
          <p:nvSpPr>
            <p:cNvPr id="21" name="Freeform 20"/>
            <p:cNvSpPr/>
            <p:nvPr/>
          </p:nvSpPr>
          <p:spPr>
            <a:xfrm>
              <a:off x="4277895" y="2879352"/>
              <a:ext cx="191958" cy="27424"/>
            </a:xfrm>
            <a:custGeom>
              <a:avLst/>
              <a:gdLst/>
              <a:ahLst/>
              <a:cxnLst/>
              <a:rect l="0" t="0" r="0" b="0"/>
              <a:pathLst>
                <a:path w="191958" h="27424">
                  <a:moveTo>
                    <a:pt x="0" y="0"/>
                  </a:moveTo>
                  <a:lnTo>
                    <a:pt x="48807" y="10853"/>
                  </a:lnTo>
                  <a:lnTo>
                    <a:pt x="98252" y="12864"/>
                  </a:lnTo>
                  <a:lnTo>
                    <a:pt x="147434" y="17523"/>
                  </a:lnTo>
                  <a:lnTo>
                    <a:pt x="191957" y="274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4702942" y="2755952"/>
              <a:ext cx="41135" cy="205668"/>
            </a:xfrm>
            <a:custGeom>
              <a:avLst/>
              <a:gdLst/>
              <a:ahLst/>
              <a:cxnLst/>
              <a:rect l="0" t="0" r="0" b="0"/>
              <a:pathLst>
                <a:path w="41135" h="205668">
                  <a:moveTo>
                    <a:pt x="41134" y="0"/>
                  </a:moveTo>
                  <a:lnTo>
                    <a:pt x="37071" y="59659"/>
                  </a:lnTo>
                  <a:lnTo>
                    <a:pt x="22050" y="121643"/>
                  </a:lnTo>
                  <a:lnTo>
                    <a:pt x="13835" y="182750"/>
                  </a:lnTo>
                  <a:lnTo>
                    <a:pt x="10747" y="190389"/>
                  </a:lnTo>
                  <a:lnTo>
                    <a:pt x="0" y="20566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3537490" y="2920486"/>
              <a:ext cx="205669" cy="1"/>
            </a:xfrm>
            <a:custGeom>
              <a:avLst/>
              <a:gdLst/>
              <a:ahLst/>
              <a:cxnLst/>
              <a:rect l="0" t="0" r="0" b="0"/>
              <a:pathLst>
                <a:path w="205669" h="1">
                  <a:moveTo>
                    <a:pt x="0" y="0"/>
                  </a:moveTo>
                  <a:lnTo>
                    <a:pt x="45309" y="0"/>
                  </a:lnTo>
                  <a:lnTo>
                    <a:pt x="102971" y="0"/>
                  </a:lnTo>
                  <a:lnTo>
                    <a:pt x="156281" y="0"/>
                  </a:lnTo>
                  <a:lnTo>
                    <a:pt x="20566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3866559" y="2769663"/>
              <a:ext cx="27423" cy="191957"/>
            </a:xfrm>
            <a:custGeom>
              <a:avLst/>
              <a:gdLst/>
              <a:ahLst/>
              <a:cxnLst/>
              <a:rect l="0" t="0" r="0" b="0"/>
              <a:pathLst>
                <a:path w="27423" h="191957">
                  <a:moveTo>
                    <a:pt x="27422" y="0"/>
                  </a:moveTo>
                  <a:lnTo>
                    <a:pt x="25899" y="54732"/>
                  </a:lnTo>
                  <a:lnTo>
                    <a:pt x="16476" y="115411"/>
                  </a:lnTo>
                  <a:lnTo>
                    <a:pt x="3706" y="175031"/>
                  </a:lnTo>
                  <a:lnTo>
                    <a:pt x="0" y="1919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3318111" y="3057765"/>
              <a:ext cx="1823590" cy="82101"/>
            </a:xfrm>
            <a:custGeom>
              <a:avLst/>
              <a:gdLst/>
              <a:ahLst/>
              <a:cxnLst/>
              <a:rect l="0" t="0" r="0" b="0"/>
              <a:pathLst>
                <a:path w="1823590" h="82101">
                  <a:moveTo>
                    <a:pt x="0" y="82100"/>
                  </a:moveTo>
                  <a:lnTo>
                    <a:pt x="59660" y="71248"/>
                  </a:lnTo>
                  <a:lnTo>
                    <a:pt x="119241" y="69236"/>
                  </a:lnTo>
                  <a:lnTo>
                    <a:pt x="165733" y="68765"/>
                  </a:lnTo>
                  <a:lnTo>
                    <a:pt x="224643" y="66977"/>
                  </a:lnTo>
                  <a:lnTo>
                    <a:pt x="273244" y="58999"/>
                  </a:lnTo>
                  <a:lnTo>
                    <a:pt x="327085" y="54435"/>
                  </a:lnTo>
                  <a:lnTo>
                    <a:pt x="368813" y="47968"/>
                  </a:lnTo>
                  <a:lnTo>
                    <a:pt x="412750" y="44078"/>
                  </a:lnTo>
                  <a:lnTo>
                    <a:pt x="476248" y="37826"/>
                  </a:lnTo>
                  <a:lnTo>
                    <a:pt x="537720" y="30387"/>
                  </a:lnTo>
                  <a:lnTo>
                    <a:pt x="581766" y="28647"/>
                  </a:lnTo>
                  <a:lnTo>
                    <a:pt x="626734" y="27874"/>
                  </a:lnTo>
                  <a:lnTo>
                    <a:pt x="676173" y="23468"/>
                  </a:lnTo>
                  <a:lnTo>
                    <a:pt x="727092" y="17955"/>
                  </a:lnTo>
                  <a:lnTo>
                    <a:pt x="775114" y="15504"/>
                  </a:lnTo>
                  <a:lnTo>
                    <a:pt x="821848" y="14416"/>
                  </a:lnTo>
                  <a:lnTo>
                    <a:pt x="869533" y="13931"/>
                  </a:lnTo>
                  <a:lnTo>
                    <a:pt x="921196" y="13716"/>
                  </a:lnTo>
                  <a:lnTo>
                    <a:pt x="970564" y="13621"/>
                  </a:lnTo>
                  <a:lnTo>
                    <a:pt x="1019420" y="13578"/>
                  </a:lnTo>
                  <a:lnTo>
                    <a:pt x="1071603" y="13559"/>
                  </a:lnTo>
                  <a:lnTo>
                    <a:pt x="1121202" y="13551"/>
                  </a:lnTo>
                  <a:lnTo>
                    <a:pt x="1170161" y="13547"/>
                  </a:lnTo>
                  <a:lnTo>
                    <a:pt x="1222389" y="13546"/>
                  </a:lnTo>
                  <a:lnTo>
                    <a:pt x="1272009" y="13545"/>
                  </a:lnTo>
                  <a:lnTo>
                    <a:pt x="1319453" y="13544"/>
                  </a:lnTo>
                  <a:lnTo>
                    <a:pt x="1365931" y="13544"/>
                  </a:lnTo>
                  <a:lnTo>
                    <a:pt x="1411979" y="9482"/>
                  </a:lnTo>
                  <a:lnTo>
                    <a:pt x="1456312" y="4121"/>
                  </a:lnTo>
                  <a:lnTo>
                    <a:pt x="1515531" y="1104"/>
                  </a:lnTo>
                  <a:lnTo>
                    <a:pt x="1576242" y="210"/>
                  </a:lnTo>
                  <a:lnTo>
                    <a:pt x="1630374" y="0"/>
                  </a:lnTo>
                  <a:lnTo>
                    <a:pt x="1681856" y="3970"/>
                  </a:lnTo>
                  <a:lnTo>
                    <a:pt x="1728604" y="9289"/>
                  </a:lnTo>
                  <a:lnTo>
                    <a:pt x="1784612" y="12283"/>
                  </a:lnTo>
                  <a:lnTo>
                    <a:pt x="1823589" y="1354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3531825" y="3180999"/>
              <a:ext cx="292010" cy="370203"/>
            </a:xfrm>
            <a:custGeom>
              <a:avLst/>
              <a:gdLst/>
              <a:ahLst/>
              <a:cxnLst/>
              <a:rect l="0" t="0" r="0" b="0"/>
              <a:pathLst>
                <a:path w="292010" h="370203">
                  <a:moveTo>
                    <a:pt x="101644" y="0"/>
                  </a:moveTo>
                  <a:lnTo>
                    <a:pt x="79807" y="14557"/>
                  </a:lnTo>
                  <a:lnTo>
                    <a:pt x="65024" y="37955"/>
                  </a:lnTo>
                  <a:lnTo>
                    <a:pt x="44073" y="85388"/>
                  </a:lnTo>
                  <a:lnTo>
                    <a:pt x="22631" y="142099"/>
                  </a:lnTo>
                  <a:lnTo>
                    <a:pt x="6630" y="203083"/>
                  </a:lnTo>
                  <a:lnTo>
                    <a:pt x="0" y="241082"/>
                  </a:lnTo>
                  <a:lnTo>
                    <a:pt x="2131" y="278284"/>
                  </a:lnTo>
                  <a:lnTo>
                    <a:pt x="12220" y="307005"/>
                  </a:lnTo>
                  <a:lnTo>
                    <a:pt x="19175" y="318930"/>
                  </a:lnTo>
                  <a:lnTo>
                    <a:pt x="29906" y="326880"/>
                  </a:lnTo>
                  <a:lnTo>
                    <a:pt x="58081" y="335713"/>
                  </a:lnTo>
                  <a:lnTo>
                    <a:pt x="90915" y="331514"/>
                  </a:lnTo>
                  <a:lnTo>
                    <a:pt x="143661" y="312020"/>
                  </a:lnTo>
                  <a:lnTo>
                    <a:pt x="201520" y="278135"/>
                  </a:lnTo>
                  <a:lnTo>
                    <a:pt x="253237" y="232678"/>
                  </a:lnTo>
                  <a:lnTo>
                    <a:pt x="280231" y="212086"/>
                  </a:lnTo>
                  <a:lnTo>
                    <a:pt x="287734" y="199282"/>
                  </a:lnTo>
                  <a:lnTo>
                    <a:pt x="292009" y="168805"/>
                  </a:lnTo>
                  <a:lnTo>
                    <a:pt x="286445" y="159765"/>
                  </a:lnTo>
                  <a:lnTo>
                    <a:pt x="276642" y="155261"/>
                  </a:lnTo>
                  <a:lnTo>
                    <a:pt x="264013" y="153781"/>
                  </a:lnTo>
                  <a:lnTo>
                    <a:pt x="217124" y="166257"/>
                  </a:lnTo>
                  <a:lnTo>
                    <a:pt x="190547" y="185105"/>
                  </a:lnTo>
                  <a:lnTo>
                    <a:pt x="131181" y="247705"/>
                  </a:lnTo>
                  <a:lnTo>
                    <a:pt x="115787" y="274625"/>
                  </a:lnTo>
                  <a:lnTo>
                    <a:pt x="104437" y="335524"/>
                  </a:lnTo>
                  <a:lnTo>
                    <a:pt x="101644" y="3702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3950144" y="3263266"/>
              <a:ext cx="176929" cy="164889"/>
            </a:xfrm>
            <a:custGeom>
              <a:avLst/>
              <a:gdLst/>
              <a:ahLst/>
              <a:cxnLst/>
              <a:rect l="0" t="0" r="0" b="0"/>
              <a:pathLst>
                <a:path w="176929" h="164889">
                  <a:moveTo>
                    <a:pt x="80949" y="0"/>
                  </a:moveTo>
                  <a:lnTo>
                    <a:pt x="54586" y="57252"/>
                  </a:lnTo>
                  <a:lnTo>
                    <a:pt x="11931" y="119655"/>
                  </a:lnTo>
                  <a:lnTo>
                    <a:pt x="2944" y="130045"/>
                  </a:lnTo>
                  <a:lnTo>
                    <a:pt x="0" y="140018"/>
                  </a:lnTo>
                  <a:lnTo>
                    <a:pt x="1084" y="149713"/>
                  </a:lnTo>
                  <a:lnTo>
                    <a:pt x="4854" y="159224"/>
                  </a:lnTo>
                  <a:lnTo>
                    <a:pt x="11937" y="164041"/>
                  </a:lnTo>
                  <a:lnTo>
                    <a:pt x="60208" y="164888"/>
                  </a:lnTo>
                  <a:lnTo>
                    <a:pt x="120694" y="157326"/>
                  </a:lnTo>
                  <a:lnTo>
                    <a:pt x="176928" y="1508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4332823" y="3153576"/>
              <a:ext cx="205585" cy="267946"/>
            </a:xfrm>
            <a:custGeom>
              <a:avLst/>
              <a:gdLst/>
              <a:ahLst/>
              <a:cxnLst/>
              <a:rect l="0" t="0" r="0" b="0"/>
              <a:pathLst>
                <a:path w="205585" h="267946">
                  <a:moveTo>
                    <a:pt x="54762" y="0"/>
                  </a:moveTo>
                  <a:lnTo>
                    <a:pt x="76598" y="7279"/>
                  </a:lnTo>
                  <a:lnTo>
                    <a:pt x="91381" y="23040"/>
                  </a:lnTo>
                  <a:lnTo>
                    <a:pt x="120564" y="77678"/>
                  </a:lnTo>
                  <a:lnTo>
                    <a:pt x="132150" y="129320"/>
                  </a:lnTo>
                  <a:lnTo>
                    <a:pt x="128304" y="175937"/>
                  </a:lnTo>
                  <a:lnTo>
                    <a:pt x="110238" y="218695"/>
                  </a:lnTo>
                  <a:lnTo>
                    <a:pt x="85587" y="253032"/>
                  </a:lnTo>
                  <a:lnTo>
                    <a:pt x="59829" y="264806"/>
                  </a:lnTo>
                  <a:lnTo>
                    <a:pt x="44428" y="267945"/>
                  </a:lnTo>
                  <a:lnTo>
                    <a:pt x="31115" y="266991"/>
                  </a:lnTo>
                  <a:lnTo>
                    <a:pt x="8197" y="257806"/>
                  </a:lnTo>
                  <a:lnTo>
                    <a:pt x="2390" y="249568"/>
                  </a:lnTo>
                  <a:lnTo>
                    <a:pt x="42" y="239505"/>
                  </a:lnTo>
                  <a:lnTo>
                    <a:pt x="0" y="228226"/>
                  </a:lnTo>
                  <a:lnTo>
                    <a:pt x="4543" y="217660"/>
                  </a:lnTo>
                  <a:lnTo>
                    <a:pt x="21778" y="197794"/>
                  </a:lnTo>
                  <a:lnTo>
                    <a:pt x="48735" y="186934"/>
                  </a:lnTo>
                  <a:lnTo>
                    <a:pt x="79505" y="183631"/>
                  </a:lnTo>
                  <a:lnTo>
                    <a:pt x="108416" y="187241"/>
                  </a:lnTo>
                  <a:lnTo>
                    <a:pt x="150387" y="205117"/>
                  </a:lnTo>
                  <a:lnTo>
                    <a:pt x="205584" y="260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4648097" y="3235844"/>
              <a:ext cx="150825" cy="137112"/>
            </a:xfrm>
            <a:custGeom>
              <a:avLst/>
              <a:gdLst/>
              <a:ahLst/>
              <a:cxnLst/>
              <a:rect l="0" t="0" r="0" b="0"/>
              <a:pathLst>
                <a:path w="150825" h="137112">
                  <a:moveTo>
                    <a:pt x="0" y="0"/>
                  </a:moveTo>
                  <a:lnTo>
                    <a:pt x="46774" y="60737"/>
                  </a:lnTo>
                  <a:lnTo>
                    <a:pt x="86542" y="106791"/>
                  </a:lnTo>
                  <a:lnTo>
                    <a:pt x="110066" y="123635"/>
                  </a:lnTo>
                  <a:lnTo>
                    <a:pt x="150824" y="1371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4606964" y="3153576"/>
              <a:ext cx="246802" cy="329070"/>
            </a:xfrm>
            <a:custGeom>
              <a:avLst/>
              <a:gdLst/>
              <a:ahLst/>
              <a:cxnLst/>
              <a:rect l="0" t="0" r="0" b="0"/>
              <a:pathLst>
                <a:path w="246802" h="329070">
                  <a:moveTo>
                    <a:pt x="246801" y="0"/>
                  </a:moveTo>
                  <a:lnTo>
                    <a:pt x="198504" y="59244"/>
                  </a:lnTo>
                  <a:lnTo>
                    <a:pt x="153470" y="117048"/>
                  </a:lnTo>
                  <a:lnTo>
                    <a:pt x="107504" y="173267"/>
                  </a:lnTo>
                  <a:lnTo>
                    <a:pt x="75187" y="225183"/>
                  </a:lnTo>
                  <a:lnTo>
                    <a:pt x="36970" y="284850"/>
                  </a:lnTo>
                  <a:lnTo>
                    <a:pt x="0" y="3290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3359244" y="3468934"/>
            <a:ext cx="1549367" cy="932363"/>
            <a:chOff x="3359244" y="3468934"/>
            <a:chExt cx="1549367" cy="932363"/>
          </a:xfrm>
        </p:grpSpPr>
        <p:sp>
          <p:nvSpPr>
            <p:cNvPr id="32" name="Freeform 31"/>
            <p:cNvSpPr/>
            <p:nvPr/>
          </p:nvSpPr>
          <p:spPr>
            <a:xfrm>
              <a:off x="4360162" y="3468934"/>
              <a:ext cx="548449" cy="41135"/>
            </a:xfrm>
            <a:custGeom>
              <a:avLst/>
              <a:gdLst/>
              <a:ahLst/>
              <a:cxnLst/>
              <a:rect l="0" t="0" r="0" b="0"/>
              <a:pathLst>
                <a:path w="548449" h="41135">
                  <a:moveTo>
                    <a:pt x="0" y="41134"/>
                  </a:moveTo>
                  <a:lnTo>
                    <a:pt x="59660" y="30281"/>
                  </a:lnTo>
                  <a:lnTo>
                    <a:pt x="115179" y="28270"/>
                  </a:lnTo>
                  <a:lnTo>
                    <a:pt x="157833" y="26276"/>
                  </a:lnTo>
                  <a:lnTo>
                    <a:pt x="202182" y="20311"/>
                  </a:lnTo>
                  <a:lnTo>
                    <a:pt x="247284" y="16644"/>
                  </a:lnTo>
                  <a:lnTo>
                    <a:pt x="294243" y="13491"/>
                  </a:lnTo>
                  <a:lnTo>
                    <a:pt x="345584" y="7012"/>
                  </a:lnTo>
                  <a:lnTo>
                    <a:pt x="394808" y="3116"/>
                  </a:lnTo>
                  <a:lnTo>
                    <a:pt x="440554" y="1385"/>
                  </a:lnTo>
                  <a:lnTo>
                    <a:pt x="497521" y="410"/>
                  </a:lnTo>
                  <a:lnTo>
                    <a:pt x="54844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4526325" y="3604974"/>
              <a:ext cx="176618" cy="169831"/>
            </a:xfrm>
            <a:custGeom>
              <a:avLst/>
              <a:gdLst/>
              <a:ahLst/>
              <a:cxnLst/>
              <a:rect l="0" t="0" r="0" b="0"/>
              <a:pathLst>
                <a:path w="176618" h="169831">
                  <a:moveTo>
                    <a:pt x="12082" y="28495"/>
                  </a:moveTo>
                  <a:lnTo>
                    <a:pt x="19361" y="6658"/>
                  </a:lnTo>
                  <a:lnTo>
                    <a:pt x="26076" y="1749"/>
                  </a:lnTo>
                  <a:lnTo>
                    <a:pt x="35123" y="0"/>
                  </a:lnTo>
                  <a:lnTo>
                    <a:pt x="97039" y="8139"/>
                  </a:lnTo>
                  <a:lnTo>
                    <a:pt x="126522" y="24018"/>
                  </a:lnTo>
                  <a:lnTo>
                    <a:pt x="138650" y="34651"/>
                  </a:lnTo>
                  <a:lnTo>
                    <a:pt x="145212" y="47833"/>
                  </a:lnTo>
                  <a:lnTo>
                    <a:pt x="148440" y="78731"/>
                  </a:lnTo>
                  <a:lnTo>
                    <a:pt x="144121" y="92455"/>
                  </a:lnTo>
                  <a:lnTo>
                    <a:pt x="127135" y="115829"/>
                  </a:lnTo>
                  <a:lnTo>
                    <a:pt x="78990" y="154137"/>
                  </a:lnTo>
                  <a:lnTo>
                    <a:pt x="52483" y="167110"/>
                  </a:lnTo>
                  <a:lnTo>
                    <a:pt x="25468" y="169830"/>
                  </a:lnTo>
                  <a:lnTo>
                    <a:pt x="11865" y="168422"/>
                  </a:lnTo>
                  <a:lnTo>
                    <a:pt x="4321" y="162913"/>
                  </a:lnTo>
                  <a:lnTo>
                    <a:pt x="814" y="154670"/>
                  </a:lnTo>
                  <a:lnTo>
                    <a:pt x="0" y="144604"/>
                  </a:lnTo>
                  <a:lnTo>
                    <a:pt x="4028" y="134847"/>
                  </a:lnTo>
                  <a:lnTo>
                    <a:pt x="20690" y="115880"/>
                  </a:lnTo>
                  <a:lnTo>
                    <a:pt x="47393" y="105419"/>
                  </a:lnTo>
                  <a:lnTo>
                    <a:pt x="78051" y="102294"/>
                  </a:lnTo>
                  <a:lnTo>
                    <a:pt x="106911" y="105982"/>
                  </a:lnTo>
                  <a:lnTo>
                    <a:pt x="130910" y="116763"/>
                  </a:lnTo>
                  <a:lnTo>
                    <a:pt x="150209" y="131710"/>
                  </a:lnTo>
                  <a:lnTo>
                    <a:pt x="176617" y="16560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3386667" y="3502289"/>
              <a:ext cx="438759" cy="35202"/>
            </a:xfrm>
            <a:custGeom>
              <a:avLst/>
              <a:gdLst/>
              <a:ahLst/>
              <a:cxnLst/>
              <a:rect l="0" t="0" r="0" b="0"/>
              <a:pathLst>
                <a:path w="438759" h="35202">
                  <a:moveTo>
                    <a:pt x="0" y="35201"/>
                  </a:moveTo>
                  <a:lnTo>
                    <a:pt x="48807" y="24348"/>
                  </a:lnTo>
                  <a:lnTo>
                    <a:pt x="98252" y="18274"/>
                  </a:lnTo>
                  <a:lnTo>
                    <a:pt x="159622" y="10888"/>
                  </a:lnTo>
                  <a:lnTo>
                    <a:pt x="208055" y="9161"/>
                  </a:lnTo>
                  <a:lnTo>
                    <a:pt x="254972" y="8393"/>
                  </a:lnTo>
                  <a:lnTo>
                    <a:pt x="301215" y="3989"/>
                  </a:lnTo>
                  <a:lnTo>
                    <a:pt x="345635" y="0"/>
                  </a:lnTo>
                  <a:lnTo>
                    <a:pt x="400332" y="4797"/>
                  </a:lnTo>
                  <a:lnTo>
                    <a:pt x="438758" y="77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3458532" y="3612478"/>
              <a:ext cx="216071" cy="259174"/>
            </a:xfrm>
            <a:custGeom>
              <a:avLst/>
              <a:gdLst/>
              <a:ahLst/>
              <a:cxnLst/>
              <a:rect l="0" t="0" r="0" b="0"/>
              <a:pathLst>
                <a:path w="216071" h="259174">
                  <a:moveTo>
                    <a:pt x="106380" y="7279"/>
                  </a:moveTo>
                  <a:lnTo>
                    <a:pt x="128217" y="0"/>
                  </a:lnTo>
                  <a:lnTo>
                    <a:pt x="151125" y="4552"/>
                  </a:lnTo>
                  <a:lnTo>
                    <a:pt x="185655" y="24245"/>
                  </a:lnTo>
                  <a:lnTo>
                    <a:pt x="195793" y="32301"/>
                  </a:lnTo>
                  <a:lnTo>
                    <a:pt x="207058" y="61565"/>
                  </a:lnTo>
                  <a:lnTo>
                    <a:pt x="210541" y="98439"/>
                  </a:lnTo>
                  <a:lnTo>
                    <a:pt x="202414" y="151935"/>
                  </a:lnTo>
                  <a:lnTo>
                    <a:pt x="189180" y="182783"/>
                  </a:lnTo>
                  <a:lnTo>
                    <a:pt x="157320" y="218567"/>
                  </a:lnTo>
                  <a:lnTo>
                    <a:pt x="105609" y="247009"/>
                  </a:lnTo>
                  <a:lnTo>
                    <a:pt x="78615" y="257540"/>
                  </a:lnTo>
                  <a:lnTo>
                    <a:pt x="51383" y="259173"/>
                  </a:lnTo>
                  <a:lnTo>
                    <a:pt x="25569" y="253297"/>
                  </a:lnTo>
                  <a:lnTo>
                    <a:pt x="3940" y="240529"/>
                  </a:lnTo>
                  <a:lnTo>
                    <a:pt x="0" y="231335"/>
                  </a:lnTo>
                  <a:lnTo>
                    <a:pt x="420" y="220635"/>
                  </a:lnTo>
                  <a:lnTo>
                    <a:pt x="9013" y="198082"/>
                  </a:lnTo>
                  <a:lnTo>
                    <a:pt x="22988" y="177903"/>
                  </a:lnTo>
                  <a:lnTo>
                    <a:pt x="47481" y="162840"/>
                  </a:lnTo>
                  <a:lnTo>
                    <a:pt x="62543" y="156690"/>
                  </a:lnTo>
                  <a:lnTo>
                    <a:pt x="120137" y="155314"/>
                  </a:lnTo>
                  <a:lnTo>
                    <a:pt x="151089" y="164988"/>
                  </a:lnTo>
                  <a:lnTo>
                    <a:pt x="195786" y="196026"/>
                  </a:lnTo>
                  <a:lnTo>
                    <a:pt x="207055" y="217614"/>
                  </a:lnTo>
                  <a:lnTo>
                    <a:pt x="216070" y="2540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3359244" y="4037526"/>
              <a:ext cx="278347" cy="363771"/>
            </a:xfrm>
            <a:custGeom>
              <a:avLst/>
              <a:gdLst/>
              <a:ahLst/>
              <a:cxnLst/>
              <a:rect l="0" t="0" r="0" b="0"/>
              <a:pathLst>
                <a:path w="278347" h="363771">
                  <a:moveTo>
                    <a:pt x="123401" y="7278"/>
                  </a:moveTo>
                  <a:lnTo>
                    <a:pt x="145237" y="0"/>
                  </a:lnTo>
                  <a:lnTo>
                    <a:pt x="187932" y="2752"/>
                  </a:lnTo>
                  <a:lnTo>
                    <a:pt x="213528" y="17454"/>
                  </a:lnTo>
                  <a:lnTo>
                    <a:pt x="224619" y="27774"/>
                  </a:lnTo>
                  <a:lnTo>
                    <a:pt x="230490" y="39224"/>
                  </a:lnTo>
                  <a:lnTo>
                    <a:pt x="232950" y="64133"/>
                  </a:lnTo>
                  <a:lnTo>
                    <a:pt x="225770" y="103853"/>
                  </a:lnTo>
                  <a:lnTo>
                    <a:pt x="206715" y="144567"/>
                  </a:lnTo>
                  <a:lnTo>
                    <a:pt x="174494" y="178298"/>
                  </a:lnTo>
                  <a:lnTo>
                    <a:pt x="168127" y="180706"/>
                  </a:lnTo>
                  <a:lnTo>
                    <a:pt x="165406" y="177742"/>
                  </a:lnTo>
                  <a:lnTo>
                    <a:pt x="165116" y="171195"/>
                  </a:lnTo>
                  <a:lnTo>
                    <a:pt x="169493" y="165307"/>
                  </a:lnTo>
                  <a:lnTo>
                    <a:pt x="186543" y="154702"/>
                  </a:lnTo>
                  <a:lnTo>
                    <a:pt x="209356" y="153036"/>
                  </a:lnTo>
                  <a:lnTo>
                    <a:pt x="233206" y="158897"/>
                  </a:lnTo>
                  <a:lnTo>
                    <a:pt x="253963" y="171659"/>
                  </a:lnTo>
                  <a:lnTo>
                    <a:pt x="269282" y="191549"/>
                  </a:lnTo>
                  <a:lnTo>
                    <a:pt x="275500" y="203252"/>
                  </a:lnTo>
                  <a:lnTo>
                    <a:pt x="278346" y="228443"/>
                  </a:lnTo>
                  <a:lnTo>
                    <a:pt x="273009" y="254873"/>
                  </a:lnTo>
                  <a:lnTo>
                    <a:pt x="252874" y="293925"/>
                  </a:lnTo>
                  <a:lnTo>
                    <a:pt x="236297" y="315462"/>
                  </a:lnTo>
                  <a:lnTo>
                    <a:pt x="202556" y="337438"/>
                  </a:lnTo>
                  <a:lnTo>
                    <a:pt x="139263" y="356988"/>
                  </a:lnTo>
                  <a:lnTo>
                    <a:pt x="86121" y="361761"/>
                  </a:lnTo>
                  <a:lnTo>
                    <a:pt x="25757" y="363373"/>
                  </a:lnTo>
                  <a:lnTo>
                    <a:pt x="0" y="3637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3800989" y="4058515"/>
              <a:ext cx="188972" cy="192460"/>
            </a:xfrm>
            <a:custGeom>
              <a:avLst/>
              <a:gdLst/>
              <a:ahLst/>
              <a:cxnLst/>
              <a:rect l="0" t="0" r="0" b="0"/>
              <a:pathLst>
                <a:path w="188972" h="192460">
                  <a:moveTo>
                    <a:pt x="106703" y="0"/>
                  </a:moveTo>
                  <a:lnTo>
                    <a:pt x="87726" y="59660"/>
                  </a:lnTo>
                  <a:lnTo>
                    <a:pt x="64010" y="102991"/>
                  </a:lnTo>
                  <a:lnTo>
                    <a:pt x="19660" y="163935"/>
                  </a:lnTo>
                  <a:lnTo>
                    <a:pt x="1492" y="185089"/>
                  </a:lnTo>
                  <a:lnTo>
                    <a:pt x="0" y="190425"/>
                  </a:lnTo>
                  <a:lnTo>
                    <a:pt x="3575" y="192459"/>
                  </a:lnTo>
                  <a:lnTo>
                    <a:pt x="65475" y="192024"/>
                  </a:lnTo>
                  <a:lnTo>
                    <a:pt x="117170" y="191977"/>
                  </a:lnTo>
                  <a:lnTo>
                    <a:pt x="172982" y="191961"/>
                  </a:lnTo>
                  <a:lnTo>
                    <a:pt x="188971" y="1919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4236761" y="4017382"/>
              <a:ext cx="178247" cy="246803"/>
            </a:xfrm>
            <a:custGeom>
              <a:avLst/>
              <a:gdLst/>
              <a:ahLst/>
              <a:cxnLst/>
              <a:rect l="0" t="0" r="0" b="0"/>
              <a:pathLst>
                <a:path w="178247" h="246803">
                  <a:moveTo>
                    <a:pt x="0" y="0"/>
                  </a:moveTo>
                  <a:lnTo>
                    <a:pt x="18978" y="48807"/>
                  </a:lnTo>
                  <a:lnTo>
                    <a:pt x="51315" y="101219"/>
                  </a:lnTo>
                  <a:lnTo>
                    <a:pt x="100179" y="161162"/>
                  </a:lnTo>
                  <a:lnTo>
                    <a:pt x="122221" y="182841"/>
                  </a:lnTo>
                  <a:lnTo>
                    <a:pt x="152847" y="225873"/>
                  </a:lnTo>
                  <a:lnTo>
                    <a:pt x="178246" y="2468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4223050" y="3976248"/>
              <a:ext cx="205669" cy="342782"/>
            </a:xfrm>
            <a:custGeom>
              <a:avLst/>
              <a:gdLst/>
              <a:ahLst/>
              <a:cxnLst/>
              <a:rect l="0" t="0" r="0" b="0"/>
              <a:pathLst>
                <a:path w="205669" h="342782">
                  <a:moveTo>
                    <a:pt x="205668" y="0"/>
                  </a:moveTo>
                  <a:lnTo>
                    <a:pt x="179305" y="57253"/>
                  </a:lnTo>
                  <a:lnTo>
                    <a:pt x="147075" y="103971"/>
                  </a:lnTo>
                  <a:lnTo>
                    <a:pt x="108579" y="156408"/>
                  </a:lnTo>
                  <a:lnTo>
                    <a:pt x="74995" y="216251"/>
                  </a:lnTo>
                  <a:lnTo>
                    <a:pt x="38916" y="275919"/>
                  </a:lnTo>
                  <a:lnTo>
                    <a:pt x="7231" y="330816"/>
                  </a:lnTo>
                  <a:lnTo>
                    <a:pt x="0" y="3427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3441512" y="4493663"/>
            <a:ext cx="1051342" cy="538349"/>
            <a:chOff x="3441512" y="4493663"/>
            <a:chExt cx="1051342" cy="538349"/>
          </a:xfrm>
        </p:grpSpPr>
        <p:sp>
          <p:nvSpPr>
            <p:cNvPr id="41" name="Freeform 40"/>
            <p:cNvSpPr/>
            <p:nvPr/>
          </p:nvSpPr>
          <p:spPr>
            <a:xfrm>
              <a:off x="3489078" y="4675520"/>
              <a:ext cx="103258" cy="356492"/>
            </a:xfrm>
            <a:custGeom>
              <a:avLst/>
              <a:gdLst/>
              <a:ahLst/>
              <a:cxnLst/>
              <a:rect l="0" t="0" r="0" b="0"/>
              <a:pathLst>
                <a:path w="103258" h="356492">
                  <a:moveTo>
                    <a:pt x="7278" y="0"/>
                  </a:moveTo>
                  <a:lnTo>
                    <a:pt x="0" y="21836"/>
                  </a:lnTo>
                  <a:lnTo>
                    <a:pt x="4551" y="48807"/>
                  </a:lnTo>
                  <a:lnTo>
                    <a:pt x="25021" y="108497"/>
                  </a:lnTo>
                  <a:lnTo>
                    <a:pt x="43735" y="164299"/>
                  </a:lnTo>
                  <a:lnTo>
                    <a:pt x="62102" y="219332"/>
                  </a:lnTo>
                  <a:lnTo>
                    <a:pt x="80400" y="274215"/>
                  </a:lnTo>
                  <a:lnTo>
                    <a:pt x="99194" y="334653"/>
                  </a:lnTo>
                  <a:lnTo>
                    <a:pt x="103257" y="35649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3441512" y="4620675"/>
              <a:ext cx="274225" cy="411337"/>
            </a:xfrm>
            <a:custGeom>
              <a:avLst/>
              <a:gdLst/>
              <a:ahLst/>
              <a:cxnLst/>
              <a:rect l="0" t="0" r="0" b="0"/>
              <a:pathLst>
                <a:path w="274225" h="411337">
                  <a:moveTo>
                    <a:pt x="274224" y="0"/>
                  </a:moveTo>
                  <a:lnTo>
                    <a:pt x="253854" y="23416"/>
                  </a:lnTo>
                  <a:lnTo>
                    <a:pt x="221568" y="76266"/>
                  </a:lnTo>
                  <a:lnTo>
                    <a:pt x="175969" y="135870"/>
                  </a:lnTo>
                  <a:lnTo>
                    <a:pt x="137961" y="186849"/>
                  </a:lnTo>
                  <a:lnTo>
                    <a:pt x="92986" y="249855"/>
                  </a:lnTo>
                  <a:lnTo>
                    <a:pt x="55100" y="313253"/>
                  </a:lnTo>
                  <a:lnTo>
                    <a:pt x="17205" y="372784"/>
                  </a:lnTo>
                  <a:lnTo>
                    <a:pt x="0" y="41133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3825425" y="4634386"/>
              <a:ext cx="233902" cy="342781"/>
            </a:xfrm>
            <a:custGeom>
              <a:avLst/>
              <a:gdLst/>
              <a:ahLst/>
              <a:cxnLst/>
              <a:rect l="0" t="0" r="0" b="0"/>
              <a:pathLst>
                <a:path w="233902" h="342781">
                  <a:moveTo>
                    <a:pt x="82267" y="0"/>
                  </a:moveTo>
                  <a:lnTo>
                    <a:pt x="96825" y="21836"/>
                  </a:lnTo>
                  <a:lnTo>
                    <a:pt x="116160" y="36620"/>
                  </a:lnTo>
                  <a:lnTo>
                    <a:pt x="177574" y="64915"/>
                  </a:lnTo>
                  <a:lnTo>
                    <a:pt x="227830" y="105843"/>
                  </a:lnTo>
                  <a:lnTo>
                    <a:pt x="232630" y="116266"/>
                  </a:lnTo>
                  <a:lnTo>
                    <a:pt x="233901" y="140035"/>
                  </a:lnTo>
                  <a:lnTo>
                    <a:pt x="225326" y="161771"/>
                  </a:lnTo>
                  <a:lnTo>
                    <a:pt x="218773" y="171833"/>
                  </a:lnTo>
                  <a:lnTo>
                    <a:pt x="155859" y="219137"/>
                  </a:lnTo>
                  <a:lnTo>
                    <a:pt x="100698" y="255895"/>
                  </a:lnTo>
                  <a:lnTo>
                    <a:pt x="42959" y="301640"/>
                  </a:lnTo>
                  <a:lnTo>
                    <a:pt x="0" y="3427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4209339" y="4493663"/>
              <a:ext cx="283515" cy="414948"/>
            </a:xfrm>
            <a:custGeom>
              <a:avLst/>
              <a:gdLst/>
              <a:ahLst/>
              <a:cxnLst/>
              <a:rect l="0" t="0" r="0" b="0"/>
              <a:pathLst>
                <a:path w="283515" h="414948">
                  <a:moveTo>
                    <a:pt x="68556" y="17322"/>
                  </a:moveTo>
                  <a:lnTo>
                    <a:pt x="83113" y="2764"/>
                  </a:lnTo>
                  <a:lnTo>
                    <a:pt x="93496" y="0"/>
                  </a:lnTo>
                  <a:lnTo>
                    <a:pt x="135699" y="3387"/>
                  </a:lnTo>
                  <a:lnTo>
                    <a:pt x="163906" y="10113"/>
                  </a:lnTo>
                  <a:lnTo>
                    <a:pt x="187615" y="26306"/>
                  </a:lnTo>
                  <a:lnTo>
                    <a:pt x="198203" y="37023"/>
                  </a:lnTo>
                  <a:lnTo>
                    <a:pt x="203738" y="51784"/>
                  </a:lnTo>
                  <a:lnTo>
                    <a:pt x="205826" y="88499"/>
                  </a:lnTo>
                  <a:lnTo>
                    <a:pt x="191157" y="137437"/>
                  </a:lnTo>
                  <a:lnTo>
                    <a:pt x="150116" y="193931"/>
                  </a:lnTo>
                  <a:lnTo>
                    <a:pt x="141211" y="203618"/>
                  </a:lnTo>
                  <a:lnTo>
                    <a:pt x="136798" y="205505"/>
                  </a:lnTo>
                  <a:lnTo>
                    <a:pt x="135379" y="202193"/>
                  </a:lnTo>
                  <a:lnTo>
                    <a:pt x="135957" y="195414"/>
                  </a:lnTo>
                  <a:lnTo>
                    <a:pt x="148786" y="179757"/>
                  </a:lnTo>
                  <a:lnTo>
                    <a:pt x="158606" y="171316"/>
                  </a:lnTo>
                  <a:lnTo>
                    <a:pt x="185767" y="161937"/>
                  </a:lnTo>
                  <a:lnTo>
                    <a:pt x="216628" y="159293"/>
                  </a:lnTo>
                  <a:lnTo>
                    <a:pt x="245579" y="163195"/>
                  </a:lnTo>
                  <a:lnTo>
                    <a:pt x="256650" y="169416"/>
                  </a:lnTo>
                  <a:lnTo>
                    <a:pt x="273015" y="188515"/>
                  </a:lnTo>
                  <a:lnTo>
                    <a:pt x="281304" y="216301"/>
                  </a:lnTo>
                  <a:lnTo>
                    <a:pt x="283514" y="232242"/>
                  </a:lnTo>
                  <a:lnTo>
                    <a:pt x="272067" y="283792"/>
                  </a:lnTo>
                  <a:lnTo>
                    <a:pt x="249379" y="323104"/>
                  </a:lnTo>
                  <a:lnTo>
                    <a:pt x="216080" y="354049"/>
                  </a:lnTo>
                  <a:lnTo>
                    <a:pt x="163882" y="380856"/>
                  </a:lnTo>
                  <a:lnTo>
                    <a:pt x="121684" y="394520"/>
                  </a:lnTo>
                  <a:lnTo>
                    <a:pt x="72787" y="400769"/>
                  </a:lnTo>
                  <a:lnTo>
                    <a:pt x="22672" y="411695"/>
                  </a:lnTo>
                  <a:lnTo>
                    <a:pt x="0" y="41494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470778" y="3112443"/>
            <a:ext cx="2630800" cy="846926"/>
            <a:chOff x="470778" y="3112443"/>
            <a:chExt cx="2630800" cy="846926"/>
          </a:xfrm>
        </p:grpSpPr>
        <p:sp>
          <p:nvSpPr>
            <p:cNvPr id="46" name="Freeform 45"/>
            <p:cNvSpPr/>
            <p:nvPr/>
          </p:nvSpPr>
          <p:spPr>
            <a:xfrm>
              <a:off x="470778" y="3400378"/>
              <a:ext cx="302148" cy="369094"/>
            </a:xfrm>
            <a:custGeom>
              <a:avLst/>
              <a:gdLst/>
              <a:ahLst/>
              <a:cxnLst/>
              <a:rect l="0" t="0" r="0" b="0"/>
              <a:pathLst>
                <a:path w="302148" h="369094">
                  <a:moveTo>
                    <a:pt x="105092" y="0"/>
                  </a:moveTo>
                  <a:lnTo>
                    <a:pt x="73777" y="12470"/>
                  </a:lnTo>
                  <a:lnTo>
                    <a:pt x="27485" y="51315"/>
                  </a:lnTo>
                  <a:lnTo>
                    <a:pt x="0" y="85284"/>
                  </a:lnTo>
                  <a:lnTo>
                    <a:pt x="1514" y="93419"/>
                  </a:lnTo>
                  <a:lnTo>
                    <a:pt x="10141" y="98843"/>
                  </a:lnTo>
                  <a:lnTo>
                    <a:pt x="58677" y="106476"/>
                  </a:lnTo>
                  <a:lnTo>
                    <a:pt x="113176" y="112800"/>
                  </a:lnTo>
                  <a:lnTo>
                    <a:pt x="162332" y="128385"/>
                  </a:lnTo>
                  <a:lnTo>
                    <a:pt x="211429" y="152300"/>
                  </a:lnTo>
                  <a:lnTo>
                    <a:pt x="261686" y="187678"/>
                  </a:lnTo>
                  <a:lnTo>
                    <a:pt x="284201" y="222174"/>
                  </a:lnTo>
                  <a:lnTo>
                    <a:pt x="300521" y="261341"/>
                  </a:lnTo>
                  <a:lnTo>
                    <a:pt x="302147" y="288303"/>
                  </a:lnTo>
                  <a:lnTo>
                    <a:pt x="300448" y="301892"/>
                  </a:lnTo>
                  <a:lnTo>
                    <a:pt x="286372" y="325115"/>
                  </a:lnTo>
                  <a:lnTo>
                    <a:pt x="264881" y="344070"/>
                  </a:lnTo>
                  <a:lnTo>
                    <a:pt x="240095" y="357572"/>
                  </a:lnTo>
                  <a:lnTo>
                    <a:pt x="193167" y="366460"/>
                  </a:lnTo>
                  <a:lnTo>
                    <a:pt x="140668" y="369093"/>
                  </a:lnTo>
                  <a:lnTo>
                    <a:pt x="86518" y="362595"/>
                  </a:lnTo>
                  <a:lnTo>
                    <a:pt x="50248" y="35649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767827" y="3414089"/>
              <a:ext cx="397751" cy="232635"/>
            </a:xfrm>
            <a:custGeom>
              <a:avLst/>
              <a:gdLst/>
              <a:ahLst/>
              <a:cxnLst/>
              <a:rect l="0" t="0" r="0" b="0"/>
              <a:pathLst>
                <a:path w="397751" h="232635">
                  <a:moveTo>
                    <a:pt x="0" y="68556"/>
                  </a:moveTo>
                  <a:lnTo>
                    <a:pt x="14915" y="117363"/>
                  </a:lnTo>
                  <a:lnTo>
                    <a:pt x="31842" y="166808"/>
                  </a:lnTo>
                  <a:lnTo>
                    <a:pt x="49192" y="199061"/>
                  </a:lnTo>
                  <a:lnTo>
                    <a:pt x="72138" y="223553"/>
                  </a:lnTo>
                  <a:lnTo>
                    <a:pt x="86179" y="229779"/>
                  </a:lnTo>
                  <a:lnTo>
                    <a:pt x="118030" y="232634"/>
                  </a:lnTo>
                  <a:lnTo>
                    <a:pt x="148436" y="224763"/>
                  </a:lnTo>
                  <a:lnTo>
                    <a:pt x="175661" y="209584"/>
                  </a:lnTo>
                  <a:lnTo>
                    <a:pt x="197918" y="187604"/>
                  </a:lnTo>
                  <a:lnTo>
                    <a:pt x="220299" y="134976"/>
                  </a:lnTo>
                  <a:lnTo>
                    <a:pt x="223343" y="101123"/>
                  </a:lnTo>
                  <a:lnTo>
                    <a:pt x="222665" y="79983"/>
                  </a:lnTo>
                  <a:lnTo>
                    <a:pt x="224616" y="80745"/>
                  </a:lnTo>
                  <a:lnTo>
                    <a:pt x="262177" y="135323"/>
                  </a:lnTo>
                  <a:lnTo>
                    <a:pt x="270763" y="145060"/>
                  </a:lnTo>
                  <a:lnTo>
                    <a:pt x="296554" y="155879"/>
                  </a:lnTo>
                  <a:lnTo>
                    <a:pt x="326806" y="159164"/>
                  </a:lnTo>
                  <a:lnTo>
                    <a:pt x="355485" y="155546"/>
                  </a:lnTo>
                  <a:lnTo>
                    <a:pt x="379404" y="144797"/>
                  </a:lnTo>
                  <a:lnTo>
                    <a:pt x="390048" y="137665"/>
                  </a:lnTo>
                  <a:lnTo>
                    <a:pt x="395621" y="126817"/>
                  </a:lnTo>
                  <a:lnTo>
                    <a:pt x="397750" y="98512"/>
                  </a:lnTo>
                  <a:lnTo>
                    <a:pt x="389555" y="73745"/>
                  </a:lnTo>
                  <a:lnTo>
                    <a:pt x="383104" y="62874"/>
                  </a:lnTo>
                  <a:lnTo>
                    <a:pt x="344910" y="33018"/>
                  </a:lnTo>
                  <a:lnTo>
                    <a:pt x="28793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1234008" y="3455223"/>
              <a:ext cx="82268" cy="123401"/>
            </a:xfrm>
            <a:custGeom>
              <a:avLst/>
              <a:gdLst/>
              <a:ahLst/>
              <a:cxnLst/>
              <a:rect l="0" t="0" r="0" b="0"/>
              <a:pathLst>
                <a:path w="82268" h="123401">
                  <a:moveTo>
                    <a:pt x="0" y="0"/>
                  </a:moveTo>
                  <a:lnTo>
                    <a:pt x="38168" y="57252"/>
                  </a:lnTo>
                  <a:lnTo>
                    <a:pt x="74354" y="104740"/>
                  </a:lnTo>
                  <a:lnTo>
                    <a:pt x="82267" y="123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1151741" y="3318111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1329987" y="3153576"/>
              <a:ext cx="27001" cy="53669"/>
            </a:xfrm>
            <a:custGeom>
              <a:avLst/>
              <a:gdLst/>
              <a:ahLst/>
              <a:cxnLst/>
              <a:rect l="0" t="0" r="0" b="0"/>
              <a:pathLst>
                <a:path w="27001" h="53669">
                  <a:moveTo>
                    <a:pt x="0" y="0"/>
                  </a:moveTo>
                  <a:lnTo>
                    <a:pt x="23416" y="46833"/>
                  </a:lnTo>
                  <a:lnTo>
                    <a:pt x="27000" y="5366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1329987" y="3372955"/>
              <a:ext cx="28919" cy="5262"/>
            </a:xfrm>
            <a:custGeom>
              <a:avLst/>
              <a:gdLst/>
              <a:ahLst/>
              <a:cxnLst/>
              <a:rect l="0" t="0" r="0" b="0"/>
              <a:pathLst>
                <a:path w="28919" h="5262">
                  <a:moveTo>
                    <a:pt x="0" y="0"/>
                  </a:moveTo>
                  <a:lnTo>
                    <a:pt x="28918" y="526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1151741" y="3633469"/>
              <a:ext cx="274225" cy="325900"/>
            </a:xfrm>
            <a:custGeom>
              <a:avLst/>
              <a:gdLst/>
              <a:ahLst/>
              <a:cxnLst/>
              <a:rect l="0" t="0" r="0" b="0"/>
              <a:pathLst>
                <a:path w="274225" h="325900">
                  <a:moveTo>
                    <a:pt x="0" y="109689"/>
                  </a:moveTo>
                  <a:lnTo>
                    <a:pt x="7279" y="131525"/>
                  </a:lnTo>
                  <a:lnTo>
                    <a:pt x="53546" y="188963"/>
                  </a:lnTo>
                  <a:lnTo>
                    <a:pt x="105709" y="235207"/>
                  </a:lnTo>
                  <a:lnTo>
                    <a:pt x="156923" y="267572"/>
                  </a:lnTo>
                  <a:lnTo>
                    <a:pt x="208453" y="305805"/>
                  </a:lnTo>
                  <a:lnTo>
                    <a:pt x="234328" y="324315"/>
                  </a:lnTo>
                  <a:lnTo>
                    <a:pt x="241533" y="325899"/>
                  </a:lnTo>
                  <a:lnTo>
                    <a:pt x="244812" y="322385"/>
                  </a:lnTo>
                  <a:lnTo>
                    <a:pt x="246540" y="259068"/>
                  </a:lnTo>
                  <a:lnTo>
                    <a:pt x="246724" y="199484"/>
                  </a:lnTo>
                  <a:lnTo>
                    <a:pt x="248302" y="142558"/>
                  </a:lnTo>
                  <a:lnTo>
                    <a:pt x="256218" y="87097"/>
                  </a:lnTo>
                  <a:lnTo>
                    <a:pt x="263727" y="25949"/>
                  </a:lnTo>
                  <a:lnTo>
                    <a:pt x="27422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1510930" y="3619757"/>
              <a:ext cx="202971" cy="241658"/>
            </a:xfrm>
            <a:custGeom>
              <a:avLst/>
              <a:gdLst/>
              <a:ahLst/>
              <a:cxnLst/>
              <a:rect l="0" t="0" r="0" b="0"/>
              <a:pathLst>
                <a:path w="202971" h="241658">
                  <a:moveTo>
                    <a:pt x="79569" y="0"/>
                  </a:moveTo>
                  <a:lnTo>
                    <a:pt x="50454" y="7279"/>
                  </a:lnTo>
                  <a:lnTo>
                    <a:pt x="28035" y="23040"/>
                  </a:lnTo>
                  <a:lnTo>
                    <a:pt x="17791" y="33642"/>
                  </a:lnTo>
                  <a:lnTo>
                    <a:pt x="6408" y="61672"/>
                  </a:lnTo>
                  <a:lnTo>
                    <a:pt x="0" y="115775"/>
                  </a:lnTo>
                  <a:lnTo>
                    <a:pt x="1548" y="156575"/>
                  </a:lnTo>
                  <a:lnTo>
                    <a:pt x="12393" y="195021"/>
                  </a:lnTo>
                  <a:lnTo>
                    <a:pt x="31431" y="224296"/>
                  </a:lnTo>
                  <a:lnTo>
                    <a:pt x="42907" y="236368"/>
                  </a:lnTo>
                  <a:lnTo>
                    <a:pt x="55128" y="241370"/>
                  </a:lnTo>
                  <a:lnTo>
                    <a:pt x="67845" y="241657"/>
                  </a:lnTo>
                  <a:lnTo>
                    <a:pt x="80894" y="238802"/>
                  </a:lnTo>
                  <a:lnTo>
                    <a:pt x="89593" y="229281"/>
                  </a:lnTo>
                  <a:lnTo>
                    <a:pt x="99259" y="198389"/>
                  </a:lnTo>
                  <a:lnTo>
                    <a:pt x="104701" y="145450"/>
                  </a:lnTo>
                  <a:lnTo>
                    <a:pt x="99034" y="83891"/>
                  </a:lnTo>
                  <a:lnTo>
                    <a:pt x="87707" y="31967"/>
                  </a:lnTo>
                  <a:lnTo>
                    <a:pt x="88041" y="27405"/>
                  </a:lnTo>
                  <a:lnTo>
                    <a:pt x="91311" y="30458"/>
                  </a:lnTo>
                  <a:lnTo>
                    <a:pt x="128343" y="93896"/>
                  </a:lnTo>
                  <a:lnTo>
                    <a:pt x="182986" y="156981"/>
                  </a:lnTo>
                  <a:lnTo>
                    <a:pt x="202970" y="17824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1782456" y="3633953"/>
              <a:ext cx="40096" cy="126298"/>
            </a:xfrm>
            <a:custGeom>
              <a:avLst/>
              <a:gdLst/>
              <a:ahLst/>
              <a:cxnLst/>
              <a:rect l="0" t="0" r="0" b="0"/>
              <a:pathLst>
                <a:path w="40096" h="126298">
                  <a:moveTo>
                    <a:pt x="0" y="54360"/>
                  </a:moveTo>
                  <a:lnTo>
                    <a:pt x="18978" y="109957"/>
                  </a:lnTo>
                  <a:lnTo>
                    <a:pt x="26363" y="123418"/>
                  </a:lnTo>
                  <a:lnTo>
                    <a:pt x="29763" y="126297"/>
                  </a:lnTo>
                  <a:lnTo>
                    <a:pt x="30507" y="122123"/>
                  </a:lnTo>
                  <a:lnTo>
                    <a:pt x="28032" y="71639"/>
                  </a:lnTo>
                  <a:lnTo>
                    <a:pt x="34882" y="20716"/>
                  </a:lnTo>
                  <a:lnTo>
                    <a:pt x="4009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2029258" y="3606046"/>
              <a:ext cx="54846" cy="123402"/>
            </a:xfrm>
            <a:custGeom>
              <a:avLst/>
              <a:gdLst/>
              <a:ahLst/>
              <a:cxnLst/>
              <a:rect l="0" t="0" r="0" b="0"/>
              <a:pathLst>
                <a:path w="54846" h="123402">
                  <a:moveTo>
                    <a:pt x="0" y="0"/>
                  </a:moveTo>
                  <a:lnTo>
                    <a:pt x="14915" y="55597"/>
                  </a:lnTo>
                  <a:lnTo>
                    <a:pt x="24910" y="81078"/>
                  </a:lnTo>
                  <a:lnTo>
                    <a:pt x="54845" y="12340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2156582" y="3455223"/>
              <a:ext cx="242879" cy="244179"/>
            </a:xfrm>
            <a:custGeom>
              <a:avLst/>
              <a:gdLst/>
              <a:ahLst/>
              <a:cxnLst/>
              <a:rect l="0" t="0" r="0" b="0"/>
              <a:pathLst>
                <a:path w="242879" h="244179">
                  <a:moveTo>
                    <a:pt x="50921" y="0"/>
                  </a:moveTo>
                  <a:lnTo>
                    <a:pt x="21129" y="34362"/>
                  </a:lnTo>
                  <a:lnTo>
                    <a:pt x="4177" y="82630"/>
                  </a:lnTo>
                  <a:lnTo>
                    <a:pt x="0" y="142975"/>
                  </a:lnTo>
                  <a:lnTo>
                    <a:pt x="9258" y="198603"/>
                  </a:lnTo>
                  <a:lnTo>
                    <a:pt x="22756" y="229950"/>
                  </a:lnTo>
                  <a:lnTo>
                    <a:pt x="32144" y="238614"/>
                  </a:lnTo>
                  <a:lnTo>
                    <a:pt x="42974" y="242867"/>
                  </a:lnTo>
                  <a:lnTo>
                    <a:pt x="54764" y="244178"/>
                  </a:lnTo>
                  <a:lnTo>
                    <a:pt x="65671" y="240482"/>
                  </a:lnTo>
                  <a:lnTo>
                    <a:pt x="85915" y="224188"/>
                  </a:lnTo>
                  <a:lnTo>
                    <a:pt x="107163" y="167482"/>
                  </a:lnTo>
                  <a:lnTo>
                    <a:pt x="115829" y="107347"/>
                  </a:lnTo>
                  <a:lnTo>
                    <a:pt x="111118" y="50934"/>
                  </a:lnTo>
                  <a:lnTo>
                    <a:pt x="110857" y="43097"/>
                  </a:lnTo>
                  <a:lnTo>
                    <a:pt x="112207" y="42443"/>
                  </a:lnTo>
                  <a:lnTo>
                    <a:pt x="141879" y="102563"/>
                  </a:lnTo>
                  <a:lnTo>
                    <a:pt x="176897" y="144649"/>
                  </a:lnTo>
                  <a:lnTo>
                    <a:pt x="189750" y="155848"/>
                  </a:lnTo>
                  <a:lnTo>
                    <a:pt x="201366" y="161790"/>
                  </a:lnTo>
                  <a:lnTo>
                    <a:pt x="242878" y="16453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2344615" y="3318111"/>
              <a:ext cx="277828" cy="274225"/>
            </a:xfrm>
            <a:custGeom>
              <a:avLst/>
              <a:gdLst/>
              <a:ahLst/>
              <a:cxnLst/>
              <a:rect l="0" t="0" r="0" b="0"/>
              <a:pathLst>
                <a:path w="277828" h="274225">
                  <a:moveTo>
                    <a:pt x="0" y="0"/>
                  </a:moveTo>
                  <a:lnTo>
                    <a:pt x="12470" y="50161"/>
                  </a:lnTo>
                  <a:lnTo>
                    <a:pt x="46757" y="102276"/>
                  </a:lnTo>
                  <a:lnTo>
                    <a:pt x="83934" y="152689"/>
                  </a:lnTo>
                  <a:lnTo>
                    <a:pt x="130163" y="209760"/>
                  </a:lnTo>
                  <a:lnTo>
                    <a:pt x="135526" y="212966"/>
                  </a:lnTo>
                  <a:lnTo>
                    <a:pt x="137578" y="210534"/>
                  </a:lnTo>
                  <a:lnTo>
                    <a:pt x="129274" y="152141"/>
                  </a:lnTo>
                  <a:lnTo>
                    <a:pt x="132613" y="123986"/>
                  </a:lnTo>
                  <a:lnTo>
                    <a:pt x="138683" y="113127"/>
                  </a:lnTo>
                  <a:lnTo>
                    <a:pt x="157616" y="96998"/>
                  </a:lnTo>
                  <a:lnTo>
                    <a:pt x="189390" y="92877"/>
                  </a:lnTo>
                  <a:lnTo>
                    <a:pt x="224332" y="97647"/>
                  </a:lnTo>
                  <a:lnTo>
                    <a:pt x="250019" y="109923"/>
                  </a:lnTo>
                  <a:lnTo>
                    <a:pt x="267529" y="129598"/>
                  </a:lnTo>
                  <a:lnTo>
                    <a:pt x="274331" y="141244"/>
                  </a:lnTo>
                  <a:lnTo>
                    <a:pt x="277827" y="166370"/>
                  </a:lnTo>
                  <a:lnTo>
                    <a:pt x="272778" y="192773"/>
                  </a:lnTo>
                  <a:lnTo>
                    <a:pt x="260378" y="219742"/>
                  </a:lnTo>
                  <a:lnTo>
                    <a:pt x="236586" y="238837"/>
                  </a:lnTo>
                  <a:lnTo>
                    <a:pt x="178246" y="27422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2577706" y="3194710"/>
              <a:ext cx="137113" cy="301647"/>
            </a:xfrm>
            <a:custGeom>
              <a:avLst/>
              <a:gdLst/>
              <a:ahLst/>
              <a:cxnLst/>
              <a:rect l="0" t="0" r="0" b="0"/>
              <a:pathLst>
                <a:path w="137113" h="301647">
                  <a:moveTo>
                    <a:pt x="0" y="0"/>
                  </a:moveTo>
                  <a:lnTo>
                    <a:pt x="25767" y="55597"/>
                  </a:lnTo>
                  <a:lnTo>
                    <a:pt x="45377" y="109838"/>
                  </a:lnTo>
                  <a:lnTo>
                    <a:pt x="66597" y="165425"/>
                  </a:lnTo>
                  <a:lnTo>
                    <a:pt x="92182" y="222859"/>
                  </a:lnTo>
                  <a:lnTo>
                    <a:pt x="125077" y="281344"/>
                  </a:lnTo>
                  <a:lnTo>
                    <a:pt x="137112" y="30164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2764035" y="3247273"/>
              <a:ext cx="156452" cy="201743"/>
            </a:xfrm>
            <a:custGeom>
              <a:avLst/>
              <a:gdLst/>
              <a:ahLst/>
              <a:cxnLst/>
              <a:rect l="0" t="0" r="0" b="0"/>
              <a:pathLst>
                <a:path w="156452" h="201743">
                  <a:moveTo>
                    <a:pt x="5628" y="153105"/>
                  </a:moveTo>
                  <a:lnTo>
                    <a:pt x="25997" y="129689"/>
                  </a:lnTo>
                  <a:lnTo>
                    <a:pt x="36517" y="107658"/>
                  </a:lnTo>
                  <a:lnTo>
                    <a:pt x="43726" y="55002"/>
                  </a:lnTo>
                  <a:lnTo>
                    <a:pt x="38583" y="5715"/>
                  </a:lnTo>
                  <a:lnTo>
                    <a:pt x="35215" y="0"/>
                  </a:lnTo>
                  <a:lnTo>
                    <a:pt x="31447" y="761"/>
                  </a:lnTo>
                  <a:lnTo>
                    <a:pt x="23197" y="13793"/>
                  </a:lnTo>
                  <a:lnTo>
                    <a:pt x="963" y="72353"/>
                  </a:lnTo>
                  <a:lnTo>
                    <a:pt x="0" y="98934"/>
                  </a:lnTo>
                  <a:lnTo>
                    <a:pt x="11795" y="153238"/>
                  </a:lnTo>
                  <a:lnTo>
                    <a:pt x="31661" y="186999"/>
                  </a:lnTo>
                  <a:lnTo>
                    <a:pt x="42788" y="193983"/>
                  </a:lnTo>
                  <a:lnTo>
                    <a:pt x="71402" y="201742"/>
                  </a:lnTo>
                  <a:lnTo>
                    <a:pt x="133332" y="197300"/>
                  </a:lnTo>
                  <a:lnTo>
                    <a:pt x="156451" y="19423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2879352" y="3112443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3016464" y="3304399"/>
              <a:ext cx="85114" cy="356493"/>
            </a:xfrm>
            <a:custGeom>
              <a:avLst/>
              <a:gdLst/>
              <a:ahLst/>
              <a:cxnLst/>
              <a:rect l="0" t="0" r="0" b="0"/>
              <a:pathLst>
                <a:path w="85114" h="356493">
                  <a:moveTo>
                    <a:pt x="0" y="0"/>
                  </a:moveTo>
                  <a:lnTo>
                    <a:pt x="13993" y="34363"/>
                  </a:lnTo>
                  <a:lnTo>
                    <a:pt x="43757" y="81108"/>
                  </a:lnTo>
                  <a:lnTo>
                    <a:pt x="71026" y="133553"/>
                  </a:lnTo>
                  <a:lnTo>
                    <a:pt x="83873" y="169554"/>
                  </a:lnTo>
                  <a:lnTo>
                    <a:pt x="85113" y="224083"/>
                  </a:lnTo>
                  <a:lnTo>
                    <a:pt x="71883" y="286156"/>
                  </a:lnTo>
                  <a:lnTo>
                    <a:pt x="58662" y="334304"/>
                  </a:lnTo>
                  <a:lnTo>
                    <a:pt x="54845" y="35649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873403" y="3948826"/>
            <a:ext cx="2115640" cy="1042052"/>
            <a:chOff x="873403" y="3948826"/>
            <a:chExt cx="2115640" cy="1042052"/>
          </a:xfrm>
        </p:grpSpPr>
        <p:sp>
          <p:nvSpPr>
            <p:cNvPr id="63" name="Freeform 62"/>
            <p:cNvSpPr/>
            <p:nvPr/>
          </p:nvSpPr>
          <p:spPr>
            <a:xfrm>
              <a:off x="873403" y="4456140"/>
              <a:ext cx="296645" cy="479893"/>
            </a:xfrm>
            <a:custGeom>
              <a:avLst/>
              <a:gdLst/>
              <a:ahLst/>
              <a:cxnLst/>
              <a:rect l="0" t="0" r="0" b="0"/>
              <a:pathLst>
                <a:path w="296645" h="479893">
                  <a:moveTo>
                    <a:pt x="154937" y="0"/>
                  </a:moveTo>
                  <a:lnTo>
                    <a:pt x="97685" y="26363"/>
                  </a:lnTo>
                  <a:lnTo>
                    <a:pt x="58245" y="65873"/>
                  </a:lnTo>
                  <a:lnTo>
                    <a:pt x="32171" y="123453"/>
                  </a:lnTo>
                  <a:lnTo>
                    <a:pt x="14797" y="181477"/>
                  </a:lnTo>
                  <a:lnTo>
                    <a:pt x="0" y="229986"/>
                  </a:lnTo>
                  <a:lnTo>
                    <a:pt x="1372" y="241685"/>
                  </a:lnTo>
                  <a:lnTo>
                    <a:pt x="6856" y="251008"/>
                  </a:lnTo>
                  <a:lnTo>
                    <a:pt x="15083" y="258747"/>
                  </a:lnTo>
                  <a:lnTo>
                    <a:pt x="25138" y="260859"/>
                  </a:lnTo>
                  <a:lnTo>
                    <a:pt x="82240" y="246419"/>
                  </a:lnTo>
                  <a:lnTo>
                    <a:pt x="144061" y="232977"/>
                  </a:lnTo>
                  <a:lnTo>
                    <a:pt x="186667" y="226947"/>
                  </a:lnTo>
                  <a:lnTo>
                    <a:pt x="243389" y="233640"/>
                  </a:lnTo>
                  <a:lnTo>
                    <a:pt x="274993" y="246538"/>
                  </a:lnTo>
                  <a:lnTo>
                    <a:pt x="285249" y="258814"/>
                  </a:lnTo>
                  <a:lnTo>
                    <a:pt x="296644" y="292767"/>
                  </a:lnTo>
                  <a:lnTo>
                    <a:pt x="289521" y="329185"/>
                  </a:lnTo>
                  <a:lnTo>
                    <a:pt x="263878" y="383948"/>
                  </a:lnTo>
                  <a:lnTo>
                    <a:pt x="244489" y="417445"/>
                  </a:lnTo>
                  <a:lnTo>
                    <a:pt x="220637" y="442490"/>
                  </a:lnTo>
                  <a:lnTo>
                    <a:pt x="163231" y="470924"/>
                  </a:lnTo>
                  <a:lnTo>
                    <a:pt x="141226" y="47989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1165452" y="4428718"/>
              <a:ext cx="319365" cy="259880"/>
            </a:xfrm>
            <a:custGeom>
              <a:avLst/>
              <a:gdLst/>
              <a:ahLst/>
              <a:cxnLst/>
              <a:rect l="0" t="0" r="0" b="0"/>
              <a:pathLst>
                <a:path w="319365" h="259880">
                  <a:moveTo>
                    <a:pt x="0" y="82267"/>
                  </a:moveTo>
                  <a:lnTo>
                    <a:pt x="18978" y="131075"/>
                  </a:lnTo>
                  <a:lnTo>
                    <a:pt x="51315" y="190764"/>
                  </a:lnTo>
                  <a:lnTo>
                    <a:pt x="88567" y="243519"/>
                  </a:lnTo>
                  <a:lnTo>
                    <a:pt x="112489" y="259562"/>
                  </a:lnTo>
                  <a:lnTo>
                    <a:pt x="122220" y="259879"/>
                  </a:lnTo>
                  <a:lnTo>
                    <a:pt x="130231" y="255520"/>
                  </a:lnTo>
                  <a:lnTo>
                    <a:pt x="137095" y="248043"/>
                  </a:lnTo>
                  <a:lnTo>
                    <a:pt x="154035" y="208406"/>
                  </a:lnTo>
                  <a:lnTo>
                    <a:pt x="161423" y="158067"/>
                  </a:lnTo>
                  <a:lnTo>
                    <a:pt x="163613" y="104557"/>
                  </a:lnTo>
                  <a:lnTo>
                    <a:pt x="165444" y="100174"/>
                  </a:lnTo>
                  <a:lnTo>
                    <a:pt x="168187" y="104870"/>
                  </a:lnTo>
                  <a:lnTo>
                    <a:pt x="190816" y="152579"/>
                  </a:lnTo>
                  <a:lnTo>
                    <a:pt x="215825" y="185198"/>
                  </a:lnTo>
                  <a:lnTo>
                    <a:pt x="227674" y="190498"/>
                  </a:lnTo>
                  <a:lnTo>
                    <a:pt x="257090" y="192324"/>
                  </a:lnTo>
                  <a:lnTo>
                    <a:pt x="268895" y="187632"/>
                  </a:lnTo>
                  <a:lnTo>
                    <a:pt x="286075" y="170230"/>
                  </a:lnTo>
                  <a:lnTo>
                    <a:pt x="314511" y="108634"/>
                  </a:lnTo>
                  <a:lnTo>
                    <a:pt x="319364" y="95274"/>
                  </a:lnTo>
                  <a:lnTo>
                    <a:pt x="317729" y="34618"/>
                  </a:lnTo>
                  <a:lnTo>
                    <a:pt x="31535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1617922" y="4442429"/>
              <a:ext cx="54846" cy="137113"/>
            </a:xfrm>
            <a:custGeom>
              <a:avLst/>
              <a:gdLst/>
              <a:ahLst/>
              <a:cxnLst/>
              <a:rect l="0" t="0" r="0" b="0"/>
              <a:pathLst>
                <a:path w="54846" h="137113">
                  <a:moveTo>
                    <a:pt x="0" y="0"/>
                  </a:moveTo>
                  <a:lnTo>
                    <a:pt x="25767" y="55597"/>
                  </a:lnTo>
                  <a:lnTo>
                    <a:pt x="48533" y="118930"/>
                  </a:lnTo>
                  <a:lnTo>
                    <a:pt x="54845" y="1371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1755034" y="4168205"/>
              <a:ext cx="191958" cy="274225"/>
            </a:xfrm>
            <a:custGeom>
              <a:avLst/>
              <a:gdLst/>
              <a:ahLst/>
              <a:cxnLst/>
              <a:rect l="0" t="0" r="0" b="0"/>
              <a:pathLst>
                <a:path w="191958" h="274225">
                  <a:moveTo>
                    <a:pt x="0" y="0"/>
                  </a:moveTo>
                  <a:lnTo>
                    <a:pt x="46774" y="60738"/>
                  </a:lnTo>
                  <a:lnTo>
                    <a:pt x="91549" y="116898"/>
                  </a:lnTo>
                  <a:lnTo>
                    <a:pt x="137130" y="179195"/>
                  </a:lnTo>
                  <a:lnTo>
                    <a:pt x="166400" y="233278"/>
                  </a:lnTo>
                  <a:lnTo>
                    <a:pt x="191957" y="27422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1755034" y="4236761"/>
              <a:ext cx="219380" cy="109691"/>
            </a:xfrm>
            <a:custGeom>
              <a:avLst/>
              <a:gdLst/>
              <a:ahLst/>
              <a:cxnLst/>
              <a:rect l="0" t="0" r="0" b="0"/>
              <a:pathLst>
                <a:path w="219380" h="109691">
                  <a:moveTo>
                    <a:pt x="0" y="109690"/>
                  </a:moveTo>
                  <a:lnTo>
                    <a:pt x="57252" y="90606"/>
                  </a:lnTo>
                  <a:lnTo>
                    <a:pt x="110165" y="71445"/>
                  </a:lnTo>
                  <a:lnTo>
                    <a:pt x="164628" y="39899"/>
                  </a:lnTo>
                  <a:lnTo>
                    <a:pt x="21937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2070391" y="4003671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2053953" y="4044804"/>
              <a:ext cx="167263" cy="263581"/>
            </a:xfrm>
            <a:custGeom>
              <a:avLst/>
              <a:gdLst/>
              <a:ahLst/>
              <a:cxnLst/>
              <a:rect l="0" t="0" r="0" b="0"/>
              <a:pathLst>
                <a:path w="167263" h="263581">
                  <a:moveTo>
                    <a:pt x="84994" y="0"/>
                  </a:moveTo>
                  <a:lnTo>
                    <a:pt x="55879" y="7279"/>
                  </a:lnTo>
                  <a:lnTo>
                    <a:pt x="33460" y="23040"/>
                  </a:lnTo>
                  <a:lnTo>
                    <a:pt x="23216" y="33642"/>
                  </a:lnTo>
                  <a:lnTo>
                    <a:pt x="1519" y="84957"/>
                  </a:lnTo>
                  <a:lnTo>
                    <a:pt x="0" y="141125"/>
                  </a:lnTo>
                  <a:lnTo>
                    <a:pt x="14658" y="203753"/>
                  </a:lnTo>
                  <a:lnTo>
                    <a:pt x="28850" y="232239"/>
                  </a:lnTo>
                  <a:lnTo>
                    <a:pt x="49377" y="252010"/>
                  </a:lnTo>
                  <a:lnTo>
                    <a:pt x="61249" y="259415"/>
                  </a:lnTo>
                  <a:lnTo>
                    <a:pt x="86629" y="263580"/>
                  </a:lnTo>
                  <a:lnTo>
                    <a:pt x="113143" y="258829"/>
                  </a:lnTo>
                  <a:lnTo>
                    <a:pt x="149195" y="240548"/>
                  </a:lnTo>
                  <a:lnTo>
                    <a:pt x="167262" y="2193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2234926" y="3948826"/>
              <a:ext cx="425048" cy="267000"/>
            </a:xfrm>
            <a:custGeom>
              <a:avLst/>
              <a:gdLst/>
              <a:ahLst/>
              <a:cxnLst/>
              <a:rect l="0" t="0" r="0" b="0"/>
              <a:pathLst>
                <a:path w="425048" h="267000">
                  <a:moveTo>
                    <a:pt x="0" y="0"/>
                  </a:moveTo>
                  <a:lnTo>
                    <a:pt x="12470" y="53208"/>
                  </a:lnTo>
                  <a:lnTo>
                    <a:pt x="32810" y="104465"/>
                  </a:lnTo>
                  <a:lnTo>
                    <a:pt x="58166" y="159440"/>
                  </a:lnTo>
                  <a:lnTo>
                    <a:pt x="92064" y="214649"/>
                  </a:lnTo>
                  <a:lnTo>
                    <a:pt x="122007" y="265672"/>
                  </a:lnTo>
                  <a:lnTo>
                    <a:pt x="120948" y="266999"/>
                  </a:lnTo>
                  <a:lnTo>
                    <a:pt x="117195" y="264837"/>
                  </a:lnTo>
                  <a:lnTo>
                    <a:pt x="104634" y="239957"/>
                  </a:lnTo>
                  <a:lnTo>
                    <a:pt x="98543" y="196362"/>
                  </a:lnTo>
                  <a:lnTo>
                    <a:pt x="102258" y="184229"/>
                  </a:lnTo>
                  <a:lnTo>
                    <a:pt x="109306" y="174617"/>
                  </a:lnTo>
                  <a:lnTo>
                    <a:pt x="118575" y="166686"/>
                  </a:lnTo>
                  <a:lnTo>
                    <a:pt x="130847" y="162922"/>
                  </a:lnTo>
                  <a:lnTo>
                    <a:pt x="175712" y="164903"/>
                  </a:lnTo>
                  <a:lnTo>
                    <a:pt x="232590" y="179221"/>
                  </a:lnTo>
                  <a:lnTo>
                    <a:pt x="261814" y="184773"/>
                  </a:lnTo>
                  <a:lnTo>
                    <a:pt x="311003" y="179334"/>
                  </a:lnTo>
                  <a:lnTo>
                    <a:pt x="369342" y="163847"/>
                  </a:lnTo>
                  <a:lnTo>
                    <a:pt x="425047" y="15082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1535655" y="4127072"/>
              <a:ext cx="54845" cy="13712"/>
            </a:xfrm>
            <a:custGeom>
              <a:avLst/>
              <a:gdLst/>
              <a:ahLst/>
              <a:cxnLst/>
              <a:rect l="0" t="0" r="0" b="0"/>
              <a:pathLst>
                <a:path w="54845" h="13712">
                  <a:moveTo>
                    <a:pt x="54844" y="0"/>
                  </a:moveTo>
                  <a:lnTo>
                    <a:pt x="0" y="137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1863036" y="4634386"/>
              <a:ext cx="228152" cy="356492"/>
            </a:xfrm>
            <a:custGeom>
              <a:avLst/>
              <a:gdLst/>
              <a:ahLst/>
              <a:cxnLst/>
              <a:rect l="0" t="0" r="0" b="0"/>
              <a:pathLst>
                <a:path w="228152" h="356492">
                  <a:moveTo>
                    <a:pt x="138799" y="0"/>
                  </a:moveTo>
                  <a:lnTo>
                    <a:pt x="116963" y="7279"/>
                  </a:lnTo>
                  <a:lnTo>
                    <a:pt x="81547" y="33642"/>
                  </a:lnTo>
                  <a:lnTo>
                    <a:pt x="39581" y="91395"/>
                  </a:lnTo>
                  <a:lnTo>
                    <a:pt x="6013" y="139366"/>
                  </a:lnTo>
                  <a:lnTo>
                    <a:pt x="0" y="152326"/>
                  </a:lnTo>
                  <a:lnTo>
                    <a:pt x="563" y="159442"/>
                  </a:lnTo>
                  <a:lnTo>
                    <a:pt x="5508" y="162663"/>
                  </a:lnTo>
                  <a:lnTo>
                    <a:pt x="60842" y="164165"/>
                  </a:lnTo>
                  <a:lnTo>
                    <a:pt x="123149" y="164425"/>
                  </a:lnTo>
                  <a:lnTo>
                    <a:pt x="175296" y="171781"/>
                  </a:lnTo>
                  <a:lnTo>
                    <a:pt x="212414" y="190888"/>
                  </a:lnTo>
                  <a:lnTo>
                    <a:pt x="219868" y="201908"/>
                  </a:lnTo>
                  <a:lnTo>
                    <a:pt x="228151" y="230404"/>
                  </a:lnTo>
                  <a:lnTo>
                    <a:pt x="225536" y="273428"/>
                  </a:lnTo>
                  <a:lnTo>
                    <a:pt x="201580" y="325865"/>
                  </a:lnTo>
                  <a:lnTo>
                    <a:pt x="179933" y="35649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2180081" y="4648097"/>
              <a:ext cx="95980" cy="191958"/>
            </a:xfrm>
            <a:custGeom>
              <a:avLst/>
              <a:gdLst/>
              <a:ahLst/>
              <a:cxnLst/>
              <a:rect l="0" t="0" r="0" b="0"/>
              <a:pathLst>
                <a:path w="95980" h="191958">
                  <a:moveTo>
                    <a:pt x="0" y="0"/>
                  </a:moveTo>
                  <a:lnTo>
                    <a:pt x="38168" y="57253"/>
                  </a:lnTo>
                  <a:lnTo>
                    <a:pt x="62497" y="110165"/>
                  </a:lnTo>
                  <a:lnTo>
                    <a:pt x="81973" y="160566"/>
                  </a:lnTo>
                  <a:lnTo>
                    <a:pt x="95979" y="1919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2377331" y="4483563"/>
              <a:ext cx="369291" cy="384147"/>
            </a:xfrm>
            <a:custGeom>
              <a:avLst/>
              <a:gdLst/>
              <a:ahLst/>
              <a:cxnLst/>
              <a:rect l="0" t="0" r="0" b="0"/>
              <a:pathLst>
                <a:path w="369291" h="384147">
                  <a:moveTo>
                    <a:pt x="63263" y="0"/>
                  </a:moveTo>
                  <a:lnTo>
                    <a:pt x="33433" y="48807"/>
                  </a:lnTo>
                  <a:lnTo>
                    <a:pt x="11767" y="102314"/>
                  </a:lnTo>
                  <a:lnTo>
                    <a:pt x="2289" y="144498"/>
                  </a:lnTo>
                  <a:lnTo>
                    <a:pt x="0" y="206502"/>
                  </a:lnTo>
                  <a:lnTo>
                    <a:pt x="10263" y="234477"/>
                  </a:lnTo>
                  <a:lnTo>
                    <a:pt x="20312" y="241632"/>
                  </a:lnTo>
                  <a:lnTo>
                    <a:pt x="47729" y="245519"/>
                  </a:lnTo>
                  <a:lnTo>
                    <a:pt x="59001" y="241377"/>
                  </a:lnTo>
                  <a:lnTo>
                    <a:pt x="75587" y="224585"/>
                  </a:lnTo>
                  <a:lnTo>
                    <a:pt x="98649" y="175042"/>
                  </a:lnTo>
                  <a:lnTo>
                    <a:pt x="113188" y="125668"/>
                  </a:lnTo>
                  <a:lnTo>
                    <a:pt x="127145" y="73967"/>
                  </a:lnTo>
                  <a:lnTo>
                    <a:pt x="136343" y="43539"/>
                  </a:lnTo>
                  <a:lnTo>
                    <a:pt x="143976" y="38166"/>
                  </a:lnTo>
                  <a:lnTo>
                    <a:pt x="153635" y="39155"/>
                  </a:lnTo>
                  <a:lnTo>
                    <a:pt x="164644" y="44385"/>
                  </a:lnTo>
                  <a:lnTo>
                    <a:pt x="213630" y="102940"/>
                  </a:lnTo>
                  <a:lnTo>
                    <a:pt x="263699" y="165752"/>
                  </a:lnTo>
                  <a:lnTo>
                    <a:pt x="319147" y="227824"/>
                  </a:lnTo>
                  <a:lnTo>
                    <a:pt x="354234" y="275892"/>
                  </a:lnTo>
                  <a:lnTo>
                    <a:pt x="366766" y="302388"/>
                  </a:lnTo>
                  <a:lnTo>
                    <a:pt x="369290" y="329398"/>
                  </a:lnTo>
                  <a:lnTo>
                    <a:pt x="363809" y="355114"/>
                  </a:lnTo>
                  <a:lnTo>
                    <a:pt x="351217" y="376700"/>
                  </a:lnTo>
                  <a:lnTo>
                    <a:pt x="340546" y="382151"/>
                  </a:lnTo>
                  <a:lnTo>
                    <a:pt x="312440" y="384146"/>
                  </a:lnTo>
                  <a:lnTo>
                    <a:pt x="283698" y="371829"/>
                  </a:lnTo>
                  <a:lnTo>
                    <a:pt x="258736" y="351121"/>
                  </a:lnTo>
                  <a:lnTo>
                    <a:pt x="242563" y="326682"/>
                  </a:lnTo>
                  <a:lnTo>
                    <a:pt x="224893" y="272670"/>
                  </a:lnTo>
                  <a:lnTo>
                    <a:pt x="214086" y="21937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2659973" y="4346451"/>
              <a:ext cx="329070" cy="228906"/>
            </a:xfrm>
            <a:custGeom>
              <a:avLst/>
              <a:gdLst/>
              <a:ahLst/>
              <a:cxnLst/>
              <a:rect l="0" t="0" r="0" b="0"/>
              <a:pathLst>
                <a:path w="329070" h="228906">
                  <a:moveTo>
                    <a:pt x="0" y="0"/>
                  </a:moveTo>
                  <a:lnTo>
                    <a:pt x="14915" y="59660"/>
                  </a:lnTo>
                  <a:lnTo>
                    <a:pt x="31842" y="115179"/>
                  </a:lnTo>
                  <a:lnTo>
                    <a:pt x="52092" y="171746"/>
                  </a:lnTo>
                  <a:lnTo>
                    <a:pt x="71803" y="213391"/>
                  </a:lnTo>
                  <a:lnTo>
                    <a:pt x="82187" y="228905"/>
                  </a:lnTo>
                  <a:lnTo>
                    <a:pt x="80690" y="228777"/>
                  </a:lnTo>
                  <a:lnTo>
                    <a:pt x="76645" y="225644"/>
                  </a:lnTo>
                  <a:lnTo>
                    <a:pt x="63674" y="192120"/>
                  </a:lnTo>
                  <a:lnTo>
                    <a:pt x="57461" y="136314"/>
                  </a:lnTo>
                  <a:lnTo>
                    <a:pt x="55620" y="78815"/>
                  </a:lnTo>
                  <a:lnTo>
                    <a:pt x="63314" y="49755"/>
                  </a:lnTo>
                  <a:lnTo>
                    <a:pt x="69632" y="37741"/>
                  </a:lnTo>
                  <a:lnTo>
                    <a:pt x="78414" y="31254"/>
                  </a:lnTo>
                  <a:lnTo>
                    <a:pt x="88839" y="28453"/>
                  </a:lnTo>
                  <a:lnTo>
                    <a:pt x="100360" y="28110"/>
                  </a:lnTo>
                  <a:lnTo>
                    <a:pt x="161112" y="47927"/>
                  </a:lnTo>
                  <a:lnTo>
                    <a:pt x="222766" y="68092"/>
                  </a:lnTo>
                  <a:lnTo>
                    <a:pt x="275228" y="78067"/>
                  </a:lnTo>
                  <a:lnTo>
                    <a:pt x="329069" y="8226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2262348" y="4387585"/>
              <a:ext cx="13713" cy="1"/>
            </a:xfrm>
            <a:custGeom>
              <a:avLst/>
              <a:gdLst/>
              <a:ahLst/>
              <a:cxnLst/>
              <a:rect l="0" t="0" r="0" b="0"/>
              <a:pathLst>
                <a:path w="13713" h="1">
                  <a:moveTo>
                    <a:pt x="13712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5649015" y="2797085"/>
            <a:ext cx="1028719" cy="891229"/>
            <a:chOff x="5649015" y="2797085"/>
            <a:chExt cx="1028719" cy="891229"/>
          </a:xfrm>
        </p:grpSpPr>
        <p:sp>
          <p:nvSpPr>
            <p:cNvPr id="78" name="Freeform 77"/>
            <p:cNvSpPr/>
            <p:nvPr/>
          </p:nvSpPr>
          <p:spPr>
            <a:xfrm>
              <a:off x="5744994" y="2810796"/>
              <a:ext cx="383914" cy="24565"/>
            </a:xfrm>
            <a:custGeom>
              <a:avLst/>
              <a:gdLst/>
              <a:ahLst/>
              <a:cxnLst/>
              <a:rect l="0" t="0" r="0" b="0"/>
              <a:pathLst>
                <a:path w="383914" h="24565">
                  <a:moveTo>
                    <a:pt x="0" y="13711"/>
                  </a:moveTo>
                  <a:lnTo>
                    <a:pt x="59659" y="24564"/>
                  </a:lnTo>
                  <a:lnTo>
                    <a:pt x="107053" y="22513"/>
                  </a:lnTo>
                  <a:lnTo>
                    <a:pt x="162229" y="16319"/>
                  </a:lnTo>
                  <a:lnTo>
                    <a:pt x="209213" y="14870"/>
                  </a:lnTo>
                  <a:lnTo>
                    <a:pt x="255487" y="14227"/>
                  </a:lnTo>
                  <a:lnTo>
                    <a:pt x="309805" y="6585"/>
                  </a:lnTo>
                  <a:lnTo>
                    <a:pt x="340312" y="2927"/>
                  </a:lnTo>
                  <a:lnTo>
                    <a:pt x="383913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5827261" y="2893064"/>
              <a:ext cx="195377" cy="214605"/>
            </a:xfrm>
            <a:custGeom>
              <a:avLst/>
              <a:gdLst/>
              <a:ahLst/>
              <a:cxnLst/>
              <a:rect l="0" t="0" r="0" b="0"/>
              <a:pathLst>
                <a:path w="195377" h="214605">
                  <a:moveTo>
                    <a:pt x="54844" y="0"/>
                  </a:moveTo>
                  <a:lnTo>
                    <a:pt x="105006" y="12470"/>
                  </a:lnTo>
                  <a:lnTo>
                    <a:pt x="128429" y="26362"/>
                  </a:lnTo>
                  <a:lnTo>
                    <a:pt x="132847" y="35856"/>
                  </a:lnTo>
                  <a:lnTo>
                    <a:pt x="132745" y="46756"/>
                  </a:lnTo>
                  <a:lnTo>
                    <a:pt x="129630" y="58593"/>
                  </a:lnTo>
                  <a:lnTo>
                    <a:pt x="122983" y="68008"/>
                  </a:lnTo>
                  <a:lnTo>
                    <a:pt x="103410" y="82531"/>
                  </a:lnTo>
                  <a:lnTo>
                    <a:pt x="99409" y="83966"/>
                  </a:lnTo>
                  <a:lnTo>
                    <a:pt x="99789" y="81877"/>
                  </a:lnTo>
                  <a:lnTo>
                    <a:pt x="103089" y="77436"/>
                  </a:lnTo>
                  <a:lnTo>
                    <a:pt x="109860" y="75999"/>
                  </a:lnTo>
                  <a:lnTo>
                    <a:pt x="129570" y="78465"/>
                  </a:lnTo>
                  <a:lnTo>
                    <a:pt x="166362" y="95698"/>
                  </a:lnTo>
                  <a:lnTo>
                    <a:pt x="184644" y="115659"/>
                  </a:lnTo>
                  <a:lnTo>
                    <a:pt x="191652" y="127380"/>
                  </a:lnTo>
                  <a:lnTo>
                    <a:pt x="195376" y="156654"/>
                  </a:lnTo>
                  <a:lnTo>
                    <a:pt x="194236" y="172992"/>
                  </a:lnTo>
                  <a:lnTo>
                    <a:pt x="187382" y="185407"/>
                  </a:lnTo>
                  <a:lnTo>
                    <a:pt x="163517" y="203265"/>
                  </a:lnTo>
                  <a:lnTo>
                    <a:pt x="108541" y="214604"/>
                  </a:lnTo>
                  <a:lnTo>
                    <a:pt x="66014" y="213194"/>
                  </a:lnTo>
                  <a:lnTo>
                    <a:pt x="19559" y="207897"/>
                  </a:lnTo>
                  <a:lnTo>
                    <a:pt x="0" y="20566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6348286" y="2797085"/>
              <a:ext cx="287936" cy="13712"/>
            </a:xfrm>
            <a:custGeom>
              <a:avLst/>
              <a:gdLst/>
              <a:ahLst/>
              <a:cxnLst/>
              <a:rect l="0" t="0" r="0" b="0"/>
              <a:pathLst>
                <a:path w="287936" h="13712">
                  <a:moveTo>
                    <a:pt x="0" y="13711"/>
                  </a:moveTo>
                  <a:lnTo>
                    <a:pt x="54732" y="12188"/>
                  </a:lnTo>
                  <a:lnTo>
                    <a:pt x="116935" y="4288"/>
                  </a:lnTo>
                  <a:lnTo>
                    <a:pt x="161153" y="1906"/>
                  </a:lnTo>
                  <a:lnTo>
                    <a:pt x="221594" y="565"/>
                  </a:lnTo>
                  <a:lnTo>
                    <a:pt x="251341" y="251"/>
                  </a:lnTo>
                  <a:lnTo>
                    <a:pt x="287935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6334575" y="2893063"/>
              <a:ext cx="254625" cy="233092"/>
            </a:xfrm>
            <a:custGeom>
              <a:avLst/>
              <a:gdLst/>
              <a:ahLst/>
              <a:cxnLst/>
              <a:rect l="0" t="0" r="0" b="0"/>
              <a:pathLst>
                <a:path w="254625" h="233092">
                  <a:moveTo>
                    <a:pt x="95979" y="1"/>
                  </a:moveTo>
                  <a:lnTo>
                    <a:pt x="125094" y="0"/>
                  </a:lnTo>
                  <a:lnTo>
                    <a:pt x="147513" y="8126"/>
                  </a:lnTo>
                  <a:lnTo>
                    <a:pt x="157757" y="14558"/>
                  </a:lnTo>
                  <a:lnTo>
                    <a:pt x="173202" y="37956"/>
                  </a:lnTo>
                  <a:lnTo>
                    <a:pt x="179454" y="52726"/>
                  </a:lnTo>
                  <a:lnTo>
                    <a:pt x="180575" y="65621"/>
                  </a:lnTo>
                  <a:lnTo>
                    <a:pt x="173694" y="88072"/>
                  </a:lnTo>
                  <a:lnTo>
                    <a:pt x="156418" y="104145"/>
                  </a:lnTo>
                  <a:lnTo>
                    <a:pt x="145412" y="110564"/>
                  </a:lnTo>
                  <a:lnTo>
                    <a:pt x="120996" y="113633"/>
                  </a:lnTo>
                  <a:lnTo>
                    <a:pt x="108086" y="112319"/>
                  </a:lnTo>
                  <a:lnTo>
                    <a:pt x="102527" y="108396"/>
                  </a:lnTo>
                  <a:lnTo>
                    <a:pt x="101867" y="102733"/>
                  </a:lnTo>
                  <a:lnTo>
                    <a:pt x="109260" y="88317"/>
                  </a:lnTo>
                  <a:lnTo>
                    <a:pt x="122702" y="71753"/>
                  </a:lnTo>
                  <a:lnTo>
                    <a:pt x="151021" y="62360"/>
                  </a:lnTo>
                  <a:lnTo>
                    <a:pt x="169237" y="59855"/>
                  </a:lnTo>
                  <a:lnTo>
                    <a:pt x="197601" y="65197"/>
                  </a:lnTo>
                  <a:lnTo>
                    <a:pt x="230701" y="85335"/>
                  </a:lnTo>
                  <a:lnTo>
                    <a:pt x="240638" y="93453"/>
                  </a:lnTo>
                  <a:lnTo>
                    <a:pt x="251680" y="118724"/>
                  </a:lnTo>
                  <a:lnTo>
                    <a:pt x="254624" y="133994"/>
                  </a:lnTo>
                  <a:lnTo>
                    <a:pt x="249770" y="163149"/>
                  </a:lnTo>
                  <a:lnTo>
                    <a:pt x="244211" y="177322"/>
                  </a:lnTo>
                  <a:lnTo>
                    <a:pt x="234410" y="188294"/>
                  </a:lnTo>
                  <a:lnTo>
                    <a:pt x="207270" y="204549"/>
                  </a:lnTo>
                  <a:lnTo>
                    <a:pt x="150452" y="222264"/>
                  </a:lnTo>
                  <a:lnTo>
                    <a:pt x="92652" y="229883"/>
                  </a:lnTo>
                  <a:lnTo>
                    <a:pt x="36932" y="232141"/>
                  </a:lnTo>
                  <a:lnTo>
                    <a:pt x="0" y="23309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5731282" y="3372955"/>
              <a:ext cx="123402" cy="260515"/>
            </a:xfrm>
            <a:custGeom>
              <a:avLst/>
              <a:gdLst/>
              <a:ahLst/>
              <a:cxnLst/>
              <a:rect l="0" t="0" r="0" b="0"/>
              <a:pathLst>
                <a:path w="123402" h="260515">
                  <a:moveTo>
                    <a:pt x="0" y="0"/>
                  </a:moveTo>
                  <a:lnTo>
                    <a:pt x="4063" y="55598"/>
                  </a:lnTo>
                  <a:lnTo>
                    <a:pt x="18978" y="96202"/>
                  </a:lnTo>
                  <a:lnTo>
                    <a:pt x="51315" y="150868"/>
                  </a:lnTo>
                  <a:lnTo>
                    <a:pt x="77620" y="204154"/>
                  </a:lnTo>
                  <a:lnTo>
                    <a:pt x="123401" y="26051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5649015" y="3345533"/>
              <a:ext cx="246802" cy="342781"/>
            </a:xfrm>
            <a:custGeom>
              <a:avLst/>
              <a:gdLst/>
              <a:ahLst/>
              <a:cxnLst/>
              <a:rect l="0" t="0" r="0" b="0"/>
              <a:pathLst>
                <a:path w="246802" h="342781">
                  <a:moveTo>
                    <a:pt x="246801" y="0"/>
                  </a:moveTo>
                  <a:lnTo>
                    <a:pt x="227824" y="48807"/>
                  </a:lnTo>
                  <a:lnTo>
                    <a:pt x="195487" y="101218"/>
                  </a:lnTo>
                  <a:lnTo>
                    <a:pt x="150686" y="161162"/>
                  </a:lnTo>
                  <a:lnTo>
                    <a:pt x="100029" y="223146"/>
                  </a:lnTo>
                  <a:lnTo>
                    <a:pt x="79405" y="257566"/>
                  </a:lnTo>
                  <a:lnTo>
                    <a:pt x="27171" y="315099"/>
                  </a:lnTo>
                  <a:lnTo>
                    <a:pt x="0" y="3427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5998813" y="3372955"/>
              <a:ext cx="253496" cy="126291"/>
            </a:xfrm>
            <a:custGeom>
              <a:avLst/>
              <a:gdLst/>
              <a:ahLst/>
              <a:cxnLst/>
              <a:rect l="0" t="0" r="0" b="0"/>
              <a:pathLst>
                <a:path w="253496" h="126291">
                  <a:moveTo>
                    <a:pt x="75249" y="0"/>
                  </a:moveTo>
                  <a:lnTo>
                    <a:pt x="37081" y="61779"/>
                  </a:lnTo>
                  <a:lnTo>
                    <a:pt x="3509" y="98034"/>
                  </a:lnTo>
                  <a:lnTo>
                    <a:pt x="0" y="108013"/>
                  </a:lnTo>
                  <a:lnTo>
                    <a:pt x="2231" y="116189"/>
                  </a:lnTo>
                  <a:lnTo>
                    <a:pt x="8289" y="123164"/>
                  </a:lnTo>
                  <a:lnTo>
                    <a:pt x="16898" y="126290"/>
                  </a:lnTo>
                  <a:lnTo>
                    <a:pt x="67616" y="124423"/>
                  </a:lnTo>
                  <a:lnTo>
                    <a:pt x="118184" y="119642"/>
                  </a:lnTo>
                  <a:lnTo>
                    <a:pt x="171762" y="112639"/>
                  </a:lnTo>
                  <a:lnTo>
                    <a:pt x="218106" y="110564"/>
                  </a:lnTo>
                  <a:lnTo>
                    <a:pt x="253495" y="1096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6019217" y="3564912"/>
              <a:ext cx="164536" cy="27424"/>
            </a:xfrm>
            <a:custGeom>
              <a:avLst/>
              <a:gdLst/>
              <a:ahLst/>
              <a:cxnLst/>
              <a:rect l="0" t="0" r="0" b="0"/>
              <a:pathLst>
                <a:path w="164536" h="27424">
                  <a:moveTo>
                    <a:pt x="0" y="27423"/>
                  </a:moveTo>
                  <a:lnTo>
                    <a:pt x="57252" y="8338"/>
                  </a:lnTo>
                  <a:lnTo>
                    <a:pt x="118065" y="1647"/>
                  </a:lnTo>
                  <a:lnTo>
                    <a:pt x="164535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6431824" y="3235844"/>
              <a:ext cx="245910" cy="425048"/>
            </a:xfrm>
            <a:custGeom>
              <a:avLst/>
              <a:gdLst/>
              <a:ahLst/>
              <a:cxnLst/>
              <a:rect l="0" t="0" r="0" b="0"/>
              <a:pathLst>
                <a:path w="245910" h="425048">
                  <a:moveTo>
                    <a:pt x="12441" y="0"/>
                  </a:moveTo>
                  <a:lnTo>
                    <a:pt x="3018" y="54732"/>
                  </a:lnTo>
                  <a:lnTo>
                    <a:pt x="0" y="115411"/>
                  </a:lnTo>
                  <a:lnTo>
                    <a:pt x="630" y="172662"/>
                  </a:lnTo>
                  <a:lnTo>
                    <a:pt x="11311" y="225173"/>
                  </a:lnTo>
                  <a:lnTo>
                    <a:pt x="25142" y="250392"/>
                  </a:lnTo>
                  <a:lnTo>
                    <a:pt x="45508" y="267694"/>
                  </a:lnTo>
                  <a:lnTo>
                    <a:pt x="57337" y="274441"/>
                  </a:lnTo>
                  <a:lnTo>
                    <a:pt x="110381" y="283937"/>
                  </a:lnTo>
                  <a:lnTo>
                    <a:pt x="167061" y="272193"/>
                  </a:lnTo>
                  <a:lnTo>
                    <a:pt x="215171" y="242137"/>
                  </a:lnTo>
                  <a:lnTo>
                    <a:pt x="236101" y="213243"/>
                  </a:lnTo>
                  <a:lnTo>
                    <a:pt x="243814" y="197007"/>
                  </a:lnTo>
                  <a:lnTo>
                    <a:pt x="245909" y="183136"/>
                  </a:lnTo>
                  <a:lnTo>
                    <a:pt x="240113" y="159598"/>
                  </a:lnTo>
                  <a:lnTo>
                    <a:pt x="232779" y="153626"/>
                  </a:lnTo>
                  <a:lnTo>
                    <a:pt x="223318" y="151168"/>
                  </a:lnTo>
                  <a:lnTo>
                    <a:pt x="212441" y="151053"/>
                  </a:lnTo>
                  <a:lnTo>
                    <a:pt x="168017" y="172727"/>
                  </a:lnTo>
                  <a:lnTo>
                    <a:pt x="123539" y="208095"/>
                  </a:lnTo>
                  <a:lnTo>
                    <a:pt x="80034" y="270415"/>
                  </a:lnTo>
                  <a:lnTo>
                    <a:pt x="62091" y="315752"/>
                  </a:lnTo>
                  <a:lnTo>
                    <a:pt x="56098" y="365579"/>
                  </a:lnTo>
                  <a:lnTo>
                    <a:pt x="53574" y="42504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1302564" y="2961619"/>
            <a:ext cx="1083186" cy="452471"/>
            <a:chOff x="1302564" y="2961619"/>
            <a:chExt cx="1083186" cy="452471"/>
          </a:xfrm>
        </p:grpSpPr>
        <p:sp>
          <p:nvSpPr>
            <p:cNvPr id="88" name="Freeform 87"/>
            <p:cNvSpPr/>
            <p:nvPr/>
          </p:nvSpPr>
          <p:spPr>
            <a:xfrm>
              <a:off x="1302564" y="3043887"/>
              <a:ext cx="246803" cy="370203"/>
            </a:xfrm>
            <a:custGeom>
              <a:avLst/>
              <a:gdLst/>
              <a:ahLst/>
              <a:cxnLst/>
              <a:rect l="0" t="0" r="0" b="0"/>
              <a:pathLst>
                <a:path w="246803" h="370203">
                  <a:moveTo>
                    <a:pt x="0" y="0"/>
                  </a:moveTo>
                  <a:lnTo>
                    <a:pt x="38168" y="61778"/>
                  </a:lnTo>
                  <a:lnTo>
                    <a:pt x="71626" y="120251"/>
                  </a:lnTo>
                  <a:lnTo>
                    <a:pt x="92826" y="153952"/>
                  </a:lnTo>
                  <a:lnTo>
                    <a:pt x="112818" y="188821"/>
                  </a:lnTo>
                  <a:lnTo>
                    <a:pt x="146871" y="242458"/>
                  </a:lnTo>
                  <a:lnTo>
                    <a:pt x="182938" y="300788"/>
                  </a:lnTo>
                  <a:lnTo>
                    <a:pt x="210275" y="339479"/>
                  </a:lnTo>
                  <a:lnTo>
                    <a:pt x="246802" y="37020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1357409" y="3235844"/>
              <a:ext cx="246803" cy="82268"/>
            </a:xfrm>
            <a:custGeom>
              <a:avLst/>
              <a:gdLst/>
              <a:ahLst/>
              <a:cxnLst/>
              <a:rect l="0" t="0" r="0" b="0"/>
              <a:pathLst>
                <a:path w="246803" h="82268">
                  <a:moveTo>
                    <a:pt x="0" y="82267"/>
                  </a:moveTo>
                  <a:lnTo>
                    <a:pt x="53208" y="71320"/>
                  </a:lnTo>
                  <a:lnTo>
                    <a:pt x="102941" y="57356"/>
                  </a:lnTo>
                  <a:lnTo>
                    <a:pt x="160775" y="30175"/>
                  </a:lnTo>
                  <a:lnTo>
                    <a:pt x="210140" y="14526"/>
                  </a:lnTo>
                  <a:lnTo>
                    <a:pt x="24680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1726128" y="3118875"/>
              <a:ext cx="152308" cy="201506"/>
            </a:xfrm>
            <a:custGeom>
              <a:avLst/>
              <a:gdLst/>
              <a:ahLst/>
              <a:cxnLst/>
              <a:rect l="0" t="0" r="0" b="0"/>
              <a:pathLst>
                <a:path w="152308" h="201506">
                  <a:moveTo>
                    <a:pt x="83751" y="7279"/>
                  </a:moveTo>
                  <a:lnTo>
                    <a:pt x="61914" y="0"/>
                  </a:lnTo>
                  <a:lnTo>
                    <a:pt x="52435" y="3950"/>
                  </a:lnTo>
                  <a:lnTo>
                    <a:pt x="33777" y="24589"/>
                  </a:lnTo>
                  <a:lnTo>
                    <a:pt x="6143" y="70469"/>
                  </a:lnTo>
                  <a:lnTo>
                    <a:pt x="0" y="100872"/>
                  </a:lnTo>
                  <a:lnTo>
                    <a:pt x="5106" y="147747"/>
                  </a:lnTo>
                  <a:lnTo>
                    <a:pt x="8469" y="164910"/>
                  </a:lnTo>
                  <a:lnTo>
                    <a:pt x="15281" y="177875"/>
                  </a:lnTo>
                  <a:lnTo>
                    <a:pt x="35038" y="196344"/>
                  </a:lnTo>
                  <a:lnTo>
                    <a:pt x="67179" y="201505"/>
                  </a:lnTo>
                  <a:lnTo>
                    <a:pt x="115912" y="195845"/>
                  </a:lnTo>
                  <a:lnTo>
                    <a:pt x="152307" y="18552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878435" y="2961619"/>
              <a:ext cx="507315" cy="295186"/>
            </a:xfrm>
            <a:custGeom>
              <a:avLst/>
              <a:gdLst/>
              <a:ahLst/>
              <a:cxnLst/>
              <a:rect l="0" t="0" r="0" b="0"/>
              <a:pathLst>
                <a:path w="507315" h="295186">
                  <a:moveTo>
                    <a:pt x="0" y="0"/>
                  </a:moveTo>
                  <a:lnTo>
                    <a:pt x="12469" y="31316"/>
                  </a:lnTo>
                  <a:lnTo>
                    <a:pt x="44035" y="84887"/>
                  </a:lnTo>
                  <a:lnTo>
                    <a:pt x="87313" y="140316"/>
                  </a:lnTo>
                  <a:lnTo>
                    <a:pt x="138109" y="199869"/>
                  </a:lnTo>
                  <a:lnTo>
                    <a:pt x="171262" y="252363"/>
                  </a:lnTo>
                  <a:lnTo>
                    <a:pt x="203668" y="295185"/>
                  </a:lnTo>
                  <a:lnTo>
                    <a:pt x="183963" y="232881"/>
                  </a:lnTo>
                  <a:lnTo>
                    <a:pt x="180787" y="198974"/>
                  </a:lnTo>
                  <a:lnTo>
                    <a:pt x="186033" y="185971"/>
                  </a:lnTo>
                  <a:lnTo>
                    <a:pt x="195625" y="175778"/>
                  </a:lnTo>
                  <a:lnTo>
                    <a:pt x="208113" y="167460"/>
                  </a:lnTo>
                  <a:lnTo>
                    <a:pt x="238240" y="162281"/>
                  </a:lnTo>
                  <a:lnTo>
                    <a:pt x="293523" y="167930"/>
                  </a:lnTo>
                  <a:lnTo>
                    <a:pt x="336122" y="173661"/>
                  </a:lnTo>
                  <a:lnTo>
                    <a:pt x="380447" y="176208"/>
                  </a:lnTo>
                  <a:lnTo>
                    <a:pt x="440947" y="177642"/>
                  </a:lnTo>
                  <a:lnTo>
                    <a:pt x="470708" y="173915"/>
                  </a:lnTo>
                  <a:lnTo>
                    <a:pt x="507314" y="1645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5292524" y="4785209"/>
            <a:ext cx="4085939" cy="1179165"/>
            <a:chOff x="5292524" y="4785209"/>
            <a:chExt cx="4085939" cy="1179165"/>
          </a:xfrm>
        </p:grpSpPr>
        <p:sp>
          <p:nvSpPr>
            <p:cNvPr id="93" name="Freeform 92"/>
            <p:cNvSpPr/>
            <p:nvPr/>
          </p:nvSpPr>
          <p:spPr>
            <a:xfrm>
              <a:off x="5292524" y="5059434"/>
              <a:ext cx="4085939" cy="68556"/>
            </a:xfrm>
            <a:custGeom>
              <a:avLst/>
              <a:gdLst/>
              <a:ahLst/>
              <a:cxnLst/>
              <a:rect l="0" t="0" r="0" b="0"/>
              <a:pathLst>
                <a:path w="4085939" h="68556">
                  <a:moveTo>
                    <a:pt x="0" y="68555"/>
                  </a:moveTo>
                  <a:lnTo>
                    <a:pt x="55597" y="64493"/>
                  </a:lnTo>
                  <a:lnTo>
                    <a:pt x="117116" y="56750"/>
                  </a:lnTo>
                  <a:lnTo>
                    <a:pt x="177004" y="63120"/>
                  </a:lnTo>
                  <a:lnTo>
                    <a:pt x="236907" y="56930"/>
                  </a:lnTo>
                  <a:lnTo>
                    <a:pt x="289066" y="55462"/>
                  </a:lnTo>
                  <a:lnTo>
                    <a:pt x="347177" y="55027"/>
                  </a:lnTo>
                  <a:lnTo>
                    <a:pt x="390438" y="54926"/>
                  </a:lnTo>
                  <a:lnTo>
                    <a:pt x="435057" y="54880"/>
                  </a:lnTo>
                  <a:lnTo>
                    <a:pt x="488444" y="47576"/>
                  </a:lnTo>
                  <a:lnTo>
                    <a:pt x="540487" y="43042"/>
                  </a:lnTo>
                  <a:lnTo>
                    <a:pt x="601780" y="41698"/>
                  </a:lnTo>
                  <a:lnTo>
                    <a:pt x="660905" y="34022"/>
                  </a:lnTo>
                  <a:lnTo>
                    <a:pt x="717019" y="29377"/>
                  </a:lnTo>
                  <a:lnTo>
                    <a:pt x="779518" y="28001"/>
                  </a:lnTo>
                  <a:lnTo>
                    <a:pt x="839001" y="27593"/>
                  </a:lnTo>
                  <a:lnTo>
                    <a:pt x="902499" y="34752"/>
                  </a:lnTo>
                  <a:lnTo>
                    <a:pt x="962277" y="39242"/>
                  </a:lnTo>
                  <a:lnTo>
                    <a:pt x="1004056" y="40293"/>
                  </a:lnTo>
                  <a:lnTo>
                    <a:pt x="1048016" y="40759"/>
                  </a:lnTo>
                  <a:lnTo>
                    <a:pt x="1092946" y="40967"/>
                  </a:lnTo>
                  <a:lnTo>
                    <a:pt x="1138305" y="41059"/>
                  </a:lnTo>
                  <a:lnTo>
                    <a:pt x="1183856" y="41100"/>
                  </a:lnTo>
                  <a:lnTo>
                    <a:pt x="1229492" y="41118"/>
                  </a:lnTo>
                  <a:lnTo>
                    <a:pt x="1275166" y="41126"/>
                  </a:lnTo>
                  <a:lnTo>
                    <a:pt x="1322380" y="41130"/>
                  </a:lnTo>
                  <a:lnTo>
                    <a:pt x="1373833" y="41131"/>
                  </a:lnTo>
                  <a:lnTo>
                    <a:pt x="1423108" y="41132"/>
                  </a:lnTo>
                  <a:lnTo>
                    <a:pt x="1471923" y="41133"/>
                  </a:lnTo>
                  <a:lnTo>
                    <a:pt x="1524087" y="41133"/>
                  </a:lnTo>
                  <a:lnTo>
                    <a:pt x="1573678" y="41133"/>
                  </a:lnTo>
                  <a:lnTo>
                    <a:pt x="1622634" y="41133"/>
                  </a:lnTo>
                  <a:lnTo>
                    <a:pt x="1674861" y="41133"/>
                  </a:lnTo>
                  <a:lnTo>
                    <a:pt x="1728542" y="41133"/>
                  </a:lnTo>
                  <a:lnTo>
                    <a:pt x="1782870" y="41133"/>
                  </a:lnTo>
                  <a:lnTo>
                    <a:pt x="1837485" y="41133"/>
                  </a:lnTo>
                  <a:lnTo>
                    <a:pt x="1892227" y="41133"/>
                  </a:lnTo>
                  <a:lnTo>
                    <a:pt x="1945503" y="39609"/>
                  </a:lnTo>
                  <a:lnTo>
                    <a:pt x="1994572" y="33854"/>
                  </a:lnTo>
                  <a:lnTo>
                    <a:pt x="2045834" y="30281"/>
                  </a:lnTo>
                  <a:lnTo>
                    <a:pt x="2099087" y="28692"/>
                  </a:lnTo>
                  <a:lnTo>
                    <a:pt x="2153225" y="27986"/>
                  </a:lnTo>
                  <a:lnTo>
                    <a:pt x="2207755" y="27673"/>
                  </a:lnTo>
                  <a:lnTo>
                    <a:pt x="2262460" y="27533"/>
                  </a:lnTo>
                  <a:lnTo>
                    <a:pt x="2317243" y="27471"/>
                  </a:lnTo>
                  <a:lnTo>
                    <a:pt x="2372059" y="27444"/>
                  </a:lnTo>
                  <a:lnTo>
                    <a:pt x="2426892" y="27431"/>
                  </a:lnTo>
                  <a:lnTo>
                    <a:pt x="2481732" y="27426"/>
                  </a:lnTo>
                  <a:lnTo>
                    <a:pt x="2536574" y="27424"/>
                  </a:lnTo>
                  <a:lnTo>
                    <a:pt x="2588371" y="27423"/>
                  </a:lnTo>
                  <a:lnTo>
                    <a:pt x="2631705" y="27422"/>
                  </a:lnTo>
                  <a:lnTo>
                    <a:pt x="2675340" y="23359"/>
                  </a:lnTo>
                  <a:lnTo>
                    <a:pt x="2721647" y="17999"/>
                  </a:lnTo>
                  <a:lnTo>
                    <a:pt x="2772698" y="15616"/>
                  </a:lnTo>
                  <a:lnTo>
                    <a:pt x="2825856" y="14558"/>
                  </a:lnTo>
                  <a:lnTo>
                    <a:pt x="2879952" y="14087"/>
                  </a:lnTo>
                  <a:lnTo>
                    <a:pt x="2934464" y="13878"/>
                  </a:lnTo>
                  <a:lnTo>
                    <a:pt x="2989160" y="13785"/>
                  </a:lnTo>
                  <a:lnTo>
                    <a:pt x="3040892" y="13744"/>
                  </a:lnTo>
                  <a:lnTo>
                    <a:pt x="3084197" y="13725"/>
                  </a:lnTo>
                  <a:lnTo>
                    <a:pt x="3127819" y="13717"/>
                  </a:lnTo>
                  <a:lnTo>
                    <a:pt x="3191141" y="13713"/>
                  </a:lnTo>
                  <a:lnTo>
                    <a:pt x="3252559" y="13711"/>
                  </a:lnTo>
                  <a:lnTo>
                    <a:pt x="3298118" y="13711"/>
                  </a:lnTo>
                  <a:lnTo>
                    <a:pt x="3348835" y="13711"/>
                  </a:lnTo>
                  <a:lnTo>
                    <a:pt x="3401845" y="13711"/>
                  </a:lnTo>
                  <a:lnTo>
                    <a:pt x="3454351" y="13711"/>
                  </a:lnTo>
                  <a:lnTo>
                    <a:pt x="3503079" y="13711"/>
                  </a:lnTo>
                  <a:lnTo>
                    <a:pt x="3558779" y="6432"/>
                  </a:lnTo>
                  <a:lnTo>
                    <a:pt x="3618786" y="1905"/>
                  </a:lnTo>
                  <a:lnTo>
                    <a:pt x="3662491" y="847"/>
                  </a:lnTo>
                  <a:lnTo>
                    <a:pt x="3707306" y="376"/>
                  </a:lnTo>
                  <a:lnTo>
                    <a:pt x="3752615" y="167"/>
                  </a:lnTo>
                  <a:lnTo>
                    <a:pt x="3813670" y="49"/>
                  </a:lnTo>
                  <a:lnTo>
                    <a:pt x="3870354" y="14"/>
                  </a:lnTo>
                  <a:lnTo>
                    <a:pt x="3925744" y="4"/>
                  </a:lnTo>
                  <a:lnTo>
                    <a:pt x="3980750" y="1"/>
                  </a:lnTo>
                  <a:lnTo>
                    <a:pt x="4035643" y="0"/>
                  </a:lnTo>
                  <a:lnTo>
                    <a:pt x="4060030" y="4062"/>
                  </a:lnTo>
                  <a:lnTo>
                    <a:pt x="4085938" y="137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6526532" y="4853765"/>
              <a:ext cx="41135" cy="521027"/>
            </a:xfrm>
            <a:custGeom>
              <a:avLst/>
              <a:gdLst/>
              <a:ahLst/>
              <a:cxnLst/>
              <a:rect l="0" t="0" r="0" b="0"/>
              <a:pathLst>
                <a:path w="41135" h="521027">
                  <a:moveTo>
                    <a:pt x="41134" y="0"/>
                  </a:moveTo>
                  <a:lnTo>
                    <a:pt x="41134" y="45309"/>
                  </a:lnTo>
                  <a:lnTo>
                    <a:pt x="41134" y="106018"/>
                  </a:lnTo>
                  <a:lnTo>
                    <a:pt x="41134" y="155285"/>
                  </a:lnTo>
                  <a:lnTo>
                    <a:pt x="33855" y="212577"/>
                  </a:lnTo>
                  <a:lnTo>
                    <a:pt x="30281" y="260029"/>
                  </a:lnTo>
                  <a:lnTo>
                    <a:pt x="27170" y="310572"/>
                  </a:lnTo>
                  <a:lnTo>
                    <a:pt x="18376" y="369292"/>
                  </a:lnTo>
                  <a:lnTo>
                    <a:pt x="15785" y="417026"/>
                  </a:lnTo>
                  <a:lnTo>
                    <a:pt x="7047" y="473453"/>
                  </a:lnTo>
                  <a:lnTo>
                    <a:pt x="0" y="5210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6869312" y="4840054"/>
              <a:ext cx="52051" cy="521027"/>
            </a:xfrm>
            <a:custGeom>
              <a:avLst/>
              <a:gdLst/>
              <a:ahLst/>
              <a:cxnLst/>
              <a:rect l="0" t="0" r="0" b="0"/>
              <a:pathLst>
                <a:path w="52051" h="521027">
                  <a:moveTo>
                    <a:pt x="41134" y="0"/>
                  </a:moveTo>
                  <a:lnTo>
                    <a:pt x="50556" y="45309"/>
                  </a:lnTo>
                  <a:lnTo>
                    <a:pt x="52050" y="104495"/>
                  </a:lnTo>
                  <a:lnTo>
                    <a:pt x="47001" y="148007"/>
                  </a:lnTo>
                  <a:lnTo>
                    <a:pt x="42872" y="208050"/>
                  </a:lnTo>
                  <a:lnTo>
                    <a:pt x="34370" y="257156"/>
                  </a:lnTo>
                  <a:lnTo>
                    <a:pt x="26447" y="302694"/>
                  </a:lnTo>
                  <a:lnTo>
                    <a:pt x="17848" y="356957"/>
                  </a:lnTo>
                  <a:lnTo>
                    <a:pt x="8948" y="411543"/>
                  </a:lnTo>
                  <a:lnTo>
                    <a:pt x="3977" y="458148"/>
                  </a:lnTo>
                  <a:lnTo>
                    <a:pt x="0" y="52102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7225803" y="4867477"/>
              <a:ext cx="68557" cy="479893"/>
            </a:xfrm>
            <a:custGeom>
              <a:avLst/>
              <a:gdLst/>
              <a:ahLst/>
              <a:cxnLst/>
              <a:rect l="0" t="0" r="0" b="0"/>
              <a:pathLst>
                <a:path w="68557" h="479893">
                  <a:moveTo>
                    <a:pt x="68556" y="0"/>
                  </a:moveTo>
                  <a:lnTo>
                    <a:pt x="67032" y="51685"/>
                  </a:lnTo>
                  <a:lnTo>
                    <a:pt x="59133" y="99612"/>
                  </a:lnTo>
                  <a:lnTo>
                    <a:pt x="56751" y="144821"/>
                  </a:lnTo>
                  <a:lnTo>
                    <a:pt x="48131" y="199826"/>
                  </a:lnTo>
                  <a:lnTo>
                    <a:pt x="31570" y="260882"/>
                  </a:lnTo>
                  <a:lnTo>
                    <a:pt x="18156" y="316821"/>
                  </a:lnTo>
                  <a:lnTo>
                    <a:pt x="9086" y="369837"/>
                  </a:lnTo>
                  <a:lnTo>
                    <a:pt x="4038" y="416759"/>
                  </a:lnTo>
                  <a:lnTo>
                    <a:pt x="0" y="47989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7719406" y="4785209"/>
              <a:ext cx="27424" cy="575872"/>
            </a:xfrm>
            <a:custGeom>
              <a:avLst/>
              <a:gdLst/>
              <a:ahLst/>
              <a:cxnLst/>
              <a:rect l="0" t="0" r="0" b="0"/>
              <a:pathLst>
                <a:path w="27424" h="575872">
                  <a:moveTo>
                    <a:pt x="27423" y="0"/>
                  </a:moveTo>
                  <a:lnTo>
                    <a:pt x="27423" y="54732"/>
                  </a:lnTo>
                  <a:lnTo>
                    <a:pt x="27423" y="95421"/>
                  </a:lnTo>
                  <a:lnTo>
                    <a:pt x="27423" y="142958"/>
                  </a:lnTo>
                  <a:lnTo>
                    <a:pt x="25899" y="196078"/>
                  </a:lnTo>
                  <a:lnTo>
                    <a:pt x="20144" y="255235"/>
                  </a:lnTo>
                  <a:lnTo>
                    <a:pt x="12508" y="313012"/>
                  </a:lnTo>
                  <a:lnTo>
                    <a:pt x="5559" y="370684"/>
                  </a:lnTo>
                  <a:lnTo>
                    <a:pt x="2471" y="431863"/>
                  </a:lnTo>
                  <a:lnTo>
                    <a:pt x="1099" y="486476"/>
                  </a:lnTo>
                  <a:lnTo>
                    <a:pt x="325" y="543798"/>
                  </a:lnTo>
                  <a:lnTo>
                    <a:pt x="0" y="57587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6361997" y="5510412"/>
              <a:ext cx="173437" cy="453962"/>
            </a:xfrm>
            <a:custGeom>
              <a:avLst/>
              <a:gdLst/>
              <a:ahLst/>
              <a:cxnLst/>
              <a:rect l="0" t="0" r="0" b="0"/>
              <a:pathLst>
                <a:path w="173437" h="453962">
                  <a:moveTo>
                    <a:pt x="0" y="42625"/>
                  </a:moveTo>
                  <a:lnTo>
                    <a:pt x="45448" y="4456"/>
                  </a:lnTo>
                  <a:lnTo>
                    <a:pt x="57721" y="421"/>
                  </a:lnTo>
                  <a:lnTo>
                    <a:pt x="83546" y="0"/>
                  </a:lnTo>
                  <a:lnTo>
                    <a:pt x="92261" y="6591"/>
                  </a:lnTo>
                  <a:lnTo>
                    <a:pt x="101944" y="30165"/>
                  </a:lnTo>
                  <a:lnTo>
                    <a:pt x="100116" y="77697"/>
                  </a:lnTo>
                  <a:lnTo>
                    <a:pt x="80997" y="129788"/>
                  </a:lnTo>
                  <a:lnTo>
                    <a:pt x="82944" y="131203"/>
                  </a:lnTo>
                  <a:lnTo>
                    <a:pt x="87289" y="129099"/>
                  </a:lnTo>
                  <a:lnTo>
                    <a:pt x="122519" y="140696"/>
                  </a:lnTo>
                  <a:lnTo>
                    <a:pt x="142306" y="159338"/>
                  </a:lnTo>
                  <a:lnTo>
                    <a:pt x="162011" y="199591"/>
                  </a:lnTo>
                  <a:lnTo>
                    <a:pt x="173436" y="250113"/>
                  </a:lnTo>
                  <a:lnTo>
                    <a:pt x="172758" y="299614"/>
                  </a:lnTo>
                  <a:lnTo>
                    <a:pt x="158847" y="347289"/>
                  </a:lnTo>
                  <a:lnTo>
                    <a:pt x="142201" y="379129"/>
                  </a:lnTo>
                  <a:lnTo>
                    <a:pt x="81132" y="434250"/>
                  </a:lnTo>
                  <a:lnTo>
                    <a:pt x="41134" y="45396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6713115" y="5553037"/>
              <a:ext cx="142487" cy="75803"/>
            </a:xfrm>
            <a:custGeom>
              <a:avLst/>
              <a:gdLst/>
              <a:ahLst/>
              <a:cxnLst/>
              <a:rect l="0" t="0" r="0" b="0"/>
              <a:pathLst>
                <a:path w="142487" h="75803">
                  <a:moveTo>
                    <a:pt x="19085" y="0"/>
                  </a:moveTo>
                  <a:lnTo>
                    <a:pt x="0" y="57252"/>
                  </a:lnTo>
                  <a:lnTo>
                    <a:pt x="4839" y="65590"/>
                  </a:lnTo>
                  <a:lnTo>
                    <a:pt x="15681" y="71149"/>
                  </a:lnTo>
                  <a:lnTo>
                    <a:pt x="44995" y="75802"/>
                  </a:lnTo>
                  <a:lnTo>
                    <a:pt x="101054" y="66376"/>
                  </a:lnTo>
                  <a:lnTo>
                    <a:pt x="142486" y="5484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6855601" y="5415924"/>
              <a:ext cx="27423" cy="397626"/>
            </a:xfrm>
            <a:custGeom>
              <a:avLst/>
              <a:gdLst/>
              <a:ahLst/>
              <a:cxnLst/>
              <a:rect l="0" t="0" r="0" b="0"/>
              <a:pathLst>
                <a:path w="27423" h="397626">
                  <a:moveTo>
                    <a:pt x="27422" y="0"/>
                  </a:moveTo>
                  <a:lnTo>
                    <a:pt x="17999" y="45309"/>
                  </a:lnTo>
                  <a:lnTo>
                    <a:pt x="14981" y="104495"/>
                  </a:lnTo>
                  <a:lnTo>
                    <a:pt x="14275" y="148007"/>
                  </a:lnTo>
                  <a:lnTo>
                    <a:pt x="6600" y="208050"/>
                  </a:lnTo>
                  <a:lnTo>
                    <a:pt x="9233" y="257156"/>
                  </a:lnTo>
                  <a:lnTo>
                    <a:pt x="3404" y="316219"/>
                  </a:lnTo>
                  <a:lnTo>
                    <a:pt x="672" y="372800"/>
                  </a:lnTo>
                  <a:lnTo>
                    <a:pt x="0" y="39762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7102126" y="5477202"/>
              <a:ext cx="174228" cy="322637"/>
            </a:xfrm>
            <a:custGeom>
              <a:avLst/>
              <a:gdLst/>
              <a:ahLst/>
              <a:cxnLst/>
              <a:rect l="0" t="0" r="0" b="0"/>
              <a:pathLst>
                <a:path w="174228" h="322637">
                  <a:moveTo>
                    <a:pt x="137389" y="7279"/>
                  </a:moveTo>
                  <a:lnTo>
                    <a:pt x="115552" y="0"/>
                  </a:lnTo>
                  <a:lnTo>
                    <a:pt x="92644" y="489"/>
                  </a:lnTo>
                  <a:lnTo>
                    <a:pt x="67227" y="7308"/>
                  </a:lnTo>
                  <a:lnTo>
                    <a:pt x="40697" y="20495"/>
                  </a:lnTo>
                  <a:lnTo>
                    <a:pt x="7344" y="52328"/>
                  </a:lnTo>
                  <a:lnTo>
                    <a:pt x="1941" y="66258"/>
                  </a:lnTo>
                  <a:lnTo>
                    <a:pt x="0" y="97985"/>
                  </a:lnTo>
                  <a:lnTo>
                    <a:pt x="4663" y="105836"/>
                  </a:lnTo>
                  <a:lnTo>
                    <a:pt x="12341" y="108023"/>
                  </a:lnTo>
                  <a:lnTo>
                    <a:pt x="70421" y="95985"/>
                  </a:lnTo>
                  <a:lnTo>
                    <a:pt x="96961" y="99010"/>
                  </a:lnTo>
                  <a:lnTo>
                    <a:pt x="137597" y="116556"/>
                  </a:lnTo>
                  <a:lnTo>
                    <a:pt x="156778" y="136590"/>
                  </a:lnTo>
                  <a:lnTo>
                    <a:pt x="168858" y="162252"/>
                  </a:lnTo>
                  <a:lnTo>
                    <a:pt x="174227" y="193970"/>
                  </a:lnTo>
                  <a:lnTo>
                    <a:pt x="168488" y="224318"/>
                  </a:lnTo>
                  <a:lnTo>
                    <a:pt x="162692" y="238809"/>
                  </a:lnTo>
                  <a:lnTo>
                    <a:pt x="140002" y="263036"/>
                  </a:lnTo>
                  <a:lnTo>
                    <a:pt x="78599" y="309822"/>
                  </a:lnTo>
                  <a:lnTo>
                    <a:pt x="27698" y="32263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7514114" y="5402213"/>
              <a:ext cx="236990" cy="397626"/>
            </a:xfrm>
            <a:custGeom>
              <a:avLst/>
              <a:gdLst/>
              <a:ahLst/>
              <a:cxnLst/>
              <a:rect l="0" t="0" r="0" b="0"/>
              <a:pathLst>
                <a:path w="236990" h="397626">
                  <a:moveTo>
                    <a:pt x="13336" y="0"/>
                  </a:moveTo>
                  <a:lnTo>
                    <a:pt x="3912" y="35886"/>
                  </a:lnTo>
                  <a:lnTo>
                    <a:pt x="895" y="90530"/>
                  </a:lnTo>
                  <a:lnTo>
                    <a:pt x="0" y="147516"/>
                  </a:lnTo>
                  <a:lnTo>
                    <a:pt x="1259" y="210444"/>
                  </a:lnTo>
                  <a:lnTo>
                    <a:pt x="12127" y="266837"/>
                  </a:lnTo>
                  <a:lnTo>
                    <a:pt x="26002" y="298363"/>
                  </a:lnTo>
                  <a:lnTo>
                    <a:pt x="50451" y="319485"/>
                  </a:lnTo>
                  <a:lnTo>
                    <a:pt x="65501" y="327250"/>
                  </a:lnTo>
                  <a:lnTo>
                    <a:pt x="94412" y="331816"/>
                  </a:lnTo>
                  <a:lnTo>
                    <a:pt x="122496" y="327243"/>
                  </a:lnTo>
                  <a:lnTo>
                    <a:pt x="150212" y="315054"/>
                  </a:lnTo>
                  <a:lnTo>
                    <a:pt x="184232" y="283783"/>
                  </a:lnTo>
                  <a:lnTo>
                    <a:pt x="221501" y="232271"/>
                  </a:lnTo>
                  <a:lnTo>
                    <a:pt x="234333" y="205304"/>
                  </a:lnTo>
                  <a:lnTo>
                    <a:pt x="236989" y="178084"/>
                  </a:lnTo>
                  <a:lnTo>
                    <a:pt x="235564" y="164427"/>
                  </a:lnTo>
                  <a:lnTo>
                    <a:pt x="230044" y="156846"/>
                  </a:lnTo>
                  <a:lnTo>
                    <a:pt x="221794" y="153315"/>
                  </a:lnTo>
                  <a:lnTo>
                    <a:pt x="211723" y="152484"/>
                  </a:lnTo>
                  <a:lnTo>
                    <a:pt x="201962" y="158025"/>
                  </a:lnTo>
                  <a:lnTo>
                    <a:pt x="182991" y="180431"/>
                  </a:lnTo>
                  <a:lnTo>
                    <a:pt x="155181" y="234584"/>
                  </a:lnTo>
                  <a:lnTo>
                    <a:pt x="142202" y="291594"/>
                  </a:lnTo>
                  <a:lnTo>
                    <a:pt x="138355" y="347081"/>
                  </a:lnTo>
                  <a:lnTo>
                    <a:pt x="136736" y="39762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5758705" y="4812632"/>
            <a:ext cx="466182" cy="959223"/>
            <a:chOff x="5758705" y="4812632"/>
            <a:chExt cx="466182" cy="959223"/>
          </a:xfrm>
        </p:grpSpPr>
        <p:sp>
          <p:nvSpPr>
            <p:cNvPr id="104" name="Freeform 103"/>
            <p:cNvSpPr/>
            <p:nvPr/>
          </p:nvSpPr>
          <p:spPr>
            <a:xfrm>
              <a:off x="6101485" y="4853765"/>
              <a:ext cx="123402" cy="452471"/>
            </a:xfrm>
            <a:custGeom>
              <a:avLst/>
              <a:gdLst/>
              <a:ahLst/>
              <a:cxnLst/>
              <a:rect l="0" t="0" r="0" b="0"/>
              <a:pathLst>
                <a:path w="123402" h="452471">
                  <a:moveTo>
                    <a:pt x="123401" y="0"/>
                  </a:moveTo>
                  <a:lnTo>
                    <a:pt x="103031" y="35887"/>
                  </a:lnTo>
                  <a:lnTo>
                    <a:pt x="87572" y="89007"/>
                  </a:lnTo>
                  <a:lnTo>
                    <a:pt x="68701" y="149446"/>
                  </a:lnTo>
                  <a:lnTo>
                    <a:pt x="54888" y="203737"/>
                  </a:lnTo>
                  <a:lnTo>
                    <a:pt x="41146" y="265527"/>
                  </a:lnTo>
                  <a:lnTo>
                    <a:pt x="22854" y="327351"/>
                  </a:lnTo>
                  <a:lnTo>
                    <a:pt x="9141" y="384251"/>
                  </a:lnTo>
                  <a:lnTo>
                    <a:pt x="4063" y="415041"/>
                  </a:lnTo>
                  <a:lnTo>
                    <a:pt x="0" y="4524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5854683" y="4812632"/>
              <a:ext cx="137113" cy="452470"/>
            </a:xfrm>
            <a:custGeom>
              <a:avLst/>
              <a:gdLst/>
              <a:ahLst/>
              <a:cxnLst/>
              <a:rect l="0" t="0" r="0" b="0"/>
              <a:pathLst>
                <a:path w="137113" h="452470">
                  <a:moveTo>
                    <a:pt x="137112" y="0"/>
                  </a:moveTo>
                  <a:lnTo>
                    <a:pt x="107282" y="52870"/>
                  </a:lnTo>
                  <a:lnTo>
                    <a:pt x="85616" y="105041"/>
                  </a:lnTo>
                  <a:lnTo>
                    <a:pt x="69549" y="165696"/>
                  </a:lnTo>
                  <a:lnTo>
                    <a:pt x="59856" y="215325"/>
                  </a:lnTo>
                  <a:lnTo>
                    <a:pt x="45835" y="270483"/>
                  </a:lnTo>
                  <a:lnTo>
                    <a:pt x="32031" y="323221"/>
                  </a:lnTo>
                  <a:lnTo>
                    <a:pt x="13719" y="382758"/>
                  </a:lnTo>
                  <a:lnTo>
                    <a:pt x="4065" y="420642"/>
                  </a:lnTo>
                  <a:lnTo>
                    <a:pt x="0" y="4524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5758705" y="5470769"/>
              <a:ext cx="68557" cy="274226"/>
            </a:xfrm>
            <a:custGeom>
              <a:avLst/>
              <a:gdLst/>
              <a:ahLst/>
              <a:cxnLst/>
              <a:rect l="0" t="0" r="0" b="0"/>
              <a:pathLst>
                <a:path w="68557" h="274226">
                  <a:moveTo>
                    <a:pt x="68556" y="0"/>
                  </a:moveTo>
                  <a:lnTo>
                    <a:pt x="56086" y="45309"/>
                  </a:lnTo>
                  <a:lnTo>
                    <a:pt x="35746" y="106018"/>
                  </a:lnTo>
                  <a:lnTo>
                    <a:pt x="24520" y="155285"/>
                  </a:lnTo>
                  <a:lnTo>
                    <a:pt x="14452" y="199526"/>
                  </a:lnTo>
                  <a:lnTo>
                    <a:pt x="4282" y="246506"/>
                  </a:lnTo>
                  <a:lnTo>
                    <a:pt x="0" y="27422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5905982" y="5467158"/>
              <a:ext cx="181792" cy="304697"/>
            </a:xfrm>
            <a:custGeom>
              <a:avLst/>
              <a:gdLst/>
              <a:ahLst/>
              <a:cxnLst/>
              <a:rect l="0" t="0" r="0" b="0"/>
              <a:pathLst>
                <a:path w="181792" h="304697">
                  <a:moveTo>
                    <a:pt x="72102" y="17323"/>
                  </a:moveTo>
                  <a:lnTo>
                    <a:pt x="86660" y="2765"/>
                  </a:lnTo>
                  <a:lnTo>
                    <a:pt x="95518" y="0"/>
                  </a:lnTo>
                  <a:lnTo>
                    <a:pt x="117549" y="991"/>
                  </a:lnTo>
                  <a:lnTo>
                    <a:pt x="126775" y="7958"/>
                  </a:lnTo>
                  <a:lnTo>
                    <a:pt x="141090" y="31950"/>
                  </a:lnTo>
                  <a:lnTo>
                    <a:pt x="144404" y="62926"/>
                  </a:lnTo>
                  <a:lnTo>
                    <a:pt x="137706" y="118688"/>
                  </a:lnTo>
                  <a:lnTo>
                    <a:pt x="122009" y="179390"/>
                  </a:lnTo>
                  <a:lnTo>
                    <a:pt x="98062" y="227846"/>
                  </a:lnTo>
                  <a:lnTo>
                    <a:pt x="52104" y="289139"/>
                  </a:lnTo>
                  <a:lnTo>
                    <a:pt x="28174" y="304696"/>
                  </a:lnTo>
                  <a:lnTo>
                    <a:pt x="18441" y="303360"/>
                  </a:lnTo>
                  <a:lnTo>
                    <a:pt x="10429" y="296375"/>
                  </a:lnTo>
                  <a:lnTo>
                    <a:pt x="3564" y="285625"/>
                  </a:lnTo>
                  <a:lnTo>
                    <a:pt x="0" y="261492"/>
                  </a:lnTo>
                  <a:lnTo>
                    <a:pt x="1182" y="248658"/>
                  </a:lnTo>
                  <a:lnTo>
                    <a:pt x="10620" y="226273"/>
                  </a:lnTo>
                  <a:lnTo>
                    <a:pt x="17403" y="216038"/>
                  </a:lnTo>
                  <a:lnTo>
                    <a:pt x="37127" y="200603"/>
                  </a:lnTo>
                  <a:lnTo>
                    <a:pt x="62651" y="190189"/>
                  </a:lnTo>
                  <a:lnTo>
                    <a:pt x="94308" y="185560"/>
                  </a:lnTo>
                  <a:lnTo>
                    <a:pt x="124629" y="191628"/>
                  </a:lnTo>
                  <a:lnTo>
                    <a:pt x="181791" y="2229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8130742" y="4812632"/>
            <a:ext cx="1297191" cy="1083185"/>
            <a:chOff x="8130742" y="4812632"/>
            <a:chExt cx="1297191" cy="1083185"/>
          </a:xfrm>
        </p:grpSpPr>
        <p:sp>
          <p:nvSpPr>
            <p:cNvPr id="109" name="Freeform 108"/>
            <p:cNvSpPr/>
            <p:nvPr/>
          </p:nvSpPr>
          <p:spPr>
            <a:xfrm>
              <a:off x="8199299" y="4908610"/>
              <a:ext cx="41134" cy="425048"/>
            </a:xfrm>
            <a:custGeom>
              <a:avLst/>
              <a:gdLst/>
              <a:ahLst/>
              <a:cxnLst/>
              <a:rect l="0" t="0" r="0" b="0"/>
              <a:pathLst>
                <a:path w="41134" h="425048">
                  <a:moveTo>
                    <a:pt x="41133" y="0"/>
                  </a:moveTo>
                  <a:lnTo>
                    <a:pt x="31710" y="45309"/>
                  </a:lnTo>
                  <a:lnTo>
                    <a:pt x="27169" y="106018"/>
                  </a:lnTo>
                  <a:lnTo>
                    <a:pt x="20708" y="155285"/>
                  </a:lnTo>
                  <a:lnTo>
                    <a:pt x="16820" y="211714"/>
                  </a:lnTo>
                  <a:lnTo>
                    <a:pt x="13569" y="266247"/>
                  </a:lnTo>
                  <a:lnTo>
                    <a:pt x="4698" y="325690"/>
                  </a:lnTo>
                  <a:lnTo>
                    <a:pt x="1392" y="384098"/>
                  </a:lnTo>
                  <a:lnTo>
                    <a:pt x="0" y="42504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8500945" y="4812632"/>
              <a:ext cx="41135" cy="397625"/>
            </a:xfrm>
            <a:custGeom>
              <a:avLst/>
              <a:gdLst/>
              <a:ahLst/>
              <a:cxnLst/>
              <a:rect l="0" t="0" r="0" b="0"/>
              <a:pathLst>
                <a:path w="41135" h="397625">
                  <a:moveTo>
                    <a:pt x="41134" y="0"/>
                  </a:moveTo>
                  <a:lnTo>
                    <a:pt x="31710" y="35886"/>
                  </a:lnTo>
                  <a:lnTo>
                    <a:pt x="27169" y="93577"/>
                  </a:lnTo>
                  <a:lnTo>
                    <a:pt x="20708" y="142138"/>
                  </a:lnTo>
                  <a:lnTo>
                    <a:pt x="12759" y="194190"/>
                  </a:lnTo>
                  <a:lnTo>
                    <a:pt x="5670" y="247794"/>
                  </a:lnTo>
                  <a:lnTo>
                    <a:pt x="2520" y="302087"/>
                  </a:lnTo>
                  <a:lnTo>
                    <a:pt x="1120" y="344499"/>
                  </a:lnTo>
                  <a:lnTo>
                    <a:pt x="0" y="39762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8130742" y="5569553"/>
              <a:ext cx="173494" cy="326264"/>
            </a:xfrm>
            <a:custGeom>
              <a:avLst/>
              <a:gdLst/>
              <a:ahLst/>
              <a:cxnLst/>
              <a:rect l="0" t="0" r="0" b="0"/>
              <a:pathLst>
                <a:path w="173494" h="326264">
                  <a:moveTo>
                    <a:pt x="0" y="52040"/>
                  </a:moveTo>
                  <a:lnTo>
                    <a:pt x="23416" y="31670"/>
                  </a:lnTo>
                  <a:lnTo>
                    <a:pt x="83546" y="6662"/>
                  </a:lnTo>
                  <a:lnTo>
                    <a:pt x="131059" y="0"/>
                  </a:lnTo>
                  <a:lnTo>
                    <a:pt x="143741" y="3636"/>
                  </a:lnTo>
                  <a:lnTo>
                    <a:pt x="153719" y="10629"/>
                  </a:lnTo>
                  <a:lnTo>
                    <a:pt x="161894" y="19862"/>
                  </a:lnTo>
                  <a:lnTo>
                    <a:pt x="170979" y="46372"/>
                  </a:lnTo>
                  <a:lnTo>
                    <a:pt x="173493" y="76943"/>
                  </a:lnTo>
                  <a:lnTo>
                    <a:pt x="162693" y="137871"/>
                  </a:lnTo>
                  <a:lnTo>
                    <a:pt x="150278" y="190208"/>
                  </a:lnTo>
                  <a:lnTo>
                    <a:pt x="141014" y="244310"/>
                  </a:lnTo>
                  <a:lnTo>
                    <a:pt x="138269" y="290809"/>
                  </a:lnTo>
                  <a:lnTo>
                    <a:pt x="137112" y="32626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8403754" y="5496104"/>
              <a:ext cx="175723" cy="313521"/>
            </a:xfrm>
            <a:custGeom>
              <a:avLst/>
              <a:gdLst/>
              <a:ahLst/>
              <a:cxnLst/>
              <a:rect l="0" t="0" r="0" b="0"/>
              <a:pathLst>
                <a:path w="175723" h="313521">
                  <a:moveTo>
                    <a:pt x="110902" y="15799"/>
                  </a:moveTo>
                  <a:lnTo>
                    <a:pt x="96345" y="1241"/>
                  </a:lnTo>
                  <a:lnTo>
                    <a:pt x="87486" y="0"/>
                  </a:lnTo>
                  <a:lnTo>
                    <a:pt x="65455" y="6746"/>
                  </a:lnTo>
                  <a:lnTo>
                    <a:pt x="27357" y="27674"/>
                  </a:lnTo>
                  <a:lnTo>
                    <a:pt x="8770" y="48499"/>
                  </a:lnTo>
                  <a:lnTo>
                    <a:pt x="1680" y="60451"/>
                  </a:lnTo>
                  <a:lnTo>
                    <a:pt x="0" y="71466"/>
                  </a:lnTo>
                  <a:lnTo>
                    <a:pt x="1928" y="81856"/>
                  </a:lnTo>
                  <a:lnTo>
                    <a:pt x="6260" y="91830"/>
                  </a:lnTo>
                  <a:lnTo>
                    <a:pt x="34193" y="120424"/>
                  </a:lnTo>
                  <a:lnTo>
                    <a:pt x="84577" y="157384"/>
                  </a:lnTo>
                  <a:lnTo>
                    <a:pt x="144902" y="203173"/>
                  </a:lnTo>
                  <a:lnTo>
                    <a:pt x="166849" y="245161"/>
                  </a:lnTo>
                  <a:lnTo>
                    <a:pt x="175722" y="296197"/>
                  </a:lnTo>
                  <a:lnTo>
                    <a:pt x="172397" y="306327"/>
                  </a:lnTo>
                  <a:lnTo>
                    <a:pt x="165610" y="311557"/>
                  </a:lnTo>
                  <a:lnTo>
                    <a:pt x="156514" y="313520"/>
                  </a:lnTo>
                  <a:lnTo>
                    <a:pt x="148928" y="310258"/>
                  </a:lnTo>
                  <a:lnTo>
                    <a:pt x="136435" y="294446"/>
                  </a:lnTo>
                  <a:lnTo>
                    <a:pt x="128116" y="252570"/>
                  </a:lnTo>
                  <a:lnTo>
                    <a:pt x="132930" y="201568"/>
                  </a:lnTo>
                  <a:lnTo>
                    <a:pt x="136726" y="140583"/>
                  </a:lnTo>
                  <a:lnTo>
                    <a:pt x="145130" y="88828"/>
                  </a:lnTo>
                  <a:lnTo>
                    <a:pt x="152035" y="295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9268772" y="4894899"/>
              <a:ext cx="159161" cy="493604"/>
            </a:xfrm>
            <a:custGeom>
              <a:avLst/>
              <a:gdLst/>
              <a:ahLst/>
              <a:cxnLst/>
              <a:rect l="0" t="0" r="0" b="0"/>
              <a:pathLst>
                <a:path w="159161" h="493604">
                  <a:moveTo>
                    <a:pt x="54845" y="0"/>
                  </a:moveTo>
                  <a:lnTo>
                    <a:pt x="110403" y="55558"/>
                  </a:lnTo>
                  <a:lnTo>
                    <a:pt x="146394" y="91549"/>
                  </a:lnTo>
                  <a:lnTo>
                    <a:pt x="156472" y="117877"/>
                  </a:lnTo>
                  <a:lnTo>
                    <a:pt x="159160" y="133430"/>
                  </a:lnTo>
                  <a:lnTo>
                    <a:pt x="154020" y="162898"/>
                  </a:lnTo>
                  <a:lnTo>
                    <a:pt x="125894" y="226335"/>
                  </a:lnTo>
                  <a:lnTo>
                    <a:pt x="92521" y="286601"/>
                  </a:lnTo>
                  <a:lnTo>
                    <a:pt x="69679" y="342516"/>
                  </a:lnTo>
                  <a:lnTo>
                    <a:pt x="43218" y="397573"/>
                  </a:lnTo>
                  <a:lnTo>
                    <a:pt x="19596" y="450936"/>
                  </a:lnTo>
                  <a:lnTo>
                    <a:pt x="0" y="49360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5" name="Freeform 114"/>
          <p:cNvSpPr/>
          <p:nvPr/>
        </p:nvSpPr>
        <p:spPr>
          <a:xfrm>
            <a:off x="5295451" y="4922321"/>
            <a:ext cx="189031" cy="411337"/>
          </a:xfrm>
          <a:custGeom>
            <a:avLst/>
            <a:gdLst/>
            <a:ahLst/>
            <a:cxnLst/>
            <a:rect l="0" t="0" r="0" b="0"/>
            <a:pathLst>
              <a:path w="189031" h="411337">
                <a:moveTo>
                  <a:pt x="134185" y="0"/>
                </a:moveTo>
                <a:lnTo>
                  <a:pt x="104355" y="59660"/>
                </a:lnTo>
                <a:lnTo>
                  <a:pt x="77002" y="121644"/>
                </a:lnTo>
                <a:lnTo>
                  <a:pt x="54441" y="171293"/>
                </a:lnTo>
                <a:lnTo>
                  <a:pt x="28459" y="224598"/>
                </a:lnTo>
                <a:lnTo>
                  <a:pt x="1464" y="264429"/>
                </a:lnTo>
                <a:lnTo>
                  <a:pt x="0" y="273788"/>
                </a:lnTo>
                <a:lnTo>
                  <a:pt x="3595" y="281551"/>
                </a:lnTo>
                <a:lnTo>
                  <a:pt x="19777" y="294238"/>
                </a:lnTo>
                <a:lnTo>
                  <a:pt x="80524" y="319555"/>
                </a:lnTo>
                <a:lnTo>
                  <a:pt x="123472" y="349083"/>
                </a:lnTo>
                <a:lnTo>
                  <a:pt x="180812" y="403312"/>
                </a:lnTo>
                <a:lnTo>
                  <a:pt x="189030" y="41133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Freeform 115"/>
          <p:cNvSpPr/>
          <p:nvPr/>
        </p:nvSpPr>
        <p:spPr>
          <a:xfrm>
            <a:off x="6512820" y="4488996"/>
            <a:ext cx="289948" cy="268845"/>
          </a:xfrm>
          <a:custGeom>
            <a:avLst/>
            <a:gdLst/>
            <a:ahLst/>
            <a:cxnLst/>
            <a:rect l="0" t="0" r="0" b="0"/>
            <a:pathLst>
              <a:path w="289948" h="268845">
                <a:moveTo>
                  <a:pt x="123401" y="21989"/>
                </a:moveTo>
                <a:lnTo>
                  <a:pt x="67843" y="81610"/>
                </a:lnTo>
                <a:lnTo>
                  <a:pt x="39132" y="132622"/>
                </a:lnTo>
                <a:lnTo>
                  <a:pt x="30893" y="180371"/>
                </a:lnTo>
                <a:lnTo>
                  <a:pt x="37090" y="211212"/>
                </a:lnTo>
                <a:lnTo>
                  <a:pt x="57710" y="250207"/>
                </a:lnTo>
                <a:lnTo>
                  <a:pt x="65896" y="260972"/>
                </a:lnTo>
                <a:lnTo>
                  <a:pt x="77448" y="266625"/>
                </a:lnTo>
                <a:lnTo>
                  <a:pt x="106533" y="268844"/>
                </a:lnTo>
                <a:lnTo>
                  <a:pt x="149888" y="261528"/>
                </a:lnTo>
                <a:lnTo>
                  <a:pt x="205484" y="234461"/>
                </a:lnTo>
                <a:lnTo>
                  <a:pt x="243701" y="207160"/>
                </a:lnTo>
                <a:lnTo>
                  <a:pt x="275869" y="153698"/>
                </a:lnTo>
                <a:lnTo>
                  <a:pt x="284461" y="137217"/>
                </a:lnTo>
                <a:lnTo>
                  <a:pt x="289947" y="102656"/>
                </a:lnTo>
                <a:lnTo>
                  <a:pt x="285783" y="70028"/>
                </a:lnTo>
                <a:lnTo>
                  <a:pt x="266308" y="34530"/>
                </a:lnTo>
                <a:lnTo>
                  <a:pt x="249885" y="14360"/>
                </a:lnTo>
                <a:lnTo>
                  <a:pt x="224304" y="3364"/>
                </a:lnTo>
                <a:lnTo>
                  <a:pt x="192623" y="0"/>
                </a:lnTo>
                <a:lnTo>
                  <a:pt x="142049" y="8195"/>
                </a:lnTo>
                <a:lnTo>
                  <a:pt x="111885" y="21445"/>
                </a:lnTo>
                <a:lnTo>
                  <a:pt x="76486" y="53313"/>
                </a:lnTo>
                <a:lnTo>
                  <a:pt x="37227" y="105027"/>
                </a:lnTo>
                <a:lnTo>
                  <a:pt x="0" y="15910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9" name="Group 118"/>
          <p:cNvGrpSpPr/>
          <p:nvPr/>
        </p:nvGrpSpPr>
        <p:grpSpPr>
          <a:xfrm>
            <a:off x="6773334" y="4401296"/>
            <a:ext cx="1845025" cy="329069"/>
            <a:chOff x="6773334" y="4401296"/>
            <a:chExt cx="1845025" cy="329069"/>
          </a:xfrm>
        </p:grpSpPr>
        <p:sp>
          <p:nvSpPr>
            <p:cNvPr id="117" name="Freeform 116"/>
            <p:cNvSpPr/>
            <p:nvPr/>
          </p:nvSpPr>
          <p:spPr>
            <a:xfrm>
              <a:off x="6773334" y="4524949"/>
              <a:ext cx="1727612" cy="82016"/>
            </a:xfrm>
            <a:custGeom>
              <a:avLst/>
              <a:gdLst/>
              <a:ahLst/>
              <a:cxnLst/>
              <a:rect l="0" t="0" r="0" b="0"/>
              <a:pathLst>
                <a:path w="1727612" h="82016">
                  <a:moveTo>
                    <a:pt x="0" y="82015"/>
                  </a:moveTo>
                  <a:lnTo>
                    <a:pt x="48807" y="71162"/>
                  </a:lnTo>
                  <a:lnTo>
                    <a:pt x="108496" y="61589"/>
                  </a:lnTo>
                  <a:lnTo>
                    <a:pt x="157748" y="49387"/>
                  </a:lnTo>
                  <a:lnTo>
                    <a:pt x="218214" y="43401"/>
                  </a:lnTo>
                  <a:lnTo>
                    <a:pt x="269816" y="34349"/>
                  </a:lnTo>
                  <a:lnTo>
                    <a:pt x="321330" y="29297"/>
                  </a:lnTo>
                  <a:lnTo>
                    <a:pt x="375188" y="27800"/>
                  </a:lnTo>
                  <a:lnTo>
                    <a:pt x="429740" y="20078"/>
                  </a:lnTo>
                  <a:lnTo>
                    <a:pt x="484498" y="15420"/>
                  </a:lnTo>
                  <a:lnTo>
                    <a:pt x="546596" y="14039"/>
                  </a:lnTo>
                  <a:lnTo>
                    <a:pt x="605960" y="13631"/>
                  </a:lnTo>
                  <a:lnTo>
                    <a:pt x="669423" y="6231"/>
                  </a:lnTo>
                  <a:lnTo>
                    <a:pt x="713935" y="2629"/>
                  </a:lnTo>
                  <a:lnTo>
                    <a:pt x="760633" y="1028"/>
                  </a:lnTo>
                  <a:lnTo>
                    <a:pt x="811857" y="317"/>
                  </a:lnTo>
                  <a:lnTo>
                    <a:pt x="861030" y="0"/>
                  </a:lnTo>
                  <a:lnTo>
                    <a:pt x="923414" y="3885"/>
                  </a:lnTo>
                  <a:lnTo>
                    <a:pt x="978969" y="10622"/>
                  </a:lnTo>
                  <a:lnTo>
                    <a:pt x="1023155" y="12198"/>
                  </a:lnTo>
                  <a:lnTo>
                    <a:pt x="1073263" y="12898"/>
                  </a:lnTo>
                  <a:lnTo>
                    <a:pt x="1126002" y="13210"/>
                  </a:lnTo>
                  <a:lnTo>
                    <a:pt x="1178388" y="13348"/>
                  </a:lnTo>
                  <a:lnTo>
                    <a:pt x="1227061" y="13409"/>
                  </a:lnTo>
                  <a:lnTo>
                    <a:pt x="1278147" y="13437"/>
                  </a:lnTo>
                  <a:lnTo>
                    <a:pt x="1331322" y="13449"/>
                  </a:lnTo>
                  <a:lnTo>
                    <a:pt x="1385425" y="13454"/>
                  </a:lnTo>
                  <a:lnTo>
                    <a:pt x="1435877" y="13457"/>
                  </a:lnTo>
                  <a:lnTo>
                    <a:pt x="1483691" y="13458"/>
                  </a:lnTo>
                  <a:lnTo>
                    <a:pt x="1530333" y="13458"/>
                  </a:lnTo>
                  <a:lnTo>
                    <a:pt x="1592138" y="13458"/>
                  </a:lnTo>
                  <a:lnTo>
                    <a:pt x="1634392" y="13458"/>
                  </a:lnTo>
                  <a:lnTo>
                    <a:pt x="1688818" y="13458"/>
                  </a:lnTo>
                  <a:lnTo>
                    <a:pt x="1727611" y="134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8363833" y="4401296"/>
              <a:ext cx="254526" cy="329069"/>
            </a:xfrm>
            <a:custGeom>
              <a:avLst/>
              <a:gdLst/>
              <a:ahLst/>
              <a:cxnLst/>
              <a:rect l="0" t="0" r="0" b="0"/>
              <a:pathLst>
                <a:path w="254526" h="329069">
                  <a:moveTo>
                    <a:pt x="54845" y="0"/>
                  </a:moveTo>
                  <a:lnTo>
                    <a:pt x="112097" y="19084"/>
                  </a:lnTo>
                  <a:lnTo>
                    <a:pt x="163486" y="47668"/>
                  </a:lnTo>
                  <a:lnTo>
                    <a:pt x="208620" y="78592"/>
                  </a:lnTo>
                  <a:lnTo>
                    <a:pt x="243614" y="98952"/>
                  </a:lnTo>
                  <a:lnTo>
                    <a:pt x="253818" y="107101"/>
                  </a:lnTo>
                  <a:lnTo>
                    <a:pt x="254525" y="114058"/>
                  </a:lnTo>
                  <a:lnTo>
                    <a:pt x="248904" y="120219"/>
                  </a:lnTo>
                  <a:lnTo>
                    <a:pt x="191952" y="147357"/>
                  </a:lnTo>
                  <a:lnTo>
                    <a:pt x="135004" y="195412"/>
                  </a:lnTo>
                  <a:lnTo>
                    <a:pt x="73743" y="255443"/>
                  </a:lnTo>
                  <a:lnTo>
                    <a:pt x="12223" y="316851"/>
                  </a:lnTo>
                  <a:lnTo>
                    <a:pt x="0" y="3290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0" name="Freeform 119"/>
          <p:cNvSpPr/>
          <p:nvPr/>
        </p:nvSpPr>
        <p:spPr>
          <a:xfrm>
            <a:off x="7828328" y="4192822"/>
            <a:ext cx="134502" cy="125460"/>
          </a:xfrm>
          <a:custGeom>
            <a:avLst/>
            <a:gdLst/>
            <a:ahLst/>
            <a:cxnLst/>
            <a:rect l="0" t="0" r="0" b="0"/>
            <a:pathLst>
              <a:path w="134502" h="125460">
                <a:moveTo>
                  <a:pt x="55612" y="57650"/>
                </a:moveTo>
                <a:lnTo>
                  <a:pt x="48334" y="79487"/>
                </a:lnTo>
                <a:lnTo>
                  <a:pt x="52284" y="85919"/>
                </a:lnTo>
                <a:lnTo>
                  <a:pt x="72923" y="93066"/>
                </a:lnTo>
                <a:lnTo>
                  <a:pt x="83911" y="91925"/>
                </a:lnTo>
                <a:lnTo>
                  <a:pt x="104245" y="82532"/>
                </a:lnTo>
                <a:lnTo>
                  <a:pt x="107839" y="74238"/>
                </a:lnTo>
                <a:lnTo>
                  <a:pt x="107188" y="64138"/>
                </a:lnTo>
                <a:lnTo>
                  <a:pt x="103708" y="52835"/>
                </a:lnTo>
                <a:lnTo>
                  <a:pt x="95293" y="46823"/>
                </a:lnTo>
                <a:lnTo>
                  <a:pt x="69694" y="44205"/>
                </a:lnTo>
                <a:lnTo>
                  <a:pt x="46129" y="52182"/>
                </a:lnTo>
                <a:lnTo>
                  <a:pt x="6174" y="82131"/>
                </a:lnTo>
                <a:lnTo>
                  <a:pt x="1325" y="92252"/>
                </a:lnTo>
                <a:lnTo>
                  <a:pt x="0" y="115686"/>
                </a:lnTo>
                <a:lnTo>
                  <a:pt x="4826" y="122240"/>
                </a:lnTo>
                <a:lnTo>
                  <a:pt x="12614" y="125086"/>
                </a:lnTo>
                <a:lnTo>
                  <a:pt x="22377" y="125459"/>
                </a:lnTo>
                <a:lnTo>
                  <a:pt x="41349" y="117749"/>
                </a:lnTo>
                <a:lnTo>
                  <a:pt x="78355" y="87973"/>
                </a:lnTo>
                <a:lnTo>
                  <a:pt x="98576" y="54447"/>
                </a:lnTo>
                <a:lnTo>
                  <a:pt x="96443" y="46374"/>
                </a:lnTo>
                <a:lnTo>
                  <a:pt x="88927" y="40992"/>
                </a:lnTo>
                <a:lnTo>
                  <a:pt x="77822" y="37404"/>
                </a:lnTo>
                <a:lnTo>
                  <a:pt x="67371" y="38059"/>
                </a:lnTo>
                <a:lnTo>
                  <a:pt x="47635" y="46912"/>
                </a:lnTo>
                <a:lnTo>
                  <a:pt x="32770" y="65065"/>
                </a:lnTo>
                <a:lnTo>
                  <a:pt x="26673" y="76305"/>
                </a:lnTo>
                <a:lnTo>
                  <a:pt x="25655" y="86845"/>
                </a:lnTo>
                <a:lnTo>
                  <a:pt x="32650" y="106681"/>
                </a:lnTo>
                <a:lnTo>
                  <a:pt x="40304" y="111666"/>
                </a:lnTo>
                <a:lnTo>
                  <a:pt x="60997" y="113142"/>
                </a:lnTo>
                <a:lnTo>
                  <a:pt x="81365" y="104658"/>
                </a:lnTo>
                <a:lnTo>
                  <a:pt x="91063" y="98129"/>
                </a:lnTo>
                <a:lnTo>
                  <a:pt x="105900" y="78688"/>
                </a:lnTo>
                <a:lnTo>
                  <a:pt x="111990" y="67105"/>
                </a:lnTo>
                <a:lnTo>
                  <a:pt x="113002" y="54813"/>
                </a:lnTo>
                <a:lnTo>
                  <a:pt x="106002" y="28966"/>
                </a:lnTo>
                <a:lnTo>
                  <a:pt x="98346" y="21770"/>
                </a:lnTo>
                <a:lnTo>
                  <a:pt x="88672" y="18495"/>
                </a:lnTo>
                <a:lnTo>
                  <a:pt x="77652" y="17836"/>
                </a:lnTo>
                <a:lnTo>
                  <a:pt x="67259" y="21966"/>
                </a:lnTo>
                <a:lnTo>
                  <a:pt x="47585" y="38744"/>
                </a:lnTo>
                <a:lnTo>
                  <a:pt x="26658" y="73885"/>
                </a:lnTo>
                <a:lnTo>
                  <a:pt x="27169" y="83708"/>
                </a:lnTo>
                <a:lnTo>
                  <a:pt x="32080" y="91780"/>
                </a:lnTo>
                <a:lnTo>
                  <a:pt x="39924" y="98685"/>
                </a:lnTo>
                <a:lnTo>
                  <a:pt x="49724" y="100242"/>
                </a:lnTo>
                <a:lnTo>
                  <a:pt x="72801" y="93846"/>
                </a:lnTo>
                <a:lnTo>
                  <a:pt x="94229" y="76784"/>
                </a:lnTo>
                <a:lnTo>
                  <a:pt x="132812" y="28590"/>
                </a:lnTo>
                <a:lnTo>
                  <a:pt x="134501" y="18472"/>
                </a:lnTo>
                <a:lnTo>
                  <a:pt x="131057" y="10203"/>
                </a:lnTo>
                <a:lnTo>
                  <a:pt x="124190" y="3167"/>
                </a:lnTo>
                <a:lnTo>
                  <a:pt x="115043" y="0"/>
                </a:lnTo>
                <a:lnTo>
                  <a:pt x="92690" y="543"/>
                </a:lnTo>
                <a:lnTo>
                  <a:pt x="71584" y="9925"/>
                </a:lnTo>
                <a:lnTo>
                  <a:pt x="61690" y="16693"/>
                </a:lnTo>
                <a:lnTo>
                  <a:pt x="46634" y="36400"/>
                </a:lnTo>
                <a:lnTo>
                  <a:pt x="40486" y="48054"/>
                </a:lnTo>
                <a:lnTo>
                  <a:pt x="39434" y="58870"/>
                </a:lnTo>
                <a:lnTo>
                  <a:pt x="46391" y="79013"/>
                </a:lnTo>
                <a:lnTo>
                  <a:pt x="54035" y="84080"/>
                </a:lnTo>
                <a:lnTo>
                  <a:pt x="74717" y="85647"/>
                </a:lnTo>
                <a:lnTo>
                  <a:pt x="85107" y="80885"/>
                </a:lnTo>
                <a:lnTo>
                  <a:pt x="104776" y="63407"/>
                </a:lnTo>
                <a:lnTo>
                  <a:pt x="109717" y="52347"/>
                </a:lnTo>
                <a:lnTo>
                  <a:pt x="111144" y="27871"/>
                </a:lnTo>
                <a:lnTo>
                  <a:pt x="107868" y="22563"/>
                </a:lnTo>
                <a:lnTo>
                  <a:pt x="102638" y="22071"/>
                </a:lnTo>
                <a:lnTo>
                  <a:pt x="88700" y="29649"/>
                </a:lnTo>
                <a:lnTo>
                  <a:pt x="65247" y="51046"/>
                </a:lnTo>
                <a:lnTo>
                  <a:pt x="41902" y="8507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3" name="Group 122"/>
          <p:cNvGrpSpPr/>
          <p:nvPr/>
        </p:nvGrpSpPr>
        <p:grpSpPr>
          <a:xfrm>
            <a:off x="6085697" y="4113361"/>
            <a:ext cx="1811956" cy="287936"/>
            <a:chOff x="6085697" y="4113361"/>
            <a:chExt cx="1811956" cy="287936"/>
          </a:xfrm>
        </p:grpSpPr>
        <p:sp>
          <p:nvSpPr>
            <p:cNvPr id="121" name="Freeform 120"/>
            <p:cNvSpPr/>
            <p:nvPr/>
          </p:nvSpPr>
          <p:spPr>
            <a:xfrm>
              <a:off x="6142618" y="4209339"/>
              <a:ext cx="1755035" cy="68557"/>
            </a:xfrm>
            <a:custGeom>
              <a:avLst/>
              <a:gdLst/>
              <a:ahLst/>
              <a:cxnLst/>
              <a:rect l="0" t="0" r="0" b="0"/>
              <a:pathLst>
                <a:path w="1755035" h="68557">
                  <a:moveTo>
                    <a:pt x="1755034" y="0"/>
                  </a:moveTo>
                  <a:lnTo>
                    <a:pt x="1699437" y="4062"/>
                  </a:lnTo>
                  <a:lnTo>
                    <a:pt x="1637917" y="11805"/>
                  </a:lnTo>
                  <a:lnTo>
                    <a:pt x="1585082" y="13146"/>
                  </a:lnTo>
                  <a:lnTo>
                    <a:pt x="1530834" y="13544"/>
                  </a:lnTo>
                  <a:lnTo>
                    <a:pt x="1468886" y="20940"/>
                  </a:lnTo>
                  <a:lnTo>
                    <a:pt x="1409568" y="25502"/>
                  </a:lnTo>
                  <a:lnTo>
                    <a:pt x="1353397" y="26853"/>
                  </a:lnTo>
                  <a:lnTo>
                    <a:pt x="1290881" y="27254"/>
                  </a:lnTo>
                  <a:lnTo>
                    <a:pt x="1231393" y="27373"/>
                  </a:lnTo>
                  <a:lnTo>
                    <a:pt x="1182451" y="34686"/>
                  </a:lnTo>
                  <a:lnTo>
                    <a:pt x="1124446" y="39223"/>
                  </a:lnTo>
                  <a:lnTo>
                    <a:pt x="1081211" y="40285"/>
                  </a:lnTo>
                  <a:lnTo>
                    <a:pt x="1036603" y="42279"/>
                  </a:lnTo>
                  <a:lnTo>
                    <a:pt x="991387" y="48245"/>
                  </a:lnTo>
                  <a:lnTo>
                    <a:pt x="945900" y="51911"/>
                  </a:lnTo>
                  <a:lnTo>
                    <a:pt x="900292" y="53541"/>
                  </a:lnTo>
                  <a:lnTo>
                    <a:pt x="854630" y="54265"/>
                  </a:lnTo>
                  <a:lnTo>
                    <a:pt x="808945" y="54587"/>
                  </a:lnTo>
                  <a:lnTo>
                    <a:pt x="763250" y="54730"/>
                  </a:lnTo>
                  <a:lnTo>
                    <a:pt x="717550" y="54793"/>
                  </a:lnTo>
                  <a:lnTo>
                    <a:pt x="671847" y="54822"/>
                  </a:lnTo>
                  <a:lnTo>
                    <a:pt x="626144" y="54834"/>
                  </a:lnTo>
                  <a:lnTo>
                    <a:pt x="580441" y="54840"/>
                  </a:lnTo>
                  <a:lnTo>
                    <a:pt x="534737" y="54843"/>
                  </a:lnTo>
                  <a:lnTo>
                    <a:pt x="490556" y="54844"/>
                  </a:lnTo>
                  <a:lnTo>
                    <a:pt x="429900" y="54844"/>
                  </a:lnTo>
                  <a:lnTo>
                    <a:pt x="386579" y="54844"/>
                  </a:lnTo>
                  <a:lnTo>
                    <a:pt x="326643" y="54845"/>
                  </a:lnTo>
                  <a:lnTo>
                    <a:pt x="270289" y="54845"/>
                  </a:lnTo>
                  <a:lnTo>
                    <a:pt x="207719" y="54845"/>
                  </a:lnTo>
                  <a:lnTo>
                    <a:pt x="163415" y="54845"/>
                  </a:lnTo>
                  <a:lnTo>
                    <a:pt x="119856" y="56368"/>
                  </a:lnTo>
                  <a:lnTo>
                    <a:pt x="62597" y="64267"/>
                  </a:lnTo>
                  <a:lnTo>
                    <a:pt x="0" y="6855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6085697" y="4113361"/>
              <a:ext cx="235168" cy="287936"/>
            </a:xfrm>
            <a:custGeom>
              <a:avLst/>
              <a:gdLst/>
              <a:ahLst/>
              <a:cxnLst/>
              <a:rect l="0" t="0" r="0" b="0"/>
              <a:pathLst>
                <a:path w="235168" h="287936">
                  <a:moveTo>
                    <a:pt x="125477" y="0"/>
                  </a:moveTo>
                  <a:lnTo>
                    <a:pt x="95685" y="32839"/>
                  </a:lnTo>
                  <a:lnTo>
                    <a:pt x="71969" y="83336"/>
                  </a:lnTo>
                  <a:lnTo>
                    <a:pt x="45337" y="137323"/>
                  </a:lnTo>
                  <a:lnTo>
                    <a:pt x="12258" y="191998"/>
                  </a:lnTo>
                  <a:lnTo>
                    <a:pt x="0" y="219397"/>
                  </a:lnTo>
                  <a:lnTo>
                    <a:pt x="2216" y="228532"/>
                  </a:lnTo>
                  <a:lnTo>
                    <a:pt x="9786" y="234622"/>
                  </a:lnTo>
                  <a:lnTo>
                    <a:pt x="73171" y="256144"/>
                  </a:lnTo>
                  <a:lnTo>
                    <a:pt x="123014" y="269713"/>
                  </a:lnTo>
                  <a:lnTo>
                    <a:pt x="174853" y="281858"/>
                  </a:lnTo>
                  <a:lnTo>
                    <a:pt x="235167" y="28793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4" name="Freeform 123"/>
          <p:cNvSpPr/>
          <p:nvPr/>
        </p:nvSpPr>
        <p:spPr>
          <a:xfrm>
            <a:off x="6444265" y="4963455"/>
            <a:ext cx="333417" cy="319136"/>
          </a:xfrm>
          <a:custGeom>
            <a:avLst/>
            <a:gdLst/>
            <a:ahLst/>
            <a:cxnLst/>
            <a:rect l="0" t="0" r="0" b="0"/>
            <a:pathLst>
              <a:path w="333417" h="319136">
                <a:moveTo>
                  <a:pt x="205668" y="0"/>
                </a:moveTo>
                <a:lnTo>
                  <a:pt x="176553" y="0"/>
                </a:lnTo>
                <a:lnTo>
                  <a:pt x="136610" y="14557"/>
                </a:lnTo>
                <a:lnTo>
                  <a:pt x="73884" y="64461"/>
                </a:lnTo>
                <a:lnTo>
                  <a:pt x="38236" y="102166"/>
                </a:lnTo>
                <a:lnTo>
                  <a:pt x="9963" y="165349"/>
                </a:lnTo>
                <a:lnTo>
                  <a:pt x="8490" y="192319"/>
                </a:lnTo>
                <a:lnTo>
                  <a:pt x="12680" y="254152"/>
                </a:lnTo>
                <a:lnTo>
                  <a:pt x="17594" y="268460"/>
                </a:lnTo>
                <a:lnTo>
                  <a:pt x="35242" y="292483"/>
                </a:lnTo>
                <a:lnTo>
                  <a:pt x="70873" y="315859"/>
                </a:lnTo>
                <a:lnTo>
                  <a:pt x="105133" y="319135"/>
                </a:lnTo>
                <a:lnTo>
                  <a:pt x="159122" y="312414"/>
                </a:lnTo>
                <a:lnTo>
                  <a:pt x="204064" y="296712"/>
                </a:lnTo>
                <a:lnTo>
                  <a:pt x="252916" y="264108"/>
                </a:lnTo>
                <a:lnTo>
                  <a:pt x="310522" y="202874"/>
                </a:lnTo>
                <a:lnTo>
                  <a:pt x="330852" y="163706"/>
                </a:lnTo>
                <a:lnTo>
                  <a:pt x="333416" y="136744"/>
                </a:lnTo>
                <a:lnTo>
                  <a:pt x="327954" y="109526"/>
                </a:lnTo>
                <a:lnTo>
                  <a:pt x="307748" y="70031"/>
                </a:lnTo>
                <a:lnTo>
                  <a:pt x="280940" y="38354"/>
                </a:lnTo>
                <a:lnTo>
                  <a:pt x="257403" y="19077"/>
                </a:lnTo>
                <a:lnTo>
                  <a:pt x="244729" y="14242"/>
                </a:lnTo>
                <a:lnTo>
                  <a:pt x="218458" y="12931"/>
                </a:lnTo>
                <a:lnTo>
                  <a:pt x="164353" y="24503"/>
                </a:lnTo>
                <a:lnTo>
                  <a:pt x="124870" y="38576"/>
                </a:lnTo>
                <a:lnTo>
                  <a:pt x="93197" y="62889"/>
                </a:lnTo>
                <a:lnTo>
                  <a:pt x="45939" y="117181"/>
                </a:lnTo>
                <a:lnTo>
                  <a:pt x="0" y="17824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7" name="Group 126"/>
          <p:cNvGrpSpPr/>
          <p:nvPr/>
        </p:nvGrpSpPr>
        <p:grpSpPr>
          <a:xfrm>
            <a:off x="6773334" y="5003314"/>
            <a:ext cx="1066346" cy="150794"/>
            <a:chOff x="6773334" y="5003314"/>
            <a:chExt cx="1066346" cy="150794"/>
          </a:xfrm>
        </p:grpSpPr>
        <p:sp>
          <p:nvSpPr>
            <p:cNvPr id="125" name="Freeform 124"/>
            <p:cNvSpPr/>
            <p:nvPr/>
          </p:nvSpPr>
          <p:spPr>
            <a:xfrm>
              <a:off x="7688515" y="5003314"/>
              <a:ext cx="121248" cy="150794"/>
            </a:xfrm>
            <a:custGeom>
              <a:avLst/>
              <a:gdLst/>
              <a:ahLst/>
              <a:cxnLst/>
              <a:rect l="0" t="0" r="0" b="0"/>
              <a:pathLst>
                <a:path w="121248" h="150794">
                  <a:moveTo>
                    <a:pt x="44603" y="83542"/>
                  </a:moveTo>
                  <a:lnTo>
                    <a:pt x="51882" y="105378"/>
                  </a:lnTo>
                  <a:lnTo>
                    <a:pt x="58596" y="110287"/>
                  </a:lnTo>
                  <a:lnTo>
                    <a:pt x="67643" y="112036"/>
                  </a:lnTo>
                  <a:lnTo>
                    <a:pt x="78244" y="111679"/>
                  </a:lnTo>
                  <a:lnTo>
                    <a:pt x="86836" y="106870"/>
                  </a:lnTo>
                  <a:lnTo>
                    <a:pt x="100444" y="89339"/>
                  </a:lnTo>
                  <a:lnTo>
                    <a:pt x="100112" y="79790"/>
                  </a:lnTo>
                  <a:lnTo>
                    <a:pt x="87555" y="61053"/>
                  </a:lnTo>
                  <a:lnTo>
                    <a:pt x="77808" y="56362"/>
                  </a:lnTo>
                  <a:lnTo>
                    <a:pt x="54790" y="55212"/>
                  </a:lnTo>
                  <a:lnTo>
                    <a:pt x="45301" y="60085"/>
                  </a:lnTo>
                  <a:lnTo>
                    <a:pt x="30694" y="77687"/>
                  </a:lnTo>
                  <a:lnTo>
                    <a:pt x="30760" y="85732"/>
                  </a:lnTo>
                  <a:lnTo>
                    <a:pt x="35374" y="92620"/>
                  </a:lnTo>
                  <a:lnTo>
                    <a:pt x="43020" y="98734"/>
                  </a:lnTo>
                  <a:lnTo>
                    <a:pt x="51165" y="99764"/>
                  </a:lnTo>
                  <a:lnTo>
                    <a:pt x="68339" y="92783"/>
                  </a:lnTo>
                  <a:lnTo>
                    <a:pt x="82067" y="75461"/>
                  </a:lnTo>
                  <a:lnTo>
                    <a:pt x="103293" y="27101"/>
                  </a:lnTo>
                  <a:lnTo>
                    <a:pt x="102011" y="16968"/>
                  </a:lnTo>
                  <a:lnTo>
                    <a:pt x="96587" y="8690"/>
                  </a:lnTo>
                  <a:lnTo>
                    <a:pt x="88399" y="1648"/>
                  </a:lnTo>
                  <a:lnTo>
                    <a:pt x="79895" y="0"/>
                  </a:lnTo>
                  <a:lnTo>
                    <a:pt x="71177" y="1948"/>
                  </a:lnTo>
                  <a:lnTo>
                    <a:pt x="62319" y="6294"/>
                  </a:lnTo>
                  <a:lnTo>
                    <a:pt x="48414" y="23311"/>
                  </a:lnTo>
                  <a:lnTo>
                    <a:pt x="15877" y="75215"/>
                  </a:lnTo>
                  <a:lnTo>
                    <a:pt x="15585" y="99646"/>
                  </a:lnTo>
                  <a:lnTo>
                    <a:pt x="22210" y="107989"/>
                  </a:lnTo>
                  <a:lnTo>
                    <a:pt x="45823" y="117259"/>
                  </a:lnTo>
                  <a:lnTo>
                    <a:pt x="57604" y="116684"/>
                  </a:lnTo>
                  <a:lnTo>
                    <a:pt x="78819" y="107921"/>
                  </a:lnTo>
                  <a:lnTo>
                    <a:pt x="107893" y="78577"/>
                  </a:lnTo>
                  <a:lnTo>
                    <a:pt x="118436" y="49850"/>
                  </a:lnTo>
                  <a:lnTo>
                    <a:pt x="121247" y="33658"/>
                  </a:lnTo>
                  <a:lnTo>
                    <a:pt x="117028" y="24387"/>
                  </a:lnTo>
                  <a:lnTo>
                    <a:pt x="108121" y="19730"/>
                  </a:lnTo>
                  <a:lnTo>
                    <a:pt x="96089" y="18148"/>
                  </a:lnTo>
                  <a:lnTo>
                    <a:pt x="74595" y="24517"/>
                  </a:lnTo>
                  <a:lnTo>
                    <a:pt x="28691" y="60710"/>
                  </a:lnTo>
                  <a:lnTo>
                    <a:pt x="3664" y="98613"/>
                  </a:lnTo>
                  <a:lnTo>
                    <a:pt x="0" y="125280"/>
                  </a:lnTo>
                  <a:lnTo>
                    <a:pt x="1157" y="138790"/>
                  </a:lnTo>
                  <a:lnTo>
                    <a:pt x="8021" y="146272"/>
                  </a:lnTo>
                  <a:lnTo>
                    <a:pt x="18691" y="149738"/>
                  </a:lnTo>
                  <a:lnTo>
                    <a:pt x="31899" y="150525"/>
                  </a:lnTo>
                  <a:lnTo>
                    <a:pt x="58761" y="143273"/>
                  </a:lnTo>
                  <a:lnTo>
                    <a:pt x="72324" y="137074"/>
                  </a:lnTo>
                  <a:lnTo>
                    <a:pt x="91455" y="117998"/>
                  </a:lnTo>
                  <a:lnTo>
                    <a:pt x="98690" y="106513"/>
                  </a:lnTo>
                  <a:lnTo>
                    <a:pt x="102665" y="81563"/>
                  </a:lnTo>
                  <a:lnTo>
                    <a:pt x="101593" y="68512"/>
                  </a:lnTo>
                  <a:lnTo>
                    <a:pt x="94784" y="61334"/>
                  </a:lnTo>
                  <a:lnTo>
                    <a:pt x="84151" y="58072"/>
                  </a:lnTo>
                  <a:lnTo>
                    <a:pt x="70968" y="57422"/>
                  </a:lnTo>
                  <a:lnTo>
                    <a:pt x="48196" y="64823"/>
                  </a:lnTo>
                  <a:lnTo>
                    <a:pt x="37858" y="71063"/>
                  </a:lnTo>
                  <a:lnTo>
                    <a:pt x="22307" y="90183"/>
                  </a:lnTo>
                  <a:lnTo>
                    <a:pt x="16028" y="101681"/>
                  </a:lnTo>
                  <a:lnTo>
                    <a:pt x="14888" y="113916"/>
                  </a:lnTo>
                  <a:lnTo>
                    <a:pt x="21748" y="139698"/>
                  </a:lnTo>
                  <a:lnTo>
                    <a:pt x="29366" y="146879"/>
                  </a:lnTo>
                  <a:lnTo>
                    <a:pt x="39016" y="150142"/>
                  </a:lnTo>
                  <a:lnTo>
                    <a:pt x="50019" y="150793"/>
                  </a:lnTo>
                  <a:lnTo>
                    <a:pt x="70370" y="143393"/>
                  </a:lnTo>
                  <a:lnTo>
                    <a:pt x="80063" y="137154"/>
                  </a:lnTo>
                  <a:lnTo>
                    <a:pt x="94895" y="118034"/>
                  </a:lnTo>
                  <a:lnTo>
                    <a:pt x="100982" y="106537"/>
                  </a:lnTo>
                  <a:lnTo>
                    <a:pt x="101995" y="94301"/>
                  </a:lnTo>
                  <a:lnTo>
                    <a:pt x="94993" y="68519"/>
                  </a:lnTo>
                  <a:lnTo>
                    <a:pt x="87337" y="61339"/>
                  </a:lnTo>
                  <a:lnTo>
                    <a:pt x="77662" y="58076"/>
                  </a:lnTo>
                  <a:lnTo>
                    <a:pt x="66643" y="57424"/>
                  </a:lnTo>
                  <a:lnTo>
                    <a:pt x="57773" y="61559"/>
                  </a:lnTo>
                  <a:lnTo>
                    <a:pt x="43854" y="78342"/>
                  </a:lnTo>
                  <a:lnTo>
                    <a:pt x="42580" y="87693"/>
                  </a:lnTo>
                  <a:lnTo>
                    <a:pt x="49289" y="106207"/>
                  </a:lnTo>
                  <a:lnTo>
                    <a:pt x="56868" y="110840"/>
                  </a:lnTo>
                  <a:lnTo>
                    <a:pt x="77476" y="111925"/>
                  </a:lnTo>
                  <a:lnTo>
                    <a:pt x="84800" y="105511"/>
                  </a:lnTo>
                  <a:lnTo>
                    <a:pt x="92938" y="82134"/>
                  </a:lnTo>
                  <a:lnTo>
                    <a:pt x="89014" y="74986"/>
                  </a:lnTo>
                  <a:lnTo>
                    <a:pt x="80304" y="71744"/>
                  </a:lnTo>
                  <a:lnTo>
                    <a:pt x="68404" y="71106"/>
                  </a:lnTo>
                  <a:lnTo>
                    <a:pt x="47055" y="78523"/>
                  </a:lnTo>
                  <a:lnTo>
                    <a:pt x="17181" y="9725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6773334" y="5037824"/>
              <a:ext cx="1066346" cy="70021"/>
            </a:xfrm>
            <a:custGeom>
              <a:avLst/>
              <a:gdLst/>
              <a:ahLst/>
              <a:cxnLst/>
              <a:rect l="0" t="0" r="0" b="0"/>
              <a:pathLst>
                <a:path w="1066346" h="70021">
                  <a:moveTo>
                    <a:pt x="987206" y="35321"/>
                  </a:moveTo>
                  <a:lnTo>
                    <a:pt x="927546" y="35321"/>
                  </a:lnTo>
                  <a:lnTo>
                    <a:pt x="876090" y="35321"/>
                  </a:lnTo>
                  <a:lnTo>
                    <a:pt x="822249" y="35321"/>
                  </a:lnTo>
                  <a:lnTo>
                    <a:pt x="763639" y="35321"/>
                  </a:lnTo>
                  <a:lnTo>
                    <a:pt x="702093" y="35321"/>
                  </a:lnTo>
                  <a:lnTo>
                    <a:pt x="645261" y="35321"/>
                  </a:lnTo>
                  <a:lnTo>
                    <a:pt x="585766" y="35321"/>
                  </a:lnTo>
                  <a:lnTo>
                    <a:pt x="523958" y="35321"/>
                  </a:lnTo>
                  <a:lnTo>
                    <a:pt x="467050" y="39383"/>
                  </a:lnTo>
                  <a:lnTo>
                    <a:pt x="411593" y="46173"/>
                  </a:lnTo>
                  <a:lnTo>
                    <a:pt x="356566" y="48185"/>
                  </a:lnTo>
                  <a:lnTo>
                    <a:pt x="301668" y="48781"/>
                  </a:lnTo>
                  <a:lnTo>
                    <a:pt x="242745" y="48957"/>
                  </a:lnTo>
                  <a:lnTo>
                    <a:pt x="181105" y="49010"/>
                  </a:lnTo>
                  <a:lnTo>
                    <a:pt x="124247" y="53088"/>
                  </a:lnTo>
                  <a:lnTo>
                    <a:pt x="68807" y="59882"/>
                  </a:lnTo>
                  <a:lnTo>
                    <a:pt x="44292" y="61471"/>
                  </a:lnTo>
                  <a:lnTo>
                    <a:pt x="93272" y="62576"/>
                  </a:lnTo>
                  <a:lnTo>
                    <a:pt x="143588" y="62693"/>
                  </a:lnTo>
                  <a:lnTo>
                    <a:pt x="204370" y="62728"/>
                  </a:lnTo>
                  <a:lnTo>
                    <a:pt x="263344" y="62739"/>
                  </a:lnTo>
                  <a:lnTo>
                    <a:pt x="312134" y="70020"/>
                  </a:lnTo>
                  <a:lnTo>
                    <a:pt x="372612" y="65760"/>
                  </a:lnTo>
                  <a:lnTo>
                    <a:pt x="431516" y="63637"/>
                  </a:lnTo>
                  <a:lnTo>
                    <a:pt x="489765" y="63008"/>
                  </a:lnTo>
                  <a:lnTo>
                    <a:pt x="532523" y="62861"/>
                  </a:lnTo>
                  <a:lnTo>
                    <a:pt x="576918" y="58733"/>
                  </a:lnTo>
                  <a:lnTo>
                    <a:pt x="620516" y="53343"/>
                  </a:lnTo>
                  <a:lnTo>
                    <a:pt x="680845" y="48786"/>
                  </a:lnTo>
                  <a:lnTo>
                    <a:pt x="724090" y="42321"/>
                  </a:lnTo>
                  <a:lnTo>
                    <a:pt x="783983" y="37395"/>
                  </a:lnTo>
                  <a:lnTo>
                    <a:pt x="833045" y="28657"/>
                  </a:lnTo>
                  <a:lnTo>
                    <a:pt x="891085" y="23697"/>
                  </a:lnTo>
                  <a:lnTo>
                    <a:pt x="949247" y="14949"/>
                  </a:lnTo>
                  <a:lnTo>
                    <a:pt x="1005074" y="9987"/>
                  </a:lnTo>
                  <a:lnTo>
                    <a:pt x="1066345" y="8311"/>
                  </a:lnTo>
                  <a:lnTo>
                    <a:pt x="1010060" y="7953"/>
                  </a:lnTo>
                  <a:lnTo>
                    <a:pt x="955214" y="7915"/>
                  </a:lnTo>
                  <a:lnTo>
                    <a:pt x="893090" y="7903"/>
                  </a:lnTo>
                  <a:lnTo>
                    <a:pt x="848890" y="3838"/>
                  </a:lnTo>
                  <a:lnTo>
                    <a:pt x="803855" y="0"/>
                  </a:lnTo>
                  <a:lnTo>
                    <a:pt x="758448" y="3372"/>
                  </a:lnTo>
                  <a:lnTo>
                    <a:pt x="697339" y="6557"/>
                  </a:lnTo>
                  <a:lnTo>
                    <a:pt x="655247" y="7302"/>
                  </a:lnTo>
                  <a:lnTo>
                    <a:pt x="592787" y="7722"/>
                  </a:lnTo>
                  <a:lnTo>
                    <a:pt x="535687" y="7846"/>
                  </a:lnTo>
                  <a:lnTo>
                    <a:pt x="480174" y="7883"/>
                  </a:lnTo>
                  <a:lnTo>
                    <a:pt x="425130" y="7894"/>
                  </a:lnTo>
                  <a:lnTo>
                    <a:pt x="370227" y="11959"/>
                  </a:lnTo>
                  <a:lnTo>
                    <a:pt x="315365" y="18750"/>
                  </a:lnTo>
                  <a:lnTo>
                    <a:pt x="256452" y="20762"/>
                  </a:lnTo>
                  <a:lnTo>
                    <a:pt x="194816" y="21358"/>
                  </a:lnTo>
                  <a:lnTo>
                    <a:pt x="137959" y="21535"/>
                  </a:lnTo>
                  <a:lnTo>
                    <a:pt x="82517" y="21587"/>
                  </a:lnTo>
                  <a:lnTo>
                    <a:pt x="35622" y="25665"/>
                  </a:lnTo>
                  <a:lnTo>
                    <a:pt x="0" y="3532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9" name="Group 148"/>
          <p:cNvGrpSpPr/>
          <p:nvPr/>
        </p:nvGrpSpPr>
        <p:grpSpPr>
          <a:xfrm>
            <a:off x="3331822" y="7410379"/>
            <a:ext cx="3634393" cy="1076753"/>
            <a:chOff x="3331822" y="7410379"/>
            <a:chExt cx="3634393" cy="1076753"/>
          </a:xfrm>
        </p:grpSpPr>
        <p:sp>
          <p:nvSpPr>
            <p:cNvPr id="128" name="Freeform 127"/>
            <p:cNvSpPr/>
            <p:nvPr/>
          </p:nvSpPr>
          <p:spPr>
            <a:xfrm>
              <a:off x="3331822" y="7582191"/>
              <a:ext cx="150824" cy="41135"/>
            </a:xfrm>
            <a:custGeom>
              <a:avLst/>
              <a:gdLst/>
              <a:ahLst/>
              <a:cxnLst/>
              <a:rect l="0" t="0" r="0" b="0"/>
              <a:pathLst>
                <a:path w="150824" h="41135">
                  <a:moveTo>
                    <a:pt x="0" y="0"/>
                  </a:moveTo>
                  <a:lnTo>
                    <a:pt x="23416" y="20370"/>
                  </a:lnTo>
                  <a:lnTo>
                    <a:pt x="45447" y="30890"/>
                  </a:lnTo>
                  <a:lnTo>
                    <a:pt x="98103" y="38099"/>
                  </a:lnTo>
                  <a:lnTo>
                    <a:pt x="150823" y="411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3674602" y="7513635"/>
              <a:ext cx="140907" cy="315359"/>
            </a:xfrm>
            <a:custGeom>
              <a:avLst/>
              <a:gdLst/>
              <a:ahLst/>
              <a:cxnLst/>
              <a:rect l="0" t="0" r="0" b="0"/>
              <a:pathLst>
                <a:path w="140907" h="315359">
                  <a:moveTo>
                    <a:pt x="0" y="0"/>
                  </a:moveTo>
                  <a:lnTo>
                    <a:pt x="59660" y="0"/>
                  </a:lnTo>
                  <a:lnTo>
                    <a:pt x="90501" y="3047"/>
                  </a:lnTo>
                  <a:lnTo>
                    <a:pt x="114365" y="14557"/>
                  </a:lnTo>
                  <a:lnTo>
                    <a:pt x="131065" y="33893"/>
                  </a:lnTo>
                  <a:lnTo>
                    <a:pt x="137651" y="45447"/>
                  </a:lnTo>
                  <a:lnTo>
                    <a:pt x="140906" y="74536"/>
                  </a:lnTo>
                  <a:lnTo>
                    <a:pt x="134174" y="125173"/>
                  </a:lnTo>
                  <a:lnTo>
                    <a:pt x="122530" y="174709"/>
                  </a:lnTo>
                  <a:lnTo>
                    <a:pt x="97668" y="232392"/>
                  </a:lnTo>
                  <a:lnTo>
                    <a:pt x="75886" y="292651"/>
                  </a:lnTo>
                  <a:lnTo>
                    <a:pt x="68556" y="3153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4346451" y="7664459"/>
              <a:ext cx="150824" cy="1"/>
            </a:xfrm>
            <a:custGeom>
              <a:avLst/>
              <a:gdLst/>
              <a:ahLst/>
              <a:cxnLst/>
              <a:rect l="0" t="0" r="0" b="0"/>
              <a:pathLst>
                <a:path w="150824" h="1">
                  <a:moveTo>
                    <a:pt x="0" y="0"/>
                  </a:moveTo>
                  <a:lnTo>
                    <a:pt x="45309" y="0"/>
                  </a:lnTo>
                  <a:lnTo>
                    <a:pt x="99924" y="0"/>
                  </a:lnTo>
                  <a:lnTo>
                    <a:pt x="15082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4634386" y="7515541"/>
              <a:ext cx="129976" cy="327164"/>
            </a:xfrm>
            <a:custGeom>
              <a:avLst/>
              <a:gdLst/>
              <a:ahLst/>
              <a:cxnLst/>
              <a:rect l="0" t="0" r="0" b="0"/>
              <a:pathLst>
                <a:path w="129976" h="327164">
                  <a:moveTo>
                    <a:pt x="0" y="11806"/>
                  </a:moveTo>
                  <a:lnTo>
                    <a:pt x="35886" y="2383"/>
                  </a:lnTo>
                  <a:lnTo>
                    <a:pt x="71810" y="0"/>
                  </a:lnTo>
                  <a:lnTo>
                    <a:pt x="100979" y="7066"/>
                  </a:lnTo>
                  <a:lnTo>
                    <a:pt x="113023" y="13217"/>
                  </a:lnTo>
                  <a:lnTo>
                    <a:pt x="121053" y="24934"/>
                  </a:lnTo>
                  <a:lnTo>
                    <a:pt x="129975" y="58266"/>
                  </a:lnTo>
                  <a:lnTo>
                    <a:pt x="126279" y="121363"/>
                  </a:lnTo>
                  <a:lnTo>
                    <a:pt x="122730" y="171561"/>
                  </a:lnTo>
                  <a:lnTo>
                    <a:pt x="114231" y="219105"/>
                  </a:lnTo>
                  <a:lnTo>
                    <a:pt x="111035" y="275511"/>
                  </a:lnTo>
                  <a:lnTo>
                    <a:pt x="109690" y="32716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3345533" y="7966105"/>
              <a:ext cx="1631634" cy="123402"/>
            </a:xfrm>
            <a:custGeom>
              <a:avLst/>
              <a:gdLst/>
              <a:ahLst/>
              <a:cxnLst/>
              <a:rect l="0" t="0" r="0" b="0"/>
              <a:pathLst>
                <a:path w="1631634" h="123402">
                  <a:moveTo>
                    <a:pt x="0" y="0"/>
                  </a:moveTo>
                  <a:lnTo>
                    <a:pt x="21836" y="14557"/>
                  </a:lnTo>
                  <a:lnTo>
                    <a:pt x="79089" y="23611"/>
                  </a:lnTo>
                  <a:lnTo>
                    <a:pt x="128082" y="25728"/>
                  </a:lnTo>
                  <a:lnTo>
                    <a:pt x="177279" y="26670"/>
                  </a:lnTo>
                  <a:lnTo>
                    <a:pt x="239237" y="27199"/>
                  </a:lnTo>
                  <a:lnTo>
                    <a:pt x="297712" y="27357"/>
                  </a:lnTo>
                  <a:lnTo>
                    <a:pt x="340524" y="27393"/>
                  </a:lnTo>
                  <a:lnTo>
                    <a:pt x="384942" y="27409"/>
                  </a:lnTo>
                  <a:lnTo>
                    <a:pt x="428551" y="27416"/>
                  </a:lnTo>
                  <a:lnTo>
                    <a:pt x="488886" y="27421"/>
                  </a:lnTo>
                  <a:lnTo>
                    <a:pt x="532133" y="27422"/>
                  </a:lnTo>
                  <a:lnTo>
                    <a:pt x="576744" y="27422"/>
                  </a:lnTo>
                  <a:lnTo>
                    <a:pt x="621963" y="28946"/>
                  </a:lnTo>
                  <a:lnTo>
                    <a:pt x="667451" y="34701"/>
                  </a:lnTo>
                  <a:lnTo>
                    <a:pt x="717122" y="38275"/>
                  </a:lnTo>
                  <a:lnTo>
                    <a:pt x="768143" y="39863"/>
                  </a:lnTo>
                  <a:lnTo>
                    <a:pt x="816211" y="40569"/>
                  </a:lnTo>
                  <a:lnTo>
                    <a:pt x="867028" y="44945"/>
                  </a:lnTo>
                  <a:lnTo>
                    <a:pt x="918559" y="50445"/>
                  </a:lnTo>
                  <a:lnTo>
                    <a:pt x="966853" y="52889"/>
                  </a:lnTo>
                  <a:lnTo>
                    <a:pt x="1013708" y="53976"/>
                  </a:lnTo>
                  <a:lnTo>
                    <a:pt x="1061447" y="55982"/>
                  </a:lnTo>
                  <a:lnTo>
                    <a:pt x="1113134" y="61952"/>
                  </a:lnTo>
                  <a:lnTo>
                    <a:pt x="1162513" y="65621"/>
                  </a:lnTo>
                  <a:lnTo>
                    <a:pt x="1209850" y="68775"/>
                  </a:lnTo>
                  <a:lnTo>
                    <a:pt x="1256280" y="75255"/>
                  </a:lnTo>
                  <a:lnTo>
                    <a:pt x="1317965" y="80189"/>
                  </a:lnTo>
                  <a:lnTo>
                    <a:pt x="1360191" y="85407"/>
                  </a:lnTo>
                  <a:lnTo>
                    <a:pt x="1422727" y="92846"/>
                  </a:lnTo>
                  <a:lnTo>
                    <a:pt x="1475788" y="99112"/>
                  </a:lnTo>
                  <a:lnTo>
                    <a:pt x="1536706" y="110618"/>
                  </a:lnTo>
                  <a:lnTo>
                    <a:pt x="1597920" y="119613"/>
                  </a:lnTo>
                  <a:lnTo>
                    <a:pt x="1631633" y="1234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3662585" y="8116928"/>
              <a:ext cx="25729" cy="370204"/>
            </a:xfrm>
            <a:custGeom>
              <a:avLst/>
              <a:gdLst/>
              <a:ahLst/>
              <a:cxnLst/>
              <a:rect l="0" t="0" r="0" b="0"/>
              <a:pathLst>
                <a:path w="25729" h="370204">
                  <a:moveTo>
                    <a:pt x="25728" y="0"/>
                  </a:moveTo>
                  <a:lnTo>
                    <a:pt x="11171" y="14558"/>
                  </a:lnTo>
                  <a:lnTo>
                    <a:pt x="4024" y="37956"/>
                  </a:lnTo>
                  <a:lnTo>
                    <a:pt x="0" y="85388"/>
                  </a:lnTo>
                  <a:lnTo>
                    <a:pt x="2870" y="133975"/>
                  </a:lnTo>
                  <a:lnTo>
                    <a:pt x="9307" y="181379"/>
                  </a:lnTo>
                  <a:lnTo>
                    <a:pt x="11214" y="234020"/>
                  </a:lnTo>
                  <a:lnTo>
                    <a:pt x="11779" y="292273"/>
                  </a:lnTo>
                  <a:lnTo>
                    <a:pt x="11947" y="341526"/>
                  </a:lnTo>
                  <a:lnTo>
                    <a:pt x="12017" y="3702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3657294" y="8130639"/>
              <a:ext cx="250399" cy="329070"/>
            </a:xfrm>
            <a:custGeom>
              <a:avLst/>
              <a:gdLst/>
              <a:ahLst/>
              <a:cxnLst/>
              <a:rect l="0" t="0" r="0" b="0"/>
              <a:pathLst>
                <a:path w="250399" h="329070">
                  <a:moveTo>
                    <a:pt x="168131" y="0"/>
                  </a:moveTo>
                  <a:lnTo>
                    <a:pt x="149047" y="57253"/>
                  </a:lnTo>
                  <a:lnTo>
                    <a:pt x="111977" y="112866"/>
                  </a:lnTo>
                  <a:lnTo>
                    <a:pt x="65886" y="167718"/>
                  </a:lnTo>
                  <a:lnTo>
                    <a:pt x="16071" y="201332"/>
                  </a:lnTo>
                  <a:lnTo>
                    <a:pt x="0" y="208312"/>
                  </a:lnTo>
                  <a:lnTo>
                    <a:pt x="47567" y="187434"/>
                  </a:lnTo>
                  <a:lnTo>
                    <a:pt x="93983" y="188247"/>
                  </a:lnTo>
                  <a:lnTo>
                    <a:pt x="146331" y="198137"/>
                  </a:lnTo>
                  <a:lnTo>
                    <a:pt x="185878" y="217995"/>
                  </a:lnTo>
                  <a:lnTo>
                    <a:pt x="216893" y="243175"/>
                  </a:lnTo>
                  <a:lnTo>
                    <a:pt x="238101" y="277213"/>
                  </a:lnTo>
                  <a:lnTo>
                    <a:pt x="250398" y="3290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4127072" y="8144351"/>
              <a:ext cx="147337" cy="191957"/>
            </a:xfrm>
            <a:custGeom>
              <a:avLst/>
              <a:gdLst/>
              <a:ahLst/>
              <a:cxnLst/>
              <a:rect l="0" t="0" r="0" b="0"/>
              <a:pathLst>
                <a:path w="147337" h="191957">
                  <a:moveTo>
                    <a:pt x="0" y="0"/>
                  </a:moveTo>
                  <a:lnTo>
                    <a:pt x="23416" y="20369"/>
                  </a:lnTo>
                  <a:lnTo>
                    <a:pt x="83545" y="52656"/>
                  </a:lnTo>
                  <a:lnTo>
                    <a:pt x="140693" y="69985"/>
                  </a:lnTo>
                  <a:lnTo>
                    <a:pt x="145593" y="78649"/>
                  </a:lnTo>
                  <a:lnTo>
                    <a:pt x="147336" y="88996"/>
                  </a:lnTo>
                  <a:lnTo>
                    <a:pt x="143928" y="97417"/>
                  </a:lnTo>
                  <a:lnTo>
                    <a:pt x="82264" y="151575"/>
                  </a:lnTo>
                  <a:lnTo>
                    <a:pt x="41133" y="1919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4154494" y="8404864"/>
              <a:ext cx="191958" cy="1"/>
            </a:xfrm>
            <a:custGeom>
              <a:avLst/>
              <a:gdLst/>
              <a:ahLst/>
              <a:cxnLst/>
              <a:rect l="0" t="0" r="0" b="0"/>
              <a:pathLst>
                <a:path w="191958" h="1">
                  <a:moveTo>
                    <a:pt x="0" y="0"/>
                  </a:moveTo>
                  <a:lnTo>
                    <a:pt x="59660" y="0"/>
                  </a:lnTo>
                  <a:lnTo>
                    <a:pt x="111117" y="0"/>
                  </a:lnTo>
                  <a:lnTo>
                    <a:pt x="156832" y="0"/>
                  </a:lnTo>
                  <a:lnTo>
                    <a:pt x="19195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4565830" y="8188343"/>
              <a:ext cx="164535" cy="10854"/>
            </a:xfrm>
            <a:custGeom>
              <a:avLst/>
              <a:gdLst/>
              <a:ahLst/>
              <a:cxnLst/>
              <a:rect l="0" t="0" r="0" b="0"/>
              <a:pathLst>
                <a:path w="164535" h="10854">
                  <a:moveTo>
                    <a:pt x="0" y="10853"/>
                  </a:moveTo>
                  <a:lnTo>
                    <a:pt x="48808" y="0"/>
                  </a:lnTo>
                  <a:lnTo>
                    <a:pt x="98252" y="2051"/>
                  </a:lnTo>
                  <a:lnTo>
                    <a:pt x="139309" y="8245"/>
                  </a:lnTo>
                  <a:lnTo>
                    <a:pt x="164534" y="1085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4908610" y="8075795"/>
              <a:ext cx="41135" cy="301647"/>
            </a:xfrm>
            <a:custGeom>
              <a:avLst/>
              <a:gdLst/>
              <a:ahLst/>
              <a:cxnLst/>
              <a:rect l="0" t="0" r="0" b="0"/>
              <a:pathLst>
                <a:path w="41135" h="301647">
                  <a:moveTo>
                    <a:pt x="0" y="0"/>
                  </a:moveTo>
                  <a:lnTo>
                    <a:pt x="14558" y="14558"/>
                  </a:lnTo>
                  <a:lnTo>
                    <a:pt x="30890" y="52725"/>
                  </a:lnTo>
                  <a:lnTo>
                    <a:pt x="38099" y="109908"/>
                  </a:lnTo>
                  <a:lnTo>
                    <a:pt x="40234" y="167815"/>
                  </a:lnTo>
                  <a:lnTo>
                    <a:pt x="40867" y="230846"/>
                  </a:lnTo>
                  <a:lnTo>
                    <a:pt x="41015" y="263070"/>
                  </a:lnTo>
                  <a:lnTo>
                    <a:pt x="41134" y="3016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5498192" y="7568481"/>
              <a:ext cx="150824" cy="13711"/>
            </a:xfrm>
            <a:custGeom>
              <a:avLst/>
              <a:gdLst/>
              <a:ahLst/>
              <a:cxnLst/>
              <a:rect l="0" t="0" r="0" b="0"/>
              <a:pathLst>
                <a:path w="150824" h="13711">
                  <a:moveTo>
                    <a:pt x="0" y="0"/>
                  </a:moveTo>
                  <a:lnTo>
                    <a:pt x="59659" y="0"/>
                  </a:lnTo>
                  <a:lnTo>
                    <a:pt x="121643" y="7278"/>
                  </a:lnTo>
                  <a:lnTo>
                    <a:pt x="150823" y="1371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5786267" y="7410379"/>
              <a:ext cx="192674" cy="300820"/>
            </a:xfrm>
            <a:custGeom>
              <a:avLst/>
              <a:gdLst/>
              <a:ahLst/>
              <a:cxnLst/>
              <a:rect l="0" t="0" r="0" b="0"/>
              <a:pathLst>
                <a:path w="192674" h="300820">
                  <a:moveTo>
                    <a:pt x="109549" y="7278"/>
                  </a:moveTo>
                  <a:lnTo>
                    <a:pt x="87713" y="0"/>
                  </a:lnTo>
                  <a:lnTo>
                    <a:pt x="60742" y="4551"/>
                  </a:lnTo>
                  <a:lnTo>
                    <a:pt x="19422" y="24244"/>
                  </a:lnTo>
                  <a:lnTo>
                    <a:pt x="8331" y="32299"/>
                  </a:lnTo>
                  <a:lnTo>
                    <a:pt x="2461" y="42241"/>
                  </a:lnTo>
                  <a:lnTo>
                    <a:pt x="0" y="65474"/>
                  </a:lnTo>
                  <a:lnTo>
                    <a:pt x="6047" y="76545"/>
                  </a:lnTo>
                  <a:lnTo>
                    <a:pt x="43673" y="106683"/>
                  </a:lnTo>
                  <a:lnTo>
                    <a:pt x="106919" y="148226"/>
                  </a:lnTo>
                  <a:lnTo>
                    <a:pt x="163875" y="199992"/>
                  </a:lnTo>
                  <a:lnTo>
                    <a:pt x="190816" y="240593"/>
                  </a:lnTo>
                  <a:lnTo>
                    <a:pt x="192673" y="254229"/>
                  </a:lnTo>
                  <a:lnTo>
                    <a:pt x="186611" y="281569"/>
                  </a:lnTo>
                  <a:lnTo>
                    <a:pt x="177682" y="290687"/>
                  </a:lnTo>
                  <a:lnTo>
                    <a:pt x="151511" y="300819"/>
                  </a:lnTo>
                  <a:lnTo>
                    <a:pt x="140571" y="298950"/>
                  </a:lnTo>
                  <a:lnTo>
                    <a:pt x="131754" y="293135"/>
                  </a:lnTo>
                  <a:lnTo>
                    <a:pt x="124352" y="284686"/>
                  </a:lnTo>
                  <a:lnTo>
                    <a:pt x="116128" y="254986"/>
                  </a:lnTo>
                  <a:lnTo>
                    <a:pt x="115561" y="203566"/>
                  </a:lnTo>
                  <a:lnTo>
                    <a:pt x="125042" y="155322"/>
                  </a:lnTo>
                  <a:lnTo>
                    <a:pt x="137500" y="110558"/>
                  </a:lnTo>
                  <a:lnTo>
                    <a:pt x="150683" y="758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6142618" y="7554769"/>
              <a:ext cx="164536" cy="13713"/>
            </a:xfrm>
            <a:custGeom>
              <a:avLst/>
              <a:gdLst/>
              <a:ahLst/>
              <a:cxnLst/>
              <a:rect l="0" t="0" r="0" b="0"/>
              <a:pathLst>
                <a:path w="164536" h="13713">
                  <a:moveTo>
                    <a:pt x="0" y="0"/>
                  </a:moveTo>
                  <a:lnTo>
                    <a:pt x="45309" y="1524"/>
                  </a:lnTo>
                  <a:lnTo>
                    <a:pt x="101447" y="9424"/>
                  </a:lnTo>
                  <a:lnTo>
                    <a:pt x="164535" y="137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6436932" y="7472502"/>
              <a:ext cx="162696" cy="232481"/>
            </a:xfrm>
            <a:custGeom>
              <a:avLst/>
              <a:gdLst/>
              <a:ahLst/>
              <a:cxnLst/>
              <a:rect l="0" t="0" r="0" b="0"/>
              <a:pathLst>
                <a:path w="162696" h="232481">
                  <a:moveTo>
                    <a:pt x="75888" y="13711"/>
                  </a:moveTo>
                  <a:lnTo>
                    <a:pt x="20292" y="17773"/>
                  </a:lnTo>
                  <a:lnTo>
                    <a:pt x="6831" y="20990"/>
                  </a:lnTo>
                  <a:lnTo>
                    <a:pt x="904" y="27705"/>
                  </a:lnTo>
                  <a:lnTo>
                    <a:pt x="0" y="36751"/>
                  </a:lnTo>
                  <a:lnTo>
                    <a:pt x="2444" y="47353"/>
                  </a:lnTo>
                  <a:lnTo>
                    <a:pt x="17348" y="67258"/>
                  </a:lnTo>
                  <a:lnTo>
                    <a:pt x="77208" y="114088"/>
                  </a:lnTo>
                  <a:lnTo>
                    <a:pt x="114367" y="143155"/>
                  </a:lnTo>
                  <a:lnTo>
                    <a:pt x="130061" y="167220"/>
                  </a:lnTo>
                  <a:lnTo>
                    <a:pt x="133989" y="193150"/>
                  </a:lnTo>
                  <a:lnTo>
                    <a:pt x="132904" y="206464"/>
                  </a:lnTo>
                  <a:lnTo>
                    <a:pt x="127611" y="216863"/>
                  </a:lnTo>
                  <a:lnTo>
                    <a:pt x="109541" y="232480"/>
                  </a:lnTo>
                  <a:lnTo>
                    <a:pt x="102894" y="229636"/>
                  </a:lnTo>
                  <a:lnTo>
                    <a:pt x="98462" y="220123"/>
                  </a:lnTo>
                  <a:lnTo>
                    <a:pt x="95062" y="192288"/>
                  </a:lnTo>
                  <a:lnTo>
                    <a:pt x="98630" y="164681"/>
                  </a:lnTo>
                  <a:lnTo>
                    <a:pt x="124279" y="108195"/>
                  </a:lnTo>
                  <a:lnTo>
                    <a:pt x="148288" y="59141"/>
                  </a:lnTo>
                  <a:lnTo>
                    <a:pt x="162680" y="19555"/>
                  </a:lnTo>
                  <a:lnTo>
                    <a:pt x="162695" y="13036"/>
                  </a:lnTo>
                  <a:lnTo>
                    <a:pt x="15815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5511903" y="7733015"/>
              <a:ext cx="1288854" cy="54846"/>
            </a:xfrm>
            <a:custGeom>
              <a:avLst/>
              <a:gdLst/>
              <a:ahLst/>
              <a:cxnLst/>
              <a:rect l="0" t="0" r="0" b="0"/>
              <a:pathLst>
                <a:path w="1288854" h="54846">
                  <a:moveTo>
                    <a:pt x="0" y="0"/>
                  </a:moveTo>
                  <a:lnTo>
                    <a:pt x="48807" y="14914"/>
                  </a:lnTo>
                  <a:lnTo>
                    <a:pt x="108497" y="32230"/>
                  </a:lnTo>
                  <a:lnTo>
                    <a:pt x="148770" y="37176"/>
                  </a:lnTo>
                  <a:lnTo>
                    <a:pt x="194091" y="39374"/>
                  </a:lnTo>
                  <a:lnTo>
                    <a:pt x="253866" y="40612"/>
                  </a:lnTo>
                  <a:lnTo>
                    <a:pt x="311696" y="40979"/>
                  </a:lnTo>
                  <a:lnTo>
                    <a:pt x="374873" y="42611"/>
                  </a:lnTo>
                  <a:lnTo>
                    <a:pt x="434387" y="50542"/>
                  </a:lnTo>
                  <a:lnTo>
                    <a:pt x="477441" y="52933"/>
                  </a:lnTo>
                  <a:lnTo>
                    <a:pt x="521967" y="53995"/>
                  </a:lnTo>
                  <a:lnTo>
                    <a:pt x="567148" y="54467"/>
                  </a:lnTo>
                  <a:lnTo>
                    <a:pt x="612620" y="54677"/>
                  </a:lnTo>
                  <a:lnTo>
                    <a:pt x="658220" y="54770"/>
                  </a:lnTo>
                  <a:lnTo>
                    <a:pt x="703878" y="54811"/>
                  </a:lnTo>
                  <a:lnTo>
                    <a:pt x="749562" y="54830"/>
                  </a:lnTo>
                  <a:lnTo>
                    <a:pt x="795257" y="50775"/>
                  </a:lnTo>
                  <a:lnTo>
                    <a:pt x="840957" y="45419"/>
                  </a:lnTo>
                  <a:lnTo>
                    <a:pt x="886659" y="43037"/>
                  </a:lnTo>
                  <a:lnTo>
                    <a:pt x="947935" y="41697"/>
                  </a:lnTo>
                  <a:lnTo>
                    <a:pt x="990066" y="41384"/>
                  </a:lnTo>
                  <a:lnTo>
                    <a:pt x="1052547" y="41207"/>
                  </a:lnTo>
                  <a:lnTo>
                    <a:pt x="1105592" y="45217"/>
                  </a:lnTo>
                  <a:lnTo>
                    <a:pt x="1154317" y="51992"/>
                  </a:lnTo>
                  <a:lnTo>
                    <a:pt x="1215474" y="53999"/>
                  </a:lnTo>
                  <a:lnTo>
                    <a:pt x="1267111" y="54593"/>
                  </a:lnTo>
                  <a:lnTo>
                    <a:pt x="1288853" y="548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5813549" y="7938683"/>
              <a:ext cx="13713" cy="315358"/>
            </a:xfrm>
            <a:custGeom>
              <a:avLst/>
              <a:gdLst/>
              <a:ahLst/>
              <a:cxnLst/>
              <a:rect l="0" t="0" r="0" b="0"/>
              <a:pathLst>
                <a:path w="13713" h="315358">
                  <a:moveTo>
                    <a:pt x="0" y="0"/>
                  </a:moveTo>
                  <a:lnTo>
                    <a:pt x="1" y="53208"/>
                  </a:lnTo>
                  <a:lnTo>
                    <a:pt x="1" y="105988"/>
                  </a:lnTo>
                  <a:lnTo>
                    <a:pt x="1524" y="161744"/>
                  </a:lnTo>
                  <a:lnTo>
                    <a:pt x="7279" y="203920"/>
                  </a:lnTo>
                  <a:lnTo>
                    <a:pt x="10853" y="248056"/>
                  </a:lnTo>
                  <a:lnTo>
                    <a:pt x="12865" y="295416"/>
                  </a:lnTo>
                  <a:lnTo>
                    <a:pt x="13712" y="3153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5829245" y="7883838"/>
              <a:ext cx="203685" cy="329069"/>
            </a:xfrm>
            <a:custGeom>
              <a:avLst/>
              <a:gdLst/>
              <a:ahLst/>
              <a:cxnLst/>
              <a:rect l="0" t="0" r="0" b="0"/>
              <a:pathLst>
                <a:path w="203685" h="329069">
                  <a:moveTo>
                    <a:pt x="148839" y="0"/>
                  </a:moveTo>
                  <a:lnTo>
                    <a:pt x="145792" y="43786"/>
                  </a:lnTo>
                  <a:lnTo>
                    <a:pt x="125423" y="93548"/>
                  </a:lnTo>
                  <a:lnTo>
                    <a:pt x="91119" y="145363"/>
                  </a:lnTo>
                  <a:lnTo>
                    <a:pt x="42644" y="204589"/>
                  </a:lnTo>
                  <a:lnTo>
                    <a:pt x="0" y="257042"/>
                  </a:lnTo>
                  <a:lnTo>
                    <a:pt x="862" y="256675"/>
                  </a:lnTo>
                  <a:lnTo>
                    <a:pt x="4483" y="253384"/>
                  </a:lnTo>
                  <a:lnTo>
                    <a:pt x="38696" y="241472"/>
                  </a:lnTo>
                  <a:lnTo>
                    <a:pt x="87428" y="235573"/>
                  </a:lnTo>
                  <a:lnTo>
                    <a:pt x="133182" y="241105"/>
                  </a:lnTo>
                  <a:lnTo>
                    <a:pt x="157623" y="256457"/>
                  </a:lnTo>
                  <a:lnTo>
                    <a:pt x="177118" y="278516"/>
                  </a:lnTo>
                  <a:lnTo>
                    <a:pt x="203684" y="3290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6188899" y="7993528"/>
              <a:ext cx="145677" cy="123401"/>
            </a:xfrm>
            <a:custGeom>
              <a:avLst/>
              <a:gdLst/>
              <a:ahLst/>
              <a:cxnLst/>
              <a:rect l="0" t="0" r="0" b="0"/>
              <a:pathLst>
                <a:path w="145677" h="123401">
                  <a:moveTo>
                    <a:pt x="63409" y="0"/>
                  </a:moveTo>
                  <a:lnTo>
                    <a:pt x="49416" y="34363"/>
                  </a:lnTo>
                  <a:lnTo>
                    <a:pt x="9863" y="90126"/>
                  </a:lnTo>
                  <a:lnTo>
                    <a:pt x="289" y="101217"/>
                  </a:lnTo>
                  <a:lnTo>
                    <a:pt x="0" y="108612"/>
                  </a:lnTo>
                  <a:lnTo>
                    <a:pt x="5902" y="113541"/>
                  </a:lnTo>
                  <a:lnTo>
                    <a:pt x="15930" y="116827"/>
                  </a:lnTo>
                  <a:lnTo>
                    <a:pt x="74287" y="114203"/>
                  </a:lnTo>
                  <a:lnTo>
                    <a:pt x="123280" y="121131"/>
                  </a:lnTo>
                  <a:lnTo>
                    <a:pt x="145676" y="123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6485398" y="7953241"/>
              <a:ext cx="178247" cy="12865"/>
            </a:xfrm>
            <a:custGeom>
              <a:avLst/>
              <a:gdLst/>
              <a:ahLst/>
              <a:cxnLst/>
              <a:rect l="0" t="0" r="0" b="0"/>
              <a:pathLst>
                <a:path w="178247" h="12865">
                  <a:moveTo>
                    <a:pt x="0" y="12864"/>
                  </a:moveTo>
                  <a:lnTo>
                    <a:pt x="48808" y="2011"/>
                  </a:lnTo>
                  <a:lnTo>
                    <a:pt x="98253" y="0"/>
                  </a:lnTo>
                  <a:lnTo>
                    <a:pt x="143372" y="3466"/>
                  </a:lnTo>
                  <a:lnTo>
                    <a:pt x="178246" y="1286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6768963" y="7821715"/>
              <a:ext cx="197252" cy="302821"/>
            </a:xfrm>
            <a:custGeom>
              <a:avLst/>
              <a:gdLst/>
              <a:ahLst/>
              <a:cxnLst/>
              <a:rect l="0" t="0" r="0" b="0"/>
              <a:pathLst>
                <a:path w="197252" h="302821">
                  <a:moveTo>
                    <a:pt x="100349" y="7278"/>
                  </a:moveTo>
                  <a:lnTo>
                    <a:pt x="78513" y="0"/>
                  </a:lnTo>
                  <a:lnTo>
                    <a:pt x="69034" y="902"/>
                  </a:lnTo>
                  <a:lnTo>
                    <a:pt x="50376" y="10030"/>
                  </a:lnTo>
                  <a:lnTo>
                    <a:pt x="22742" y="39579"/>
                  </a:lnTo>
                  <a:lnTo>
                    <a:pt x="2535" y="77280"/>
                  </a:lnTo>
                  <a:lnTo>
                    <a:pt x="0" y="103899"/>
                  </a:lnTo>
                  <a:lnTo>
                    <a:pt x="1457" y="117396"/>
                  </a:lnTo>
                  <a:lnTo>
                    <a:pt x="5475" y="123347"/>
                  </a:lnTo>
                  <a:lnTo>
                    <a:pt x="11201" y="124267"/>
                  </a:lnTo>
                  <a:lnTo>
                    <a:pt x="49562" y="111131"/>
                  </a:lnTo>
                  <a:lnTo>
                    <a:pt x="95118" y="112869"/>
                  </a:lnTo>
                  <a:lnTo>
                    <a:pt x="139933" y="130311"/>
                  </a:lnTo>
                  <a:lnTo>
                    <a:pt x="174878" y="154776"/>
                  </a:lnTo>
                  <a:lnTo>
                    <a:pt x="190857" y="180491"/>
                  </a:lnTo>
                  <a:lnTo>
                    <a:pt x="197251" y="195880"/>
                  </a:lnTo>
                  <a:lnTo>
                    <a:pt x="196943" y="212233"/>
                  </a:lnTo>
                  <a:lnTo>
                    <a:pt x="184413" y="246653"/>
                  </a:lnTo>
                  <a:lnTo>
                    <a:pt x="158943" y="285734"/>
                  </a:lnTo>
                  <a:lnTo>
                    <a:pt x="132992" y="298617"/>
                  </a:lnTo>
                  <a:lnTo>
                    <a:pt x="102670" y="302820"/>
                  </a:lnTo>
                  <a:lnTo>
                    <a:pt x="50025" y="297166"/>
                  </a:lnTo>
                  <a:lnTo>
                    <a:pt x="18082" y="2952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6" name="Group 155"/>
          <p:cNvGrpSpPr/>
          <p:nvPr/>
        </p:nvGrpSpPr>
        <p:grpSpPr>
          <a:xfrm>
            <a:off x="4538407" y="9268669"/>
            <a:ext cx="3976250" cy="438760"/>
            <a:chOff x="4538407" y="9268669"/>
            <a:chExt cx="3976250" cy="438760"/>
          </a:xfrm>
        </p:grpSpPr>
        <p:sp>
          <p:nvSpPr>
            <p:cNvPr id="150" name="Freeform 149"/>
            <p:cNvSpPr/>
            <p:nvPr/>
          </p:nvSpPr>
          <p:spPr>
            <a:xfrm>
              <a:off x="4538407" y="9477196"/>
              <a:ext cx="3976250" cy="120543"/>
            </a:xfrm>
            <a:custGeom>
              <a:avLst/>
              <a:gdLst/>
              <a:ahLst/>
              <a:cxnLst/>
              <a:rect l="0" t="0" r="0" b="0"/>
              <a:pathLst>
                <a:path w="3976250" h="120543">
                  <a:moveTo>
                    <a:pt x="0" y="10853"/>
                  </a:moveTo>
                  <a:lnTo>
                    <a:pt x="48808" y="0"/>
                  </a:lnTo>
                  <a:lnTo>
                    <a:pt x="98253" y="2051"/>
                  </a:lnTo>
                  <a:lnTo>
                    <a:pt x="151497" y="8244"/>
                  </a:lnTo>
                  <a:lnTo>
                    <a:pt x="205869" y="10080"/>
                  </a:lnTo>
                  <a:lnTo>
                    <a:pt x="260573" y="10624"/>
                  </a:lnTo>
                  <a:lnTo>
                    <a:pt x="319438" y="10785"/>
                  </a:lnTo>
                  <a:lnTo>
                    <a:pt x="381061" y="10833"/>
                  </a:lnTo>
                  <a:lnTo>
                    <a:pt x="437914" y="10847"/>
                  </a:lnTo>
                  <a:lnTo>
                    <a:pt x="493353" y="14913"/>
                  </a:lnTo>
                  <a:lnTo>
                    <a:pt x="552437" y="21704"/>
                  </a:lnTo>
                  <a:lnTo>
                    <a:pt x="595925" y="23292"/>
                  </a:lnTo>
                  <a:lnTo>
                    <a:pt x="640644" y="23998"/>
                  </a:lnTo>
                  <a:lnTo>
                    <a:pt x="685911" y="24312"/>
                  </a:lnTo>
                  <a:lnTo>
                    <a:pt x="731420" y="24452"/>
                  </a:lnTo>
                  <a:lnTo>
                    <a:pt x="777038" y="24514"/>
                  </a:lnTo>
                  <a:lnTo>
                    <a:pt x="822703" y="24541"/>
                  </a:lnTo>
                  <a:lnTo>
                    <a:pt x="869914" y="24553"/>
                  </a:lnTo>
                  <a:lnTo>
                    <a:pt x="921366" y="24559"/>
                  </a:lnTo>
                  <a:lnTo>
                    <a:pt x="970640" y="24561"/>
                  </a:lnTo>
                  <a:lnTo>
                    <a:pt x="1019454" y="24563"/>
                  </a:lnTo>
                  <a:lnTo>
                    <a:pt x="1071619" y="24563"/>
                  </a:lnTo>
                  <a:lnTo>
                    <a:pt x="1130540" y="17285"/>
                  </a:lnTo>
                  <a:lnTo>
                    <a:pt x="1174312" y="13712"/>
                  </a:lnTo>
                  <a:lnTo>
                    <a:pt x="1219664" y="13646"/>
                  </a:lnTo>
                  <a:lnTo>
                    <a:pt x="1275463" y="20651"/>
                  </a:lnTo>
                  <a:lnTo>
                    <a:pt x="1322512" y="22825"/>
                  </a:lnTo>
                  <a:lnTo>
                    <a:pt x="1377956" y="23791"/>
                  </a:lnTo>
                  <a:lnTo>
                    <a:pt x="1436621" y="24220"/>
                  </a:lnTo>
                  <a:lnTo>
                    <a:pt x="1493163" y="24411"/>
                  </a:lnTo>
                  <a:lnTo>
                    <a:pt x="1540637" y="24496"/>
                  </a:lnTo>
                  <a:lnTo>
                    <a:pt x="1597562" y="28606"/>
                  </a:lnTo>
                  <a:lnTo>
                    <a:pt x="1655563" y="35409"/>
                  </a:lnTo>
                  <a:lnTo>
                    <a:pt x="1706254" y="37001"/>
                  </a:lnTo>
                  <a:lnTo>
                    <a:pt x="1764331" y="37708"/>
                  </a:lnTo>
                  <a:lnTo>
                    <a:pt x="1825691" y="42085"/>
                  </a:lnTo>
                  <a:lnTo>
                    <a:pt x="1888510" y="47585"/>
                  </a:lnTo>
                  <a:lnTo>
                    <a:pt x="1951977" y="50030"/>
                  </a:lnTo>
                  <a:lnTo>
                    <a:pt x="1983831" y="50682"/>
                  </a:lnTo>
                  <a:lnTo>
                    <a:pt x="2015732" y="51117"/>
                  </a:lnTo>
                  <a:lnTo>
                    <a:pt x="2047663" y="51406"/>
                  </a:lnTo>
                  <a:lnTo>
                    <a:pt x="2079615" y="51599"/>
                  </a:lnTo>
                  <a:lnTo>
                    <a:pt x="2111580" y="51728"/>
                  </a:lnTo>
                  <a:lnTo>
                    <a:pt x="2170965" y="53394"/>
                  </a:lnTo>
                  <a:lnTo>
                    <a:pt x="2217671" y="59214"/>
                  </a:lnTo>
                  <a:lnTo>
                    <a:pt x="2266868" y="62816"/>
                  </a:lnTo>
                  <a:lnTo>
                    <a:pt x="2316155" y="64417"/>
                  </a:lnTo>
                  <a:lnTo>
                    <a:pt x="2358374" y="65129"/>
                  </a:lnTo>
                  <a:lnTo>
                    <a:pt x="2409638" y="65445"/>
                  </a:lnTo>
                  <a:lnTo>
                    <a:pt x="2463400" y="65585"/>
                  </a:lnTo>
                  <a:lnTo>
                    <a:pt x="2507606" y="65648"/>
                  </a:lnTo>
                  <a:lnTo>
                    <a:pt x="2566754" y="65683"/>
                  </a:lnTo>
                  <a:lnTo>
                    <a:pt x="2612449" y="69753"/>
                  </a:lnTo>
                  <a:lnTo>
                    <a:pt x="2660180" y="75117"/>
                  </a:lnTo>
                  <a:lnTo>
                    <a:pt x="2701707" y="77501"/>
                  </a:lnTo>
                  <a:lnTo>
                    <a:pt x="2752663" y="78560"/>
                  </a:lnTo>
                  <a:lnTo>
                    <a:pt x="2806289" y="79032"/>
                  </a:lnTo>
                  <a:lnTo>
                    <a:pt x="2850435" y="79241"/>
                  </a:lnTo>
                  <a:lnTo>
                    <a:pt x="2902556" y="79334"/>
                  </a:lnTo>
                  <a:lnTo>
                    <a:pt x="2959745" y="79375"/>
                  </a:lnTo>
                  <a:lnTo>
                    <a:pt x="3015631" y="79394"/>
                  </a:lnTo>
                  <a:lnTo>
                    <a:pt x="3062814" y="79402"/>
                  </a:lnTo>
                  <a:lnTo>
                    <a:pt x="3119575" y="83469"/>
                  </a:lnTo>
                  <a:lnTo>
                    <a:pt x="3169402" y="90260"/>
                  </a:lnTo>
                  <a:lnTo>
                    <a:pt x="3209361" y="91849"/>
                  </a:lnTo>
                  <a:lnTo>
                    <a:pt x="3262669" y="92555"/>
                  </a:lnTo>
                  <a:lnTo>
                    <a:pt x="3317846" y="92869"/>
                  </a:lnTo>
                  <a:lnTo>
                    <a:pt x="3372838" y="93008"/>
                  </a:lnTo>
                  <a:lnTo>
                    <a:pt x="3427749" y="93069"/>
                  </a:lnTo>
                  <a:lnTo>
                    <a:pt x="3488216" y="100384"/>
                  </a:lnTo>
                  <a:lnTo>
                    <a:pt x="3532348" y="103965"/>
                  </a:lnTo>
                  <a:lnTo>
                    <a:pt x="3580909" y="105557"/>
                  </a:lnTo>
                  <a:lnTo>
                    <a:pt x="3627883" y="106265"/>
                  </a:lnTo>
                  <a:lnTo>
                    <a:pt x="3674151" y="106579"/>
                  </a:lnTo>
                  <a:lnTo>
                    <a:pt x="3734900" y="110819"/>
                  </a:lnTo>
                  <a:lnTo>
                    <a:pt x="3785907" y="117662"/>
                  </a:lnTo>
                  <a:lnTo>
                    <a:pt x="3839615" y="119689"/>
                  </a:lnTo>
                  <a:lnTo>
                    <a:pt x="3898186" y="120289"/>
                  </a:lnTo>
                  <a:lnTo>
                    <a:pt x="3947533" y="120467"/>
                  </a:lnTo>
                  <a:lnTo>
                    <a:pt x="3976249" y="12054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5533135" y="9309802"/>
              <a:ext cx="61036" cy="306911"/>
            </a:xfrm>
            <a:custGeom>
              <a:avLst/>
              <a:gdLst/>
              <a:ahLst/>
              <a:cxnLst/>
              <a:rect l="0" t="0" r="0" b="0"/>
              <a:pathLst>
                <a:path w="61036" h="306911">
                  <a:moveTo>
                    <a:pt x="61035" y="0"/>
                  </a:moveTo>
                  <a:lnTo>
                    <a:pt x="46120" y="59661"/>
                  </a:lnTo>
                  <a:lnTo>
                    <a:pt x="37319" y="115180"/>
                  </a:lnTo>
                  <a:lnTo>
                    <a:pt x="33736" y="157834"/>
                  </a:lnTo>
                  <a:lnTo>
                    <a:pt x="27066" y="202183"/>
                  </a:lnTo>
                  <a:lnTo>
                    <a:pt x="14961" y="247284"/>
                  </a:lnTo>
                  <a:lnTo>
                    <a:pt x="2471" y="291197"/>
                  </a:lnTo>
                  <a:lnTo>
                    <a:pt x="0" y="30691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5868394" y="9323514"/>
              <a:ext cx="12865" cy="189346"/>
            </a:xfrm>
            <a:custGeom>
              <a:avLst/>
              <a:gdLst/>
              <a:ahLst/>
              <a:cxnLst/>
              <a:rect l="0" t="0" r="0" b="0"/>
              <a:pathLst>
                <a:path w="12865" h="189346">
                  <a:moveTo>
                    <a:pt x="0" y="0"/>
                  </a:moveTo>
                  <a:lnTo>
                    <a:pt x="10852" y="48808"/>
                  </a:lnTo>
                  <a:lnTo>
                    <a:pt x="12864" y="102315"/>
                  </a:lnTo>
                  <a:lnTo>
                    <a:pt x="9398" y="158286"/>
                  </a:lnTo>
                  <a:lnTo>
                    <a:pt x="5570" y="1893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6184660" y="9309802"/>
              <a:ext cx="95071" cy="395004"/>
            </a:xfrm>
            <a:custGeom>
              <a:avLst/>
              <a:gdLst/>
              <a:ahLst/>
              <a:cxnLst/>
              <a:rect l="0" t="0" r="0" b="0"/>
              <a:pathLst>
                <a:path w="95071" h="395004">
                  <a:moveTo>
                    <a:pt x="95070" y="0"/>
                  </a:moveTo>
                  <a:lnTo>
                    <a:pt x="80155" y="48807"/>
                  </a:lnTo>
                  <a:lnTo>
                    <a:pt x="67291" y="102315"/>
                  </a:lnTo>
                  <a:lnTo>
                    <a:pt x="58348" y="144499"/>
                  </a:lnTo>
                  <a:lnTo>
                    <a:pt x="49296" y="188639"/>
                  </a:lnTo>
                  <a:lnTo>
                    <a:pt x="40194" y="233648"/>
                  </a:lnTo>
                  <a:lnTo>
                    <a:pt x="31071" y="279043"/>
                  </a:lnTo>
                  <a:lnTo>
                    <a:pt x="21938" y="324609"/>
                  </a:lnTo>
                  <a:lnTo>
                    <a:pt x="12800" y="358064"/>
                  </a:lnTo>
                  <a:lnTo>
                    <a:pt x="0" y="3950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6595088" y="9296091"/>
              <a:ext cx="27423" cy="397627"/>
            </a:xfrm>
            <a:custGeom>
              <a:avLst/>
              <a:gdLst/>
              <a:ahLst/>
              <a:cxnLst/>
              <a:rect l="0" t="0" r="0" b="0"/>
              <a:pathLst>
                <a:path w="27423" h="397627">
                  <a:moveTo>
                    <a:pt x="27422" y="0"/>
                  </a:moveTo>
                  <a:lnTo>
                    <a:pt x="27422" y="59660"/>
                  </a:lnTo>
                  <a:lnTo>
                    <a:pt x="27422" y="119242"/>
                  </a:lnTo>
                  <a:lnTo>
                    <a:pt x="25899" y="167257"/>
                  </a:lnTo>
                  <a:lnTo>
                    <a:pt x="20144" y="213987"/>
                  </a:lnTo>
                  <a:lnTo>
                    <a:pt x="16570" y="260148"/>
                  </a:lnTo>
                  <a:lnTo>
                    <a:pt x="13458" y="304532"/>
                  </a:lnTo>
                  <a:lnTo>
                    <a:pt x="4665" y="359209"/>
                  </a:lnTo>
                  <a:lnTo>
                    <a:pt x="0" y="39762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6979001" y="9268669"/>
              <a:ext cx="37430" cy="438760"/>
            </a:xfrm>
            <a:custGeom>
              <a:avLst/>
              <a:gdLst/>
              <a:ahLst/>
              <a:cxnLst/>
              <a:rect l="0" t="0" r="0" b="0"/>
              <a:pathLst>
                <a:path w="37430" h="438760">
                  <a:moveTo>
                    <a:pt x="13712" y="0"/>
                  </a:moveTo>
                  <a:lnTo>
                    <a:pt x="28627" y="48807"/>
                  </a:lnTo>
                  <a:lnTo>
                    <a:pt x="37429" y="98253"/>
                  </a:lnTo>
                  <a:lnTo>
                    <a:pt x="35974" y="147435"/>
                  </a:lnTo>
                  <a:lnTo>
                    <a:pt x="29957" y="199078"/>
                  </a:lnTo>
                  <a:lnTo>
                    <a:pt x="24111" y="254498"/>
                  </a:lnTo>
                  <a:lnTo>
                    <a:pt x="12730" y="307990"/>
                  </a:lnTo>
                  <a:lnTo>
                    <a:pt x="5658" y="350170"/>
                  </a:lnTo>
                  <a:lnTo>
                    <a:pt x="1677" y="409125"/>
                  </a:lnTo>
                  <a:lnTo>
                    <a:pt x="0" y="43875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0" name="Group 179"/>
          <p:cNvGrpSpPr/>
          <p:nvPr/>
        </p:nvGrpSpPr>
        <p:grpSpPr>
          <a:xfrm>
            <a:off x="4494514" y="9282381"/>
            <a:ext cx="3969722" cy="933107"/>
            <a:chOff x="4494514" y="9282381"/>
            <a:chExt cx="3969722" cy="933107"/>
          </a:xfrm>
        </p:grpSpPr>
        <p:sp>
          <p:nvSpPr>
            <p:cNvPr id="157" name="Freeform 156"/>
            <p:cNvSpPr/>
            <p:nvPr/>
          </p:nvSpPr>
          <p:spPr>
            <a:xfrm>
              <a:off x="6787045" y="9967940"/>
              <a:ext cx="95979" cy="1"/>
            </a:xfrm>
            <a:custGeom>
              <a:avLst/>
              <a:gdLst/>
              <a:ahLst/>
              <a:cxnLst/>
              <a:rect l="0" t="0" r="0" b="0"/>
              <a:pathLst>
                <a:path w="95979" h="1">
                  <a:moveTo>
                    <a:pt x="0" y="0"/>
                  </a:moveTo>
                  <a:lnTo>
                    <a:pt x="62387" y="0"/>
                  </a:lnTo>
                  <a:lnTo>
                    <a:pt x="9597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7047557" y="9803406"/>
              <a:ext cx="7901" cy="315359"/>
            </a:xfrm>
            <a:custGeom>
              <a:avLst/>
              <a:gdLst/>
              <a:ahLst/>
              <a:cxnLst/>
              <a:rect l="0" t="0" r="0" b="0"/>
              <a:pathLst>
                <a:path w="7901" h="315359">
                  <a:moveTo>
                    <a:pt x="0" y="0"/>
                  </a:moveTo>
                  <a:lnTo>
                    <a:pt x="1524" y="54732"/>
                  </a:lnTo>
                  <a:lnTo>
                    <a:pt x="7900" y="116935"/>
                  </a:lnTo>
                  <a:lnTo>
                    <a:pt x="4527" y="161152"/>
                  </a:lnTo>
                  <a:lnTo>
                    <a:pt x="1341" y="221594"/>
                  </a:lnTo>
                  <a:lnTo>
                    <a:pt x="398" y="278096"/>
                  </a:lnTo>
                  <a:lnTo>
                    <a:pt x="0" y="3153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6361997" y="10009074"/>
              <a:ext cx="68558" cy="27423"/>
            </a:xfrm>
            <a:custGeom>
              <a:avLst/>
              <a:gdLst/>
              <a:ahLst/>
              <a:cxnLst/>
              <a:rect l="0" t="0" r="0" b="0"/>
              <a:pathLst>
                <a:path w="68558" h="27423">
                  <a:moveTo>
                    <a:pt x="0" y="27422"/>
                  </a:moveTo>
                  <a:lnTo>
                    <a:pt x="31316" y="8577"/>
                  </a:lnTo>
                  <a:lnTo>
                    <a:pt x="6855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6471396" y="9830829"/>
              <a:ext cx="169585" cy="346724"/>
            </a:xfrm>
            <a:custGeom>
              <a:avLst/>
              <a:gdLst/>
              <a:ahLst/>
              <a:cxnLst/>
              <a:rect l="0" t="0" r="0" b="0"/>
              <a:pathLst>
                <a:path w="169585" h="346724">
                  <a:moveTo>
                    <a:pt x="96270" y="0"/>
                  </a:moveTo>
                  <a:lnTo>
                    <a:pt x="110827" y="14557"/>
                  </a:lnTo>
                  <a:lnTo>
                    <a:pt x="133621" y="67143"/>
                  </a:lnTo>
                  <a:lnTo>
                    <a:pt x="161821" y="127184"/>
                  </a:lnTo>
                  <a:lnTo>
                    <a:pt x="169584" y="160122"/>
                  </a:lnTo>
                  <a:lnTo>
                    <a:pt x="162155" y="222570"/>
                  </a:lnTo>
                  <a:lnTo>
                    <a:pt x="146261" y="271106"/>
                  </a:lnTo>
                  <a:lnTo>
                    <a:pt x="113593" y="321174"/>
                  </a:lnTo>
                  <a:lnTo>
                    <a:pt x="79566" y="343656"/>
                  </a:lnTo>
                  <a:lnTo>
                    <a:pt x="53806" y="346723"/>
                  </a:lnTo>
                  <a:lnTo>
                    <a:pt x="28646" y="341486"/>
                  </a:lnTo>
                  <a:lnTo>
                    <a:pt x="7307" y="329000"/>
                  </a:lnTo>
                  <a:lnTo>
                    <a:pt x="1922" y="319882"/>
                  </a:lnTo>
                  <a:lnTo>
                    <a:pt x="0" y="297564"/>
                  </a:lnTo>
                  <a:lnTo>
                    <a:pt x="8287" y="276472"/>
                  </a:lnTo>
                  <a:lnTo>
                    <a:pt x="14762" y="266582"/>
                  </a:lnTo>
                  <a:lnTo>
                    <a:pt x="26697" y="259988"/>
                  </a:lnTo>
                  <a:lnTo>
                    <a:pt x="60270" y="252662"/>
                  </a:lnTo>
                  <a:lnTo>
                    <a:pt x="114718" y="255817"/>
                  </a:lnTo>
                  <a:lnTo>
                    <a:pt x="151114" y="2605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6019217" y="9981651"/>
              <a:ext cx="68557" cy="54846"/>
            </a:xfrm>
            <a:custGeom>
              <a:avLst/>
              <a:gdLst/>
              <a:ahLst/>
              <a:cxnLst/>
              <a:rect l="0" t="0" r="0" b="0"/>
              <a:pathLst>
                <a:path w="68557" h="54846">
                  <a:moveTo>
                    <a:pt x="0" y="54845"/>
                  </a:moveTo>
                  <a:lnTo>
                    <a:pt x="58286" y="7412"/>
                  </a:lnTo>
                  <a:lnTo>
                    <a:pt x="6855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6115196" y="9803406"/>
              <a:ext cx="154067" cy="383914"/>
            </a:xfrm>
            <a:custGeom>
              <a:avLst/>
              <a:gdLst/>
              <a:ahLst/>
              <a:cxnLst/>
              <a:rect l="0" t="0" r="0" b="0"/>
              <a:pathLst>
                <a:path w="154067" h="383914">
                  <a:moveTo>
                    <a:pt x="27422" y="0"/>
                  </a:moveTo>
                  <a:lnTo>
                    <a:pt x="68161" y="12470"/>
                  </a:lnTo>
                  <a:lnTo>
                    <a:pt x="89201" y="26364"/>
                  </a:lnTo>
                  <a:lnTo>
                    <a:pt x="94507" y="38904"/>
                  </a:lnTo>
                  <a:lnTo>
                    <a:pt x="94696" y="89901"/>
                  </a:lnTo>
                  <a:lnTo>
                    <a:pt x="88807" y="120700"/>
                  </a:lnTo>
                  <a:lnTo>
                    <a:pt x="72986" y="145560"/>
                  </a:lnTo>
                  <a:lnTo>
                    <a:pt x="62368" y="156456"/>
                  </a:lnTo>
                  <a:lnTo>
                    <a:pt x="56813" y="159149"/>
                  </a:lnTo>
                  <a:lnTo>
                    <a:pt x="54634" y="156374"/>
                  </a:lnTo>
                  <a:lnTo>
                    <a:pt x="54704" y="149953"/>
                  </a:lnTo>
                  <a:lnTo>
                    <a:pt x="60845" y="144149"/>
                  </a:lnTo>
                  <a:lnTo>
                    <a:pt x="83918" y="133638"/>
                  </a:lnTo>
                  <a:lnTo>
                    <a:pt x="97079" y="133272"/>
                  </a:lnTo>
                  <a:lnTo>
                    <a:pt x="123890" y="140992"/>
                  </a:lnTo>
                  <a:lnTo>
                    <a:pt x="134391" y="150363"/>
                  </a:lnTo>
                  <a:lnTo>
                    <a:pt x="150122" y="177026"/>
                  </a:lnTo>
                  <a:lnTo>
                    <a:pt x="154066" y="209189"/>
                  </a:lnTo>
                  <a:lnTo>
                    <a:pt x="149217" y="242272"/>
                  </a:lnTo>
                  <a:lnTo>
                    <a:pt x="129357" y="285070"/>
                  </a:lnTo>
                  <a:lnTo>
                    <a:pt x="102652" y="317725"/>
                  </a:lnTo>
                  <a:lnTo>
                    <a:pt x="40207" y="365342"/>
                  </a:lnTo>
                  <a:lnTo>
                    <a:pt x="0" y="3839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5621593" y="9885673"/>
              <a:ext cx="68556" cy="41134"/>
            </a:xfrm>
            <a:custGeom>
              <a:avLst/>
              <a:gdLst/>
              <a:ahLst/>
              <a:cxnLst/>
              <a:rect l="0" t="0" r="0" b="0"/>
              <a:pathLst>
                <a:path w="68556" h="41134">
                  <a:moveTo>
                    <a:pt x="0" y="41133"/>
                  </a:moveTo>
                  <a:lnTo>
                    <a:pt x="23416" y="20764"/>
                  </a:lnTo>
                  <a:lnTo>
                    <a:pt x="6855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Freeform 163"/>
            <p:cNvSpPr/>
            <p:nvPr/>
          </p:nvSpPr>
          <p:spPr>
            <a:xfrm>
              <a:off x="5814609" y="9748562"/>
              <a:ext cx="108631" cy="110076"/>
            </a:xfrm>
            <a:custGeom>
              <a:avLst/>
              <a:gdLst/>
              <a:ahLst/>
              <a:cxnLst/>
              <a:rect l="0" t="0" r="0" b="0"/>
              <a:pathLst>
                <a:path w="108631" h="110076">
                  <a:moveTo>
                    <a:pt x="26363" y="0"/>
                  </a:moveTo>
                  <a:lnTo>
                    <a:pt x="22301" y="55597"/>
                  </a:lnTo>
                  <a:lnTo>
                    <a:pt x="13893" y="81078"/>
                  </a:lnTo>
                  <a:lnTo>
                    <a:pt x="0" y="102558"/>
                  </a:lnTo>
                  <a:lnTo>
                    <a:pt x="1170" y="107982"/>
                  </a:lnTo>
                  <a:lnTo>
                    <a:pt x="8044" y="110075"/>
                  </a:lnTo>
                  <a:lnTo>
                    <a:pt x="18721" y="109946"/>
                  </a:lnTo>
                  <a:lnTo>
                    <a:pt x="77945" y="88019"/>
                  </a:lnTo>
                  <a:lnTo>
                    <a:pt x="108630" y="8226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5882105" y="9666294"/>
              <a:ext cx="82269" cy="383914"/>
            </a:xfrm>
            <a:custGeom>
              <a:avLst/>
              <a:gdLst/>
              <a:ahLst/>
              <a:cxnLst/>
              <a:rect l="0" t="0" r="0" b="0"/>
              <a:pathLst>
                <a:path w="82269" h="383914">
                  <a:moveTo>
                    <a:pt x="82268" y="0"/>
                  </a:moveTo>
                  <a:lnTo>
                    <a:pt x="67710" y="21836"/>
                  </a:lnTo>
                  <a:lnTo>
                    <a:pt x="58657" y="71809"/>
                  </a:lnTo>
                  <a:lnTo>
                    <a:pt x="48695" y="134860"/>
                  </a:lnTo>
                  <a:lnTo>
                    <a:pt x="40432" y="179276"/>
                  </a:lnTo>
                  <a:lnTo>
                    <a:pt x="31681" y="224408"/>
                  </a:lnTo>
                  <a:lnTo>
                    <a:pt x="22714" y="269857"/>
                  </a:lnTo>
                  <a:lnTo>
                    <a:pt x="9100" y="330991"/>
                  </a:lnTo>
                  <a:lnTo>
                    <a:pt x="0" y="3839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/>
            <p:cNvSpPr/>
            <p:nvPr/>
          </p:nvSpPr>
          <p:spPr>
            <a:xfrm>
              <a:off x="5265101" y="9981651"/>
              <a:ext cx="123402" cy="54846"/>
            </a:xfrm>
            <a:custGeom>
              <a:avLst/>
              <a:gdLst/>
              <a:ahLst/>
              <a:cxnLst/>
              <a:rect l="0" t="0" r="0" b="0"/>
              <a:pathLst>
                <a:path w="123402" h="54846">
                  <a:moveTo>
                    <a:pt x="0" y="54845"/>
                  </a:moveTo>
                  <a:lnTo>
                    <a:pt x="23417" y="34476"/>
                  </a:lnTo>
                  <a:lnTo>
                    <a:pt x="74536" y="14202"/>
                  </a:lnTo>
                  <a:lnTo>
                    <a:pt x="12340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>
            <a:xfrm>
              <a:off x="5415924" y="9789695"/>
              <a:ext cx="167829" cy="356492"/>
            </a:xfrm>
            <a:custGeom>
              <a:avLst/>
              <a:gdLst/>
              <a:ahLst/>
              <a:cxnLst/>
              <a:rect l="0" t="0" r="0" b="0"/>
              <a:pathLst>
                <a:path w="167829" h="356492">
                  <a:moveTo>
                    <a:pt x="95979" y="0"/>
                  </a:moveTo>
                  <a:lnTo>
                    <a:pt x="74142" y="14557"/>
                  </a:lnTo>
                  <a:lnTo>
                    <a:pt x="46005" y="52725"/>
                  </a:lnTo>
                  <a:lnTo>
                    <a:pt x="25650" y="95350"/>
                  </a:lnTo>
                  <a:lnTo>
                    <a:pt x="26241" y="103177"/>
                  </a:lnTo>
                  <a:lnTo>
                    <a:pt x="31206" y="106871"/>
                  </a:lnTo>
                  <a:lnTo>
                    <a:pt x="39085" y="107810"/>
                  </a:lnTo>
                  <a:lnTo>
                    <a:pt x="55966" y="100729"/>
                  </a:lnTo>
                  <a:lnTo>
                    <a:pt x="64733" y="94575"/>
                  </a:lnTo>
                  <a:lnTo>
                    <a:pt x="75149" y="91996"/>
                  </a:lnTo>
                  <a:lnTo>
                    <a:pt x="98909" y="93192"/>
                  </a:lnTo>
                  <a:lnTo>
                    <a:pt x="137981" y="109711"/>
                  </a:lnTo>
                  <a:lnTo>
                    <a:pt x="156796" y="129504"/>
                  </a:lnTo>
                  <a:lnTo>
                    <a:pt x="163946" y="141181"/>
                  </a:lnTo>
                  <a:lnTo>
                    <a:pt x="167828" y="166343"/>
                  </a:lnTo>
                  <a:lnTo>
                    <a:pt x="157907" y="219736"/>
                  </a:lnTo>
                  <a:lnTo>
                    <a:pt x="130330" y="272771"/>
                  </a:lnTo>
                  <a:lnTo>
                    <a:pt x="113278" y="294399"/>
                  </a:lnTo>
                  <a:lnTo>
                    <a:pt x="57574" y="331576"/>
                  </a:lnTo>
                  <a:lnTo>
                    <a:pt x="37776" y="345417"/>
                  </a:lnTo>
                  <a:lnTo>
                    <a:pt x="0" y="3564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>
            <a:xfrm>
              <a:off x="7390337" y="9364648"/>
              <a:ext cx="13713" cy="425048"/>
            </a:xfrm>
            <a:custGeom>
              <a:avLst/>
              <a:gdLst/>
              <a:ahLst/>
              <a:cxnLst/>
              <a:rect l="0" t="0" r="0" b="0"/>
              <a:pathLst>
                <a:path w="13713" h="425048">
                  <a:moveTo>
                    <a:pt x="13712" y="0"/>
                  </a:moveTo>
                  <a:lnTo>
                    <a:pt x="6433" y="21836"/>
                  </a:lnTo>
                  <a:lnTo>
                    <a:pt x="6922" y="44744"/>
                  </a:lnTo>
                  <a:lnTo>
                    <a:pt x="12371" y="103970"/>
                  </a:lnTo>
                  <a:lnTo>
                    <a:pt x="13315" y="163685"/>
                  </a:lnTo>
                  <a:lnTo>
                    <a:pt x="13536" y="207322"/>
                  </a:lnTo>
                  <a:lnTo>
                    <a:pt x="9597" y="270651"/>
                  </a:lnTo>
                  <a:lnTo>
                    <a:pt x="2844" y="328010"/>
                  </a:lnTo>
                  <a:lnTo>
                    <a:pt x="843" y="379537"/>
                  </a:lnTo>
                  <a:lnTo>
                    <a:pt x="0" y="4250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7774251" y="9323514"/>
              <a:ext cx="10919" cy="438759"/>
            </a:xfrm>
            <a:custGeom>
              <a:avLst/>
              <a:gdLst/>
              <a:ahLst/>
              <a:cxnLst/>
              <a:rect l="0" t="0" r="0" b="0"/>
              <a:pathLst>
                <a:path w="10919" h="438759">
                  <a:moveTo>
                    <a:pt x="0" y="0"/>
                  </a:moveTo>
                  <a:lnTo>
                    <a:pt x="9424" y="45309"/>
                  </a:lnTo>
                  <a:lnTo>
                    <a:pt x="10918" y="101448"/>
                  </a:lnTo>
                  <a:lnTo>
                    <a:pt x="3911" y="151428"/>
                  </a:lnTo>
                  <a:lnTo>
                    <a:pt x="1159" y="213126"/>
                  </a:lnTo>
                  <a:lnTo>
                    <a:pt x="515" y="257225"/>
                  </a:lnTo>
                  <a:lnTo>
                    <a:pt x="229" y="302217"/>
                  </a:lnTo>
                  <a:lnTo>
                    <a:pt x="102" y="346081"/>
                  </a:lnTo>
                  <a:lnTo>
                    <a:pt x="30" y="400465"/>
                  </a:lnTo>
                  <a:lnTo>
                    <a:pt x="0" y="4387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7313696" y="9930245"/>
              <a:ext cx="176969" cy="285243"/>
            </a:xfrm>
            <a:custGeom>
              <a:avLst/>
              <a:gdLst/>
              <a:ahLst/>
              <a:cxnLst/>
              <a:rect l="0" t="0" r="0" b="0"/>
              <a:pathLst>
                <a:path w="176969" h="285243">
                  <a:moveTo>
                    <a:pt x="21797" y="78829"/>
                  </a:moveTo>
                  <a:lnTo>
                    <a:pt x="12374" y="124138"/>
                  </a:lnTo>
                  <a:lnTo>
                    <a:pt x="10879" y="180276"/>
                  </a:lnTo>
                  <a:lnTo>
                    <a:pt x="23252" y="241735"/>
                  </a:lnTo>
                  <a:lnTo>
                    <a:pt x="27337" y="255989"/>
                  </a:lnTo>
                  <a:lnTo>
                    <a:pt x="36155" y="267016"/>
                  </a:lnTo>
                  <a:lnTo>
                    <a:pt x="62203" y="283329"/>
                  </a:lnTo>
                  <a:lnTo>
                    <a:pt x="74633" y="285242"/>
                  </a:lnTo>
                  <a:lnTo>
                    <a:pt x="85967" y="283470"/>
                  </a:lnTo>
                  <a:lnTo>
                    <a:pt x="96570" y="279242"/>
                  </a:lnTo>
                  <a:lnTo>
                    <a:pt x="126050" y="251455"/>
                  </a:lnTo>
                  <a:lnTo>
                    <a:pt x="161784" y="201120"/>
                  </a:lnTo>
                  <a:lnTo>
                    <a:pt x="174406" y="174314"/>
                  </a:lnTo>
                  <a:lnTo>
                    <a:pt x="176968" y="143103"/>
                  </a:lnTo>
                  <a:lnTo>
                    <a:pt x="166200" y="80692"/>
                  </a:lnTo>
                  <a:lnTo>
                    <a:pt x="146511" y="38247"/>
                  </a:lnTo>
                  <a:lnTo>
                    <a:pt x="114102" y="4004"/>
                  </a:lnTo>
                  <a:lnTo>
                    <a:pt x="101615" y="0"/>
                  </a:lnTo>
                  <a:lnTo>
                    <a:pt x="75553" y="3676"/>
                  </a:lnTo>
                  <a:lnTo>
                    <a:pt x="42464" y="22875"/>
                  </a:lnTo>
                  <a:lnTo>
                    <a:pt x="13362" y="62419"/>
                  </a:lnTo>
                  <a:lnTo>
                    <a:pt x="0" y="112731"/>
                  </a:lnTo>
                  <a:lnTo>
                    <a:pt x="4999" y="148233"/>
                  </a:lnTo>
                  <a:lnTo>
                    <a:pt x="24944" y="202481"/>
                  </a:lnTo>
                  <a:lnTo>
                    <a:pt x="46089" y="244962"/>
                  </a:lnTo>
                  <a:lnTo>
                    <a:pt x="62930" y="27078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7719406" y="9830829"/>
              <a:ext cx="13713" cy="383914"/>
            </a:xfrm>
            <a:custGeom>
              <a:avLst/>
              <a:gdLst/>
              <a:ahLst/>
              <a:cxnLst/>
              <a:rect l="0" t="0" r="0" b="0"/>
              <a:pathLst>
                <a:path w="13713" h="383914">
                  <a:moveTo>
                    <a:pt x="13712" y="0"/>
                  </a:moveTo>
                  <a:lnTo>
                    <a:pt x="5812" y="43785"/>
                  </a:lnTo>
                  <a:lnTo>
                    <a:pt x="9170" y="93547"/>
                  </a:lnTo>
                  <a:lnTo>
                    <a:pt x="3395" y="148410"/>
                  </a:lnTo>
                  <a:lnTo>
                    <a:pt x="1006" y="210708"/>
                  </a:lnTo>
                  <a:lnTo>
                    <a:pt x="298" y="268438"/>
                  </a:lnTo>
                  <a:lnTo>
                    <a:pt x="89" y="322615"/>
                  </a:lnTo>
                  <a:lnTo>
                    <a:pt x="0" y="3839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5127989" y="9350936"/>
              <a:ext cx="109691" cy="397627"/>
            </a:xfrm>
            <a:custGeom>
              <a:avLst/>
              <a:gdLst/>
              <a:ahLst/>
              <a:cxnLst/>
              <a:rect l="0" t="0" r="0" b="0"/>
              <a:pathLst>
                <a:path w="109691" h="397627">
                  <a:moveTo>
                    <a:pt x="109690" y="0"/>
                  </a:moveTo>
                  <a:lnTo>
                    <a:pt x="83922" y="59660"/>
                  </a:lnTo>
                  <a:lnTo>
                    <a:pt x="69046" y="115179"/>
                  </a:lnTo>
                  <a:lnTo>
                    <a:pt x="54990" y="171747"/>
                  </a:lnTo>
                  <a:lnTo>
                    <a:pt x="41177" y="229642"/>
                  </a:lnTo>
                  <a:lnTo>
                    <a:pt x="32012" y="277262"/>
                  </a:lnTo>
                  <a:lnTo>
                    <a:pt x="22861" y="323817"/>
                  </a:lnTo>
                  <a:lnTo>
                    <a:pt x="13715" y="357712"/>
                  </a:lnTo>
                  <a:lnTo>
                    <a:pt x="0" y="39762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4853765" y="9282381"/>
              <a:ext cx="150824" cy="383914"/>
            </a:xfrm>
            <a:custGeom>
              <a:avLst/>
              <a:gdLst/>
              <a:ahLst/>
              <a:cxnLst/>
              <a:rect l="0" t="0" r="0" b="0"/>
              <a:pathLst>
                <a:path w="150824" h="383914">
                  <a:moveTo>
                    <a:pt x="150823" y="0"/>
                  </a:moveTo>
                  <a:lnTo>
                    <a:pt x="128930" y="45309"/>
                  </a:lnTo>
                  <a:lnTo>
                    <a:pt x="105573" y="101447"/>
                  </a:lnTo>
                  <a:lnTo>
                    <a:pt x="83260" y="162906"/>
                  </a:lnTo>
                  <a:lnTo>
                    <a:pt x="56903" y="226336"/>
                  </a:lnTo>
                  <a:lnTo>
                    <a:pt x="33302" y="286601"/>
                  </a:lnTo>
                  <a:lnTo>
                    <a:pt x="13970" y="342516"/>
                  </a:lnTo>
                  <a:lnTo>
                    <a:pt x="0" y="3839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4922321" y="9954230"/>
              <a:ext cx="95980" cy="27422"/>
            </a:xfrm>
            <a:custGeom>
              <a:avLst/>
              <a:gdLst/>
              <a:ahLst/>
              <a:cxnLst/>
              <a:rect l="0" t="0" r="0" b="0"/>
              <a:pathLst>
                <a:path w="95980" h="27422">
                  <a:moveTo>
                    <a:pt x="0" y="27421"/>
                  </a:moveTo>
                  <a:lnTo>
                    <a:pt x="57253" y="8338"/>
                  </a:lnTo>
                  <a:lnTo>
                    <a:pt x="9597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Freeform 174"/>
            <p:cNvSpPr/>
            <p:nvPr/>
          </p:nvSpPr>
          <p:spPr>
            <a:xfrm>
              <a:off x="5141700" y="9789695"/>
              <a:ext cx="113719" cy="301647"/>
            </a:xfrm>
            <a:custGeom>
              <a:avLst/>
              <a:gdLst/>
              <a:ahLst/>
              <a:cxnLst/>
              <a:rect l="0" t="0" r="0" b="0"/>
              <a:pathLst>
                <a:path w="113719" h="301647">
                  <a:moveTo>
                    <a:pt x="54845" y="0"/>
                  </a:moveTo>
                  <a:lnTo>
                    <a:pt x="34476" y="34363"/>
                  </a:lnTo>
                  <a:lnTo>
                    <a:pt x="20541" y="81107"/>
                  </a:lnTo>
                  <a:lnTo>
                    <a:pt x="17259" y="133552"/>
                  </a:lnTo>
                  <a:lnTo>
                    <a:pt x="21890" y="169554"/>
                  </a:lnTo>
                  <a:lnTo>
                    <a:pt x="29828" y="180069"/>
                  </a:lnTo>
                  <a:lnTo>
                    <a:pt x="41214" y="185555"/>
                  </a:lnTo>
                  <a:lnTo>
                    <a:pt x="54898" y="187689"/>
                  </a:lnTo>
                  <a:lnTo>
                    <a:pt x="78229" y="181935"/>
                  </a:lnTo>
                  <a:lnTo>
                    <a:pt x="88716" y="176135"/>
                  </a:lnTo>
                  <a:lnTo>
                    <a:pt x="104431" y="157502"/>
                  </a:lnTo>
                  <a:lnTo>
                    <a:pt x="110755" y="146135"/>
                  </a:lnTo>
                  <a:lnTo>
                    <a:pt x="113718" y="121317"/>
                  </a:lnTo>
                  <a:lnTo>
                    <a:pt x="112375" y="108300"/>
                  </a:lnTo>
                  <a:lnTo>
                    <a:pt x="108433" y="102669"/>
                  </a:lnTo>
                  <a:lnTo>
                    <a:pt x="102759" y="101962"/>
                  </a:lnTo>
                  <a:lnTo>
                    <a:pt x="95928" y="104538"/>
                  </a:lnTo>
                  <a:lnTo>
                    <a:pt x="71758" y="137279"/>
                  </a:lnTo>
                  <a:lnTo>
                    <a:pt x="45716" y="193513"/>
                  </a:lnTo>
                  <a:lnTo>
                    <a:pt x="23025" y="242523"/>
                  </a:lnTo>
                  <a:lnTo>
                    <a:pt x="0" y="3016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Freeform 175"/>
            <p:cNvSpPr/>
            <p:nvPr/>
          </p:nvSpPr>
          <p:spPr>
            <a:xfrm>
              <a:off x="4606964" y="9871962"/>
              <a:ext cx="95979" cy="95979"/>
            </a:xfrm>
            <a:custGeom>
              <a:avLst/>
              <a:gdLst/>
              <a:ahLst/>
              <a:cxnLst/>
              <a:rect l="0" t="0" r="0" b="0"/>
              <a:pathLst>
                <a:path w="95979" h="95979">
                  <a:moveTo>
                    <a:pt x="0" y="95978"/>
                  </a:moveTo>
                  <a:lnTo>
                    <a:pt x="7279" y="74142"/>
                  </a:lnTo>
                  <a:lnTo>
                    <a:pt x="23040" y="59358"/>
                  </a:lnTo>
                  <a:lnTo>
                    <a:pt x="77819" y="16966"/>
                  </a:lnTo>
                  <a:lnTo>
                    <a:pt x="9597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Freeform 176"/>
            <p:cNvSpPr/>
            <p:nvPr/>
          </p:nvSpPr>
          <p:spPr>
            <a:xfrm>
              <a:off x="4757787" y="9699223"/>
              <a:ext cx="119972" cy="296141"/>
            </a:xfrm>
            <a:custGeom>
              <a:avLst/>
              <a:gdLst/>
              <a:ahLst/>
              <a:cxnLst/>
              <a:rect l="0" t="0" r="0" b="0"/>
              <a:pathLst>
                <a:path w="119972" h="296141">
                  <a:moveTo>
                    <a:pt x="0" y="63049"/>
                  </a:moveTo>
                  <a:lnTo>
                    <a:pt x="23416" y="31733"/>
                  </a:lnTo>
                  <a:lnTo>
                    <a:pt x="45447" y="13076"/>
                  </a:lnTo>
                  <a:lnTo>
                    <a:pt x="74535" y="2752"/>
                  </a:lnTo>
                  <a:lnTo>
                    <a:pt x="90824" y="0"/>
                  </a:lnTo>
                  <a:lnTo>
                    <a:pt x="101683" y="4258"/>
                  </a:lnTo>
                  <a:lnTo>
                    <a:pt x="108922" y="13191"/>
                  </a:lnTo>
                  <a:lnTo>
                    <a:pt x="116966" y="39367"/>
                  </a:lnTo>
                  <a:lnTo>
                    <a:pt x="119971" y="88364"/>
                  </a:lnTo>
                  <a:lnTo>
                    <a:pt x="111889" y="141476"/>
                  </a:lnTo>
                  <a:lnTo>
                    <a:pt x="101370" y="195807"/>
                  </a:lnTo>
                  <a:lnTo>
                    <a:pt x="97576" y="247453"/>
                  </a:lnTo>
                  <a:lnTo>
                    <a:pt x="95978" y="29614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Freeform 177"/>
            <p:cNvSpPr/>
            <p:nvPr/>
          </p:nvSpPr>
          <p:spPr>
            <a:xfrm>
              <a:off x="4494514" y="9323514"/>
              <a:ext cx="153584" cy="274225"/>
            </a:xfrm>
            <a:custGeom>
              <a:avLst/>
              <a:gdLst/>
              <a:ahLst/>
              <a:cxnLst/>
              <a:rect l="0" t="0" r="0" b="0"/>
              <a:pathLst>
                <a:path w="153584" h="274225">
                  <a:moveTo>
                    <a:pt x="126161" y="0"/>
                  </a:moveTo>
                  <a:lnTo>
                    <a:pt x="66946" y="46775"/>
                  </a:lnTo>
                  <a:lnTo>
                    <a:pt x="21068" y="98828"/>
                  </a:lnTo>
                  <a:lnTo>
                    <a:pt x="906" y="137957"/>
                  </a:lnTo>
                  <a:lnTo>
                    <a:pt x="0" y="149863"/>
                  </a:lnTo>
                  <a:lnTo>
                    <a:pt x="7119" y="171217"/>
                  </a:lnTo>
                  <a:lnTo>
                    <a:pt x="24503" y="186802"/>
                  </a:lnTo>
                  <a:lnTo>
                    <a:pt x="76662" y="225076"/>
                  </a:lnTo>
                  <a:lnTo>
                    <a:pt x="123155" y="256673"/>
                  </a:lnTo>
                  <a:lnTo>
                    <a:pt x="153583" y="2742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Freeform 178"/>
            <p:cNvSpPr/>
            <p:nvPr/>
          </p:nvSpPr>
          <p:spPr>
            <a:xfrm>
              <a:off x="8363833" y="9392070"/>
              <a:ext cx="100403" cy="397626"/>
            </a:xfrm>
            <a:custGeom>
              <a:avLst/>
              <a:gdLst/>
              <a:ahLst/>
              <a:cxnLst/>
              <a:rect l="0" t="0" r="0" b="0"/>
              <a:pathLst>
                <a:path w="100403" h="397626">
                  <a:moveTo>
                    <a:pt x="0" y="0"/>
                  </a:moveTo>
                  <a:lnTo>
                    <a:pt x="26363" y="57252"/>
                  </a:lnTo>
                  <a:lnTo>
                    <a:pt x="69019" y="119656"/>
                  </a:lnTo>
                  <a:lnTo>
                    <a:pt x="92053" y="153776"/>
                  </a:lnTo>
                  <a:lnTo>
                    <a:pt x="97932" y="166503"/>
                  </a:lnTo>
                  <a:lnTo>
                    <a:pt x="100402" y="192832"/>
                  </a:lnTo>
                  <a:lnTo>
                    <a:pt x="94897" y="221292"/>
                  </a:lnTo>
                  <a:lnTo>
                    <a:pt x="73145" y="273098"/>
                  </a:lnTo>
                  <a:lnTo>
                    <a:pt x="39954" y="332967"/>
                  </a:lnTo>
                  <a:lnTo>
                    <a:pt x="8794" y="383498"/>
                  </a:lnTo>
                  <a:lnTo>
                    <a:pt x="0" y="3976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1" name="Freeform 180"/>
          <p:cNvSpPr/>
          <p:nvPr/>
        </p:nvSpPr>
        <p:spPr>
          <a:xfrm>
            <a:off x="6991745" y="9117846"/>
            <a:ext cx="108405" cy="137188"/>
          </a:xfrm>
          <a:custGeom>
            <a:avLst/>
            <a:gdLst/>
            <a:ahLst/>
            <a:cxnLst/>
            <a:rect l="0" t="0" r="0" b="0"/>
            <a:pathLst>
              <a:path w="108405" h="137188">
                <a:moveTo>
                  <a:pt x="55812" y="0"/>
                </a:moveTo>
                <a:lnTo>
                  <a:pt x="41255" y="21836"/>
                </a:lnTo>
                <a:lnTo>
                  <a:pt x="40013" y="31316"/>
                </a:lnTo>
                <a:lnTo>
                  <a:pt x="46759" y="49973"/>
                </a:lnTo>
                <a:lnTo>
                  <a:pt x="54347" y="54645"/>
                </a:lnTo>
                <a:lnTo>
                  <a:pt x="74966" y="55772"/>
                </a:lnTo>
                <a:lnTo>
                  <a:pt x="95303" y="47132"/>
                </a:lnTo>
                <a:lnTo>
                  <a:pt x="104992" y="40562"/>
                </a:lnTo>
                <a:lnTo>
                  <a:pt x="108404" y="33135"/>
                </a:lnTo>
                <a:lnTo>
                  <a:pt x="107632" y="25137"/>
                </a:lnTo>
                <a:lnTo>
                  <a:pt x="104070" y="16758"/>
                </a:lnTo>
                <a:lnTo>
                  <a:pt x="97125" y="12695"/>
                </a:lnTo>
                <a:lnTo>
                  <a:pt x="77220" y="12244"/>
                </a:lnTo>
                <a:lnTo>
                  <a:pt x="57202" y="21185"/>
                </a:lnTo>
                <a:lnTo>
                  <a:pt x="47598" y="27835"/>
                </a:lnTo>
                <a:lnTo>
                  <a:pt x="32865" y="47411"/>
                </a:lnTo>
                <a:lnTo>
                  <a:pt x="10993" y="97219"/>
                </a:lnTo>
                <a:lnTo>
                  <a:pt x="12221" y="107469"/>
                </a:lnTo>
                <a:lnTo>
                  <a:pt x="17611" y="115826"/>
                </a:lnTo>
                <a:lnTo>
                  <a:pt x="25775" y="122922"/>
                </a:lnTo>
                <a:lnTo>
                  <a:pt x="35787" y="126128"/>
                </a:lnTo>
                <a:lnTo>
                  <a:pt x="59100" y="125629"/>
                </a:lnTo>
                <a:lnTo>
                  <a:pt x="80633" y="112203"/>
                </a:lnTo>
                <a:lnTo>
                  <a:pt x="90641" y="102225"/>
                </a:lnTo>
                <a:lnTo>
                  <a:pt x="95790" y="89478"/>
                </a:lnTo>
                <a:lnTo>
                  <a:pt x="97448" y="59064"/>
                </a:lnTo>
                <a:lnTo>
                  <a:pt x="91187" y="50041"/>
                </a:lnTo>
                <a:lnTo>
                  <a:pt x="80919" y="45548"/>
                </a:lnTo>
                <a:lnTo>
                  <a:pt x="67980" y="44077"/>
                </a:lnTo>
                <a:lnTo>
                  <a:pt x="45478" y="50567"/>
                </a:lnTo>
                <a:lnTo>
                  <a:pt x="35211" y="56564"/>
                </a:lnTo>
                <a:lnTo>
                  <a:pt x="19743" y="79476"/>
                </a:lnTo>
                <a:lnTo>
                  <a:pt x="13484" y="94118"/>
                </a:lnTo>
                <a:lnTo>
                  <a:pt x="12359" y="106926"/>
                </a:lnTo>
                <a:lnTo>
                  <a:pt x="19234" y="129282"/>
                </a:lnTo>
                <a:lnTo>
                  <a:pt x="26857" y="134939"/>
                </a:lnTo>
                <a:lnTo>
                  <a:pt x="36509" y="137187"/>
                </a:lnTo>
                <a:lnTo>
                  <a:pt x="47514" y="137162"/>
                </a:lnTo>
                <a:lnTo>
                  <a:pt x="67867" y="129009"/>
                </a:lnTo>
                <a:lnTo>
                  <a:pt x="77560" y="122569"/>
                </a:lnTo>
                <a:lnTo>
                  <a:pt x="92392" y="103226"/>
                </a:lnTo>
                <a:lnTo>
                  <a:pt x="98480" y="91669"/>
                </a:lnTo>
                <a:lnTo>
                  <a:pt x="99493" y="79395"/>
                </a:lnTo>
                <a:lnTo>
                  <a:pt x="92492" y="53568"/>
                </a:lnTo>
                <a:lnTo>
                  <a:pt x="83312" y="44852"/>
                </a:lnTo>
                <a:lnTo>
                  <a:pt x="56862" y="35169"/>
                </a:lnTo>
                <a:lnTo>
                  <a:pt x="44325" y="35633"/>
                </a:lnTo>
                <a:lnTo>
                  <a:pt x="22269" y="44275"/>
                </a:lnTo>
                <a:lnTo>
                  <a:pt x="6373" y="62335"/>
                </a:lnTo>
                <a:lnTo>
                  <a:pt x="0" y="73550"/>
                </a:lnTo>
                <a:lnTo>
                  <a:pt x="323" y="82549"/>
                </a:lnTo>
                <a:lnTo>
                  <a:pt x="5109" y="90073"/>
                </a:lnTo>
                <a:lnTo>
                  <a:pt x="12869" y="96612"/>
                </a:lnTo>
                <a:lnTo>
                  <a:pt x="22613" y="99448"/>
                </a:lnTo>
                <a:lnTo>
                  <a:pt x="45628" y="98536"/>
                </a:lnTo>
                <a:lnTo>
                  <a:pt x="67028" y="88990"/>
                </a:lnTo>
                <a:lnTo>
                  <a:pt x="77001" y="82178"/>
                </a:lnTo>
                <a:lnTo>
                  <a:pt x="83649" y="71544"/>
                </a:lnTo>
                <a:lnTo>
                  <a:pt x="91037" y="43477"/>
                </a:lnTo>
                <a:lnTo>
                  <a:pt x="86913" y="33555"/>
                </a:lnTo>
                <a:lnTo>
                  <a:pt x="78070" y="26941"/>
                </a:lnTo>
                <a:lnTo>
                  <a:pt x="66081" y="22531"/>
                </a:lnTo>
                <a:lnTo>
                  <a:pt x="55040" y="24162"/>
                </a:lnTo>
                <a:lnTo>
                  <a:pt x="34649" y="38161"/>
                </a:lnTo>
                <a:lnTo>
                  <a:pt x="13317" y="71738"/>
                </a:lnTo>
                <a:lnTo>
                  <a:pt x="13772" y="81341"/>
                </a:lnTo>
                <a:lnTo>
                  <a:pt x="18645" y="89267"/>
                </a:lnTo>
                <a:lnTo>
                  <a:pt x="26464" y="96075"/>
                </a:lnTo>
                <a:lnTo>
                  <a:pt x="36247" y="99090"/>
                </a:lnTo>
                <a:lnTo>
                  <a:pt x="59304" y="98377"/>
                </a:lnTo>
                <a:lnTo>
                  <a:pt x="68805" y="93007"/>
                </a:lnTo>
                <a:lnTo>
                  <a:pt x="83423" y="74853"/>
                </a:lnTo>
                <a:lnTo>
                  <a:pt x="100218" y="38937"/>
                </a:lnTo>
                <a:lnTo>
                  <a:pt x="100651" y="27482"/>
                </a:lnTo>
                <a:lnTo>
                  <a:pt x="93006" y="6628"/>
                </a:lnTo>
                <a:lnTo>
                  <a:pt x="85179" y="2895"/>
                </a:lnTo>
                <a:lnTo>
                  <a:pt x="75390" y="3454"/>
                </a:lnTo>
                <a:lnTo>
                  <a:pt x="64294" y="6873"/>
                </a:lnTo>
                <a:lnTo>
                  <a:pt x="43840" y="22860"/>
                </a:lnTo>
                <a:lnTo>
                  <a:pt x="968" y="8226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4" name="Group 183"/>
          <p:cNvGrpSpPr/>
          <p:nvPr/>
        </p:nvGrpSpPr>
        <p:grpSpPr>
          <a:xfrm>
            <a:off x="7129824" y="9049290"/>
            <a:ext cx="995984" cy="274225"/>
            <a:chOff x="7129824" y="9049290"/>
            <a:chExt cx="995984" cy="274225"/>
          </a:xfrm>
        </p:grpSpPr>
        <p:sp>
          <p:nvSpPr>
            <p:cNvPr id="182" name="Freeform 181"/>
            <p:cNvSpPr/>
            <p:nvPr/>
          </p:nvSpPr>
          <p:spPr>
            <a:xfrm>
              <a:off x="7129824" y="9131557"/>
              <a:ext cx="946075" cy="41135"/>
            </a:xfrm>
            <a:custGeom>
              <a:avLst/>
              <a:gdLst/>
              <a:ahLst/>
              <a:cxnLst/>
              <a:rect l="0" t="0" r="0" b="0"/>
              <a:pathLst>
                <a:path w="946075" h="41135">
                  <a:moveTo>
                    <a:pt x="0" y="0"/>
                  </a:moveTo>
                  <a:lnTo>
                    <a:pt x="35887" y="9423"/>
                  </a:lnTo>
                  <a:lnTo>
                    <a:pt x="90531" y="12440"/>
                  </a:lnTo>
                  <a:lnTo>
                    <a:pt x="147517" y="13334"/>
                  </a:lnTo>
                  <a:lnTo>
                    <a:pt x="189980" y="13544"/>
                  </a:lnTo>
                  <a:lnTo>
                    <a:pt x="234244" y="13637"/>
                  </a:lnTo>
                  <a:lnTo>
                    <a:pt x="277784" y="13678"/>
                  </a:lnTo>
                  <a:lnTo>
                    <a:pt x="336557" y="13701"/>
                  </a:lnTo>
                  <a:lnTo>
                    <a:pt x="392565" y="13708"/>
                  </a:lnTo>
                  <a:lnTo>
                    <a:pt x="449278" y="13710"/>
                  </a:lnTo>
                  <a:lnTo>
                    <a:pt x="491677" y="13710"/>
                  </a:lnTo>
                  <a:lnTo>
                    <a:pt x="535913" y="13711"/>
                  </a:lnTo>
                  <a:lnTo>
                    <a:pt x="580963" y="13711"/>
                  </a:lnTo>
                  <a:lnTo>
                    <a:pt x="626378" y="13711"/>
                  </a:lnTo>
                  <a:lnTo>
                    <a:pt x="687491" y="13711"/>
                  </a:lnTo>
                  <a:lnTo>
                    <a:pt x="729583" y="17774"/>
                  </a:lnTo>
                  <a:lnTo>
                    <a:pt x="792044" y="24564"/>
                  </a:lnTo>
                  <a:lnTo>
                    <a:pt x="853208" y="26576"/>
                  </a:lnTo>
                  <a:lnTo>
                    <a:pt x="907386" y="31235"/>
                  </a:lnTo>
                  <a:lnTo>
                    <a:pt x="946074" y="4113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 182"/>
            <p:cNvSpPr/>
            <p:nvPr/>
          </p:nvSpPr>
          <p:spPr>
            <a:xfrm>
              <a:off x="7911363" y="9049290"/>
              <a:ext cx="214445" cy="274225"/>
            </a:xfrm>
            <a:custGeom>
              <a:avLst/>
              <a:gdLst/>
              <a:ahLst/>
              <a:cxnLst/>
              <a:rect l="0" t="0" r="0" b="0"/>
              <a:pathLst>
                <a:path w="214445" h="274225">
                  <a:moveTo>
                    <a:pt x="54845" y="0"/>
                  </a:moveTo>
                  <a:lnTo>
                    <a:pt x="106531" y="10946"/>
                  </a:lnTo>
                  <a:lnTo>
                    <a:pt x="163911" y="31841"/>
                  </a:lnTo>
                  <a:lnTo>
                    <a:pt x="211977" y="64858"/>
                  </a:lnTo>
                  <a:lnTo>
                    <a:pt x="214444" y="72185"/>
                  </a:lnTo>
                  <a:lnTo>
                    <a:pt x="211519" y="78592"/>
                  </a:lnTo>
                  <a:lnTo>
                    <a:pt x="196081" y="89775"/>
                  </a:lnTo>
                  <a:lnTo>
                    <a:pt x="163218" y="107682"/>
                  </a:lnTo>
                  <a:lnTo>
                    <a:pt x="107410" y="158798"/>
                  </a:lnTo>
                  <a:lnTo>
                    <a:pt x="55918" y="216666"/>
                  </a:lnTo>
                  <a:lnTo>
                    <a:pt x="18889" y="261500"/>
                  </a:lnTo>
                  <a:lnTo>
                    <a:pt x="0" y="27422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5" name="Freeform 184"/>
          <p:cNvSpPr/>
          <p:nvPr/>
        </p:nvSpPr>
        <p:spPr>
          <a:xfrm>
            <a:off x="5539325" y="8994939"/>
            <a:ext cx="236380" cy="222093"/>
          </a:xfrm>
          <a:custGeom>
            <a:avLst/>
            <a:gdLst/>
            <a:ahLst/>
            <a:cxnLst/>
            <a:rect l="0" t="0" r="0" b="0"/>
            <a:pathLst>
              <a:path w="236380" h="222093">
                <a:moveTo>
                  <a:pt x="95979" y="54351"/>
                </a:moveTo>
                <a:lnTo>
                  <a:pt x="69616" y="111603"/>
                </a:lnTo>
                <a:lnTo>
                  <a:pt x="51943" y="151043"/>
                </a:lnTo>
                <a:lnTo>
                  <a:pt x="50001" y="178069"/>
                </a:lnTo>
                <a:lnTo>
                  <a:pt x="51616" y="191675"/>
                </a:lnTo>
                <a:lnTo>
                  <a:pt x="57262" y="202269"/>
                </a:lnTo>
                <a:lnTo>
                  <a:pt x="75725" y="218102"/>
                </a:lnTo>
                <a:lnTo>
                  <a:pt x="103227" y="222092"/>
                </a:lnTo>
                <a:lnTo>
                  <a:pt x="132716" y="217264"/>
                </a:lnTo>
                <a:lnTo>
                  <a:pt x="193485" y="180906"/>
                </a:lnTo>
                <a:lnTo>
                  <a:pt x="211934" y="159348"/>
                </a:lnTo>
                <a:lnTo>
                  <a:pt x="236190" y="100990"/>
                </a:lnTo>
                <a:lnTo>
                  <a:pt x="236379" y="48704"/>
                </a:lnTo>
                <a:lnTo>
                  <a:pt x="222365" y="20863"/>
                </a:lnTo>
                <a:lnTo>
                  <a:pt x="212229" y="9174"/>
                </a:lnTo>
                <a:lnTo>
                  <a:pt x="197854" y="2905"/>
                </a:lnTo>
                <a:lnTo>
                  <a:pt x="161570" y="0"/>
                </a:lnTo>
                <a:lnTo>
                  <a:pt x="128177" y="11914"/>
                </a:lnTo>
                <a:lnTo>
                  <a:pt x="76778" y="49523"/>
                </a:lnTo>
                <a:lnTo>
                  <a:pt x="46708" y="98763"/>
                </a:lnTo>
                <a:lnTo>
                  <a:pt x="17070" y="161528"/>
                </a:lnTo>
                <a:lnTo>
                  <a:pt x="0" y="20517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8" name="Group 187"/>
          <p:cNvGrpSpPr/>
          <p:nvPr/>
        </p:nvGrpSpPr>
        <p:grpSpPr>
          <a:xfrm>
            <a:off x="4500528" y="8884755"/>
            <a:ext cx="1134777" cy="329070"/>
            <a:chOff x="4500528" y="8884755"/>
            <a:chExt cx="1134777" cy="329070"/>
          </a:xfrm>
        </p:grpSpPr>
        <p:sp>
          <p:nvSpPr>
            <p:cNvPr id="186" name="Freeform 185"/>
            <p:cNvSpPr/>
            <p:nvPr/>
          </p:nvSpPr>
          <p:spPr>
            <a:xfrm>
              <a:off x="4579541" y="9076713"/>
              <a:ext cx="1055764" cy="41134"/>
            </a:xfrm>
            <a:custGeom>
              <a:avLst/>
              <a:gdLst/>
              <a:ahLst/>
              <a:cxnLst/>
              <a:rect l="0" t="0" r="0" b="0"/>
              <a:pathLst>
                <a:path w="1055764" h="41134">
                  <a:moveTo>
                    <a:pt x="1055763" y="41133"/>
                  </a:moveTo>
                  <a:lnTo>
                    <a:pt x="996103" y="30280"/>
                  </a:lnTo>
                  <a:lnTo>
                    <a:pt x="944647" y="24205"/>
                  </a:lnTo>
                  <a:lnTo>
                    <a:pt x="886743" y="16820"/>
                  </a:lnTo>
                  <a:lnTo>
                    <a:pt x="825406" y="14631"/>
                  </a:lnTo>
                  <a:lnTo>
                    <a:pt x="768638" y="13983"/>
                  </a:lnTo>
                  <a:lnTo>
                    <a:pt x="717285" y="9728"/>
                  </a:lnTo>
                  <a:lnTo>
                    <a:pt x="664999" y="2882"/>
                  </a:lnTo>
                  <a:lnTo>
                    <a:pt x="605326" y="854"/>
                  </a:lnTo>
                  <a:lnTo>
                    <a:pt x="564586" y="379"/>
                  </a:lnTo>
                  <a:lnTo>
                    <a:pt x="516011" y="168"/>
                  </a:lnTo>
                  <a:lnTo>
                    <a:pt x="468015" y="75"/>
                  </a:lnTo>
                  <a:lnTo>
                    <a:pt x="421292" y="33"/>
                  </a:lnTo>
                  <a:lnTo>
                    <a:pt x="375135" y="14"/>
                  </a:lnTo>
                  <a:lnTo>
                    <a:pt x="329230" y="6"/>
                  </a:lnTo>
                  <a:lnTo>
                    <a:pt x="283437" y="2"/>
                  </a:lnTo>
                  <a:lnTo>
                    <a:pt x="237693" y="1"/>
                  </a:lnTo>
                  <a:lnTo>
                    <a:pt x="191971" y="0"/>
                  </a:lnTo>
                  <a:lnTo>
                    <a:pt x="147783" y="0"/>
                  </a:lnTo>
                  <a:lnTo>
                    <a:pt x="88645" y="0"/>
                  </a:lnTo>
                  <a:lnTo>
                    <a:pt x="26256" y="0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Freeform 186"/>
            <p:cNvSpPr/>
            <p:nvPr/>
          </p:nvSpPr>
          <p:spPr>
            <a:xfrm>
              <a:off x="4500528" y="8884755"/>
              <a:ext cx="161281" cy="329070"/>
            </a:xfrm>
            <a:custGeom>
              <a:avLst/>
              <a:gdLst/>
              <a:ahLst/>
              <a:cxnLst/>
              <a:rect l="0" t="0" r="0" b="0"/>
              <a:pathLst>
                <a:path w="161281" h="329070">
                  <a:moveTo>
                    <a:pt x="161280" y="0"/>
                  </a:moveTo>
                  <a:lnTo>
                    <a:pt x="127388" y="59660"/>
                  </a:lnTo>
                  <a:lnTo>
                    <a:pt x="77736" y="121644"/>
                  </a:lnTo>
                  <a:lnTo>
                    <a:pt x="25440" y="176376"/>
                  </a:lnTo>
                  <a:lnTo>
                    <a:pt x="3913" y="198235"/>
                  </a:lnTo>
                  <a:lnTo>
                    <a:pt x="0" y="208330"/>
                  </a:lnTo>
                  <a:lnTo>
                    <a:pt x="439" y="218107"/>
                  </a:lnTo>
                  <a:lnTo>
                    <a:pt x="3778" y="227673"/>
                  </a:lnTo>
                  <a:lnTo>
                    <a:pt x="19677" y="242362"/>
                  </a:lnTo>
                  <a:lnTo>
                    <a:pt x="78704" y="270593"/>
                  </a:lnTo>
                  <a:lnTo>
                    <a:pt x="139159" y="321267"/>
                  </a:lnTo>
                  <a:lnTo>
                    <a:pt x="147569" y="3290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43932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500" y="190500"/>
            <a:ext cx="7701161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 Graph the following inequalities in the coordinate plane.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" y="1054100"/>
            <a:ext cx="550714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4a.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4" name="Picture 3"/>
          <p:cNvPicPr>
            <a:picLocks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3400" y="-406400"/>
            <a:ext cx="3263900" cy="32766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5" name="TextBox 4"/>
          <p:cNvSpPr txBox="1"/>
          <p:nvPr/>
        </p:nvSpPr>
        <p:spPr>
          <a:xfrm>
            <a:off x="1739900" y="762000"/>
            <a:ext cx="364083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if </a:t>
            </a:r>
          </a:p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if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6" name="Picture 5"/>
          <p:cNvPicPr>
            <a:picLocks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-393700"/>
            <a:ext cx="3238500" cy="31877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7" name="Picture 6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4550" y="749300"/>
            <a:ext cx="4030472" cy="3706622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8" name="Picture 7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5270500"/>
            <a:ext cx="4030472" cy="3706622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9" name="TextBox 8"/>
          <p:cNvSpPr txBox="1"/>
          <p:nvPr/>
        </p:nvSpPr>
        <p:spPr>
          <a:xfrm>
            <a:off x="241300" y="5041900"/>
            <a:ext cx="550714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4b.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10" name="Picture 9"/>
          <p:cNvPicPr>
            <a:picLocks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600" y="3581400"/>
            <a:ext cx="3403600" cy="32766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11" name="TextBox 10"/>
          <p:cNvSpPr txBox="1"/>
          <p:nvPr/>
        </p:nvSpPr>
        <p:spPr>
          <a:xfrm>
            <a:off x="2235200" y="4775200"/>
            <a:ext cx="279400" cy="120032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if</a:t>
            </a:r>
          </a:p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if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12" name="Picture 11"/>
          <p:cNvPicPr>
            <a:picLocks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700" y="3581400"/>
            <a:ext cx="3238500" cy="31877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13" name="TextBox 12"/>
          <p:cNvSpPr txBox="1"/>
          <p:nvPr/>
        </p:nvSpPr>
        <p:spPr>
          <a:xfrm>
            <a:off x="304800" y="9156700"/>
            <a:ext cx="6237585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Assignment: 6-7, 11-12, 14-15, 17-18 on WS.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6111240" y="6461633"/>
            <a:ext cx="3373756" cy="412116"/>
          </a:xfrm>
          <a:custGeom>
            <a:avLst/>
            <a:gdLst/>
            <a:ahLst/>
            <a:cxnLst/>
            <a:rect l="0" t="0" r="0" b="0"/>
            <a:pathLst>
              <a:path w="3373756" h="412116">
                <a:moveTo>
                  <a:pt x="0" y="0"/>
                </a:moveTo>
                <a:lnTo>
                  <a:pt x="3373755" y="0"/>
                </a:lnTo>
                <a:lnTo>
                  <a:pt x="3373755" y="412115"/>
                </a:lnTo>
                <a:lnTo>
                  <a:pt x="0" y="412115"/>
                </a:lnTo>
                <a:close/>
              </a:path>
            </a:pathLst>
          </a:custGeom>
          <a:solidFill>
            <a:srgbClr val="FFFF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8889365" y="4367530"/>
            <a:ext cx="1064896" cy="1041655"/>
          </a:xfrm>
          <a:custGeom>
            <a:avLst/>
            <a:gdLst/>
            <a:ahLst/>
            <a:cxnLst/>
            <a:rect l="0" t="0" r="0" b="0"/>
            <a:pathLst>
              <a:path w="1064896" h="1041655">
                <a:moveTo>
                  <a:pt x="0" y="0"/>
                </a:moveTo>
                <a:lnTo>
                  <a:pt x="1064895" y="0"/>
                </a:lnTo>
                <a:lnTo>
                  <a:pt x="1064895" y="1041654"/>
                </a:lnTo>
                <a:lnTo>
                  <a:pt x="0" y="1041654"/>
                </a:lnTo>
                <a:close/>
              </a:path>
            </a:pathLst>
          </a:custGeom>
          <a:solidFill>
            <a:srgbClr val="FFFF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8914003" y="44958"/>
            <a:ext cx="963931" cy="1096011"/>
          </a:xfrm>
          <a:custGeom>
            <a:avLst/>
            <a:gdLst/>
            <a:ahLst/>
            <a:cxnLst/>
            <a:rect l="0" t="0" r="0" b="0"/>
            <a:pathLst>
              <a:path w="963931" h="1096011">
                <a:moveTo>
                  <a:pt x="0" y="0"/>
                </a:moveTo>
                <a:lnTo>
                  <a:pt x="963930" y="0"/>
                </a:lnTo>
                <a:lnTo>
                  <a:pt x="963930" y="1096010"/>
                </a:lnTo>
                <a:lnTo>
                  <a:pt x="0" y="1096010"/>
                </a:lnTo>
                <a:close/>
              </a:path>
            </a:pathLst>
          </a:custGeom>
          <a:solidFill>
            <a:srgbClr val="FFFF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1430035" y="1755034"/>
            <a:ext cx="658662" cy="630716"/>
            <a:chOff x="1430035" y="1755034"/>
            <a:chExt cx="658662" cy="630716"/>
          </a:xfrm>
        </p:grpSpPr>
        <p:sp>
          <p:nvSpPr>
            <p:cNvPr id="17" name="Freeform 16"/>
            <p:cNvSpPr/>
            <p:nvPr/>
          </p:nvSpPr>
          <p:spPr>
            <a:xfrm>
              <a:off x="1430035" y="1755034"/>
              <a:ext cx="119332" cy="617005"/>
            </a:xfrm>
            <a:custGeom>
              <a:avLst/>
              <a:gdLst/>
              <a:ahLst/>
              <a:cxnLst/>
              <a:rect l="0" t="0" r="0" b="0"/>
              <a:pathLst>
                <a:path w="119332" h="617005">
                  <a:moveTo>
                    <a:pt x="119331" y="0"/>
                  </a:moveTo>
                  <a:lnTo>
                    <a:pt x="89501" y="52870"/>
                  </a:lnTo>
                  <a:lnTo>
                    <a:pt x="67835" y="105042"/>
                  </a:lnTo>
                  <a:lnTo>
                    <a:pt x="51767" y="153508"/>
                  </a:lnTo>
                  <a:lnTo>
                    <a:pt x="37358" y="202401"/>
                  </a:lnTo>
                  <a:lnTo>
                    <a:pt x="23440" y="249896"/>
                  </a:lnTo>
                  <a:lnTo>
                    <a:pt x="9667" y="302563"/>
                  </a:lnTo>
                  <a:lnTo>
                    <a:pt x="0" y="360825"/>
                  </a:lnTo>
                  <a:lnTo>
                    <a:pt x="1198" y="418206"/>
                  </a:lnTo>
                  <a:lnTo>
                    <a:pt x="11202" y="468216"/>
                  </a:lnTo>
                  <a:lnTo>
                    <a:pt x="27878" y="521629"/>
                  </a:lnTo>
                  <a:lnTo>
                    <a:pt x="52116" y="571986"/>
                  </a:lnTo>
                  <a:lnTo>
                    <a:pt x="78197" y="61700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1604211" y="1854824"/>
              <a:ext cx="250756" cy="418256"/>
            </a:xfrm>
            <a:custGeom>
              <a:avLst/>
              <a:gdLst/>
              <a:ahLst/>
              <a:cxnLst/>
              <a:rect l="0" t="0" r="0" b="0"/>
              <a:pathLst>
                <a:path w="250756" h="418256">
                  <a:moveTo>
                    <a:pt x="82267" y="23611"/>
                  </a:moveTo>
                  <a:lnTo>
                    <a:pt x="96824" y="9053"/>
                  </a:lnTo>
                  <a:lnTo>
                    <a:pt x="120222" y="1906"/>
                  </a:lnTo>
                  <a:lnTo>
                    <a:pt x="134993" y="0"/>
                  </a:lnTo>
                  <a:lnTo>
                    <a:pt x="159530" y="6007"/>
                  </a:lnTo>
                  <a:lnTo>
                    <a:pt x="200109" y="34691"/>
                  </a:lnTo>
                  <a:lnTo>
                    <a:pt x="220948" y="68027"/>
                  </a:lnTo>
                  <a:lnTo>
                    <a:pt x="221948" y="80644"/>
                  </a:lnTo>
                  <a:lnTo>
                    <a:pt x="214935" y="106850"/>
                  </a:lnTo>
                  <a:lnTo>
                    <a:pt x="197599" y="129670"/>
                  </a:lnTo>
                  <a:lnTo>
                    <a:pt x="136049" y="177003"/>
                  </a:lnTo>
                  <a:lnTo>
                    <a:pt x="109217" y="189795"/>
                  </a:lnTo>
                  <a:lnTo>
                    <a:pt x="103280" y="190768"/>
                  </a:lnTo>
                  <a:lnTo>
                    <a:pt x="102370" y="188370"/>
                  </a:lnTo>
                  <a:lnTo>
                    <a:pt x="104809" y="183725"/>
                  </a:lnTo>
                  <a:lnTo>
                    <a:pt x="127833" y="178563"/>
                  </a:lnTo>
                  <a:lnTo>
                    <a:pt x="160410" y="179316"/>
                  </a:lnTo>
                  <a:lnTo>
                    <a:pt x="190124" y="189807"/>
                  </a:lnTo>
                  <a:lnTo>
                    <a:pt x="214502" y="208689"/>
                  </a:lnTo>
                  <a:lnTo>
                    <a:pt x="233969" y="232315"/>
                  </a:lnTo>
                  <a:lnTo>
                    <a:pt x="247700" y="258051"/>
                  </a:lnTo>
                  <a:lnTo>
                    <a:pt x="250755" y="288786"/>
                  </a:lnTo>
                  <a:lnTo>
                    <a:pt x="245512" y="319712"/>
                  </a:lnTo>
                  <a:lnTo>
                    <a:pt x="225429" y="354253"/>
                  </a:lnTo>
                  <a:lnTo>
                    <a:pt x="208864" y="374199"/>
                  </a:lnTo>
                  <a:lnTo>
                    <a:pt x="167851" y="395280"/>
                  </a:lnTo>
                  <a:lnTo>
                    <a:pt x="117104" y="411175"/>
                  </a:lnTo>
                  <a:lnTo>
                    <a:pt x="63474" y="418255"/>
                  </a:lnTo>
                  <a:lnTo>
                    <a:pt x="0" y="40752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2029258" y="2125236"/>
              <a:ext cx="59439" cy="260514"/>
            </a:xfrm>
            <a:custGeom>
              <a:avLst/>
              <a:gdLst/>
              <a:ahLst/>
              <a:cxnLst/>
              <a:rect l="0" t="0" r="0" b="0"/>
              <a:pathLst>
                <a:path w="59439" h="260514">
                  <a:moveTo>
                    <a:pt x="0" y="0"/>
                  </a:moveTo>
                  <a:lnTo>
                    <a:pt x="29830" y="59660"/>
                  </a:lnTo>
                  <a:lnTo>
                    <a:pt x="57182" y="121644"/>
                  </a:lnTo>
                  <a:lnTo>
                    <a:pt x="59438" y="150043"/>
                  </a:lnTo>
                  <a:lnTo>
                    <a:pt x="53839" y="177899"/>
                  </a:lnTo>
                  <a:lnTo>
                    <a:pt x="29481" y="228959"/>
                  </a:lnTo>
                  <a:lnTo>
                    <a:pt x="13711" y="26051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2137978" y="1741323"/>
            <a:ext cx="435975" cy="658138"/>
            <a:chOff x="2137978" y="1741323"/>
            <a:chExt cx="435975" cy="658138"/>
          </a:xfrm>
        </p:grpSpPr>
        <p:sp>
          <p:nvSpPr>
            <p:cNvPr id="21" name="Freeform 20"/>
            <p:cNvSpPr/>
            <p:nvPr/>
          </p:nvSpPr>
          <p:spPr>
            <a:xfrm>
              <a:off x="2137978" y="1837301"/>
              <a:ext cx="275195" cy="359291"/>
            </a:xfrm>
            <a:custGeom>
              <a:avLst/>
              <a:gdLst/>
              <a:ahLst/>
              <a:cxnLst/>
              <a:rect l="0" t="0" r="0" b="0"/>
              <a:pathLst>
                <a:path w="275195" h="359291">
                  <a:moveTo>
                    <a:pt x="55814" y="0"/>
                  </a:moveTo>
                  <a:lnTo>
                    <a:pt x="84929" y="0"/>
                  </a:lnTo>
                  <a:lnTo>
                    <a:pt x="132150" y="21836"/>
                  </a:lnTo>
                  <a:lnTo>
                    <a:pt x="170179" y="49974"/>
                  </a:lnTo>
                  <a:lnTo>
                    <a:pt x="200744" y="99444"/>
                  </a:lnTo>
                  <a:lnTo>
                    <a:pt x="214540" y="162345"/>
                  </a:lnTo>
                  <a:lnTo>
                    <a:pt x="211349" y="221947"/>
                  </a:lnTo>
                  <a:lnTo>
                    <a:pt x="186197" y="278201"/>
                  </a:lnTo>
                  <a:lnTo>
                    <a:pt x="149799" y="326185"/>
                  </a:lnTo>
                  <a:lnTo>
                    <a:pt x="110068" y="354790"/>
                  </a:lnTo>
                  <a:lnTo>
                    <a:pt x="82974" y="359290"/>
                  </a:lnTo>
                  <a:lnTo>
                    <a:pt x="55698" y="354688"/>
                  </a:lnTo>
                  <a:lnTo>
                    <a:pt x="28340" y="342486"/>
                  </a:lnTo>
                  <a:lnTo>
                    <a:pt x="9072" y="322844"/>
                  </a:lnTo>
                  <a:lnTo>
                    <a:pt x="1800" y="311208"/>
                  </a:lnTo>
                  <a:lnTo>
                    <a:pt x="0" y="297356"/>
                  </a:lnTo>
                  <a:lnTo>
                    <a:pt x="6125" y="265716"/>
                  </a:lnTo>
                  <a:lnTo>
                    <a:pt x="13547" y="253317"/>
                  </a:lnTo>
                  <a:lnTo>
                    <a:pt x="33982" y="235478"/>
                  </a:lnTo>
                  <a:lnTo>
                    <a:pt x="62361" y="230597"/>
                  </a:lnTo>
                  <a:lnTo>
                    <a:pt x="93764" y="235029"/>
                  </a:lnTo>
                  <a:lnTo>
                    <a:pt x="155226" y="262701"/>
                  </a:lnTo>
                  <a:lnTo>
                    <a:pt x="218318" y="297508"/>
                  </a:lnTo>
                  <a:lnTo>
                    <a:pt x="275194" y="35649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2344615" y="1741323"/>
              <a:ext cx="229338" cy="658138"/>
            </a:xfrm>
            <a:custGeom>
              <a:avLst/>
              <a:gdLst/>
              <a:ahLst/>
              <a:cxnLst/>
              <a:rect l="0" t="0" r="0" b="0"/>
              <a:pathLst>
                <a:path w="229338" h="658138">
                  <a:moveTo>
                    <a:pt x="0" y="0"/>
                  </a:moveTo>
                  <a:lnTo>
                    <a:pt x="34363" y="13993"/>
                  </a:lnTo>
                  <a:lnTo>
                    <a:pt x="90127" y="53546"/>
                  </a:lnTo>
                  <a:lnTo>
                    <a:pt x="140912" y="111324"/>
                  </a:lnTo>
                  <a:lnTo>
                    <a:pt x="174031" y="164857"/>
                  </a:lnTo>
                  <a:lnTo>
                    <a:pt x="202974" y="219443"/>
                  </a:lnTo>
                  <a:lnTo>
                    <a:pt x="221798" y="267810"/>
                  </a:lnTo>
                  <a:lnTo>
                    <a:pt x="228072" y="310984"/>
                  </a:lnTo>
                  <a:lnTo>
                    <a:pt x="229337" y="360641"/>
                  </a:lnTo>
                  <a:lnTo>
                    <a:pt x="224821" y="413180"/>
                  </a:lnTo>
                  <a:lnTo>
                    <a:pt x="213713" y="472313"/>
                  </a:lnTo>
                  <a:lnTo>
                    <a:pt x="193494" y="518780"/>
                  </a:lnTo>
                  <a:lnTo>
                    <a:pt x="160928" y="576051"/>
                  </a:lnTo>
                  <a:lnTo>
                    <a:pt x="122971" y="637183"/>
                  </a:lnTo>
                  <a:lnTo>
                    <a:pt x="109690" y="65813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441487" y="2495439"/>
            <a:ext cx="776923" cy="630716"/>
            <a:chOff x="1441487" y="2495439"/>
            <a:chExt cx="776923" cy="630716"/>
          </a:xfrm>
        </p:grpSpPr>
        <p:sp>
          <p:nvSpPr>
            <p:cNvPr id="24" name="Freeform 23"/>
            <p:cNvSpPr/>
            <p:nvPr/>
          </p:nvSpPr>
          <p:spPr>
            <a:xfrm>
              <a:off x="1441487" y="2495439"/>
              <a:ext cx="94169" cy="575871"/>
            </a:xfrm>
            <a:custGeom>
              <a:avLst/>
              <a:gdLst/>
              <a:ahLst/>
              <a:cxnLst/>
              <a:rect l="0" t="0" r="0" b="0"/>
              <a:pathLst>
                <a:path w="94169" h="575871">
                  <a:moveTo>
                    <a:pt x="80456" y="0"/>
                  </a:moveTo>
                  <a:lnTo>
                    <a:pt x="60087" y="56255"/>
                  </a:lnTo>
                  <a:lnTo>
                    <a:pt x="49567" y="102699"/>
                  </a:lnTo>
                  <a:lnTo>
                    <a:pt x="35079" y="158400"/>
                  </a:lnTo>
                  <a:lnTo>
                    <a:pt x="21138" y="211129"/>
                  </a:lnTo>
                  <a:lnTo>
                    <a:pt x="4302" y="274118"/>
                  </a:lnTo>
                  <a:lnTo>
                    <a:pt x="0" y="327344"/>
                  </a:lnTo>
                  <a:lnTo>
                    <a:pt x="249" y="390681"/>
                  </a:lnTo>
                  <a:lnTo>
                    <a:pt x="5707" y="435164"/>
                  </a:lnTo>
                  <a:lnTo>
                    <a:pt x="24623" y="495754"/>
                  </a:lnTo>
                  <a:lnTo>
                    <a:pt x="49525" y="537744"/>
                  </a:lnTo>
                  <a:lnTo>
                    <a:pt x="94168" y="5758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1631633" y="2803517"/>
              <a:ext cx="178247" cy="7280"/>
            </a:xfrm>
            <a:custGeom>
              <a:avLst/>
              <a:gdLst/>
              <a:ahLst/>
              <a:cxnLst/>
              <a:rect l="0" t="0" r="0" b="0"/>
              <a:pathLst>
                <a:path w="178247" h="7280">
                  <a:moveTo>
                    <a:pt x="0" y="7279"/>
                  </a:moveTo>
                  <a:lnTo>
                    <a:pt x="21836" y="0"/>
                  </a:lnTo>
                  <a:lnTo>
                    <a:pt x="44745" y="489"/>
                  </a:lnTo>
                  <a:lnTo>
                    <a:pt x="91462" y="5267"/>
                  </a:lnTo>
                  <a:lnTo>
                    <a:pt x="141360" y="6683"/>
                  </a:lnTo>
                  <a:lnTo>
                    <a:pt x="178246" y="727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1816139" y="2618839"/>
              <a:ext cx="236924" cy="383915"/>
            </a:xfrm>
            <a:custGeom>
              <a:avLst/>
              <a:gdLst/>
              <a:ahLst/>
              <a:cxnLst/>
              <a:rect l="0" t="0" r="0" b="0"/>
              <a:pathLst>
                <a:path w="236924" h="383915">
                  <a:moveTo>
                    <a:pt x="103429" y="0"/>
                  </a:moveTo>
                  <a:lnTo>
                    <a:pt x="153591" y="3047"/>
                  </a:lnTo>
                  <a:lnTo>
                    <a:pt x="177013" y="14558"/>
                  </a:lnTo>
                  <a:lnTo>
                    <a:pt x="207330" y="52726"/>
                  </a:lnTo>
                  <a:lnTo>
                    <a:pt x="228331" y="102630"/>
                  </a:lnTo>
                  <a:lnTo>
                    <a:pt x="236923" y="156010"/>
                  </a:lnTo>
                  <a:lnTo>
                    <a:pt x="232191" y="210422"/>
                  </a:lnTo>
                  <a:lnTo>
                    <a:pt x="213861" y="257859"/>
                  </a:lnTo>
                  <a:lnTo>
                    <a:pt x="181854" y="300860"/>
                  </a:lnTo>
                  <a:lnTo>
                    <a:pt x="120670" y="343867"/>
                  </a:lnTo>
                  <a:lnTo>
                    <a:pt x="91286" y="357482"/>
                  </a:lnTo>
                  <a:lnTo>
                    <a:pt x="62993" y="360487"/>
                  </a:lnTo>
                  <a:lnTo>
                    <a:pt x="36706" y="355220"/>
                  </a:lnTo>
                  <a:lnTo>
                    <a:pt x="14867" y="342723"/>
                  </a:lnTo>
                  <a:lnTo>
                    <a:pt x="7825" y="332078"/>
                  </a:lnTo>
                  <a:lnTo>
                    <a:pt x="0" y="304000"/>
                  </a:lnTo>
                  <a:lnTo>
                    <a:pt x="2484" y="291028"/>
                  </a:lnTo>
                  <a:lnTo>
                    <a:pt x="17431" y="268489"/>
                  </a:lnTo>
                  <a:lnTo>
                    <a:pt x="47434" y="256441"/>
                  </a:lnTo>
                  <a:lnTo>
                    <a:pt x="83113" y="252609"/>
                  </a:lnTo>
                  <a:lnTo>
                    <a:pt x="114205" y="255985"/>
                  </a:lnTo>
                  <a:lnTo>
                    <a:pt x="143258" y="270689"/>
                  </a:lnTo>
                  <a:lnTo>
                    <a:pt x="191871" y="310089"/>
                  </a:lnTo>
                  <a:lnTo>
                    <a:pt x="214102" y="345282"/>
                  </a:lnTo>
                  <a:lnTo>
                    <a:pt x="226830" y="38391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2166370" y="2893064"/>
              <a:ext cx="52040" cy="233091"/>
            </a:xfrm>
            <a:custGeom>
              <a:avLst/>
              <a:gdLst/>
              <a:ahLst/>
              <a:cxnLst/>
              <a:rect l="0" t="0" r="0" b="0"/>
              <a:pathLst>
                <a:path w="52040" h="233091">
                  <a:moveTo>
                    <a:pt x="0" y="0"/>
                  </a:moveTo>
                  <a:lnTo>
                    <a:pt x="20369" y="23416"/>
                  </a:lnTo>
                  <a:lnTo>
                    <a:pt x="45377" y="83545"/>
                  </a:lnTo>
                  <a:lnTo>
                    <a:pt x="52039" y="131058"/>
                  </a:lnTo>
                  <a:lnTo>
                    <a:pt x="46735" y="183730"/>
                  </a:lnTo>
                  <a:lnTo>
                    <a:pt x="27422" y="2330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377136" y="2454305"/>
            <a:ext cx="418623" cy="562160"/>
            <a:chOff x="2377136" y="2454305"/>
            <a:chExt cx="418623" cy="562160"/>
          </a:xfrm>
        </p:grpSpPr>
        <p:sp>
          <p:nvSpPr>
            <p:cNvPr id="29" name="Freeform 28"/>
            <p:cNvSpPr/>
            <p:nvPr/>
          </p:nvSpPr>
          <p:spPr>
            <a:xfrm>
              <a:off x="2377136" y="2550283"/>
              <a:ext cx="269127" cy="323843"/>
            </a:xfrm>
            <a:custGeom>
              <a:avLst/>
              <a:gdLst/>
              <a:ahLst/>
              <a:cxnLst/>
              <a:rect l="0" t="0" r="0" b="0"/>
              <a:pathLst>
                <a:path w="269127" h="323843">
                  <a:moveTo>
                    <a:pt x="63458" y="0"/>
                  </a:moveTo>
                  <a:lnTo>
                    <a:pt x="123118" y="14915"/>
                  </a:lnTo>
                  <a:lnTo>
                    <a:pt x="139794" y="19085"/>
                  </a:lnTo>
                  <a:lnTo>
                    <a:pt x="166449" y="39967"/>
                  </a:lnTo>
                  <a:lnTo>
                    <a:pt x="208388" y="103027"/>
                  </a:lnTo>
                  <a:lnTo>
                    <a:pt x="215216" y="138214"/>
                  </a:lnTo>
                  <a:lnTo>
                    <a:pt x="210496" y="192284"/>
                  </a:lnTo>
                  <a:lnTo>
                    <a:pt x="201934" y="225618"/>
                  </a:lnTo>
                  <a:lnTo>
                    <a:pt x="187973" y="250591"/>
                  </a:lnTo>
                  <a:lnTo>
                    <a:pt x="124475" y="310318"/>
                  </a:lnTo>
                  <a:lnTo>
                    <a:pt x="97178" y="320735"/>
                  </a:lnTo>
                  <a:lnTo>
                    <a:pt x="66257" y="323842"/>
                  </a:lnTo>
                  <a:lnTo>
                    <a:pt x="37279" y="320144"/>
                  </a:lnTo>
                  <a:lnTo>
                    <a:pt x="13229" y="309360"/>
                  </a:lnTo>
                  <a:lnTo>
                    <a:pt x="2549" y="302219"/>
                  </a:lnTo>
                  <a:lnTo>
                    <a:pt x="0" y="292887"/>
                  </a:lnTo>
                  <a:lnTo>
                    <a:pt x="2871" y="282096"/>
                  </a:lnTo>
                  <a:lnTo>
                    <a:pt x="9356" y="270331"/>
                  </a:lnTo>
                  <a:lnTo>
                    <a:pt x="28748" y="253197"/>
                  </a:lnTo>
                  <a:lnTo>
                    <a:pt x="54125" y="242027"/>
                  </a:lnTo>
                  <a:lnTo>
                    <a:pt x="85717" y="237062"/>
                  </a:lnTo>
                  <a:lnTo>
                    <a:pt x="137763" y="248825"/>
                  </a:lnTo>
                  <a:lnTo>
                    <a:pt x="197474" y="270674"/>
                  </a:lnTo>
                  <a:lnTo>
                    <a:pt x="240189" y="298689"/>
                  </a:lnTo>
                  <a:lnTo>
                    <a:pt x="269126" y="31535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2577706" y="2454305"/>
              <a:ext cx="218053" cy="562160"/>
            </a:xfrm>
            <a:custGeom>
              <a:avLst/>
              <a:gdLst/>
              <a:ahLst/>
              <a:cxnLst/>
              <a:rect l="0" t="0" r="0" b="0"/>
              <a:pathLst>
                <a:path w="218053" h="562160">
                  <a:moveTo>
                    <a:pt x="0" y="0"/>
                  </a:moveTo>
                  <a:lnTo>
                    <a:pt x="62387" y="40682"/>
                  </a:lnTo>
                  <a:lnTo>
                    <a:pt x="110401" y="80610"/>
                  </a:lnTo>
                  <a:lnTo>
                    <a:pt x="162206" y="132558"/>
                  </a:lnTo>
                  <a:lnTo>
                    <a:pt x="193359" y="191057"/>
                  </a:lnTo>
                  <a:lnTo>
                    <a:pt x="212659" y="251194"/>
                  </a:lnTo>
                  <a:lnTo>
                    <a:pt x="216392" y="295981"/>
                  </a:lnTo>
                  <a:lnTo>
                    <a:pt x="218052" y="346356"/>
                  </a:lnTo>
                  <a:lnTo>
                    <a:pt x="217266" y="394644"/>
                  </a:lnTo>
                  <a:lnTo>
                    <a:pt x="208258" y="447524"/>
                  </a:lnTo>
                  <a:lnTo>
                    <a:pt x="187503" y="510400"/>
                  </a:lnTo>
                  <a:lnTo>
                    <a:pt x="164534" y="56215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Freeform 31"/>
          <p:cNvSpPr/>
          <p:nvPr/>
        </p:nvSpPr>
        <p:spPr>
          <a:xfrm>
            <a:off x="7047557" y="2180081"/>
            <a:ext cx="236221" cy="164535"/>
          </a:xfrm>
          <a:custGeom>
            <a:avLst/>
            <a:gdLst/>
            <a:ahLst/>
            <a:cxnLst/>
            <a:rect l="0" t="0" r="0" b="0"/>
            <a:pathLst>
              <a:path w="236221" h="164535">
                <a:moveTo>
                  <a:pt x="123401" y="0"/>
                </a:moveTo>
                <a:lnTo>
                  <a:pt x="61053" y="59621"/>
                </a:lnTo>
                <a:lnTo>
                  <a:pt x="54413" y="71740"/>
                </a:lnTo>
                <a:lnTo>
                  <a:pt x="51099" y="97394"/>
                </a:lnTo>
                <a:lnTo>
                  <a:pt x="52348" y="110633"/>
                </a:lnTo>
                <a:lnTo>
                  <a:pt x="57750" y="120983"/>
                </a:lnTo>
                <a:lnTo>
                  <a:pt x="75942" y="136545"/>
                </a:lnTo>
                <a:lnTo>
                  <a:pt x="119157" y="146593"/>
                </a:lnTo>
                <a:lnTo>
                  <a:pt x="163278" y="142291"/>
                </a:lnTo>
                <a:lnTo>
                  <a:pt x="205296" y="124089"/>
                </a:lnTo>
                <a:lnTo>
                  <a:pt x="224801" y="103901"/>
                </a:lnTo>
                <a:lnTo>
                  <a:pt x="232134" y="92120"/>
                </a:lnTo>
                <a:lnTo>
                  <a:pt x="236220" y="66841"/>
                </a:lnTo>
                <a:lnTo>
                  <a:pt x="235177" y="53701"/>
                </a:lnTo>
                <a:lnTo>
                  <a:pt x="225893" y="30977"/>
                </a:lnTo>
                <a:lnTo>
                  <a:pt x="219151" y="20651"/>
                </a:lnTo>
                <a:lnTo>
                  <a:pt x="208563" y="13767"/>
                </a:lnTo>
                <a:lnTo>
                  <a:pt x="180548" y="6119"/>
                </a:lnTo>
                <a:lnTo>
                  <a:pt x="137794" y="9092"/>
                </a:lnTo>
                <a:lnTo>
                  <a:pt x="96181" y="26900"/>
                </a:lnTo>
                <a:lnTo>
                  <a:pt x="62183" y="51474"/>
                </a:lnTo>
                <a:lnTo>
                  <a:pt x="24923" y="107444"/>
                </a:lnTo>
                <a:lnTo>
                  <a:pt x="0" y="1645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" name="Group 34"/>
          <p:cNvGrpSpPr/>
          <p:nvPr/>
        </p:nvGrpSpPr>
        <p:grpSpPr>
          <a:xfrm>
            <a:off x="7294359" y="2152659"/>
            <a:ext cx="1117727" cy="287936"/>
            <a:chOff x="7294359" y="2152659"/>
            <a:chExt cx="1117727" cy="287936"/>
          </a:xfrm>
        </p:grpSpPr>
        <p:sp>
          <p:nvSpPr>
            <p:cNvPr id="33" name="Freeform 32"/>
            <p:cNvSpPr/>
            <p:nvPr/>
          </p:nvSpPr>
          <p:spPr>
            <a:xfrm>
              <a:off x="7294359" y="2193792"/>
              <a:ext cx="973496" cy="95980"/>
            </a:xfrm>
            <a:custGeom>
              <a:avLst/>
              <a:gdLst/>
              <a:ahLst/>
              <a:cxnLst/>
              <a:rect l="0" t="0" r="0" b="0"/>
              <a:pathLst>
                <a:path w="973496" h="95980">
                  <a:moveTo>
                    <a:pt x="0" y="0"/>
                  </a:moveTo>
                  <a:lnTo>
                    <a:pt x="7279" y="21837"/>
                  </a:lnTo>
                  <a:lnTo>
                    <a:pt x="15517" y="28269"/>
                  </a:lnTo>
                  <a:lnTo>
                    <a:pt x="40920" y="35416"/>
                  </a:lnTo>
                  <a:lnTo>
                    <a:pt x="89483" y="39440"/>
                  </a:lnTo>
                  <a:lnTo>
                    <a:pt x="152587" y="32900"/>
                  </a:lnTo>
                  <a:lnTo>
                    <a:pt x="211946" y="38017"/>
                  </a:lnTo>
                  <a:lnTo>
                    <a:pt x="268806" y="40210"/>
                  </a:lnTo>
                  <a:lnTo>
                    <a:pt x="324247" y="40860"/>
                  </a:lnTo>
                  <a:lnTo>
                    <a:pt x="379269" y="41053"/>
                  </a:lnTo>
                  <a:lnTo>
                    <a:pt x="434166" y="42633"/>
                  </a:lnTo>
                  <a:lnTo>
                    <a:pt x="489026" y="52073"/>
                  </a:lnTo>
                  <a:lnTo>
                    <a:pt x="545399" y="62995"/>
                  </a:lnTo>
                  <a:lnTo>
                    <a:pt x="608145" y="66909"/>
                  </a:lnTo>
                  <a:lnTo>
                    <a:pt x="667531" y="69592"/>
                  </a:lnTo>
                  <a:lnTo>
                    <a:pt x="710555" y="75618"/>
                  </a:lnTo>
                  <a:lnTo>
                    <a:pt x="770325" y="80297"/>
                  </a:lnTo>
                  <a:lnTo>
                    <a:pt x="826628" y="81684"/>
                  </a:lnTo>
                  <a:lnTo>
                    <a:pt x="881905" y="89373"/>
                  </a:lnTo>
                  <a:lnTo>
                    <a:pt x="936878" y="94021"/>
                  </a:lnTo>
                  <a:lnTo>
                    <a:pt x="973495" y="9597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8158165" y="2152659"/>
              <a:ext cx="253921" cy="287936"/>
            </a:xfrm>
            <a:custGeom>
              <a:avLst/>
              <a:gdLst/>
              <a:ahLst/>
              <a:cxnLst/>
              <a:rect l="0" t="0" r="0" b="0"/>
              <a:pathLst>
                <a:path w="253921" h="287936">
                  <a:moveTo>
                    <a:pt x="27422" y="0"/>
                  </a:moveTo>
                  <a:lnTo>
                    <a:pt x="84675" y="19084"/>
                  </a:lnTo>
                  <a:lnTo>
                    <a:pt x="137588" y="36721"/>
                  </a:lnTo>
                  <a:lnTo>
                    <a:pt x="192051" y="54876"/>
                  </a:lnTo>
                  <a:lnTo>
                    <a:pt x="246820" y="80411"/>
                  </a:lnTo>
                  <a:lnTo>
                    <a:pt x="252908" y="90170"/>
                  </a:lnTo>
                  <a:lnTo>
                    <a:pt x="253920" y="101247"/>
                  </a:lnTo>
                  <a:lnTo>
                    <a:pt x="251547" y="113202"/>
                  </a:lnTo>
                  <a:lnTo>
                    <a:pt x="245395" y="122695"/>
                  </a:lnTo>
                  <a:lnTo>
                    <a:pt x="189966" y="161375"/>
                  </a:lnTo>
                  <a:lnTo>
                    <a:pt x="135195" y="198329"/>
                  </a:lnTo>
                  <a:lnTo>
                    <a:pt x="84916" y="233455"/>
                  </a:lnTo>
                  <a:lnTo>
                    <a:pt x="25519" y="269330"/>
                  </a:lnTo>
                  <a:lnTo>
                    <a:pt x="0" y="28793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Freeform 35"/>
          <p:cNvSpPr/>
          <p:nvPr/>
        </p:nvSpPr>
        <p:spPr>
          <a:xfrm>
            <a:off x="6304840" y="2269182"/>
            <a:ext cx="109737" cy="76079"/>
          </a:xfrm>
          <a:custGeom>
            <a:avLst/>
            <a:gdLst/>
            <a:ahLst/>
            <a:cxnLst/>
            <a:rect l="0" t="0" r="0" b="0"/>
            <a:pathLst>
              <a:path w="109737" h="76079">
                <a:moveTo>
                  <a:pt x="84580" y="20589"/>
                </a:moveTo>
                <a:lnTo>
                  <a:pt x="106416" y="13310"/>
                </a:lnTo>
                <a:lnTo>
                  <a:pt x="108278" y="9642"/>
                </a:lnTo>
                <a:lnTo>
                  <a:pt x="104949" y="5674"/>
                </a:lnTo>
                <a:lnTo>
                  <a:pt x="98159" y="1505"/>
                </a:lnTo>
                <a:lnTo>
                  <a:pt x="78427" y="935"/>
                </a:lnTo>
                <a:lnTo>
                  <a:pt x="55947" y="7283"/>
                </a:lnTo>
                <a:lnTo>
                  <a:pt x="35799" y="20261"/>
                </a:lnTo>
                <a:lnTo>
                  <a:pt x="30731" y="29511"/>
                </a:lnTo>
                <a:lnTo>
                  <a:pt x="29162" y="51977"/>
                </a:lnTo>
                <a:lnTo>
                  <a:pt x="33923" y="58272"/>
                </a:lnTo>
                <a:lnTo>
                  <a:pt x="41668" y="60946"/>
                </a:lnTo>
                <a:lnTo>
                  <a:pt x="51401" y="61204"/>
                </a:lnTo>
                <a:lnTo>
                  <a:pt x="70341" y="53367"/>
                </a:lnTo>
                <a:lnTo>
                  <a:pt x="79658" y="47011"/>
                </a:lnTo>
                <a:lnTo>
                  <a:pt x="84346" y="38204"/>
                </a:lnTo>
                <a:lnTo>
                  <a:pt x="85491" y="16230"/>
                </a:lnTo>
                <a:lnTo>
                  <a:pt x="79094" y="8542"/>
                </a:lnTo>
                <a:lnTo>
                  <a:pt x="55735" y="0"/>
                </a:lnTo>
                <a:lnTo>
                  <a:pt x="44021" y="769"/>
                </a:lnTo>
                <a:lnTo>
                  <a:pt x="22881" y="9748"/>
                </a:lnTo>
                <a:lnTo>
                  <a:pt x="7391" y="27959"/>
                </a:lnTo>
                <a:lnTo>
                  <a:pt x="1128" y="39213"/>
                </a:lnTo>
                <a:lnTo>
                  <a:pt x="0" y="49763"/>
                </a:lnTo>
                <a:lnTo>
                  <a:pt x="6871" y="69610"/>
                </a:lnTo>
                <a:lnTo>
                  <a:pt x="16016" y="74598"/>
                </a:lnTo>
                <a:lnTo>
                  <a:pt x="42427" y="76078"/>
                </a:lnTo>
                <a:lnTo>
                  <a:pt x="54954" y="71293"/>
                </a:lnTo>
                <a:lnTo>
                  <a:pt x="76999" y="53788"/>
                </a:lnTo>
                <a:lnTo>
                  <a:pt x="81049" y="44245"/>
                </a:lnTo>
                <a:lnTo>
                  <a:pt x="80702" y="34836"/>
                </a:lnTo>
                <a:lnTo>
                  <a:pt x="77424" y="25517"/>
                </a:lnTo>
                <a:lnTo>
                  <a:pt x="69145" y="20827"/>
                </a:lnTo>
                <a:lnTo>
                  <a:pt x="43696" y="19679"/>
                </a:lnTo>
                <a:lnTo>
                  <a:pt x="20198" y="28310"/>
                </a:lnTo>
                <a:lnTo>
                  <a:pt x="9665" y="34877"/>
                </a:lnTo>
                <a:lnTo>
                  <a:pt x="5691" y="42302"/>
                </a:lnTo>
                <a:lnTo>
                  <a:pt x="6088" y="50299"/>
                </a:lnTo>
                <a:lnTo>
                  <a:pt x="9401" y="58677"/>
                </a:lnTo>
                <a:lnTo>
                  <a:pt x="17702" y="62739"/>
                </a:lnTo>
                <a:lnTo>
                  <a:pt x="43176" y="63190"/>
                </a:lnTo>
                <a:lnTo>
                  <a:pt x="66686" y="54249"/>
                </a:lnTo>
                <a:lnTo>
                  <a:pt x="77221" y="47599"/>
                </a:lnTo>
                <a:lnTo>
                  <a:pt x="82721" y="38596"/>
                </a:lnTo>
                <a:lnTo>
                  <a:pt x="84769" y="16404"/>
                </a:lnTo>
                <a:lnTo>
                  <a:pt x="80136" y="10182"/>
                </a:lnTo>
                <a:lnTo>
                  <a:pt x="72476" y="7557"/>
                </a:lnTo>
                <a:lnTo>
                  <a:pt x="62800" y="7330"/>
                </a:lnTo>
                <a:lnTo>
                  <a:pt x="54825" y="11750"/>
                </a:lnTo>
                <a:lnTo>
                  <a:pt x="41902" y="28848"/>
                </a:lnTo>
                <a:lnTo>
                  <a:pt x="40893" y="38283"/>
                </a:lnTo>
                <a:lnTo>
                  <a:pt x="47897" y="56891"/>
                </a:lnTo>
                <a:lnTo>
                  <a:pt x="55554" y="60025"/>
                </a:lnTo>
                <a:lnTo>
                  <a:pt x="65230" y="59067"/>
                </a:lnTo>
                <a:lnTo>
                  <a:pt x="86644" y="49878"/>
                </a:lnTo>
                <a:lnTo>
                  <a:pt x="106318" y="35637"/>
                </a:lnTo>
                <a:lnTo>
                  <a:pt x="109736" y="27574"/>
                </a:lnTo>
                <a:lnTo>
                  <a:pt x="108968" y="19152"/>
                </a:lnTo>
                <a:lnTo>
                  <a:pt x="105409" y="10490"/>
                </a:lnTo>
                <a:lnTo>
                  <a:pt x="98466" y="6239"/>
                </a:lnTo>
                <a:lnTo>
                  <a:pt x="78564" y="5578"/>
                </a:lnTo>
                <a:lnTo>
                  <a:pt x="62609" y="10363"/>
                </a:lnTo>
                <a:lnTo>
                  <a:pt x="43446" y="2058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Group 38"/>
          <p:cNvGrpSpPr/>
          <p:nvPr/>
        </p:nvGrpSpPr>
        <p:grpSpPr>
          <a:xfrm>
            <a:off x="5379631" y="2152659"/>
            <a:ext cx="968656" cy="260514"/>
            <a:chOff x="5379631" y="2152659"/>
            <a:chExt cx="968656" cy="260514"/>
          </a:xfrm>
        </p:grpSpPr>
        <p:sp>
          <p:nvSpPr>
            <p:cNvPr id="37" name="Freeform 36"/>
            <p:cNvSpPr/>
            <p:nvPr/>
          </p:nvSpPr>
          <p:spPr>
            <a:xfrm>
              <a:off x="5511903" y="2262348"/>
              <a:ext cx="836384" cy="13713"/>
            </a:xfrm>
            <a:custGeom>
              <a:avLst/>
              <a:gdLst/>
              <a:ahLst/>
              <a:cxnLst/>
              <a:rect l="0" t="0" r="0" b="0"/>
              <a:pathLst>
                <a:path w="836384" h="13713">
                  <a:moveTo>
                    <a:pt x="836383" y="13712"/>
                  </a:moveTo>
                  <a:lnTo>
                    <a:pt x="776723" y="13712"/>
                  </a:lnTo>
                  <a:lnTo>
                    <a:pt x="725267" y="13712"/>
                  </a:lnTo>
                  <a:lnTo>
                    <a:pt x="671426" y="13712"/>
                  </a:lnTo>
                  <a:lnTo>
                    <a:pt x="616878" y="13712"/>
                  </a:lnTo>
                  <a:lnTo>
                    <a:pt x="562122" y="13712"/>
                  </a:lnTo>
                  <a:lnTo>
                    <a:pt x="507304" y="13712"/>
                  </a:lnTo>
                  <a:lnTo>
                    <a:pt x="452467" y="13712"/>
                  </a:lnTo>
                  <a:lnTo>
                    <a:pt x="397624" y="13712"/>
                  </a:lnTo>
                  <a:lnTo>
                    <a:pt x="338717" y="9649"/>
                  </a:lnTo>
                  <a:lnTo>
                    <a:pt x="277082" y="2859"/>
                  </a:lnTo>
                  <a:lnTo>
                    <a:pt x="220226" y="847"/>
                  </a:lnTo>
                  <a:lnTo>
                    <a:pt x="164785" y="251"/>
                  </a:lnTo>
                  <a:lnTo>
                    <a:pt x="109764" y="75"/>
                  </a:lnTo>
                  <a:lnTo>
                    <a:pt x="54867" y="22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5379631" y="2152659"/>
              <a:ext cx="214540" cy="260514"/>
            </a:xfrm>
            <a:custGeom>
              <a:avLst/>
              <a:gdLst/>
              <a:ahLst/>
              <a:cxnLst/>
              <a:rect l="0" t="0" r="0" b="0"/>
              <a:pathLst>
                <a:path w="214540" h="260514">
                  <a:moveTo>
                    <a:pt x="214539" y="0"/>
                  </a:moveTo>
                  <a:lnTo>
                    <a:pt x="157287" y="38168"/>
                  </a:lnTo>
                  <a:lnTo>
                    <a:pt x="104374" y="62497"/>
                  </a:lnTo>
                  <a:lnTo>
                    <a:pt x="49911" y="81973"/>
                  </a:lnTo>
                  <a:lnTo>
                    <a:pt x="24064" y="92800"/>
                  </a:lnTo>
                  <a:lnTo>
                    <a:pt x="2420" y="107769"/>
                  </a:lnTo>
                  <a:lnTo>
                    <a:pt x="0" y="116027"/>
                  </a:lnTo>
                  <a:lnTo>
                    <a:pt x="2957" y="124578"/>
                  </a:lnTo>
                  <a:lnTo>
                    <a:pt x="28955" y="151172"/>
                  </a:lnTo>
                  <a:lnTo>
                    <a:pt x="91978" y="195049"/>
                  </a:lnTo>
                  <a:lnTo>
                    <a:pt x="146149" y="222247"/>
                  </a:lnTo>
                  <a:lnTo>
                    <a:pt x="200828" y="260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110905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186</Words>
  <Application>Microsoft Office PowerPoint</Application>
  <PresentationFormat>Custom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Arial - 24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The Leona Group,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Andrus, Paula</dc:creator>
  <cp:lastModifiedBy>Andrus, Paula</cp:lastModifiedBy>
  <cp:revision>1</cp:revision>
  <dcterms:created xsi:type="dcterms:W3CDTF">2015-01-16T14:17:00Z</dcterms:created>
  <dcterms:modified xsi:type="dcterms:W3CDTF">2015-01-16T14:17:06Z</dcterms:modified>
</cp:coreProperties>
</file>