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160000" cy="165227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132750"/>
            <a:ext cx="8636000" cy="35416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362863"/>
            <a:ext cx="7112000" cy="42224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E495-9231-4DF8-B5A8-4785E976B0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E04A-17B5-4E1F-A5A7-1C76523F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6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E495-9231-4DF8-B5A8-4785E976B0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E04A-17B5-4E1F-A5A7-1C76523F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7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661678"/>
            <a:ext cx="2286000" cy="140978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61678"/>
            <a:ext cx="6688667" cy="140978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E495-9231-4DF8-B5A8-4785E976B0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E04A-17B5-4E1F-A5A7-1C76523F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E495-9231-4DF8-B5A8-4785E976B0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E04A-17B5-4E1F-A5A7-1C76523F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0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10617368"/>
            <a:ext cx="8636000" cy="328159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7003027"/>
            <a:ext cx="8636000" cy="36143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E495-9231-4DF8-B5A8-4785E976B0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E04A-17B5-4E1F-A5A7-1C76523F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4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3855300"/>
            <a:ext cx="4487333" cy="109042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3855300"/>
            <a:ext cx="4487333" cy="109042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E495-9231-4DF8-B5A8-4785E976B0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E04A-17B5-4E1F-A5A7-1C76523F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698485"/>
            <a:ext cx="4489098" cy="1541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5239838"/>
            <a:ext cx="4489098" cy="95196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3698485"/>
            <a:ext cx="4490861" cy="1541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5239838"/>
            <a:ext cx="4490861" cy="95196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E495-9231-4DF8-B5A8-4785E976B0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E04A-17B5-4E1F-A5A7-1C76523F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E495-9231-4DF8-B5A8-4785E976B0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E04A-17B5-4E1F-A5A7-1C76523F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E495-9231-4DF8-B5A8-4785E976B0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E04A-17B5-4E1F-A5A7-1C76523F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5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57848"/>
            <a:ext cx="3342570" cy="27996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657852"/>
            <a:ext cx="5679722" cy="141016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3457532"/>
            <a:ext cx="3342570" cy="113019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E495-9231-4DF8-B5A8-4785E976B0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E04A-17B5-4E1F-A5A7-1C76523F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11565890"/>
            <a:ext cx="6096000" cy="13654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1476334"/>
            <a:ext cx="6096000" cy="99136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12931309"/>
            <a:ext cx="6096000" cy="19391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E495-9231-4DF8-B5A8-4785E976B0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E04A-17B5-4E1F-A5A7-1C76523F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661674"/>
            <a:ext cx="9144000" cy="2753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855300"/>
            <a:ext cx="9144000" cy="10904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5314099"/>
            <a:ext cx="2370667" cy="8796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1E495-9231-4DF8-B5A8-4785E976B0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5314099"/>
            <a:ext cx="3217333" cy="8796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5314099"/>
            <a:ext cx="2370667" cy="8796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2E04A-17B5-4E1F-A5A7-1C76523F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7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77800"/>
            <a:ext cx="9156700" cy="2667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073400"/>
            <a:ext cx="9804400" cy="1739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4991100"/>
            <a:ext cx="9583293" cy="3036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8343900"/>
            <a:ext cx="9901301" cy="25791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4" name="Group 13"/>
          <p:cNvGrpSpPr/>
          <p:nvPr/>
        </p:nvGrpSpPr>
        <p:grpSpPr>
          <a:xfrm>
            <a:off x="3112443" y="5456475"/>
            <a:ext cx="1014630" cy="466182"/>
            <a:chOff x="3112443" y="5456475"/>
            <a:chExt cx="1014630" cy="466182"/>
          </a:xfrm>
        </p:grpSpPr>
        <p:sp>
          <p:nvSpPr>
            <p:cNvPr id="6" name="Freeform 5"/>
            <p:cNvSpPr/>
            <p:nvPr/>
          </p:nvSpPr>
          <p:spPr>
            <a:xfrm>
              <a:off x="3112443" y="5535071"/>
              <a:ext cx="279703" cy="336355"/>
            </a:xfrm>
            <a:custGeom>
              <a:avLst/>
              <a:gdLst/>
              <a:ahLst/>
              <a:cxnLst/>
              <a:rect l="0" t="0" r="0" b="0"/>
              <a:pathLst>
                <a:path w="279703" h="336355">
                  <a:moveTo>
                    <a:pt x="137112" y="58516"/>
                  </a:moveTo>
                  <a:lnTo>
                    <a:pt x="87138" y="96684"/>
                  </a:lnTo>
                  <a:lnTo>
                    <a:pt x="59504" y="130256"/>
                  </a:lnTo>
                  <a:lnTo>
                    <a:pt x="33816" y="193493"/>
                  </a:lnTo>
                  <a:lnTo>
                    <a:pt x="21869" y="245101"/>
                  </a:lnTo>
                  <a:lnTo>
                    <a:pt x="23938" y="275508"/>
                  </a:lnTo>
                  <a:lnTo>
                    <a:pt x="33999" y="300195"/>
                  </a:lnTo>
                  <a:lnTo>
                    <a:pt x="40947" y="311043"/>
                  </a:lnTo>
                  <a:lnTo>
                    <a:pt x="64918" y="327159"/>
                  </a:lnTo>
                  <a:lnTo>
                    <a:pt x="94361" y="336354"/>
                  </a:lnTo>
                  <a:lnTo>
                    <a:pt x="122682" y="335362"/>
                  </a:lnTo>
                  <a:lnTo>
                    <a:pt x="171600" y="318960"/>
                  </a:lnTo>
                  <a:lnTo>
                    <a:pt x="198652" y="295131"/>
                  </a:lnTo>
                  <a:lnTo>
                    <a:pt x="231011" y="247455"/>
                  </a:lnTo>
                  <a:lnTo>
                    <a:pt x="255834" y="194734"/>
                  </a:lnTo>
                  <a:lnTo>
                    <a:pt x="272838" y="140519"/>
                  </a:lnTo>
                  <a:lnTo>
                    <a:pt x="279702" y="104103"/>
                  </a:lnTo>
                  <a:lnTo>
                    <a:pt x="277674" y="67604"/>
                  </a:lnTo>
                  <a:lnTo>
                    <a:pt x="267632" y="39196"/>
                  </a:lnTo>
                  <a:lnTo>
                    <a:pt x="260688" y="27355"/>
                  </a:lnTo>
                  <a:lnTo>
                    <a:pt x="240786" y="10135"/>
                  </a:lnTo>
                  <a:lnTo>
                    <a:pt x="229080" y="3410"/>
                  </a:lnTo>
                  <a:lnTo>
                    <a:pt x="195760" y="0"/>
                  </a:lnTo>
                  <a:lnTo>
                    <a:pt x="157084" y="6611"/>
                  </a:lnTo>
                  <a:lnTo>
                    <a:pt x="101049" y="37551"/>
                  </a:lnTo>
                  <a:lnTo>
                    <a:pt x="48899" y="84636"/>
                  </a:lnTo>
                  <a:lnTo>
                    <a:pt x="23764" y="119384"/>
                  </a:lnTo>
                  <a:lnTo>
                    <a:pt x="10562" y="155140"/>
                  </a:lnTo>
                  <a:lnTo>
                    <a:pt x="3129" y="205468"/>
                  </a:lnTo>
                  <a:lnTo>
                    <a:pt x="0" y="2504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701583" y="5538743"/>
              <a:ext cx="154130" cy="291788"/>
            </a:xfrm>
            <a:custGeom>
              <a:avLst/>
              <a:gdLst/>
              <a:ahLst/>
              <a:cxnLst/>
              <a:rect l="0" t="0" r="0" b="0"/>
              <a:pathLst>
                <a:path w="154130" h="291788">
                  <a:moveTo>
                    <a:pt x="41575" y="0"/>
                  </a:moveTo>
                  <a:lnTo>
                    <a:pt x="82314" y="12469"/>
                  </a:lnTo>
                  <a:lnTo>
                    <a:pt x="103354" y="26362"/>
                  </a:lnTo>
                  <a:lnTo>
                    <a:pt x="132329" y="65872"/>
                  </a:lnTo>
                  <a:lnTo>
                    <a:pt x="152933" y="116173"/>
                  </a:lnTo>
                  <a:lnTo>
                    <a:pt x="154129" y="176950"/>
                  </a:lnTo>
                  <a:lnTo>
                    <a:pt x="137556" y="228644"/>
                  </a:lnTo>
                  <a:lnTo>
                    <a:pt x="113348" y="265628"/>
                  </a:lnTo>
                  <a:lnTo>
                    <a:pt x="91756" y="282083"/>
                  </a:lnTo>
                  <a:lnTo>
                    <a:pt x="79599" y="288604"/>
                  </a:lnTo>
                  <a:lnTo>
                    <a:pt x="53904" y="291787"/>
                  </a:lnTo>
                  <a:lnTo>
                    <a:pt x="28773" y="286600"/>
                  </a:lnTo>
                  <a:lnTo>
                    <a:pt x="7447" y="274138"/>
                  </a:lnTo>
                  <a:lnTo>
                    <a:pt x="2065" y="266549"/>
                  </a:lnTo>
                  <a:lnTo>
                    <a:pt x="0" y="258443"/>
                  </a:lnTo>
                  <a:lnTo>
                    <a:pt x="441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770580" y="5703277"/>
              <a:ext cx="109691" cy="95979"/>
            </a:xfrm>
            <a:custGeom>
              <a:avLst/>
              <a:gdLst/>
              <a:ahLst/>
              <a:cxnLst/>
              <a:rect l="0" t="0" r="0" b="0"/>
              <a:pathLst>
                <a:path w="109691" h="95979">
                  <a:moveTo>
                    <a:pt x="0" y="0"/>
                  </a:moveTo>
                  <a:lnTo>
                    <a:pt x="29115" y="7279"/>
                  </a:lnTo>
                  <a:lnTo>
                    <a:pt x="51535" y="23040"/>
                  </a:lnTo>
                  <a:lnTo>
                    <a:pt x="70132" y="45280"/>
                  </a:lnTo>
                  <a:lnTo>
                    <a:pt x="89167" y="78925"/>
                  </a:lnTo>
                  <a:lnTo>
                    <a:pt x="109690" y="959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976248" y="5456475"/>
              <a:ext cx="13713" cy="137113"/>
            </a:xfrm>
            <a:custGeom>
              <a:avLst/>
              <a:gdLst/>
              <a:ahLst/>
              <a:cxnLst/>
              <a:rect l="0" t="0" r="0" b="0"/>
              <a:pathLst>
                <a:path w="13713" h="137113">
                  <a:moveTo>
                    <a:pt x="13712" y="0"/>
                  </a:moveTo>
                  <a:lnTo>
                    <a:pt x="2859" y="48808"/>
                  </a:lnTo>
                  <a:lnTo>
                    <a:pt x="847" y="94190"/>
                  </a:lnTo>
                  <a:lnTo>
                    <a:pt x="0" y="137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07692" y="5552454"/>
              <a:ext cx="205670" cy="178246"/>
            </a:xfrm>
            <a:custGeom>
              <a:avLst/>
              <a:gdLst/>
              <a:ahLst/>
              <a:cxnLst/>
              <a:rect l="0" t="0" r="0" b="0"/>
              <a:pathLst>
                <a:path w="205670" h="178246">
                  <a:moveTo>
                    <a:pt x="205669" y="0"/>
                  </a:moveTo>
                  <a:lnTo>
                    <a:pt x="157371" y="60738"/>
                  </a:lnTo>
                  <a:lnTo>
                    <a:pt x="104212" y="106791"/>
                  </a:lnTo>
                  <a:lnTo>
                    <a:pt x="50039" y="145680"/>
                  </a:lnTo>
                  <a:lnTo>
                    <a:pt x="0" y="17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921404" y="573069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003671" y="5703277"/>
              <a:ext cx="96616" cy="191958"/>
            </a:xfrm>
            <a:custGeom>
              <a:avLst/>
              <a:gdLst/>
              <a:ahLst/>
              <a:cxnLst/>
              <a:rect l="0" t="0" r="0" b="0"/>
              <a:pathLst>
                <a:path w="96616" h="191958">
                  <a:moveTo>
                    <a:pt x="0" y="0"/>
                  </a:moveTo>
                  <a:lnTo>
                    <a:pt x="57252" y="19084"/>
                  </a:lnTo>
                  <a:lnTo>
                    <a:pt x="79275" y="39967"/>
                  </a:lnTo>
                  <a:lnTo>
                    <a:pt x="89413" y="54067"/>
                  </a:lnTo>
                  <a:lnTo>
                    <a:pt x="96615" y="81921"/>
                  </a:lnTo>
                  <a:lnTo>
                    <a:pt x="96403" y="95747"/>
                  </a:lnTo>
                  <a:lnTo>
                    <a:pt x="83979" y="123298"/>
                  </a:lnTo>
                  <a:lnTo>
                    <a:pt x="35698" y="182619"/>
                  </a:lnTo>
                  <a:lnTo>
                    <a:pt x="27422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962537" y="5846107"/>
              <a:ext cx="164536" cy="76550"/>
            </a:xfrm>
            <a:custGeom>
              <a:avLst/>
              <a:gdLst/>
              <a:ahLst/>
              <a:cxnLst/>
              <a:rect l="0" t="0" r="0" b="0"/>
              <a:pathLst>
                <a:path w="164536" h="76550">
                  <a:moveTo>
                    <a:pt x="0" y="35415"/>
                  </a:moveTo>
                  <a:lnTo>
                    <a:pt x="7279" y="13579"/>
                  </a:lnTo>
                  <a:lnTo>
                    <a:pt x="17040" y="7147"/>
                  </a:lnTo>
                  <a:lnTo>
                    <a:pt x="48199" y="0"/>
                  </a:lnTo>
                  <a:lnTo>
                    <a:pt x="83376" y="4948"/>
                  </a:lnTo>
                  <a:lnTo>
                    <a:pt x="101288" y="10534"/>
                  </a:lnTo>
                  <a:lnTo>
                    <a:pt x="129316" y="32990"/>
                  </a:lnTo>
                  <a:lnTo>
                    <a:pt x="164535" y="765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43887" y="6186936"/>
            <a:ext cx="820804" cy="369501"/>
            <a:chOff x="3043887" y="6186936"/>
            <a:chExt cx="820804" cy="369501"/>
          </a:xfrm>
        </p:grpSpPr>
        <p:sp>
          <p:nvSpPr>
            <p:cNvPr id="15" name="Freeform 14"/>
            <p:cNvSpPr/>
            <p:nvPr/>
          </p:nvSpPr>
          <p:spPr>
            <a:xfrm>
              <a:off x="3043887" y="6186936"/>
              <a:ext cx="305723" cy="339014"/>
            </a:xfrm>
            <a:custGeom>
              <a:avLst/>
              <a:gdLst/>
              <a:ahLst/>
              <a:cxnLst/>
              <a:rect l="0" t="0" r="0" b="0"/>
              <a:pathLst>
                <a:path w="305723" h="339014">
                  <a:moveTo>
                    <a:pt x="0" y="270457"/>
                  </a:moveTo>
                  <a:lnTo>
                    <a:pt x="7279" y="299572"/>
                  </a:lnTo>
                  <a:lnTo>
                    <a:pt x="13993" y="309672"/>
                  </a:lnTo>
                  <a:lnTo>
                    <a:pt x="33641" y="324957"/>
                  </a:lnTo>
                  <a:lnTo>
                    <a:pt x="77677" y="334848"/>
                  </a:lnTo>
                  <a:lnTo>
                    <a:pt x="122040" y="330500"/>
                  </a:lnTo>
                  <a:lnTo>
                    <a:pt x="171410" y="312285"/>
                  </a:lnTo>
                  <a:lnTo>
                    <a:pt x="222317" y="277309"/>
                  </a:lnTo>
                  <a:lnTo>
                    <a:pt x="259859" y="239479"/>
                  </a:lnTo>
                  <a:lnTo>
                    <a:pt x="289434" y="190353"/>
                  </a:lnTo>
                  <a:lnTo>
                    <a:pt x="302820" y="155127"/>
                  </a:lnTo>
                  <a:lnTo>
                    <a:pt x="305722" y="123221"/>
                  </a:lnTo>
                  <a:lnTo>
                    <a:pt x="300411" y="93805"/>
                  </a:lnTo>
                  <a:lnTo>
                    <a:pt x="287894" y="65498"/>
                  </a:lnTo>
                  <a:lnTo>
                    <a:pt x="256438" y="31144"/>
                  </a:lnTo>
                  <a:lnTo>
                    <a:pt x="218172" y="8947"/>
                  </a:lnTo>
                  <a:lnTo>
                    <a:pt x="170609" y="0"/>
                  </a:lnTo>
                  <a:lnTo>
                    <a:pt x="117922" y="11907"/>
                  </a:lnTo>
                  <a:lnTo>
                    <a:pt x="63716" y="42011"/>
                  </a:lnTo>
                  <a:lnTo>
                    <a:pt x="39490" y="70916"/>
                  </a:lnTo>
                  <a:lnTo>
                    <a:pt x="17287" y="125512"/>
                  </a:lnTo>
                  <a:lnTo>
                    <a:pt x="5122" y="185869"/>
                  </a:lnTo>
                  <a:lnTo>
                    <a:pt x="5323" y="225245"/>
                  </a:lnTo>
                  <a:lnTo>
                    <a:pt x="19520" y="285668"/>
                  </a:lnTo>
                  <a:lnTo>
                    <a:pt x="27422" y="3390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615487" y="6224204"/>
              <a:ext cx="249204" cy="332233"/>
            </a:xfrm>
            <a:custGeom>
              <a:avLst/>
              <a:gdLst/>
              <a:ahLst/>
              <a:cxnLst/>
              <a:rect l="0" t="0" r="0" b="0"/>
              <a:pathLst>
                <a:path w="249204" h="332233">
                  <a:moveTo>
                    <a:pt x="100249" y="54943"/>
                  </a:moveTo>
                  <a:lnTo>
                    <a:pt x="68933" y="78360"/>
                  </a:lnTo>
                  <a:lnTo>
                    <a:pt x="41034" y="115711"/>
                  </a:lnTo>
                  <a:lnTo>
                    <a:pt x="14994" y="172143"/>
                  </a:lnTo>
                  <a:lnTo>
                    <a:pt x="0" y="226612"/>
                  </a:lnTo>
                  <a:lnTo>
                    <a:pt x="1357" y="257688"/>
                  </a:lnTo>
                  <a:lnTo>
                    <a:pt x="17964" y="300879"/>
                  </a:lnTo>
                  <a:lnTo>
                    <a:pt x="37779" y="320658"/>
                  </a:lnTo>
                  <a:lnTo>
                    <a:pt x="49461" y="328065"/>
                  </a:lnTo>
                  <a:lnTo>
                    <a:pt x="82755" y="332232"/>
                  </a:lnTo>
                  <a:lnTo>
                    <a:pt x="119896" y="327483"/>
                  </a:lnTo>
                  <a:lnTo>
                    <a:pt x="166501" y="306155"/>
                  </a:lnTo>
                  <a:lnTo>
                    <a:pt x="207732" y="270043"/>
                  </a:lnTo>
                  <a:lnTo>
                    <a:pt x="229778" y="238396"/>
                  </a:lnTo>
                  <a:lnTo>
                    <a:pt x="244763" y="186320"/>
                  </a:lnTo>
                  <a:lnTo>
                    <a:pt x="249203" y="125016"/>
                  </a:lnTo>
                  <a:lnTo>
                    <a:pt x="243239" y="65888"/>
                  </a:lnTo>
                  <a:lnTo>
                    <a:pt x="227786" y="36448"/>
                  </a:lnTo>
                  <a:lnTo>
                    <a:pt x="205682" y="14731"/>
                  </a:lnTo>
                  <a:lnTo>
                    <a:pt x="180624" y="0"/>
                  </a:lnTo>
                  <a:lnTo>
                    <a:pt x="146128" y="563"/>
                  </a:lnTo>
                  <a:lnTo>
                    <a:pt x="109975" y="10969"/>
                  </a:lnTo>
                  <a:lnTo>
                    <a:pt x="83751" y="25751"/>
                  </a:lnTo>
                  <a:lnTo>
                    <a:pt x="51857" y="73039"/>
                  </a:lnTo>
                  <a:lnTo>
                    <a:pt x="32529" y="117831"/>
                  </a:lnTo>
                  <a:lnTo>
                    <a:pt x="12643" y="170063"/>
                  </a:lnTo>
                  <a:lnTo>
                    <a:pt x="4270" y="1920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47908" y="6731617"/>
            <a:ext cx="991153" cy="479893"/>
            <a:chOff x="2947908" y="6731617"/>
            <a:chExt cx="991153" cy="479893"/>
          </a:xfrm>
        </p:grpSpPr>
        <p:sp>
          <p:nvSpPr>
            <p:cNvPr id="18" name="Freeform 17"/>
            <p:cNvSpPr/>
            <p:nvPr/>
          </p:nvSpPr>
          <p:spPr>
            <a:xfrm>
              <a:off x="2947908" y="6786462"/>
              <a:ext cx="68557" cy="370203"/>
            </a:xfrm>
            <a:custGeom>
              <a:avLst/>
              <a:gdLst/>
              <a:ahLst/>
              <a:cxnLst/>
              <a:rect l="0" t="0" r="0" b="0"/>
              <a:pathLst>
                <a:path w="68557" h="370203">
                  <a:moveTo>
                    <a:pt x="68556" y="0"/>
                  </a:moveTo>
                  <a:lnTo>
                    <a:pt x="49472" y="57252"/>
                  </a:lnTo>
                  <a:lnTo>
                    <a:pt x="36326" y="111250"/>
                  </a:lnTo>
                  <a:lnTo>
                    <a:pt x="30061" y="168213"/>
                  </a:lnTo>
                  <a:lnTo>
                    <a:pt x="20926" y="216407"/>
                  </a:lnTo>
                  <a:lnTo>
                    <a:pt x="15849" y="266911"/>
                  </a:lnTo>
                  <a:lnTo>
                    <a:pt x="7066" y="320469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53576" y="6731617"/>
              <a:ext cx="41135" cy="164535"/>
            </a:xfrm>
            <a:custGeom>
              <a:avLst/>
              <a:gdLst/>
              <a:ahLst/>
              <a:cxnLst/>
              <a:rect l="0" t="0" r="0" b="0"/>
              <a:pathLst>
                <a:path w="41135" h="164535">
                  <a:moveTo>
                    <a:pt x="41134" y="0"/>
                  </a:moveTo>
                  <a:lnTo>
                    <a:pt x="30187" y="51685"/>
                  </a:lnTo>
                  <a:lnTo>
                    <a:pt x="13355" y="109066"/>
                  </a:lnTo>
                  <a:lnTo>
                    <a:pt x="0" y="1645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126154" y="6827596"/>
              <a:ext cx="191958" cy="191957"/>
            </a:xfrm>
            <a:custGeom>
              <a:avLst/>
              <a:gdLst/>
              <a:ahLst/>
              <a:cxnLst/>
              <a:rect l="0" t="0" r="0" b="0"/>
              <a:pathLst>
                <a:path w="191958" h="191957">
                  <a:moveTo>
                    <a:pt x="191957" y="0"/>
                  </a:moveTo>
                  <a:lnTo>
                    <a:pt x="132336" y="59621"/>
                  </a:lnTo>
                  <a:lnTo>
                    <a:pt x="69340" y="122615"/>
                  </a:lnTo>
                  <a:lnTo>
                    <a:pt x="17842" y="174114"/>
                  </a:lnTo>
                  <a:lnTo>
                    <a:pt x="0" y="1919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128281" y="7005841"/>
              <a:ext cx="169944" cy="205669"/>
            </a:xfrm>
            <a:custGeom>
              <a:avLst/>
              <a:gdLst/>
              <a:ahLst/>
              <a:cxnLst/>
              <a:rect l="0" t="0" r="0" b="0"/>
              <a:pathLst>
                <a:path w="169944" h="205669">
                  <a:moveTo>
                    <a:pt x="52718" y="0"/>
                  </a:moveTo>
                  <a:lnTo>
                    <a:pt x="108315" y="14915"/>
                  </a:lnTo>
                  <a:lnTo>
                    <a:pt x="121775" y="19084"/>
                  </a:lnTo>
                  <a:lnTo>
                    <a:pt x="144857" y="35904"/>
                  </a:lnTo>
                  <a:lnTo>
                    <a:pt x="155277" y="46788"/>
                  </a:lnTo>
                  <a:lnTo>
                    <a:pt x="166856" y="75131"/>
                  </a:lnTo>
                  <a:lnTo>
                    <a:pt x="169943" y="91221"/>
                  </a:lnTo>
                  <a:lnTo>
                    <a:pt x="165249" y="117224"/>
                  </a:lnTo>
                  <a:lnTo>
                    <a:pt x="141413" y="153055"/>
                  </a:lnTo>
                  <a:lnTo>
                    <a:pt x="116513" y="176191"/>
                  </a:lnTo>
                  <a:lnTo>
                    <a:pt x="85134" y="191551"/>
                  </a:lnTo>
                  <a:lnTo>
                    <a:pt x="50875" y="195331"/>
                  </a:lnTo>
                  <a:lnTo>
                    <a:pt x="33207" y="194206"/>
                  </a:lnTo>
                  <a:lnTo>
                    <a:pt x="19906" y="188887"/>
                  </a:lnTo>
                  <a:lnTo>
                    <a:pt x="1064" y="170787"/>
                  </a:lnTo>
                  <a:lnTo>
                    <a:pt x="0" y="161085"/>
                  </a:lnTo>
                  <a:lnTo>
                    <a:pt x="3862" y="151571"/>
                  </a:lnTo>
                  <a:lnTo>
                    <a:pt x="11006" y="142181"/>
                  </a:lnTo>
                  <a:lnTo>
                    <a:pt x="35195" y="131748"/>
                  </a:lnTo>
                  <a:lnTo>
                    <a:pt x="50177" y="128965"/>
                  </a:lnTo>
                  <a:lnTo>
                    <a:pt x="79011" y="133999"/>
                  </a:lnTo>
                  <a:lnTo>
                    <a:pt x="116876" y="153963"/>
                  </a:lnTo>
                  <a:lnTo>
                    <a:pt x="143331" y="179176"/>
                  </a:lnTo>
                  <a:lnTo>
                    <a:pt x="162407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657439" y="6818428"/>
              <a:ext cx="281622" cy="313673"/>
            </a:xfrm>
            <a:custGeom>
              <a:avLst/>
              <a:gdLst/>
              <a:ahLst/>
              <a:cxnLst/>
              <a:rect l="0" t="0" r="0" b="0"/>
              <a:pathLst>
                <a:path w="281622" h="313673">
                  <a:moveTo>
                    <a:pt x="154275" y="50301"/>
                  </a:moveTo>
                  <a:lnTo>
                    <a:pt x="95031" y="108021"/>
                  </a:lnTo>
                  <a:lnTo>
                    <a:pt x="37227" y="164622"/>
                  </a:lnTo>
                  <a:lnTo>
                    <a:pt x="9397" y="216208"/>
                  </a:lnTo>
                  <a:lnTo>
                    <a:pt x="0" y="250485"/>
                  </a:lnTo>
                  <a:lnTo>
                    <a:pt x="902" y="280954"/>
                  </a:lnTo>
                  <a:lnTo>
                    <a:pt x="7846" y="292431"/>
                  </a:lnTo>
                  <a:lnTo>
                    <a:pt x="31811" y="309245"/>
                  </a:lnTo>
                  <a:lnTo>
                    <a:pt x="62776" y="313672"/>
                  </a:lnTo>
                  <a:lnTo>
                    <a:pt x="125029" y="304100"/>
                  </a:lnTo>
                  <a:lnTo>
                    <a:pt x="174725" y="277340"/>
                  </a:lnTo>
                  <a:lnTo>
                    <a:pt x="233642" y="225828"/>
                  </a:lnTo>
                  <a:lnTo>
                    <a:pt x="264798" y="176113"/>
                  </a:lnTo>
                  <a:lnTo>
                    <a:pt x="278554" y="140750"/>
                  </a:lnTo>
                  <a:lnTo>
                    <a:pt x="281621" y="104719"/>
                  </a:lnTo>
                  <a:lnTo>
                    <a:pt x="274782" y="54237"/>
                  </a:lnTo>
                  <a:lnTo>
                    <a:pt x="271177" y="39214"/>
                  </a:lnTo>
                  <a:lnTo>
                    <a:pt x="264202" y="27675"/>
                  </a:lnTo>
                  <a:lnTo>
                    <a:pt x="244265" y="10792"/>
                  </a:lnTo>
                  <a:lnTo>
                    <a:pt x="216107" y="2272"/>
                  </a:lnTo>
                  <a:lnTo>
                    <a:pt x="200067" y="0"/>
                  </a:lnTo>
                  <a:lnTo>
                    <a:pt x="165994" y="5600"/>
                  </a:lnTo>
                  <a:lnTo>
                    <a:pt x="148376" y="11360"/>
                  </a:lnTo>
                  <a:lnTo>
                    <a:pt x="120676" y="34010"/>
                  </a:lnTo>
                  <a:lnTo>
                    <a:pt x="87951" y="81021"/>
                  </a:lnTo>
                  <a:lnTo>
                    <a:pt x="63021" y="137608"/>
                  </a:lnTo>
                  <a:lnTo>
                    <a:pt x="45985" y="194493"/>
                  </a:lnTo>
                  <a:lnTo>
                    <a:pt x="30874" y="2422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36420" y="11029359"/>
            <a:ext cx="987534" cy="1055763"/>
            <a:chOff x="1936420" y="11029359"/>
            <a:chExt cx="987534" cy="1055763"/>
          </a:xfrm>
        </p:grpSpPr>
        <p:sp>
          <p:nvSpPr>
            <p:cNvPr id="24" name="Freeform 23"/>
            <p:cNvSpPr/>
            <p:nvPr/>
          </p:nvSpPr>
          <p:spPr>
            <a:xfrm>
              <a:off x="1994457" y="11117010"/>
              <a:ext cx="155623" cy="380830"/>
            </a:xfrm>
            <a:custGeom>
              <a:avLst/>
              <a:gdLst/>
              <a:ahLst/>
              <a:cxnLst/>
              <a:rect l="0" t="0" r="0" b="0"/>
              <a:pathLst>
                <a:path w="155623" h="380830">
                  <a:moveTo>
                    <a:pt x="48512" y="104305"/>
                  </a:moveTo>
                  <a:lnTo>
                    <a:pt x="37566" y="159037"/>
                  </a:lnTo>
                  <a:lnTo>
                    <a:pt x="25125" y="221241"/>
                  </a:lnTo>
                  <a:lnTo>
                    <a:pt x="16281" y="265458"/>
                  </a:lnTo>
                  <a:lnTo>
                    <a:pt x="10016" y="325899"/>
                  </a:lnTo>
                  <a:lnTo>
                    <a:pt x="0" y="380829"/>
                  </a:lnTo>
                  <a:lnTo>
                    <a:pt x="936" y="380063"/>
                  </a:lnTo>
                  <a:lnTo>
                    <a:pt x="3083" y="374982"/>
                  </a:lnTo>
                  <a:lnTo>
                    <a:pt x="8054" y="324564"/>
                  </a:lnTo>
                  <a:lnTo>
                    <a:pt x="22126" y="264951"/>
                  </a:lnTo>
                  <a:lnTo>
                    <a:pt x="35108" y="212843"/>
                  </a:lnTo>
                  <a:lnTo>
                    <a:pt x="48603" y="158809"/>
                  </a:lnTo>
                  <a:lnTo>
                    <a:pt x="62250" y="104204"/>
                  </a:lnTo>
                  <a:lnTo>
                    <a:pt x="80005" y="53493"/>
                  </a:lnTo>
                  <a:lnTo>
                    <a:pt x="113302" y="2691"/>
                  </a:lnTo>
                  <a:lnTo>
                    <a:pt x="122174" y="0"/>
                  </a:lnTo>
                  <a:lnTo>
                    <a:pt x="131137" y="2776"/>
                  </a:lnTo>
                  <a:lnTo>
                    <a:pt x="140158" y="9197"/>
                  </a:lnTo>
                  <a:lnTo>
                    <a:pt x="146173" y="19571"/>
                  </a:lnTo>
                  <a:lnTo>
                    <a:pt x="154637" y="63287"/>
                  </a:lnTo>
                  <a:lnTo>
                    <a:pt x="155622" y="116359"/>
                  </a:lnTo>
                  <a:lnTo>
                    <a:pt x="148466" y="178125"/>
                  </a:lnTo>
                  <a:lnTo>
                    <a:pt x="145668" y="235698"/>
                  </a:lnTo>
                  <a:lnTo>
                    <a:pt x="144839" y="288305"/>
                  </a:lnTo>
                  <a:lnTo>
                    <a:pt x="144490" y="33739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974413" y="11344717"/>
              <a:ext cx="137113" cy="13712"/>
            </a:xfrm>
            <a:custGeom>
              <a:avLst/>
              <a:gdLst/>
              <a:ahLst/>
              <a:cxnLst/>
              <a:rect l="0" t="0" r="0" b="0"/>
              <a:pathLst>
                <a:path w="137113" h="13712">
                  <a:moveTo>
                    <a:pt x="0" y="13711"/>
                  </a:moveTo>
                  <a:lnTo>
                    <a:pt x="51685" y="12187"/>
                  </a:lnTo>
                  <a:lnTo>
                    <a:pt x="105003" y="2859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289771" y="11262449"/>
              <a:ext cx="95979" cy="13713"/>
            </a:xfrm>
            <a:custGeom>
              <a:avLst/>
              <a:gdLst/>
              <a:ahLst/>
              <a:cxnLst/>
              <a:rect l="0" t="0" r="0" b="0"/>
              <a:pathLst>
                <a:path w="95979" h="13713">
                  <a:moveTo>
                    <a:pt x="0" y="0"/>
                  </a:moveTo>
                  <a:lnTo>
                    <a:pt x="55597" y="4063"/>
                  </a:lnTo>
                  <a:lnTo>
                    <a:pt x="95978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03482" y="11344717"/>
              <a:ext cx="82268" cy="13712"/>
            </a:xfrm>
            <a:custGeom>
              <a:avLst/>
              <a:gdLst/>
              <a:ahLst/>
              <a:cxnLst/>
              <a:rect l="0" t="0" r="0" b="0"/>
              <a:pathLst>
                <a:path w="82268" h="13712">
                  <a:moveTo>
                    <a:pt x="0" y="13711"/>
                  </a:moveTo>
                  <a:lnTo>
                    <a:pt x="40738" y="12187"/>
                  </a:lnTo>
                  <a:lnTo>
                    <a:pt x="822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536572" y="11193893"/>
              <a:ext cx="123402" cy="13712"/>
            </a:xfrm>
            <a:custGeom>
              <a:avLst/>
              <a:gdLst/>
              <a:ahLst/>
              <a:cxnLst/>
              <a:rect l="0" t="0" r="0" b="0"/>
              <a:pathLst>
                <a:path w="123402" h="13712">
                  <a:moveTo>
                    <a:pt x="0" y="13711"/>
                  </a:moveTo>
                  <a:lnTo>
                    <a:pt x="48808" y="2859"/>
                  </a:lnTo>
                  <a:lnTo>
                    <a:pt x="90127" y="848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726902" y="11029359"/>
              <a:ext cx="197052" cy="383914"/>
            </a:xfrm>
            <a:custGeom>
              <a:avLst/>
              <a:gdLst/>
              <a:ahLst/>
              <a:cxnLst/>
              <a:rect l="0" t="0" r="0" b="0"/>
              <a:pathLst>
                <a:path w="197052" h="383914">
                  <a:moveTo>
                    <a:pt x="166162" y="0"/>
                  </a:moveTo>
                  <a:lnTo>
                    <a:pt x="197051" y="57252"/>
                  </a:lnTo>
                  <a:lnTo>
                    <a:pt x="196981" y="111249"/>
                  </a:lnTo>
                  <a:lnTo>
                    <a:pt x="187312" y="168213"/>
                  </a:lnTo>
                  <a:lnTo>
                    <a:pt x="167519" y="223685"/>
                  </a:lnTo>
                  <a:lnTo>
                    <a:pt x="133534" y="278178"/>
                  </a:lnTo>
                  <a:lnTo>
                    <a:pt x="105035" y="323977"/>
                  </a:lnTo>
                  <a:lnTo>
                    <a:pt x="81102" y="347626"/>
                  </a:lnTo>
                  <a:lnTo>
                    <a:pt x="66798" y="353628"/>
                  </a:lnTo>
                  <a:lnTo>
                    <a:pt x="34655" y="356234"/>
                  </a:lnTo>
                  <a:lnTo>
                    <a:pt x="22122" y="351749"/>
                  </a:lnTo>
                  <a:lnTo>
                    <a:pt x="4134" y="334578"/>
                  </a:lnTo>
                  <a:lnTo>
                    <a:pt x="251" y="323602"/>
                  </a:lnTo>
                  <a:lnTo>
                    <a:pt x="0" y="299216"/>
                  </a:lnTo>
                  <a:lnTo>
                    <a:pt x="13092" y="277207"/>
                  </a:lnTo>
                  <a:lnTo>
                    <a:pt x="22981" y="267072"/>
                  </a:lnTo>
                  <a:lnTo>
                    <a:pt x="34145" y="261839"/>
                  </a:lnTo>
                  <a:lnTo>
                    <a:pt x="58736" y="260086"/>
                  </a:lnTo>
                  <a:lnTo>
                    <a:pt x="98276" y="274944"/>
                  </a:lnTo>
                  <a:lnTo>
                    <a:pt x="131659" y="305922"/>
                  </a:lnTo>
                  <a:lnTo>
                    <a:pt x="157766" y="362188"/>
                  </a:lnTo>
                  <a:lnTo>
                    <a:pt x="166162" y="3839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936420" y="11688735"/>
              <a:ext cx="204594" cy="396387"/>
            </a:xfrm>
            <a:custGeom>
              <a:avLst/>
              <a:gdLst/>
              <a:ahLst/>
              <a:cxnLst/>
              <a:rect l="0" t="0" r="0" b="0"/>
              <a:pathLst>
                <a:path w="204594" h="396387">
                  <a:moveTo>
                    <a:pt x="24282" y="94740"/>
                  </a:moveTo>
                  <a:lnTo>
                    <a:pt x="22758" y="146425"/>
                  </a:lnTo>
                  <a:lnTo>
                    <a:pt x="14859" y="192829"/>
                  </a:lnTo>
                  <a:lnTo>
                    <a:pt x="13365" y="251945"/>
                  </a:lnTo>
                  <a:lnTo>
                    <a:pt x="20370" y="308732"/>
                  </a:lnTo>
                  <a:lnTo>
                    <a:pt x="21599" y="353487"/>
                  </a:lnTo>
                  <a:lnTo>
                    <a:pt x="19446" y="354076"/>
                  </a:lnTo>
                  <a:lnTo>
                    <a:pt x="16488" y="349898"/>
                  </a:lnTo>
                  <a:lnTo>
                    <a:pt x="2317" y="299407"/>
                  </a:lnTo>
                  <a:lnTo>
                    <a:pt x="0" y="246960"/>
                  </a:lnTo>
                  <a:lnTo>
                    <a:pt x="8285" y="183853"/>
                  </a:lnTo>
                  <a:lnTo>
                    <a:pt x="16157" y="139424"/>
                  </a:lnTo>
                  <a:lnTo>
                    <a:pt x="36432" y="78864"/>
                  </a:lnTo>
                  <a:lnTo>
                    <a:pt x="61737" y="29604"/>
                  </a:lnTo>
                  <a:lnTo>
                    <a:pt x="83585" y="8406"/>
                  </a:lnTo>
                  <a:lnTo>
                    <a:pt x="95810" y="620"/>
                  </a:lnTo>
                  <a:lnTo>
                    <a:pt x="107007" y="0"/>
                  </a:lnTo>
                  <a:lnTo>
                    <a:pt x="117519" y="4157"/>
                  </a:lnTo>
                  <a:lnTo>
                    <a:pt x="127573" y="11500"/>
                  </a:lnTo>
                  <a:lnTo>
                    <a:pt x="132753" y="20965"/>
                  </a:lnTo>
                  <a:lnTo>
                    <a:pt x="134445" y="43670"/>
                  </a:lnTo>
                  <a:lnTo>
                    <a:pt x="126833" y="82147"/>
                  </a:lnTo>
                  <a:lnTo>
                    <a:pt x="99666" y="134571"/>
                  </a:lnTo>
                  <a:lnTo>
                    <a:pt x="79965" y="158509"/>
                  </a:lnTo>
                  <a:lnTo>
                    <a:pt x="85085" y="148980"/>
                  </a:lnTo>
                  <a:lnTo>
                    <a:pt x="105098" y="125199"/>
                  </a:lnTo>
                  <a:lnTo>
                    <a:pt x="116246" y="121140"/>
                  </a:lnTo>
                  <a:lnTo>
                    <a:pt x="144883" y="120693"/>
                  </a:lnTo>
                  <a:lnTo>
                    <a:pt x="169798" y="129635"/>
                  </a:lnTo>
                  <a:lnTo>
                    <a:pt x="180708" y="136285"/>
                  </a:lnTo>
                  <a:lnTo>
                    <a:pt x="196892" y="155861"/>
                  </a:lnTo>
                  <a:lnTo>
                    <a:pt x="203341" y="167480"/>
                  </a:lnTo>
                  <a:lnTo>
                    <a:pt x="204593" y="181320"/>
                  </a:lnTo>
                  <a:lnTo>
                    <a:pt x="191798" y="229913"/>
                  </a:lnTo>
                  <a:lnTo>
                    <a:pt x="167186" y="281382"/>
                  </a:lnTo>
                  <a:lnTo>
                    <a:pt x="118696" y="340493"/>
                  </a:lnTo>
                  <a:lnTo>
                    <a:pt x="92143" y="365451"/>
                  </a:lnTo>
                  <a:lnTo>
                    <a:pt x="53022" y="386543"/>
                  </a:lnTo>
                  <a:lnTo>
                    <a:pt x="10571" y="3963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248637" y="11810898"/>
              <a:ext cx="123402" cy="1"/>
            </a:xfrm>
            <a:custGeom>
              <a:avLst/>
              <a:gdLst/>
              <a:ahLst/>
              <a:cxnLst/>
              <a:rect l="0" t="0" r="0" b="0"/>
              <a:pathLst>
                <a:path w="123402" h="1">
                  <a:moveTo>
                    <a:pt x="0" y="0"/>
                  </a:moveTo>
                  <a:lnTo>
                    <a:pt x="59660" y="0"/>
                  </a:lnTo>
                  <a:lnTo>
                    <a:pt x="98929" y="0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276060" y="11893164"/>
              <a:ext cx="82268" cy="13713"/>
            </a:xfrm>
            <a:custGeom>
              <a:avLst/>
              <a:gdLst/>
              <a:ahLst/>
              <a:cxnLst/>
              <a:rect l="0" t="0" r="0" b="0"/>
              <a:pathLst>
                <a:path w="82268" h="13713">
                  <a:moveTo>
                    <a:pt x="0" y="13712"/>
                  </a:moveTo>
                  <a:lnTo>
                    <a:pt x="44744" y="2859"/>
                  </a:lnTo>
                  <a:lnTo>
                    <a:pt x="822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550283" y="11564096"/>
              <a:ext cx="150797" cy="329069"/>
            </a:xfrm>
            <a:custGeom>
              <a:avLst/>
              <a:gdLst/>
              <a:ahLst/>
              <a:cxnLst/>
              <a:rect l="0" t="0" r="0" b="0"/>
              <a:pathLst>
                <a:path w="150797" h="329069">
                  <a:moveTo>
                    <a:pt x="41134" y="0"/>
                  </a:moveTo>
                  <a:lnTo>
                    <a:pt x="70249" y="0"/>
                  </a:lnTo>
                  <a:lnTo>
                    <a:pt x="92669" y="8125"/>
                  </a:lnTo>
                  <a:lnTo>
                    <a:pt x="102913" y="14557"/>
                  </a:lnTo>
                  <a:lnTo>
                    <a:pt x="109742" y="26463"/>
                  </a:lnTo>
                  <a:lnTo>
                    <a:pt x="117331" y="60005"/>
                  </a:lnTo>
                  <a:lnTo>
                    <a:pt x="112578" y="92178"/>
                  </a:lnTo>
                  <a:lnTo>
                    <a:pt x="98786" y="120188"/>
                  </a:lnTo>
                  <a:lnTo>
                    <a:pt x="46977" y="172650"/>
                  </a:lnTo>
                  <a:lnTo>
                    <a:pt x="43506" y="174515"/>
                  </a:lnTo>
                  <a:lnTo>
                    <a:pt x="44239" y="171189"/>
                  </a:lnTo>
                  <a:lnTo>
                    <a:pt x="59828" y="148732"/>
                  </a:lnTo>
                  <a:lnTo>
                    <a:pt x="67308" y="140288"/>
                  </a:lnTo>
                  <a:lnTo>
                    <a:pt x="78388" y="136182"/>
                  </a:lnTo>
                  <a:lnTo>
                    <a:pt x="106950" y="135683"/>
                  </a:lnTo>
                  <a:lnTo>
                    <a:pt x="120051" y="140730"/>
                  </a:lnTo>
                  <a:lnTo>
                    <a:pt x="142733" y="158526"/>
                  </a:lnTo>
                  <a:lnTo>
                    <a:pt x="148477" y="169669"/>
                  </a:lnTo>
                  <a:lnTo>
                    <a:pt x="150796" y="194239"/>
                  </a:lnTo>
                  <a:lnTo>
                    <a:pt x="143537" y="233766"/>
                  </a:lnTo>
                  <a:lnTo>
                    <a:pt x="124458" y="267145"/>
                  </a:lnTo>
                  <a:lnTo>
                    <a:pt x="92229" y="296333"/>
                  </a:lnTo>
                  <a:lnTo>
                    <a:pt x="53734" y="316998"/>
                  </a:lnTo>
                  <a:lnTo>
                    <a:pt x="0" y="3290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414089" y="11070492"/>
            <a:ext cx="1549367" cy="904941"/>
            <a:chOff x="3414089" y="11070492"/>
            <a:chExt cx="1549367" cy="904941"/>
          </a:xfrm>
        </p:grpSpPr>
        <p:sp>
          <p:nvSpPr>
            <p:cNvPr id="35" name="Freeform 34"/>
            <p:cNvSpPr/>
            <p:nvPr/>
          </p:nvSpPr>
          <p:spPr>
            <a:xfrm>
              <a:off x="3414089" y="11317294"/>
              <a:ext cx="191958" cy="20991"/>
            </a:xfrm>
            <a:custGeom>
              <a:avLst/>
              <a:gdLst/>
              <a:ahLst/>
              <a:cxnLst/>
              <a:rect l="0" t="0" r="0" b="0"/>
              <a:pathLst>
                <a:path w="191958" h="20991">
                  <a:moveTo>
                    <a:pt x="0" y="13711"/>
                  </a:moveTo>
                  <a:lnTo>
                    <a:pt x="21837" y="20990"/>
                  </a:lnTo>
                  <a:lnTo>
                    <a:pt x="44745" y="20501"/>
                  </a:lnTo>
                  <a:lnTo>
                    <a:pt x="103971" y="7773"/>
                  </a:lnTo>
                  <a:lnTo>
                    <a:pt x="156408" y="2303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633196" y="11166470"/>
              <a:ext cx="196479" cy="315360"/>
            </a:xfrm>
            <a:custGeom>
              <a:avLst/>
              <a:gdLst/>
              <a:ahLst/>
              <a:cxnLst/>
              <a:rect l="0" t="0" r="0" b="0"/>
              <a:pathLst>
                <a:path w="196479" h="315360">
                  <a:moveTo>
                    <a:pt x="151095" y="0"/>
                  </a:moveTo>
                  <a:lnTo>
                    <a:pt x="172932" y="14558"/>
                  </a:lnTo>
                  <a:lnTo>
                    <a:pt x="187715" y="37956"/>
                  </a:lnTo>
                  <a:lnTo>
                    <a:pt x="193790" y="52727"/>
                  </a:lnTo>
                  <a:lnTo>
                    <a:pt x="196478" y="93514"/>
                  </a:lnTo>
                  <a:lnTo>
                    <a:pt x="191070" y="136017"/>
                  </a:lnTo>
                  <a:lnTo>
                    <a:pt x="178511" y="165064"/>
                  </a:lnTo>
                  <a:lnTo>
                    <a:pt x="136198" y="219485"/>
                  </a:lnTo>
                  <a:lnTo>
                    <a:pt x="104871" y="257498"/>
                  </a:lnTo>
                  <a:lnTo>
                    <a:pt x="54112" y="285535"/>
                  </a:lnTo>
                  <a:lnTo>
                    <a:pt x="40736" y="290906"/>
                  </a:lnTo>
                  <a:lnTo>
                    <a:pt x="28772" y="291439"/>
                  </a:lnTo>
                  <a:lnTo>
                    <a:pt x="7353" y="283907"/>
                  </a:lnTo>
                  <a:lnTo>
                    <a:pt x="1946" y="276109"/>
                  </a:lnTo>
                  <a:lnTo>
                    <a:pt x="0" y="255258"/>
                  </a:lnTo>
                  <a:lnTo>
                    <a:pt x="8277" y="234818"/>
                  </a:lnTo>
                  <a:lnTo>
                    <a:pt x="14750" y="225101"/>
                  </a:lnTo>
                  <a:lnTo>
                    <a:pt x="34129" y="210243"/>
                  </a:lnTo>
                  <a:lnTo>
                    <a:pt x="45696" y="204148"/>
                  </a:lnTo>
                  <a:lnTo>
                    <a:pt x="74797" y="201438"/>
                  </a:lnTo>
                  <a:lnTo>
                    <a:pt x="106521" y="206835"/>
                  </a:lnTo>
                  <a:lnTo>
                    <a:pt x="135855" y="219391"/>
                  </a:lnTo>
                  <a:lnTo>
                    <a:pt x="156002" y="239190"/>
                  </a:lnTo>
                  <a:lnTo>
                    <a:pt x="168511" y="263225"/>
                  </a:lnTo>
                  <a:lnTo>
                    <a:pt x="178518" y="3153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31093" y="11139049"/>
              <a:ext cx="54846" cy="274224"/>
            </a:xfrm>
            <a:custGeom>
              <a:avLst/>
              <a:gdLst/>
              <a:ahLst/>
              <a:cxnLst/>
              <a:rect l="0" t="0" r="0" b="0"/>
              <a:pathLst>
                <a:path w="54846" h="274224">
                  <a:moveTo>
                    <a:pt x="54845" y="0"/>
                  </a:moveTo>
                  <a:lnTo>
                    <a:pt x="39930" y="59660"/>
                  </a:lnTo>
                  <a:lnTo>
                    <a:pt x="31128" y="115179"/>
                  </a:lnTo>
                  <a:lnTo>
                    <a:pt x="24458" y="175809"/>
                  </a:lnTo>
                  <a:lnTo>
                    <a:pt x="12833" y="228305"/>
                  </a:lnTo>
                  <a:lnTo>
                    <a:pt x="0" y="2742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948826" y="11276161"/>
              <a:ext cx="164536" cy="27423"/>
            </a:xfrm>
            <a:custGeom>
              <a:avLst/>
              <a:gdLst/>
              <a:ahLst/>
              <a:cxnLst/>
              <a:rect l="0" t="0" r="0" b="0"/>
              <a:pathLst>
                <a:path w="164536" h="27423">
                  <a:moveTo>
                    <a:pt x="0" y="27422"/>
                  </a:moveTo>
                  <a:lnTo>
                    <a:pt x="48808" y="12507"/>
                  </a:lnTo>
                  <a:lnTo>
                    <a:pt x="98252" y="3706"/>
                  </a:lnTo>
                  <a:lnTo>
                    <a:pt x="139309" y="1098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209339" y="11070492"/>
              <a:ext cx="164139" cy="301647"/>
            </a:xfrm>
            <a:custGeom>
              <a:avLst/>
              <a:gdLst/>
              <a:ahLst/>
              <a:cxnLst/>
              <a:rect l="0" t="0" r="0" b="0"/>
              <a:pathLst>
                <a:path w="164139" h="301647">
                  <a:moveTo>
                    <a:pt x="82267" y="0"/>
                  </a:moveTo>
                  <a:lnTo>
                    <a:pt x="104103" y="7279"/>
                  </a:lnTo>
                  <a:lnTo>
                    <a:pt x="109012" y="15517"/>
                  </a:lnTo>
                  <a:lnTo>
                    <a:pt x="110404" y="40921"/>
                  </a:lnTo>
                  <a:lnTo>
                    <a:pt x="95344" y="82204"/>
                  </a:lnTo>
                  <a:lnTo>
                    <a:pt x="75891" y="101536"/>
                  </a:lnTo>
                  <a:lnTo>
                    <a:pt x="64305" y="108825"/>
                  </a:lnTo>
                  <a:lnTo>
                    <a:pt x="39244" y="112860"/>
                  </a:lnTo>
                  <a:lnTo>
                    <a:pt x="26163" y="111804"/>
                  </a:lnTo>
                  <a:lnTo>
                    <a:pt x="22012" y="108052"/>
                  </a:lnTo>
                  <a:lnTo>
                    <a:pt x="23815" y="102504"/>
                  </a:lnTo>
                  <a:lnTo>
                    <a:pt x="29588" y="95758"/>
                  </a:lnTo>
                  <a:lnTo>
                    <a:pt x="52252" y="88263"/>
                  </a:lnTo>
                  <a:lnTo>
                    <a:pt x="66828" y="86265"/>
                  </a:lnTo>
                  <a:lnTo>
                    <a:pt x="116456" y="98009"/>
                  </a:lnTo>
                  <a:lnTo>
                    <a:pt x="155198" y="120786"/>
                  </a:lnTo>
                  <a:lnTo>
                    <a:pt x="161357" y="132322"/>
                  </a:lnTo>
                  <a:lnTo>
                    <a:pt x="164138" y="161390"/>
                  </a:lnTo>
                  <a:lnTo>
                    <a:pt x="156233" y="190560"/>
                  </a:lnTo>
                  <a:lnTo>
                    <a:pt x="141040" y="217235"/>
                  </a:lnTo>
                  <a:lnTo>
                    <a:pt x="106791" y="247860"/>
                  </a:lnTo>
                  <a:lnTo>
                    <a:pt x="54272" y="272627"/>
                  </a:lnTo>
                  <a:lnTo>
                    <a:pt x="0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441512" y="11550385"/>
              <a:ext cx="740405" cy="27423"/>
            </a:xfrm>
            <a:custGeom>
              <a:avLst/>
              <a:gdLst/>
              <a:ahLst/>
              <a:cxnLst/>
              <a:rect l="0" t="0" r="0" b="0"/>
              <a:pathLst>
                <a:path w="740405" h="27423">
                  <a:moveTo>
                    <a:pt x="0" y="27421"/>
                  </a:moveTo>
                  <a:lnTo>
                    <a:pt x="46832" y="27422"/>
                  </a:lnTo>
                  <a:lnTo>
                    <a:pt x="90893" y="27422"/>
                  </a:lnTo>
                  <a:lnTo>
                    <a:pt x="140945" y="27422"/>
                  </a:lnTo>
                  <a:lnTo>
                    <a:pt x="195184" y="27422"/>
                  </a:lnTo>
                  <a:lnTo>
                    <a:pt x="254837" y="27422"/>
                  </a:lnTo>
                  <a:lnTo>
                    <a:pt x="300647" y="23360"/>
                  </a:lnTo>
                  <a:lnTo>
                    <a:pt x="356195" y="16570"/>
                  </a:lnTo>
                  <a:lnTo>
                    <a:pt x="397493" y="13458"/>
                  </a:lnTo>
                  <a:lnTo>
                    <a:pt x="451395" y="6997"/>
                  </a:lnTo>
                  <a:lnTo>
                    <a:pt x="510899" y="3109"/>
                  </a:lnTo>
                  <a:lnTo>
                    <a:pt x="571369" y="1382"/>
                  </a:lnTo>
                  <a:lnTo>
                    <a:pt x="628715" y="614"/>
                  </a:lnTo>
                  <a:lnTo>
                    <a:pt x="676546" y="273"/>
                  </a:lnTo>
                  <a:lnTo>
                    <a:pt x="721483" y="81"/>
                  </a:lnTo>
                  <a:lnTo>
                    <a:pt x="74040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584813" y="11666506"/>
              <a:ext cx="199479" cy="308927"/>
            </a:xfrm>
            <a:custGeom>
              <a:avLst/>
              <a:gdLst/>
              <a:ahLst/>
              <a:cxnLst/>
              <a:rect l="0" t="0" r="0" b="0"/>
              <a:pathLst>
                <a:path w="199479" h="308927">
                  <a:moveTo>
                    <a:pt x="103500" y="7279"/>
                  </a:moveTo>
                  <a:lnTo>
                    <a:pt x="125337" y="0"/>
                  </a:lnTo>
                  <a:lnTo>
                    <a:pt x="134816" y="904"/>
                  </a:lnTo>
                  <a:lnTo>
                    <a:pt x="153474" y="10031"/>
                  </a:lnTo>
                  <a:lnTo>
                    <a:pt x="167860" y="28307"/>
                  </a:lnTo>
                  <a:lnTo>
                    <a:pt x="177808" y="53188"/>
                  </a:lnTo>
                  <a:lnTo>
                    <a:pt x="181886" y="101456"/>
                  </a:lnTo>
                  <a:lnTo>
                    <a:pt x="172599" y="154353"/>
                  </a:lnTo>
                  <a:lnTo>
                    <a:pt x="149703" y="207096"/>
                  </a:lnTo>
                  <a:lnTo>
                    <a:pt x="114651" y="250825"/>
                  </a:lnTo>
                  <a:lnTo>
                    <a:pt x="75319" y="282231"/>
                  </a:lnTo>
                  <a:lnTo>
                    <a:pt x="48318" y="296045"/>
                  </a:lnTo>
                  <a:lnTo>
                    <a:pt x="36243" y="297292"/>
                  </a:lnTo>
                  <a:lnTo>
                    <a:pt x="14700" y="290553"/>
                  </a:lnTo>
                  <a:lnTo>
                    <a:pt x="7737" y="281442"/>
                  </a:lnTo>
                  <a:lnTo>
                    <a:pt x="0" y="255069"/>
                  </a:lnTo>
                  <a:lnTo>
                    <a:pt x="4687" y="227097"/>
                  </a:lnTo>
                  <a:lnTo>
                    <a:pt x="24455" y="189717"/>
                  </a:lnTo>
                  <a:lnTo>
                    <a:pt x="32522" y="179179"/>
                  </a:lnTo>
                  <a:lnTo>
                    <a:pt x="57735" y="163408"/>
                  </a:lnTo>
                  <a:lnTo>
                    <a:pt x="72990" y="157069"/>
                  </a:lnTo>
                  <a:lnTo>
                    <a:pt x="87731" y="155890"/>
                  </a:lnTo>
                  <a:lnTo>
                    <a:pt x="116297" y="162706"/>
                  </a:lnTo>
                  <a:lnTo>
                    <a:pt x="150795" y="183673"/>
                  </a:lnTo>
                  <a:lnTo>
                    <a:pt x="166669" y="204507"/>
                  </a:lnTo>
                  <a:lnTo>
                    <a:pt x="189273" y="262402"/>
                  </a:lnTo>
                  <a:lnTo>
                    <a:pt x="199478" y="3089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346451" y="11550385"/>
              <a:ext cx="95979" cy="13712"/>
            </a:xfrm>
            <a:custGeom>
              <a:avLst/>
              <a:gdLst/>
              <a:ahLst/>
              <a:cxnLst/>
              <a:rect l="0" t="0" r="0" b="0"/>
              <a:pathLst>
                <a:path w="95979" h="13712">
                  <a:moveTo>
                    <a:pt x="0" y="0"/>
                  </a:moveTo>
                  <a:lnTo>
                    <a:pt x="48807" y="10851"/>
                  </a:lnTo>
                  <a:lnTo>
                    <a:pt x="95978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332740" y="11632651"/>
              <a:ext cx="95979" cy="1"/>
            </a:xfrm>
            <a:custGeom>
              <a:avLst/>
              <a:gdLst/>
              <a:ahLst/>
              <a:cxnLst/>
              <a:rect l="0" t="0" r="0" b="0"/>
              <a:pathLst>
                <a:path w="95979" h="1">
                  <a:moveTo>
                    <a:pt x="0" y="0"/>
                  </a:moveTo>
                  <a:lnTo>
                    <a:pt x="55597" y="0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840054" y="11166470"/>
              <a:ext cx="13712" cy="150825"/>
            </a:xfrm>
            <a:custGeom>
              <a:avLst/>
              <a:gdLst/>
              <a:ahLst/>
              <a:cxnLst/>
              <a:rect l="0" t="0" r="0" b="0"/>
              <a:pathLst>
                <a:path w="13712" h="150825">
                  <a:moveTo>
                    <a:pt x="0" y="0"/>
                  </a:moveTo>
                  <a:lnTo>
                    <a:pt x="4063" y="55598"/>
                  </a:lnTo>
                  <a:lnTo>
                    <a:pt x="11806" y="117118"/>
                  </a:lnTo>
                  <a:lnTo>
                    <a:pt x="13711" y="1508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661808" y="11413272"/>
              <a:ext cx="301648" cy="13712"/>
            </a:xfrm>
            <a:custGeom>
              <a:avLst/>
              <a:gdLst/>
              <a:ahLst/>
              <a:cxnLst/>
              <a:rect l="0" t="0" r="0" b="0"/>
              <a:pathLst>
                <a:path w="301648" h="13712">
                  <a:moveTo>
                    <a:pt x="0" y="13711"/>
                  </a:moveTo>
                  <a:lnTo>
                    <a:pt x="59660" y="13711"/>
                  </a:lnTo>
                  <a:lnTo>
                    <a:pt x="121644" y="6433"/>
                  </a:lnTo>
                  <a:lnTo>
                    <a:pt x="171293" y="1906"/>
                  </a:lnTo>
                  <a:lnTo>
                    <a:pt x="224598" y="565"/>
                  </a:lnTo>
                  <a:lnTo>
                    <a:pt x="256739" y="251"/>
                  </a:lnTo>
                  <a:lnTo>
                    <a:pt x="30164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686579" y="11535959"/>
              <a:ext cx="161141" cy="235573"/>
            </a:xfrm>
            <a:custGeom>
              <a:avLst/>
              <a:gdLst/>
              <a:ahLst/>
              <a:cxnLst/>
              <a:rect l="0" t="0" r="0" b="0"/>
              <a:pathLst>
                <a:path w="161141" h="235573">
                  <a:moveTo>
                    <a:pt x="71208" y="28137"/>
                  </a:moveTo>
                  <a:lnTo>
                    <a:pt x="85765" y="6300"/>
                  </a:lnTo>
                  <a:lnTo>
                    <a:pt x="96148" y="1391"/>
                  </a:lnTo>
                  <a:lnTo>
                    <a:pt x="123934" y="0"/>
                  </a:lnTo>
                  <a:lnTo>
                    <a:pt x="135305" y="4808"/>
                  </a:lnTo>
                  <a:lnTo>
                    <a:pt x="152001" y="22339"/>
                  </a:lnTo>
                  <a:lnTo>
                    <a:pt x="160437" y="53489"/>
                  </a:lnTo>
                  <a:lnTo>
                    <a:pt x="161140" y="89679"/>
                  </a:lnTo>
                  <a:lnTo>
                    <a:pt x="151296" y="120998"/>
                  </a:lnTo>
                  <a:lnTo>
                    <a:pt x="120149" y="167398"/>
                  </a:lnTo>
                  <a:lnTo>
                    <a:pt x="68324" y="215205"/>
                  </a:lnTo>
                  <a:lnTo>
                    <a:pt x="29220" y="235572"/>
                  </a:lnTo>
                  <a:lnTo>
                    <a:pt x="18840" y="234983"/>
                  </a:lnTo>
                  <a:lnTo>
                    <a:pt x="10397" y="230020"/>
                  </a:lnTo>
                  <a:lnTo>
                    <a:pt x="3245" y="222141"/>
                  </a:lnTo>
                  <a:lnTo>
                    <a:pt x="0" y="212318"/>
                  </a:lnTo>
                  <a:lnTo>
                    <a:pt x="458" y="189215"/>
                  </a:lnTo>
                  <a:lnTo>
                    <a:pt x="9802" y="167775"/>
                  </a:lnTo>
                  <a:lnTo>
                    <a:pt x="16559" y="157792"/>
                  </a:lnTo>
                  <a:lnTo>
                    <a:pt x="28682" y="151136"/>
                  </a:lnTo>
                  <a:lnTo>
                    <a:pt x="62464" y="143741"/>
                  </a:lnTo>
                  <a:lnTo>
                    <a:pt x="77566" y="147863"/>
                  </a:lnTo>
                  <a:lnTo>
                    <a:pt x="102472" y="168693"/>
                  </a:lnTo>
                  <a:lnTo>
                    <a:pt x="115572" y="194201"/>
                  </a:lnTo>
                  <a:lnTo>
                    <a:pt x="126053" y="2338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334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90500"/>
            <a:ext cx="9721469" cy="60609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79400" y="6604000"/>
            <a:ext cx="488726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Do practice problems 1 &amp; 5 on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7251700"/>
            <a:ext cx="9700006" cy="58411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292100" y="13335000"/>
            <a:ext cx="436220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Do practice problem 10 on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357409" y="1550213"/>
            <a:ext cx="343063" cy="437912"/>
          </a:xfrm>
          <a:custGeom>
            <a:avLst/>
            <a:gdLst/>
            <a:ahLst/>
            <a:cxnLst/>
            <a:rect l="0" t="0" r="0" b="0"/>
            <a:pathLst>
              <a:path w="343063" h="437912">
                <a:moveTo>
                  <a:pt x="0" y="12864"/>
                </a:moveTo>
                <a:lnTo>
                  <a:pt x="55597" y="8801"/>
                </a:lnTo>
                <a:lnTo>
                  <a:pt x="104326" y="2012"/>
                </a:lnTo>
                <a:lnTo>
                  <a:pt x="162945" y="0"/>
                </a:lnTo>
                <a:lnTo>
                  <a:pt x="222971" y="3466"/>
                </a:lnTo>
                <a:lnTo>
                  <a:pt x="284937" y="10080"/>
                </a:lnTo>
                <a:lnTo>
                  <a:pt x="304218" y="11008"/>
                </a:lnTo>
                <a:lnTo>
                  <a:pt x="318595" y="16197"/>
                </a:lnTo>
                <a:lnTo>
                  <a:pt x="338633" y="34150"/>
                </a:lnTo>
                <a:lnTo>
                  <a:pt x="343062" y="46860"/>
                </a:lnTo>
                <a:lnTo>
                  <a:pt x="342017" y="92339"/>
                </a:lnTo>
                <a:lnTo>
                  <a:pt x="328015" y="153487"/>
                </a:lnTo>
                <a:lnTo>
                  <a:pt x="310983" y="201799"/>
                </a:lnTo>
                <a:lnTo>
                  <a:pt x="286639" y="249121"/>
                </a:lnTo>
                <a:lnTo>
                  <a:pt x="251116" y="312428"/>
                </a:lnTo>
                <a:lnTo>
                  <a:pt x="209697" y="371940"/>
                </a:lnTo>
                <a:lnTo>
                  <a:pt x="193150" y="407192"/>
                </a:lnTo>
                <a:lnTo>
                  <a:pt x="178246" y="43791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663644" y="1521943"/>
            <a:ext cx="23717" cy="438760"/>
          </a:xfrm>
          <a:custGeom>
            <a:avLst/>
            <a:gdLst/>
            <a:ahLst/>
            <a:cxnLst/>
            <a:rect l="0" t="0" r="0" b="0"/>
            <a:pathLst>
              <a:path w="23717" h="438760">
                <a:moveTo>
                  <a:pt x="0" y="0"/>
                </a:moveTo>
                <a:lnTo>
                  <a:pt x="1523" y="53209"/>
                </a:lnTo>
                <a:lnTo>
                  <a:pt x="10946" y="107512"/>
                </a:lnTo>
                <a:lnTo>
                  <a:pt x="19084" y="149348"/>
                </a:lnTo>
                <a:lnTo>
                  <a:pt x="23716" y="193333"/>
                </a:lnTo>
                <a:lnTo>
                  <a:pt x="22262" y="252796"/>
                </a:lnTo>
                <a:lnTo>
                  <a:pt x="16244" y="303423"/>
                </a:lnTo>
                <a:lnTo>
                  <a:pt x="10399" y="352955"/>
                </a:lnTo>
                <a:lnTo>
                  <a:pt x="3081" y="396577"/>
                </a:lnTo>
                <a:lnTo>
                  <a:pt x="0" y="4387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38030" y="2687395"/>
            <a:ext cx="1077388" cy="438760"/>
            <a:chOff x="1138030" y="2687395"/>
            <a:chExt cx="1077388" cy="438760"/>
          </a:xfrm>
        </p:grpSpPr>
        <p:sp>
          <p:nvSpPr>
            <p:cNvPr id="8" name="Freeform 7"/>
            <p:cNvSpPr/>
            <p:nvPr/>
          </p:nvSpPr>
          <p:spPr>
            <a:xfrm>
              <a:off x="1138030" y="2906775"/>
              <a:ext cx="233091" cy="13712"/>
            </a:xfrm>
            <a:custGeom>
              <a:avLst/>
              <a:gdLst/>
              <a:ahLst/>
              <a:cxnLst/>
              <a:rect l="0" t="0" r="0" b="0"/>
              <a:pathLst>
                <a:path w="233091" h="13712">
                  <a:moveTo>
                    <a:pt x="0" y="0"/>
                  </a:moveTo>
                  <a:lnTo>
                    <a:pt x="59659" y="0"/>
                  </a:lnTo>
                  <a:lnTo>
                    <a:pt x="121643" y="7279"/>
                  </a:lnTo>
                  <a:lnTo>
                    <a:pt x="171292" y="11805"/>
                  </a:lnTo>
                  <a:lnTo>
                    <a:pt x="233090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504235" y="2687395"/>
              <a:ext cx="238430" cy="438760"/>
            </a:xfrm>
            <a:custGeom>
              <a:avLst/>
              <a:gdLst/>
              <a:ahLst/>
              <a:cxnLst/>
              <a:rect l="0" t="0" r="0" b="0"/>
              <a:pathLst>
                <a:path w="238430" h="438760">
                  <a:moveTo>
                    <a:pt x="99976" y="0"/>
                  </a:moveTo>
                  <a:lnTo>
                    <a:pt x="79606" y="23417"/>
                  </a:lnTo>
                  <a:lnTo>
                    <a:pt x="59332" y="78599"/>
                  </a:lnTo>
                  <a:lnTo>
                    <a:pt x="41213" y="140088"/>
                  </a:lnTo>
                  <a:lnTo>
                    <a:pt x="26632" y="184139"/>
                  </a:lnTo>
                  <a:lnTo>
                    <a:pt x="15073" y="229108"/>
                  </a:lnTo>
                  <a:lnTo>
                    <a:pt x="0" y="289972"/>
                  </a:lnTo>
                  <a:lnTo>
                    <a:pt x="443" y="339321"/>
                  </a:lnTo>
                  <a:lnTo>
                    <a:pt x="10543" y="364603"/>
                  </a:lnTo>
                  <a:lnTo>
                    <a:pt x="17502" y="375610"/>
                  </a:lnTo>
                  <a:lnTo>
                    <a:pt x="28235" y="382949"/>
                  </a:lnTo>
                  <a:lnTo>
                    <a:pt x="56411" y="391102"/>
                  </a:lnTo>
                  <a:lnTo>
                    <a:pt x="85184" y="386601"/>
                  </a:lnTo>
                  <a:lnTo>
                    <a:pt x="140896" y="358884"/>
                  </a:lnTo>
                  <a:lnTo>
                    <a:pt x="182180" y="325716"/>
                  </a:lnTo>
                  <a:lnTo>
                    <a:pt x="225023" y="264134"/>
                  </a:lnTo>
                  <a:lnTo>
                    <a:pt x="233615" y="253787"/>
                  </a:lnTo>
                  <a:lnTo>
                    <a:pt x="237820" y="242318"/>
                  </a:lnTo>
                  <a:lnTo>
                    <a:pt x="238429" y="217387"/>
                  </a:lnTo>
                  <a:lnTo>
                    <a:pt x="229558" y="195134"/>
                  </a:lnTo>
                  <a:lnTo>
                    <a:pt x="222927" y="184934"/>
                  </a:lnTo>
                  <a:lnTo>
                    <a:pt x="213936" y="181181"/>
                  </a:lnTo>
                  <a:lnTo>
                    <a:pt x="203372" y="181727"/>
                  </a:lnTo>
                  <a:lnTo>
                    <a:pt x="179446" y="191981"/>
                  </a:lnTo>
                  <a:lnTo>
                    <a:pt x="126845" y="239866"/>
                  </a:lnTo>
                  <a:lnTo>
                    <a:pt x="90163" y="289943"/>
                  </a:lnTo>
                  <a:lnTo>
                    <a:pt x="64060" y="343375"/>
                  </a:lnTo>
                  <a:lnTo>
                    <a:pt x="46677" y="393739"/>
                  </a:lnTo>
                  <a:lnTo>
                    <a:pt x="31420" y="4387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837301" y="300275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011266" y="2724694"/>
              <a:ext cx="204152" cy="319194"/>
            </a:xfrm>
            <a:custGeom>
              <a:avLst/>
              <a:gdLst/>
              <a:ahLst/>
              <a:cxnLst/>
              <a:rect l="0" t="0" r="0" b="0"/>
              <a:pathLst>
                <a:path w="204152" h="319194">
                  <a:moveTo>
                    <a:pt x="141393" y="31258"/>
                  </a:moveTo>
                  <a:lnTo>
                    <a:pt x="84140" y="368"/>
                  </a:lnTo>
                  <a:lnTo>
                    <a:pt x="72755" y="0"/>
                  </a:lnTo>
                  <a:lnTo>
                    <a:pt x="51980" y="7717"/>
                  </a:lnTo>
                  <a:lnTo>
                    <a:pt x="36652" y="25365"/>
                  </a:lnTo>
                  <a:lnTo>
                    <a:pt x="14399" y="81214"/>
                  </a:lnTo>
                  <a:lnTo>
                    <a:pt x="0" y="133066"/>
                  </a:lnTo>
                  <a:lnTo>
                    <a:pt x="642" y="179746"/>
                  </a:lnTo>
                  <a:lnTo>
                    <a:pt x="4902" y="185094"/>
                  </a:lnTo>
                  <a:lnTo>
                    <a:pt x="10789" y="184090"/>
                  </a:lnTo>
                  <a:lnTo>
                    <a:pt x="63759" y="143982"/>
                  </a:lnTo>
                  <a:lnTo>
                    <a:pt x="90131" y="134679"/>
                  </a:lnTo>
                  <a:lnTo>
                    <a:pt x="122164" y="130544"/>
                  </a:lnTo>
                  <a:lnTo>
                    <a:pt x="148589" y="136831"/>
                  </a:lnTo>
                  <a:lnTo>
                    <a:pt x="190380" y="165695"/>
                  </a:lnTo>
                  <a:lnTo>
                    <a:pt x="201251" y="191048"/>
                  </a:lnTo>
                  <a:lnTo>
                    <a:pt x="204151" y="206341"/>
                  </a:lnTo>
                  <a:lnTo>
                    <a:pt x="199247" y="235520"/>
                  </a:lnTo>
                  <a:lnTo>
                    <a:pt x="179355" y="273580"/>
                  </a:lnTo>
                  <a:lnTo>
                    <a:pt x="171272" y="284214"/>
                  </a:lnTo>
                  <a:lnTo>
                    <a:pt x="146039" y="296029"/>
                  </a:lnTo>
                  <a:lnTo>
                    <a:pt x="97573" y="302681"/>
                  </a:lnTo>
                  <a:lnTo>
                    <a:pt x="52744" y="308714"/>
                  </a:lnTo>
                  <a:lnTo>
                    <a:pt x="17992" y="3191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83752" y="2646262"/>
            <a:ext cx="974454" cy="342781"/>
            <a:chOff x="6183752" y="2646262"/>
            <a:chExt cx="974454" cy="342781"/>
          </a:xfrm>
        </p:grpSpPr>
        <p:sp>
          <p:nvSpPr>
            <p:cNvPr id="13" name="Freeform 12"/>
            <p:cNvSpPr/>
            <p:nvPr/>
          </p:nvSpPr>
          <p:spPr>
            <a:xfrm>
              <a:off x="6183752" y="2797085"/>
              <a:ext cx="178246" cy="27423"/>
            </a:xfrm>
            <a:custGeom>
              <a:avLst/>
              <a:gdLst/>
              <a:ahLst/>
              <a:cxnLst/>
              <a:rect l="0" t="0" r="0" b="0"/>
              <a:pathLst>
                <a:path w="178246" h="27423">
                  <a:moveTo>
                    <a:pt x="0" y="0"/>
                  </a:moveTo>
                  <a:lnTo>
                    <a:pt x="35886" y="9423"/>
                  </a:lnTo>
                  <a:lnTo>
                    <a:pt x="89007" y="13964"/>
                  </a:lnTo>
                  <a:lnTo>
                    <a:pt x="145383" y="24313"/>
                  </a:lnTo>
                  <a:lnTo>
                    <a:pt x="178245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474706" y="2728529"/>
              <a:ext cx="175228" cy="137113"/>
            </a:xfrm>
            <a:custGeom>
              <a:avLst/>
              <a:gdLst/>
              <a:ahLst/>
              <a:cxnLst/>
              <a:rect l="0" t="0" r="0" b="0"/>
              <a:pathLst>
                <a:path w="175228" h="137113">
                  <a:moveTo>
                    <a:pt x="120382" y="0"/>
                  </a:moveTo>
                  <a:lnTo>
                    <a:pt x="64824" y="55558"/>
                  </a:lnTo>
                  <a:lnTo>
                    <a:pt x="1510" y="118872"/>
                  </a:lnTo>
                  <a:lnTo>
                    <a:pt x="0" y="123429"/>
                  </a:lnTo>
                  <a:lnTo>
                    <a:pt x="3564" y="124943"/>
                  </a:lnTo>
                  <a:lnTo>
                    <a:pt x="63921" y="125127"/>
                  </a:lnTo>
                  <a:lnTo>
                    <a:pt x="124125" y="134293"/>
                  </a:lnTo>
                  <a:lnTo>
                    <a:pt x="175227" y="137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636221" y="2646262"/>
              <a:ext cx="150825" cy="329070"/>
            </a:xfrm>
            <a:custGeom>
              <a:avLst/>
              <a:gdLst/>
              <a:ahLst/>
              <a:cxnLst/>
              <a:rect l="0" t="0" r="0" b="0"/>
              <a:pathLst>
                <a:path w="150825" h="329070">
                  <a:moveTo>
                    <a:pt x="150824" y="0"/>
                  </a:moveTo>
                  <a:lnTo>
                    <a:pt x="130454" y="23416"/>
                  </a:lnTo>
                  <a:lnTo>
                    <a:pt x="105447" y="83545"/>
                  </a:lnTo>
                  <a:lnTo>
                    <a:pt x="84226" y="131058"/>
                  </a:lnTo>
                  <a:lnTo>
                    <a:pt x="58642" y="191009"/>
                  </a:lnTo>
                  <a:lnTo>
                    <a:pt x="31764" y="249737"/>
                  </a:lnTo>
                  <a:lnTo>
                    <a:pt x="7855" y="308659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787045" y="2947908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979001" y="2680117"/>
              <a:ext cx="179205" cy="308926"/>
            </a:xfrm>
            <a:custGeom>
              <a:avLst/>
              <a:gdLst/>
              <a:ahLst/>
              <a:cxnLst/>
              <a:rect l="0" t="0" r="0" b="0"/>
              <a:pathLst>
                <a:path w="179205" h="308926">
                  <a:moveTo>
                    <a:pt x="164535" y="7278"/>
                  </a:moveTo>
                  <a:lnTo>
                    <a:pt x="142698" y="0"/>
                  </a:lnTo>
                  <a:lnTo>
                    <a:pt x="119790" y="4551"/>
                  </a:lnTo>
                  <a:lnTo>
                    <a:pt x="94374" y="18254"/>
                  </a:lnTo>
                  <a:lnTo>
                    <a:pt x="44880" y="64291"/>
                  </a:lnTo>
                  <a:lnTo>
                    <a:pt x="18884" y="103899"/>
                  </a:lnTo>
                  <a:lnTo>
                    <a:pt x="12590" y="117396"/>
                  </a:lnTo>
                  <a:lnTo>
                    <a:pt x="11441" y="123347"/>
                  </a:lnTo>
                  <a:lnTo>
                    <a:pt x="13721" y="124268"/>
                  </a:lnTo>
                  <a:lnTo>
                    <a:pt x="46553" y="111131"/>
                  </a:lnTo>
                  <a:lnTo>
                    <a:pt x="70965" y="110819"/>
                  </a:lnTo>
                  <a:lnTo>
                    <a:pt x="95525" y="117282"/>
                  </a:lnTo>
                  <a:lnTo>
                    <a:pt x="136121" y="146258"/>
                  </a:lnTo>
                  <a:lnTo>
                    <a:pt x="173480" y="188601"/>
                  </a:lnTo>
                  <a:lnTo>
                    <a:pt x="178116" y="201287"/>
                  </a:lnTo>
                  <a:lnTo>
                    <a:pt x="179204" y="227569"/>
                  </a:lnTo>
                  <a:lnTo>
                    <a:pt x="163972" y="268061"/>
                  </a:lnTo>
                  <a:lnTo>
                    <a:pt x="140417" y="287209"/>
                  </a:lnTo>
                  <a:lnTo>
                    <a:pt x="109635" y="299273"/>
                  </a:lnTo>
                  <a:lnTo>
                    <a:pt x="59569" y="306065"/>
                  </a:lnTo>
                  <a:lnTo>
                    <a:pt x="0" y="3089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 18"/>
          <p:cNvSpPr/>
          <p:nvPr/>
        </p:nvSpPr>
        <p:spPr>
          <a:xfrm>
            <a:off x="1498215" y="5016831"/>
            <a:ext cx="828907" cy="518344"/>
          </a:xfrm>
          <a:custGeom>
            <a:avLst/>
            <a:gdLst/>
            <a:ahLst/>
            <a:cxnLst/>
            <a:rect l="0" t="0" r="0" b="0"/>
            <a:pathLst>
              <a:path w="828907" h="518344">
                <a:moveTo>
                  <a:pt x="188263" y="135496"/>
                </a:moveTo>
                <a:lnTo>
                  <a:pt x="131010" y="173664"/>
                </a:lnTo>
                <a:lnTo>
                  <a:pt x="75397" y="222037"/>
                </a:lnTo>
                <a:lnTo>
                  <a:pt x="40561" y="264225"/>
                </a:lnTo>
                <a:lnTo>
                  <a:pt x="8772" y="325797"/>
                </a:lnTo>
                <a:lnTo>
                  <a:pt x="0" y="375375"/>
                </a:lnTo>
                <a:lnTo>
                  <a:pt x="6073" y="406643"/>
                </a:lnTo>
                <a:lnTo>
                  <a:pt x="20452" y="434251"/>
                </a:lnTo>
                <a:lnTo>
                  <a:pt x="42077" y="456678"/>
                </a:lnTo>
                <a:lnTo>
                  <a:pt x="94505" y="486433"/>
                </a:lnTo>
                <a:lnTo>
                  <a:pt x="143725" y="507269"/>
                </a:lnTo>
                <a:lnTo>
                  <a:pt x="185226" y="514014"/>
                </a:lnTo>
                <a:lnTo>
                  <a:pt x="231094" y="517011"/>
                </a:lnTo>
                <a:lnTo>
                  <a:pt x="271792" y="518343"/>
                </a:lnTo>
                <a:lnTo>
                  <a:pt x="322381" y="514873"/>
                </a:lnTo>
                <a:lnTo>
                  <a:pt x="380413" y="508252"/>
                </a:lnTo>
                <a:lnTo>
                  <a:pt x="441752" y="500231"/>
                </a:lnTo>
                <a:lnTo>
                  <a:pt x="488311" y="491589"/>
                </a:lnTo>
                <a:lnTo>
                  <a:pt x="540218" y="478158"/>
                </a:lnTo>
                <a:lnTo>
                  <a:pt x="588606" y="460467"/>
                </a:lnTo>
                <a:lnTo>
                  <a:pt x="645600" y="431865"/>
                </a:lnTo>
                <a:lnTo>
                  <a:pt x="702606" y="402570"/>
                </a:lnTo>
                <a:lnTo>
                  <a:pt x="733741" y="386737"/>
                </a:lnTo>
                <a:lnTo>
                  <a:pt x="786906" y="343395"/>
                </a:lnTo>
                <a:lnTo>
                  <a:pt x="806247" y="322350"/>
                </a:lnTo>
                <a:lnTo>
                  <a:pt x="819922" y="297762"/>
                </a:lnTo>
                <a:lnTo>
                  <a:pt x="828906" y="250946"/>
                </a:lnTo>
                <a:lnTo>
                  <a:pt x="824290" y="198480"/>
                </a:lnTo>
                <a:lnTo>
                  <a:pt x="798135" y="135580"/>
                </a:lnTo>
                <a:lnTo>
                  <a:pt x="769468" y="86939"/>
                </a:lnTo>
                <a:lnTo>
                  <a:pt x="710794" y="41662"/>
                </a:lnTo>
                <a:lnTo>
                  <a:pt x="664538" y="16793"/>
                </a:lnTo>
                <a:lnTo>
                  <a:pt x="626937" y="6566"/>
                </a:lnTo>
                <a:lnTo>
                  <a:pt x="579756" y="2020"/>
                </a:lnTo>
                <a:lnTo>
                  <a:pt x="528318" y="0"/>
                </a:lnTo>
                <a:lnTo>
                  <a:pt x="479557" y="626"/>
                </a:lnTo>
                <a:lnTo>
                  <a:pt x="426411" y="9543"/>
                </a:lnTo>
                <a:lnTo>
                  <a:pt x="363445" y="26205"/>
                </a:lnTo>
                <a:lnTo>
                  <a:pt x="300056" y="44166"/>
                </a:lnTo>
                <a:lnTo>
                  <a:pt x="243523" y="62385"/>
                </a:lnTo>
                <a:lnTo>
                  <a:pt x="203620" y="77608"/>
                </a:lnTo>
                <a:lnTo>
                  <a:pt x="145240" y="118017"/>
                </a:lnTo>
                <a:lnTo>
                  <a:pt x="90512" y="154898"/>
                </a:lnTo>
                <a:lnTo>
                  <a:pt x="78573" y="1629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258624" y="4402388"/>
            <a:ext cx="932084" cy="598740"/>
            <a:chOff x="7258624" y="4402388"/>
            <a:chExt cx="932084" cy="598740"/>
          </a:xfrm>
        </p:grpSpPr>
        <p:sp>
          <p:nvSpPr>
            <p:cNvPr id="20" name="Freeform 19"/>
            <p:cNvSpPr/>
            <p:nvPr/>
          </p:nvSpPr>
          <p:spPr>
            <a:xfrm>
              <a:off x="7258624" y="4439344"/>
              <a:ext cx="447073" cy="397626"/>
            </a:xfrm>
            <a:custGeom>
              <a:avLst/>
              <a:gdLst/>
              <a:ahLst/>
              <a:cxnLst/>
              <a:rect l="0" t="0" r="0" b="0"/>
              <a:pathLst>
                <a:path w="447073" h="397626">
                  <a:moveTo>
                    <a:pt x="447072" y="0"/>
                  </a:moveTo>
                  <a:lnTo>
                    <a:pt x="392339" y="0"/>
                  </a:lnTo>
                  <a:lnTo>
                    <a:pt x="333183" y="1524"/>
                  </a:lnTo>
                  <a:lnTo>
                    <a:pt x="282309" y="10946"/>
                  </a:lnTo>
                  <a:lnTo>
                    <a:pt x="223392" y="24911"/>
                  </a:lnTo>
                  <a:lnTo>
                    <a:pt x="174112" y="47669"/>
                  </a:lnTo>
                  <a:lnTo>
                    <a:pt x="123117" y="75232"/>
                  </a:lnTo>
                  <a:lnTo>
                    <a:pt x="79907" y="113191"/>
                  </a:lnTo>
                  <a:lnTo>
                    <a:pt x="37238" y="175778"/>
                  </a:lnTo>
                  <a:lnTo>
                    <a:pt x="12821" y="222711"/>
                  </a:lnTo>
                  <a:lnTo>
                    <a:pt x="0" y="275211"/>
                  </a:lnTo>
                  <a:lnTo>
                    <a:pt x="264" y="329361"/>
                  </a:lnTo>
                  <a:lnTo>
                    <a:pt x="5928" y="371813"/>
                  </a:lnTo>
                  <a:lnTo>
                    <a:pt x="8313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431471" y="4402388"/>
              <a:ext cx="759237" cy="598740"/>
            </a:xfrm>
            <a:custGeom>
              <a:avLst/>
              <a:gdLst/>
              <a:ahLst/>
              <a:cxnLst/>
              <a:rect l="0" t="0" r="0" b="0"/>
              <a:pathLst>
                <a:path w="759237" h="598740">
                  <a:moveTo>
                    <a:pt x="82267" y="585404"/>
                  </a:moveTo>
                  <a:lnTo>
                    <a:pt x="135476" y="586928"/>
                  </a:lnTo>
                  <a:lnTo>
                    <a:pt x="192826" y="594827"/>
                  </a:lnTo>
                  <a:lnTo>
                    <a:pt x="246173" y="597209"/>
                  </a:lnTo>
                  <a:lnTo>
                    <a:pt x="301367" y="598268"/>
                  </a:lnTo>
                  <a:lnTo>
                    <a:pt x="353320" y="598739"/>
                  </a:lnTo>
                  <a:lnTo>
                    <a:pt x="415306" y="597480"/>
                  </a:lnTo>
                  <a:lnTo>
                    <a:pt x="477967" y="584178"/>
                  </a:lnTo>
                  <a:lnTo>
                    <a:pt x="528580" y="567267"/>
                  </a:lnTo>
                  <a:lnTo>
                    <a:pt x="583696" y="547022"/>
                  </a:lnTo>
                  <a:lnTo>
                    <a:pt x="614388" y="533306"/>
                  </a:lnTo>
                  <a:lnTo>
                    <a:pt x="671332" y="487260"/>
                  </a:lnTo>
                  <a:lnTo>
                    <a:pt x="719313" y="434153"/>
                  </a:lnTo>
                  <a:lnTo>
                    <a:pt x="741434" y="386042"/>
                  </a:lnTo>
                  <a:lnTo>
                    <a:pt x="757638" y="333192"/>
                  </a:lnTo>
                  <a:lnTo>
                    <a:pt x="759236" y="301158"/>
                  </a:lnTo>
                  <a:lnTo>
                    <a:pt x="747507" y="253366"/>
                  </a:lnTo>
                  <a:lnTo>
                    <a:pt x="724735" y="208736"/>
                  </a:lnTo>
                  <a:lnTo>
                    <a:pt x="669786" y="145794"/>
                  </a:lnTo>
                  <a:lnTo>
                    <a:pt x="612534" y="95696"/>
                  </a:lnTo>
                  <a:lnTo>
                    <a:pt x="560835" y="65533"/>
                  </a:lnTo>
                  <a:lnTo>
                    <a:pt x="510985" y="41361"/>
                  </a:lnTo>
                  <a:lnTo>
                    <a:pt x="463206" y="24550"/>
                  </a:lnTo>
                  <a:lnTo>
                    <a:pt x="410455" y="9921"/>
                  </a:lnTo>
                  <a:lnTo>
                    <a:pt x="356230" y="0"/>
                  </a:lnTo>
                  <a:lnTo>
                    <a:pt x="301569" y="1123"/>
                  </a:lnTo>
                  <a:lnTo>
                    <a:pt x="246779" y="11105"/>
                  </a:lnTo>
                  <a:lnTo>
                    <a:pt x="191950" y="27773"/>
                  </a:lnTo>
                  <a:lnTo>
                    <a:pt x="141173" y="52009"/>
                  </a:lnTo>
                  <a:lnTo>
                    <a:pt x="78514" y="98071"/>
                  </a:lnTo>
                  <a:lnTo>
                    <a:pt x="20496" y="153904"/>
                  </a:lnTo>
                  <a:lnTo>
                    <a:pt x="0" y="1740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63995" y="4261098"/>
            <a:ext cx="280031" cy="342782"/>
            <a:chOff x="2563995" y="4261098"/>
            <a:chExt cx="280031" cy="342782"/>
          </a:xfrm>
        </p:grpSpPr>
        <p:sp>
          <p:nvSpPr>
            <p:cNvPr id="23" name="Freeform 22"/>
            <p:cNvSpPr/>
            <p:nvPr/>
          </p:nvSpPr>
          <p:spPr>
            <a:xfrm>
              <a:off x="2563995" y="4261098"/>
              <a:ext cx="41134" cy="342782"/>
            </a:xfrm>
            <a:custGeom>
              <a:avLst/>
              <a:gdLst/>
              <a:ahLst/>
              <a:cxnLst/>
              <a:rect l="0" t="0" r="0" b="0"/>
              <a:pathLst>
                <a:path w="41134" h="342782">
                  <a:moveTo>
                    <a:pt x="41133" y="0"/>
                  </a:moveTo>
                  <a:lnTo>
                    <a:pt x="30281" y="48808"/>
                  </a:lnTo>
                  <a:lnTo>
                    <a:pt x="24207" y="98253"/>
                  </a:lnTo>
                  <a:lnTo>
                    <a:pt x="16821" y="151497"/>
                  </a:lnTo>
                  <a:lnTo>
                    <a:pt x="14632" y="205868"/>
                  </a:lnTo>
                  <a:lnTo>
                    <a:pt x="9921" y="256510"/>
                  </a:lnTo>
                  <a:lnTo>
                    <a:pt x="2939" y="300461"/>
                  </a:lnTo>
                  <a:lnTo>
                    <a:pt x="0" y="3427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701107" y="4261098"/>
              <a:ext cx="142919" cy="301648"/>
            </a:xfrm>
            <a:custGeom>
              <a:avLst/>
              <a:gdLst/>
              <a:ahLst/>
              <a:cxnLst/>
              <a:rect l="0" t="0" r="0" b="0"/>
              <a:pathLst>
                <a:path w="142919" h="301648">
                  <a:moveTo>
                    <a:pt x="0" y="0"/>
                  </a:moveTo>
                  <a:lnTo>
                    <a:pt x="59659" y="0"/>
                  </a:lnTo>
                  <a:lnTo>
                    <a:pt x="121643" y="7279"/>
                  </a:lnTo>
                  <a:lnTo>
                    <a:pt x="131370" y="15517"/>
                  </a:lnTo>
                  <a:lnTo>
                    <a:pt x="142177" y="40921"/>
                  </a:lnTo>
                  <a:lnTo>
                    <a:pt x="142918" y="68462"/>
                  </a:lnTo>
                  <a:lnTo>
                    <a:pt x="136645" y="95937"/>
                  </a:lnTo>
                  <a:lnTo>
                    <a:pt x="111854" y="150816"/>
                  </a:lnTo>
                  <a:lnTo>
                    <a:pt x="84556" y="212946"/>
                  </a:lnTo>
                  <a:lnTo>
                    <a:pt x="51347" y="269907"/>
                  </a:lnTo>
                  <a:lnTo>
                    <a:pt x="27422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71636" y="4836969"/>
            <a:ext cx="276462" cy="452470"/>
            <a:chOff x="4371636" y="4836969"/>
            <a:chExt cx="276462" cy="452470"/>
          </a:xfrm>
        </p:grpSpPr>
        <p:sp>
          <p:nvSpPr>
            <p:cNvPr id="26" name="Freeform 25"/>
            <p:cNvSpPr/>
            <p:nvPr/>
          </p:nvSpPr>
          <p:spPr>
            <a:xfrm>
              <a:off x="4538407" y="4836969"/>
              <a:ext cx="109691" cy="41135"/>
            </a:xfrm>
            <a:custGeom>
              <a:avLst/>
              <a:gdLst/>
              <a:ahLst/>
              <a:cxnLst/>
              <a:rect l="0" t="0" r="0" b="0"/>
              <a:pathLst>
                <a:path w="109691" h="41135">
                  <a:moveTo>
                    <a:pt x="109690" y="41134"/>
                  </a:moveTo>
                  <a:lnTo>
                    <a:pt x="95133" y="19297"/>
                  </a:lnTo>
                  <a:lnTo>
                    <a:pt x="84751" y="12865"/>
                  </a:lnTo>
                  <a:lnTo>
                    <a:pt x="32428" y="2541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371636" y="4932947"/>
              <a:ext cx="266880" cy="356492"/>
            </a:xfrm>
            <a:custGeom>
              <a:avLst/>
              <a:gdLst/>
              <a:ahLst/>
              <a:cxnLst/>
              <a:rect l="0" t="0" r="0" b="0"/>
              <a:pathLst>
                <a:path w="266880" h="356492">
                  <a:moveTo>
                    <a:pt x="43371" y="0"/>
                  </a:moveTo>
                  <a:lnTo>
                    <a:pt x="5203" y="57253"/>
                  </a:lnTo>
                  <a:lnTo>
                    <a:pt x="0" y="83338"/>
                  </a:lnTo>
                  <a:lnTo>
                    <a:pt x="746" y="96692"/>
                  </a:lnTo>
                  <a:lnTo>
                    <a:pt x="9700" y="119655"/>
                  </a:lnTo>
                  <a:lnTo>
                    <a:pt x="16353" y="130045"/>
                  </a:lnTo>
                  <a:lnTo>
                    <a:pt x="39996" y="145651"/>
                  </a:lnTo>
                  <a:lnTo>
                    <a:pt x="69293" y="154618"/>
                  </a:lnTo>
                  <a:lnTo>
                    <a:pt x="111482" y="151102"/>
                  </a:lnTo>
                  <a:lnTo>
                    <a:pt x="152929" y="138888"/>
                  </a:lnTo>
                  <a:lnTo>
                    <a:pt x="203817" y="108235"/>
                  </a:lnTo>
                  <a:lnTo>
                    <a:pt x="243661" y="65561"/>
                  </a:lnTo>
                  <a:lnTo>
                    <a:pt x="266879" y="23784"/>
                  </a:lnTo>
                  <a:lnTo>
                    <a:pt x="265601" y="36978"/>
                  </a:lnTo>
                  <a:lnTo>
                    <a:pt x="252367" y="96625"/>
                  </a:lnTo>
                  <a:lnTo>
                    <a:pt x="238006" y="156770"/>
                  </a:lnTo>
                  <a:lnTo>
                    <a:pt x="216655" y="213863"/>
                  </a:lnTo>
                  <a:lnTo>
                    <a:pt x="200003" y="267850"/>
                  </a:lnTo>
                  <a:lnTo>
                    <a:pt x="180728" y="323748"/>
                  </a:lnTo>
                  <a:lnTo>
                    <a:pt x="166771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28"/>
          <p:cNvSpPr/>
          <p:nvPr/>
        </p:nvSpPr>
        <p:spPr>
          <a:xfrm>
            <a:off x="5998713" y="3918319"/>
            <a:ext cx="200235" cy="287936"/>
          </a:xfrm>
          <a:custGeom>
            <a:avLst/>
            <a:gdLst/>
            <a:ahLst/>
            <a:cxnLst/>
            <a:rect l="0" t="0" r="0" b="0"/>
            <a:pathLst>
              <a:path w="200235" h="287936">
                <a:moveTo>
                  <a:pt x="116483" y="0"/>
                </a:moveTo>
                <a:lnTo>
                  <a:pt x="166456" y="38168"/>
                </a:lnTo>
                <a:lnTo>
                  <a:pt x="194090" y="71739"/>
                </a:lnTo>
                <a:lnTo>
                  <a:pt x="200234" y="101456"/>
                </a:lnTo>
                <a:lnTo>
                  <a:pt x="196363" y="134975"/>
                </a:lnTo>
                <a:lnTo>
                  <a:pt x="184486" y="170186"/>
                </a:lnTo>
                <a:lnTo>
                  <a:pt x="164988" y="198024"/>
                </a:lnTo>
                <a:lnTo>
                  <a:pt x="107952" y="248000"/>
                </a:lnTo>
                <a:lnTo>
                  <a:pt x="73589" y="262568"/>
                </a:lnTo>
                <a:lnTo>
                  <a:pt x="55894" y="266453"/>
                </a:lnTo>
                <a:lnTo>
                  <a:pt x="28108" y="262645"/>
                </a:lnTo>
                <a:lnTo>
                  <a:pt x="16433" y="257364"/>
                </a:lnTo>
                <a:lnTo>
                  <a:pt x="8649" y="247749"/>
                </a:lnTo>
                <a:lnTo>
                  <a:pt x="0" y="220816"/>
                </a:lnTo>
                <a:lnTo>
                  <a:pt x="2265" y="209672"/>
                </a:lnTo>
                <a:lnTo>
                  <a:pt x="8344" y="200720"/>
                </a:lnTo>
                <a:lnTo>
                  <a:pt x="16968" y="193228"/>
                </a:lnTo>
                <a:lnTo>
                  <a:pt x="28811" y="189757"/>
                </a:lnTo>
                <a:lnTo>
                  <a:pt x="58220" y="189964"/>
                </a:lnTo>
                <a:lnTo>
                  <a:pt x="83479" y="199196"/>
                </a:lnTo>
                <a:lnTo>
                  <a:pt x="143416" y="247437"/>
                </a:lnTo>
                <a:lnTo>
                  <a:pt x="158922" y="263842"/>
                </a:lnTo>
                <a:lnTo>
                  <a:pt x="171327" y="2879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977166" y="4867250"/>
            <a:ext cx="229397" cy="353634"/>
          </a:xfrm>
          <a:custGeom>
            <a:avLst/>
            <a:gdLst/>
            <a:ahLst/>
            <a:cxnLst/>
            <a:rect l="0" t="0" r="0" b="0"/>
            <a:pathLst>
              <a:path w="229397" h="353634">
                <a:moveTo>
                  <a:pt x="68556" y="10853"/>
                </a:moveTo>
                <a:lnTo>
                  <a:pt x="117364" y="0"/>
                </a:lnTo>
                <a:lnTo>
                  <a:pt x="148140" y="1459"/>
                </a:lnTo>
                <a:lnTo>
                  <a:pt x="177053" y="12263"/>
                </a:lnTo>
                <a:lnTo>
                  <a:pt x="197013" y="31285"/>
                </a:lnTo>
                <a:lnTo>
                  <a:pt x="204468" y="42756"/>
                </a:lnTo>
                <a:lnTo>
                  <a:pt x="206392" y="53450"/>
                </a:lnTo>
                <a:lnTo>
                  <a:pt x="204627" y="63626"/>
                </a:lnTo>
                <a:lnTo>
                  <a:pt x="194541" y="83059"/>
                </a:lnTo>
                <a:lnTo>
                  <a:pt x="170209" y="111129"/>
                </a:lnTo>
                <a:lnTo>
                  <a:pt x="121813" y="143848"/>
                </a:lnTo>
                <a:lnTo>
                  <a:pt x="108631" y="149791"/>
                </a:lnTo>
                <a:lnTo>
                  <a:pt x="102890" y="150706"/>
                </a:lnTo>
                <a:lnTo>
                  <a:pt x="102110" y="148269"/>
                </a:lnTo>
                <a:lnTo>
                  <a:pt x="104637" y="143597"/>
                </a:lnTo>
                <a:lnTo>
                  <a:pt x="127757" y="138406"/>
                </a:lnTo>
                <a:lnTo>
                  <a:pt x="160377" y="139146"/>
                </a:lnTo>
                <a:lnTo>
                  <a:pt x="190109" y="149631"/>
                </a:lnTo>
                <a:lnTo>
                  <a:pt x="214495" y="168510"/>
                </a:lnTo>
                <a:lnTo>
                  <a:pt x="225264" y="179943"/>
                </a:lnTo>
                <a:lnTo>
                  <a:pt x="229396" y="192136"/>
                </a:lnTo>
                <a:lnTo>
                  <a:pt x="225863" y="217871"/>
                </a:lnTo>
                <a:lnTo>
                  <a:pt x="206743" y="258054"/>
                </a:lnTo>
                <a:lnTo>
                  <a:pt x="174502" y="291628"/>
                </a:lnTo>
                <a:lnTo>
                  <a:pt x="122661" y="328746"/>
                </a:lnTo>
                <a:lnTo>
                  <a:pt x="80525" y="345582"/>
                </a:lnTo>
                <a:lnTo>
                  <a:pt x="24652" y="352043"/>
                </a:lnTo>
                <a:lnTo>
                  <a:pt x="0" y="3536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590499" y="9929995"/>
            <a:ext cx="955939" cy="292844"/>
            <a:chOff x="1590499" y="9929995"/>
            <a:chExt cx="955939" cy="292844"/>
          </a:xfrm>
        </p:grpSpPr>
        <p:sp>
          <p:nvSpPr>
            <p:cNvPr id="31" name="Freeform 30"/>
            <p:cNvSpPr/>
            <p:nvPr/>
          </p:nvSpPr>
          <p:spPr>
            <a:xfrm>
              <a:off x="1590499" y="10025973"/>
              <a:ext cx="150825" cy="13712"/>
            </a:xfrm>
            <a:custGeom>
              <a:avLst/>
              <a:gdLst/>
              <a:ahLst/>
              <a:cxnLst/>
              <a:rect l="0" t="0" r="0" b="0"/>
              <a:pathLst>
                <a:path w="150825" h="13712">
                  <a:moveTo>
                    <a:pt x="0" y="13711"/>
                  </a:moveTo>
                  <a:lnTo>
                    <a:pt x="48808" y="2859"/>
                  </a:lnTo>
                  <a:lnTo>
                    <a:pt x="98252" y="848"/>
                  </a:lnTo>
                  <a:lnTo>
                    <a:pt x="15082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741323" y="9929995"/>
              <a:ext cx="228780" cy="292844"/>
            </a:xfrm>
            <a:custGeom>
              <a:avLst/>
              <a:gdLst/>
              <a:ahLst/>
              <a:cxnLst/>
              <a:rect l="0" t="0" r="0" b="0"/>
              <a:pathLst>
                <a:path w="228780" h="292844">
                  <a:moveTo>
                    <a:pt x="164534" y="0"/>
                  </a:moveTo>
                  <a:lnTo>
                    <a:pt x="179092" y="14558"/>
                  </a:lnTo>
                  <a:lnTo>
                    <a:pt x="181856" y="24939"/>
                  </a:lnTo>
                  <a:lnTo>
                    <a:pt x="180866" y="52725"/>
                  </a:lnTo>
                  <a:lnTo>
                    <a:pt x="167222" y="77262"/>
                  </a:lnTo>
                  <a:lnTo>
                    <a:pt x="157185" y="88072"/>
                  </a:lnTo>
                  <a:lnTo>
                    <a:pt x="145924" y="93754"/>
                  </a:lnTo>
                  <a:lnTo>
                    <a:pt x="121223" y="96005"/>
                  </a:lnTo>
                  <a:lnTo>
                    <a:pt x="115855" y="92950"/>
                  </a:lnTo>
                  <a:lnTo>
                    <a:pt x="115323" y="87865"/>
                  </a:lnTo>
                  <a:lnTo>
                    <a:pt x="118016" y="81429"/>
                  </a:lnTo>
                  <a:lnTo>
                    <a:pt x="125904" y="77138"/>
                  </a:lnTo>
                  <a:lnTo>
                    <a:pt x="150920" y="72370"/>
                  </a:lnTo>
                  <a:lnTo>
                    <a:pt x="178288" y="78376"/>
                  </a:lnTo>
                  <a:lnTo>
                    <a:pt x="191985" y="84243"/>
                  </a:lnTo>
                  <a:lnTo>
                    <a:pt x="211267" y="102951"/>
                  </a:lnTo>
                  <a:lnTo>
                    <a:pt x="218541" y="114338"/>
                  </a:lnTo>
                  <a:lnTo>
                    <a:pt x="228779" y="166758"/>
                  </a:lnTo>
                  <a:lnTo>
                    <a:pt x="223049" y="196499"/>
                  </a:lnTo>
                  <a:lnTo>
                    <a:pt x="194543" y="247698"/>
                  </a:lnTo>
                  <a:lnTo>
                    <a:pt x="169238" y="266497"/>
                  </a:lnTo>
                  <a:lnTo>
                    <a:pt x="110618" y="290980"/>
                  </a:lnTo>
                  <a:lnTo>
                    <a:pt x="82680" y="292843"/>
                  </a:lnTo>
                  <a:lnTo>
                    <a:pt x="41256" y="289390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180081" y="10039684"/>
              <a:ext cx="109691" cy="13713"/>
            </a:xfrm>
            <a:custGeom>
              <a:avLst/>
              <a:gdLst/>
              <a:ahLst/>
              <a:cxnLst/>
              <a:rect l="0" t="0" r="0" b="0"/>
              <a:pathLst>
                <a:path w="109691" h="13713">
                  <a:moveTo>
                    <a:pt x="0" y="0"/>
                  </a:moveTo>
                  <a:lnTo>
                    <a:pt x="55597" y="4063"/>
                  </a:lnTo>
                  <a:lnTo>
                    <a:pt x="109690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399460" y="9957417"/>
              <a:ext cx="146978" cy="244643"/>
            </a:xfrm>
            <a:custGeom>
              <a:avLst/>
              <a:gdLst/>
              <a:ahLst/>
              <a:cxnLst/>
              <a:rect l="0" t="0" r="0" b="0"/>
              <a:pathLst>
                <a:path w="146978" h="244643">
                  <a:moveTo>
                    <a:pt x="123401" y="0"/>
                  </a:moveTo>
                  <a:lnTo>
                    <a:pt x="99985" y="20369"/>
                  </a:lnTo>
                  <a:lnTo>
                    <a:pt x="48865" y="40643"/>
                  </a:lnTo>
                  <a:lnTo>
                    <a:pt x="32577" y="45377"/>
                  </a:lnTo>
                  <a:lnTo>
                    <a:pt x="23242" y="53104"/>
                  </a:lnTo>
                  <a:lnTo>
                    <a:pt x="18541" y="62825"/>
                  </a:lnTo>
                  <a:lnTo>
                    <a:pt x="16931" y="73876"/>
                  </a:lnTo>
                  <a:lnTo>
                    <a:pt x="20429" y="79720"/>
                  </a:lnTo>
                  <a:lnTo>
                    <a:pt x="27330" y="82093"/>
                  </a:lnTo>
                  <a:lnTo>
                    <a:pt x="78525" y="89512"/>
                  </a:lnTo>
                  <a:lnTo>
                    <a:pt x="115013" y="108620"/>
                  </a:lnTo>
                  <a:lnTo>
                    <a:pt x="131353" y="129019"/>
                  </a:lnTo>
                  <a:lnTo>
                    <a:pt x="142170" y="154843"/>
                  </a:lnTo>
                  <a:lnTo>
                    <a:pt x="146977" y="186634"/>
                  </a:lnTo>
                  <a:lnTo>
                    <a:pt x="140989" y="217013"/>
                  </a:lnTo>
                  <a:lnTo>
                    <a:pt x="135126" y="231513"/>
                  </a:lnTo>
                  <a:lnTo>
                    <a:pt x="125124" y="239656"/>
                  </a:lnTo>
                  <a:lnTo>
                    <a:pt x="97760" y="244642"/>
                  </a:lnTo>
                  <a:lnTo>
                    <a:pt x="35110" y="236952"/>
                  </a:lnTo>
                  <a:lnTo>
                    <a:pt x="0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40054" y="9696904"/>
            <a:ext cx="1468083" cy="329070"/>
            <a:chOff x="4840054" y="9696904"/>
            <a:chExt cx="1468083" cy="329070"/>
          </a:xfrm>
        </p:grpSpPr>
        <p:sp>
          <p:nvSpPr>
            <p:cNvPr id="36" name="Freeform 35"/>
            <p:cNvSpPr/>
            <p:nvPr/>
          </p:nvSpPr>
          <p:spPr>
            <a:xfrm>
              <a:off x="4840054" y="9820305"/>
              <a:ext cx="95979" cy="27424"/>
            </a:xfrm>
            <a:custGeom>
              <a:avLst/>
              <a:gdLst/>
              <a:ahLst/>
              <a:cxnLst/>
              <a:rect l="0" t="0" r="0" b="0"/>
              <a:pathLst>
                <a:path w="95979" h="27424">
                  <a:moveTo>
                    <a:pt x="0" y="0"/>
                  </a:moveTo>
                  <a:lnTo>
                    <a:pt x="55597" y="14915"/>
                  </a:lnTo>
                  <a:lnTo>
                    <a:pt x="95978" y="274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018300" y="9696904"/>
              <a:ext cx="235213" cy="320776"/>
            </a:xfrm>
            <a:custGeom>
              <a:avLst/>
              <a:gdLst/>
              <a:ahLst/>
              <a:cxnLst/>
              <a:rect l="0" t="0" r="0" b="0"/>
              <a:pathLst>
                <a:path w="235213" h="320776">
                  <a:moveTo>
                    <a:pt x="82267" y="0"/>
                  </a:moveTo>
                  <a:lnTo>
                    <a:pt x="132429" y="12470"/>
                  </a:lnTo>
                  <a:lnTo>
                    <a:pt x="155851" y="26363"/>
                  </a:lnTo>
                  <a:lnTo>
                    <a:pt x="163316" y="37381"/>
                  </a:lnTo>
                  <a:lnTo>
                    <a:pt x="171610" y="65873"/>
                  </a:lnTo>
                  <a:lnTo>
                    <a:pt x="167171" y="94786"/>
                  </a:lnTo>
                  <a:lnTo>
                    <a:pt x="161721" y="108894"/>
                  </a:lnTo>
                  <a:lnTo>
                    <a:pt x="143479" y="128633"/>
                  </a:lnTo>
                  <a:lnTo>
                    <a:pt x="94527" y="153719"/>
                  </a:lnTo>
                  <a:lnTo>
                    <a:pt x="88917" y="154278"/>
                  </a:lnTo>
                  <a:lnTo>
                    <a:pt x="88224" y="151602"/>
                  </a:lnTo>
                  <a:lnTo>
                    <a:pt x="90809" y="146772"/>
                  </a:lnTo>
                  <a:lnTo>
                    <a:pt x="113993" y="141406"/>
                  </a:lnTo>
                  <a:lnTo>
                    <a:pt x="146642" y="142068"/>
                  </a:lnTo>
                  <a:lnTo>
                    <a:pt x="189194" y="159570"/>
                  </a:lnTo>
                  <a:lnTo>
                    <a:pt x="211550" y="175531"/>
                  </a:lnTo>
                  <a:lnTo>
                    <a:pt x="227579" y="196845"/>
                  </a:lnTo>
                  <a:lnTo>
                    <a:pt x="233987" y="208926"/>
                  </a:lnTo>
                  <a:lnTo>
                    <a:pt x="235212" y="221552"/>
                  </a:lnTo>
                  <a:lnTo>
                    <a:pt x="228447" y="247767"/>
                  </a:lnTo>
                  <a:lnTo>
                    <a:pt x="211221" y="270590"/>
                  </a:lnTo>
                  <a:lnTo>
                    <a:pt x="188331" y="289368"/>
                  </a:lnTo>
                  <a:lnTo>
                    <a:pt x="132333" y="313835"/>
                  </a:lnTo>
                  <a:lnTo>
                    <a:pt x="98425" y="320775"/>
                  </a:lnTo>
                  <a:lnTo>
                    <a:pt x="35128" y="316879"/>
                  </a:lnTo>
                  <a:lnTo>
                    <a:pt x="0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895816" y="9820305"/>
              <a:ext cx="150825" cy="13712"/>
            </a:xfrm>
            <a:custGeom>
              <a:avLst/>
              <a:gdLst/>
              <a:ahLst/>
              <a:cxnLst/>
              <a:rect l="0" t="0" r="0" b="0"/>
              <a:pathLst>
                <a:path w="150825" h="13712">
                  <a:moveTo>
                    <a:pt x="0" y="0"/>
                  </a:moveTo>
                  <a:lnTo>
                    <a:pt x="53209" y="0"/>
                  </a:lnTo>
                  <a:lnTo>
                    <a:pt x="115856" y="4063"/>
                  </a:lnTo>
                  <a:lnTo>
                    <a:pt x="150824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087773" y="9754608"/>
              <a:ext cx="220364" cy="271366"/>
            </a:xfrm>
            <a:custGeom>
              <a:avLst/>
              <a:gdLst/>
              <a:ahLst/>
              <a:cxnLst/>
              <a:rect l="0" t="0" r="0" b="0"/>
              <a:pathLst>
                <a:path w="220364" h="271366">
                  <a:moveTo>
                    <a:pt x="150824" y="10853"/>
                  </a:moveTo>
                  <a:lnTo>
                    <a:pt x="102016" y="0"/>
                  </a:lnTo>
                  <a:lnTo>
                    <a:pt x="71240" y="1459"/>
                  </a:lnTo>
                  <a:lnTo>
                    <a:pt x="42326" y="12263"/>
                  </a:lnTo>
                  <a:lnTo>
                    <a:pt x="22366" y="31285"/>
                  </a:lnTo>
                  <a:lnTo>
                    <a:pt x="14911" y="42756"/>
                  </a:lnTo>
                  <a:lnTo>
                    <a:pt x="4418" y="88014"/>
                  </a:lnTo>
                  <a:lnTo>
                    <a:pt x="5992" y="95810"/>
                  </a:lnTo>
                  <a:lnTo>
                    <a:pt x="10089" y="97960"/>
                  </a:lnTo>
                  <a:lnTo>
                    <a:pt x="59503" y="85857"/>
                  </a:lnTo>
                  <a:lnTo>
                    <a:pt x="90939" y="88876"/>
                  </a:lnTo>
                  <a:lnTo>
                    <a:pt x="117099" y="99359"/>
                  </a:lnTo>
                  <a:lnTo>
                    <a:pt x="177693" y="148512"/>
                  </a:lnTo>
                  <a:lnTo>
                    <a:pt x="214700" y="184636"/>
                  </a:lnTo>
                  <a:lnTo>
                    <a:pt x="219307" y="195264"/>
                  </a:lnTo>
                  <a:lnTo>
                    <a:pt x="220363" y="219261"/>
                  </a:lnTo>
                  <a:lnTo>
                    <a:pt x="215465" y="229012"/>
                  </a:lnTo>
                  <a:lnTo>
                    <a:pt x="197835" y="243908"/>
                  </a:lnTo>
                  <a:lnTo>
                    <a:pt x="154935" y="260861"/>
                  </a:lnTo>
                  <a:lnTo>
                    <a:pt x="103629" y="268253"/>
                  </a:lnTo>
                  <a:lnTo>
                    <a:pt x="42554" y="270443"/>
                  </a:lnTo>
                  <a:lnTo>
                    <a:pt x="0" y="27136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124715" y="9916283"/>
            <a:ext cx="814989" cy="425049"/>
            <a:chOff x="8124715" y="9916283"/>
            <a:chExt cx="814989" cy="425049"/>
          </a:xfrm>
        </p:grpSpPr>
        <p:sp>
          <p:nvSpPr>
            <p:cNvPr id="41" name="Freeform 40"/>
            <p:cNvSpPr/>
            <p:nvPr/>
          </p:nvSpPr>
          <p:spPr>
            <a:xfrm>
              <a:off x="8124715" y="9971128"/>
              <a:ext cx="197985" cy="141365"/>
            </a:xfrm>
            <a:custGeom>
              <a:avLst/>
              <a:gdLst/>
              <a:ahLst/>
              <a:cxnLst/>
              <a:rect l="0" t="0" r="0" b="0"/>
              <a:pathLst>
                <a:path w="197985" h="141365">
                  <a:moveTo>
                    <a:pt x="143139" y="0"/>
                  </a:moveTo>
                  <a:lnTo>
                    <a:pt x="121247" y="24940"/>
                  </a:lnTo>
                  <a:lnTo>
                    <a:pt x="83519" y="77263"/>
                  </a:lnTo>
                  <a:lnTo>
                    <a:pt x="28532" y="125789"/>
                  </a:lnTo>
                  <a:lnTo>
                    <a:pt x="0" y="141205"/>
                  </a:lnTo>
                  <a:lnTo>
                    <a:pt x="2009" y="141364"/>
                  </a:lnTo>
                  <a:lnTo>
                    <a:pt x="61190" y="128249"/>
                  </a:lnTo>
                  <a:lnTo>
                    <a:pt x="112595" y="124837"/>
                  </a:lnTo>
                  <a:lnTo>
                    <a:pt x="172372" y="123685"/>
                  </a:lnTo>
                  <a:lnTo>
                    <a:pt x="197984" y="1234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199299" y="9916283"/>
              <a:ext cx="164535" cy="370204"/>
            </a:xfrm>
            <a:custGeom>
              <a:avLst/>
              <a:gdLst/>
              <a:ahLst/>
              <a:cxnLst/>
              <a:rect l="0" t="0" r="0" b="0"/>
              <a:pathLst>
                <a:path w="164535" h="370204">
                  <a:moveTo>
                    <a:pt x="164534" y="0"/>
                  </a:moveTo>
                  <a:lnTo>
                    <a:pt x="161487" y="43786"/>
                  </a:lnTo>
                  <a:lnTo>
                    <a:pt x="142641" y="93549"/>
                  </a:lnTo>
                  <a:lnTo>
                    <a:pt x="117760" y="146887"/>
                  </a:lnTo>
                  <a:lnTo>
                    <a:pt x="91090" y="199762"/>
                  </a:lnTo>
                  <a:lnTo>
                    <a:pt x="63891" y="246575"/>
                  </a:lnTo>
                  <a:lnTo>
                    <a:pt x="36536" y="296840"/>
                  </a:lnTo>
                  <a:lnTo>
                    <a:pt x="8119" y="347417"/>
                  </a:lnTo>
                  <a:lnTo>
                    <a:pt x="0" y="3702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596923" y="10067106"/>
              <a:ext cx="109691" cy="27424"/>
            </a:xfrm>
            <a:custGeom>
              <a:avLst/>
              <a:gdLst/>
              <a:ahLst/>
              <a:cxnLst/>
              <a:rect l="0" t="0" r="0" b="0"/>
              <a:pathLst>
                <a:path w="109691" h="27424">
                  <a:moveTo>
                    <a:pt x="0" y="0"/>
                  </a:moveTo>
                  <a:lnTo>
                    <a:pt x="55598" y="4063"/>
                  </a:lnTo>
                  <a:lnTo>
                    <a:pt x="88076" y="14916"/>
                  </a:lnTo>
                  <a:lnTo>
                    <a:pt x="109690" y="274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761457" y="9955926"/>
              <a:ext cx="178247" cy="385406"/>
            </a:xfrm>
            <a:custGeom>
              <a:avLst/>
              <a:gdLst/>
              <a:ahLst/>
              <a:cxnLst/>
              <a:rect l="0" t="0" r="0" b="0"/>
              <a:pathLst>
                <a:path w="178247" h="385406">
                  <a:moveTo>
                    <a:pt x="178246" y="42625"/>
                  </a:moveTo>
                  <a:lnTo>
                    <a:pt x="140078" y="4457"/>
                  </a:lnTo>
                  <a:lnTo>
                    <a:pt x="128425" y="421"/>
                  </a:lnTo>
                  <a:lnTo>
                    <a:pt x="99228" y="0"/>
                  </a:lnTo>
                  <a:lnTo>
                    <a:pt x="74063" y="8953"/>
                  </a:lnTo>
                  <a:lnTo>
                    <a:pt x="33081" y="39528"/>
                  </a:lnTo>
                  <a:lnTo>
                    <a:pt x="12172" y="73192"/>
                  </a:lnTo>
                  <a:lnTo>
                    <a:pt x="9473" y="102930"/>
                  </a:lnTo>
                  <a:lnTo>
                    <a:pt x="10886" y="119392"/>
                  </a:lnTo>
                  <a:lnTo>
                    <a:pt x="16398" y="127319"/>
                  </a:lnTo>
                  <a:lnTo>
                    <a:pt x="24644" y="129557"/>
                  </a:lnTo>
                  <a:lnTo>
                    <a:pt x="34711" y="128002"/>
                  </a:lnTo>
                  <a:lnTo>
                    <a:pt x="54022" y="118149"/>
                  </a:lnTo>
                  <a:lnTo>
                    <a:pt x="109619" y="69456"/>
                  </a:lnTo>
                  <a:lnTo>
                    <a:pt x="118783" y="60512"/>
                  </a:lnTo>
                  <a:lnTo>
                    <a:pt x="123370" y="60643"/>
                  </a:lnTo>
                  <a:lnTo>
                    <a:pt x="124904" y="66825"/>
                  </a:lnTo>
                  <a:lnTo>
                    <a:pt x="116420" y="120532"/>
                  </a:lnTo>
                  <a:lnTo>
                    <a:pt x="97127" y="172012"/>
                  </a:lnTo>
                  <a:lnTo>
                    <a:pt x="72733" y="234579"/>
                  </a:lnTo>
                  <a:lnTo>
                    <a:pt x="48804" y="286210"/>
                  </a:lnTo>
                  <a:lnTo>
                    <a:pt x="23940" y="337055"/>
                  </a:lnTo>
                  <a:lnTo>
                    <a:pt x="0" y="3854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19568" y="11009037"/>
            <a:ext cx="329921" cy="305259"/>
            <a:chOff x="1919568" y="11009037"/>
            <a:chExt cx="329921" cy="305259"/>
          </a:xfrm>
        </p:grpSpPr>
        <p:sp>
          <p:nvSpPr>
            <p:cNvPr id="46" name="Freeform 45"/>
            <p:cNvSpPr/>
            <p:nvPr/>
          </p:nvSpPr>
          <p:spPr>
            <a:xfrm>
              <a:off x="1919568" y="11149761"/>
              <a:ext cx="95980" cy="27423"/>
            </a:xfrm>
            <a:custGeom>
              <a:avLst/>
              <a:gdLst/>
              <a:ahLst/>
              <a:cxnLst/>
              <a:rect l="0" t="0" r="0" b="0"/>
              <a:pathLst>
                <a:path w="95980" h="27423">
                  <a:moveTo>
                    <a:pt x="0" y="27422"/>
                  </a:moveTo>
                  <a:lnTo>
                    <a:pt x="57252" y="8338"/>
                  </a:lnTo>
                  <a:lnTo>
                    <a:pt x="959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015547" y="11009037"/>
              <a:ext cx="233942" cy="305259"/>
            </a:xfrm>
            <a:custGeom>
              <a:avLst/>
              <a:gdLst/>
              <a:ahLst/>
              <a:cxnLst/>
              <a:rect l="0" t="0" r="0" b="0"/>
              <a:pathLst>
                <a:path w="233942" h="305259">
                  <a:moveTo>
                    <a:pt x="123400" y="17323"/>
                  </a:moveTo>
                  <a:lnTo>
                    <a:pt x="137958" y="2765"/>
                  </a:lnTo>
                  <a:lnTo>
                    <a:pt x="146817" y="0"/>
                  </a:lnTo>
                  <a:lnTo>
                    <a:pt x="168848" y="990"/>
                  </a:lnTo>
                  <a:lnTo>
                    <a:pt x="189811" y="10572"/>
                  </a:lnTo>
                  <a:lnTo>
                    <a:pt x="199667" y="17392"/>
                  </a:lnTo>
                  <a:lnTo>
                    <a:pt x="204714" y="28033"/>
                  </a:lnTo>
                  <a:lnTo>
                    <a:pt x="206259" y="56106"/>
                  </a:lnTo>
                  <a:lnTo>
                    <a:pt x="201492" y="69078"/>
                  </a:lnTo>
                  <a:lnTo>
                    <a:pt x="155746" y="121433"/>
                  </a:lnTo>
                  <a:lnTo>
                    <a:pt x="144964" y="126340"/>
                  </a:lnTo>
                  <a:lnTo>
                    <a:pt x="120797" y="127729"/>
                  </a:lnTo>
                  <a:lnTo>
                    <a:pt x="117094" y="125966"/>
                  </a:lnTo>
                  <a:lnTo>
                    <a:pt x="119196" y="123268"/>
                  </a:lnTo>
                  <a:lnTo>
                    <a:pt x="125168" y="119946"/>
                  </a:lnTo>
                  <a:lnTo>
                    <a:pt x="162688" y="115269"/>
                  </a:lnTo>
                  <a:lnTo>
                    <a:pt x="191136" y="122301"/>
                  </a:lnTo>
                  <a:lnTo>
                    <a:pt x="205121" y="128442"/>
                  </a:lnTo>
                  <a:lnTo>
                    <a:pt x="224722" y="147453"/>
                  </a:lnTo>
                  <a:lnTo>
                    <a:pt x="232082" y="158921"/>
                  </a:lnTo>
                  <a:lnTo>
                    <a:pt x="233941" y="172660"/>
                  </a:lnTo>
                  <a:lnTo>
                    <a:pt x="227882" y="204176"/>
                  </a:lnTo>
                  <a:lnTo>
                    <a:pt x="210970" y="230371"/>
                  </a:lnTo>
                  <a:lnTo>
                    <a:pt x="171691" y="262248"/>
                  </a:lnTo>
                  <a:lnTo>
                    <a:pt x="121458" y="286928"/>
                  </a:lnTo>
                  <a:lnTo>
                    <a:pt x="67980" y="299826"/>
                  </a:lnTo>
                  <a:lnTo>
                    <a:pt x="25728" y="303648"/>
                  </a:lnTo>
                  <a:lnTo>
                    <a:pt x="0" y="3052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703837" y="11190894"/>
            <a:ext cx="244072" cy="342781"/>
            <a:chOff x="2703837" y="11190894"/>
            <a:chExt cx="244072" cy="342781"/>
          </a:xfrm>
        </p:grpSpPr>
        <p:sp>
          <p:nvSpPr>
            <p:cNvPr id="49" name="Freeform 48"/>
            <p:cNvSpPr/>
            <p:nvPr/>
          </p:nvSpPr>
          <p:spPr>
            <a:xfrm>
              <a:off x="2703837" y="11314295"/>
              <a:ext cx="189228" cy="83156"/>
            </a:xfrm>
            <a:custGeom>
              <a:avLst/>
              <a:gdLst/>
              <a:ahLst/>
              <a:cxnLst/>
              <a:rect l="0" t="0" r="0" b="0"/>
              <a:pathLst>
                <a:path w="189228" h="83156">
                  <a:moveTo>
                    <a:pt x="65826" y="0"/>
                  </a:moveTo>
                  <a:lnTo>
                    <a:pt x="19052" y="56197"/>
                  </a:lnTo>
                  <a:lnTo>
                    <a:pt x="1365" y="76266"/>
                  </a:lnTo>
                  <a:lnTo>
                    <a:pt x="0" y="81313"/>
                  </a:lnTo>
                  <a:lnTo>
                    <a:pt x="3660" y="83155"/>
                  </a:lnTo>
                  <a:lnTo>
                    <a:pt x="30648" y="78468"/>
                  </a:lnTo>
                  <a:lnTo>
                    <a:pt x="87992" y="70514"/>
                  </a:lnTo>
                  <a:lnTo>
                    <a:pt x="140103" y="69137"/>
                  </a:lnTo>
                  <a:lnTo>
                    <a:pt x="189227" y="685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797085" y="11190894"/>
              <a:ext cx="150824" cy="342781"/>
            </a:xfrm>
            <a:custGeom>
              <a:avLst/>
              <a:gdLst/>
              <a:ahLst/>
              <a:cxnLst/>
              <a:rect l="0" t="0" r="0" b="0"/>
              <a:pathLst>
                <a:path w="150824" h="342781">
                  <a:moveTo>
                    <a:pt x="150823" y="0"/>
                  </a:moveTo>
                  <a:lnTo>
                    <a:pt x="136266" y="14557"/>
                  </a:lnTo>
                  <a:lnTo>
                    <a:pt x="114996" y="68667"/>
                  </a:lnTo>
                  <a:lnTo>
                    <a:pt x="100767" y="118694"/>
                  </a:lnTo>
                  <a:lnTo>
                    <a:pt x="78248" y="181379"/>
                  </a:lnTo>
                  <a:lnTo>
                    <a:pt x="49591" y="238081"/>
                  </a:lnTo>
                  <a:lnTo>
                    <a:pt x="20280" y="295000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919568" y="11657075"/>
            <a:ext cx="364022" cy="329070"/>
            <a:chOff x="1919568" y="11657075"/>
            <a:chExt cx="364022" cy="329070"/>
          </a:xfrm>
        </p:grpSpPr>
        <p:sp>
          <p:nvSpPr>
            <p:cNvPr id="52" name="Freeform 51"/>
            <p:cNvSpPr/>
            <p:nvPr/>
          </p:nvSpPr>
          <p:spPr>
            <a:xfrm>
              <a:off x="1919568" y="11807898"/>
              <a:ext cx="123402" cy="13712"/>
            </a:xfrm>
            <a:custGeom>
              <a:avLst/>
              <a:gdLst/>
              <a:ahLst/>
              <a:cxnLst/>
              <a:rect l="0" t="0" r="0" b="0"/>
              <a:pathLst>
                <a:path w="123402" h="13712">
                  <a:moveTo>
                    <a:pt x="0" y="13711"/>
                  </a:moveTo>
                  <a:lnTo>
                    <a:pt x="53209" y="4288"/>
                  </a:lnTo>
                  <a:lnTo>
                    <a:pt x="107730" y="848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042969" y="11657075"/>
              <a:ext cx="240621" cy="329070"/>
            </a:xfrm>
            <a:custGeom>
              <a:avLst/>
              <a:gdLst/>
              <a:ahLst/>
              <a:cxnLst/>
              <a:rect l="0" t="0" r="0" b="0"/>
              <a:pathLst>
                <a:path w="240621" h="329070">
                  <a:moveTo>
                    <a:pt x="123401" y="0"/>
                  </a:moveTo>
                  <a:lnTo>
                    <a:pt x="154717" y="12469"/>
                  </a:lnTo>
                  <a:lnTo>
                    <a:pt x="173374" y="26363"/>
                  </a:lnTo>
                  <a:lnTo>
                    <a:pt x="178045" y="37381"/>
                  </a:lnTo>
                  <a:lnTo>
                    <a:pt x="179172" y="65872"/>
                  </a:lnTo>
                  <a:lnTo>
                    <a:pt x="174293" y="78954"/>
                  </a:lnTo>
                  <a:lnTo>
                    <a:pt x="128354" y="131503"/>
                  </a:lnTo>
                  <a:lnTo>
                    <a:pt x="123656" y="133373"/>
                  </a:lnTo>
                  <a:lnTo>
                    <a:pt x="122047" y="130047"/>
                  </a:lnTo>
                  <a:lnTo>
                    <a:pt x="122499" y="123261"/>
                  </a:lnTo>
                  <a:lnTo>
                    <a:pt x="128893" y="118737"/>
                  </a:lnTo>
                  <a:lnTo>
                    <a:pt x="152249" y="113710"/>
                  </a:lnTo>
                  <a:lnTo>
                    <a:pt x="178879" y="119601"/>
                  </a:lnTo>
                  <a:lnTo>
                    <a:pt x="215504" y="140048"/>
                  </a:lnTo>
                  <a:lnTo>
                    <a:pt x="225937" y="148210"/>
                  </a:lnTo>
                  <a:lnTo>
                    <a:pt x="237528" y="173529"/>
                  </a:lnTo>
                  <a:lnTo>
                    <a:pt x="240620" y="188812"/>
                  </a:lnTo>
                  <a:lnTo>
                    <a:pt x="235929" y="217982"/>
                  </a:lnTo>
                  <a:lnTo>
                    <a:pt x="216157" y="256037"/>
                  </a:lnTo>
                  <a:lnTo>
                    <a:pt x="198142" y="275281"/>
                  </a:lnTo>
                  <a:lnTo>
                    <a:pt x="136121" y="305152"/>
                  </a:lnTo>
                  <a:lnTo>
                    <a:pt x="80548" y="322764"/>
                  </a:lnTo>
                  <a:lnTo>
                    <a:pt x="24657" y="327822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13421" y="11177183"/>
            <a:ext cx="560711" cy="322790"/>
            <a:chOff x="713421" y="11177183"/>
            <a:chExt cx="560711" cy="322790"/>
          </a:xfrm>
        </p:grpSpPr>
        <p:sp>
          <p:nvSpPr>
            <p:cNvPr id="55" name="Freeform 54"/>
            <p:cNvSpPr/>
            <p:nvPr/>
          </p:nvSpPr>
          <p:spPr>
            <a:xfrm>
              <a:off x="1261431" y="1134171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13421" y="11177183"/>
              <a:ext cx="246364" cy="322790"/>
            </a:xfrm>
            <a:custGeom>
              <a:avLst/>
              <a:gdLst/>
              <a:ahLst/>
              <a:cxnLst/>
              <a:rect l="0" t="0" r="0" b="0"/>
              <a:pathLst>
                <a:path w="246364" h="322790">
                  <a:moveTo>
                    <a:pt x="54406" y="0"/>
                  </a:moveTo>
                  <a:lnTo>
                    <a:pt x="111659" y="26363"/>
                  </a:lnTo>
                  <a:lnTo>
                    <a:pt x="129618" y="46756"/>
                  </a:lnTo>
                  <a:lnTo>
                    <a:pt x="168019" y="102530"/>
                  </a:lnTo>
                  <a:lnTo>
                    <a:pt x="180059" y="132914"/>
                  </a:lnTo>
                  <a:lnTo>
                    <a:pt x="180844" y="184280"/>
                  </a:lnTo>
                  <a:lnTo>
                    <a:pt x="164149" y="230816"/>
                  </a:lnTo>
                  <a:lnTo>
                    <a:pt x="139905" y="273550"/>
                  </a:lnTo>
                  <a:lnTo>
                    <a:pt x="98867" y="307878"/>
                  </a:lnTo>
                  <a:lnTo>
                    <a:pt x="65534" y="319650"/>
                  </a:lnTo>
                  <a:lnTo>
                    <a:pt x="48113" y="322789"/>
                  </a:lnTo>
                  <a:lnTo>
                    <a:pt x="20632" y="318153"/>
                  </a:lnTo>
                  <a:lnTo>
                    <a:pt x="9038" y="312651"/>
                  </a:lnTo>
                  <a:lnTo>
                    <a:pt x="2832" y="301365"/>
                  </a:lnTo>
                  <a:lnTo>
                    <a:pt x="0" y="268513"/>
                  </a:lnTo>
                  <a:lnTo>
                    <a:pt x="11944" y="236646"/>
                  </a:lnTo>
                  <a:lnTo>
                    <a:pt x="21528" y="221749"/>
                  </a:lnTo>
                  <a:lnTo>
                    <a:pt x="48427" y="201135"/>
                  </a:lnTo>
                  <a:lnTo>
                    <a:pt x="97831" y="180965"/>
                  </a:lnTo>
                  <a:lnTo>
                    <a:pt x="115349" y="175488"/>
                  </a:lnTo>
                  <a:lnTo>
                    <a:pt x="151063" y="177528"/>
                  </a:lnTo>
                  <a:lnTo>
                    <a:pt x="184203" y="188591"/>
                  </a:lnTo>
                  <a:lnTo>
                    <a:pt x="209088" y="203664"/>
                  </a:lnTo>
                  <a:lnTo>
                    <a:pt x="226241" y="224582"/>
                  </a:lnTo>
                  <a:lnTo>
                    <a:pt x="246363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12443" y="11053782"/>
            <a:ext cx="493604" cy="329070"/>
            <a:chOff x="3112443" y="11053782"/>
            <a:chExt cx="493604" cy="329070"/>
          </a:xfrm>
        </p:grpSpPr>
        <p:sp>
          <p:nvSpPr>
            <p:cNvPr id="58" name="Freeform 57"/>
            <p:cNvSpPr/>
            <p:nvPr/>
          </p:nvSpPr>
          <p:spPr>
            <a:xfrm>
              <a:off x="3112443" y="11300583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441512" y="11053782"/>
              <a:ext cx="111621" cy="329070"/>
            </a:xfrm>
            <a:custGeom>
              <a:avLst/>
              <a:gdLst/>
              <a:ahLst/>
              <a:cxnLst/>
              <a:rect l="0" t="0" r="0" b="0"/>
              <a:pathLst>
                <a:path w="111621" h="329070">
                  <a:moveTo>
                    <a:pt x="0" y="0"/>
                  </a:moveTo>
                  <a:lnTo>
                    <a:pt x="52725" y="45447"/>
                  </a:lnTo>
                  <a:lnTo>
                    <a:pt x="80792" y="83545"/>
                  </a:lnTo>
                  <a:lnTo>
                    <a:pt x="106036" y="138337"/>
                  </a:lnTo>
                  <a:lnTo>
                    <a:pt x="111620" y="176759"/>
                  </a:lnTo>
                  <a:lnTo>
                    <a:pt x="107500" y="214148"/>
                  </a:lnTo>
                  <a:lnTo>
                    <a:pt x="95513" y="251078"/>
                  </a:lnTo>
                  <a:lnTo>
                    <a:pt x="75966" y="279680"/>
                  </a:lnTo>
                  <a:lnTo>
                    <a:pt x="52044" y="301024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359244" y="11268913"/>
              <a:ext cx="246803" cy="45383"/>
            </a:xfrm>
            <a:custGeom>
              <a:avLst/>
              <a:gdLst/>
              <a:ahLst/>
              <a:cxnLst/>
              <a:rect l="0" t="0" r="0" b="0"/>
              <a:pathLst>
                <a:path w="246803" h="45383">
                  <a:moveTo>
                    <a:pt x="0" y="45382"/>
                  </a:moveTo>
                  <a:lnTo>
                    <a:pt x="7279" y="23546"/>
                  </a:lnTo>
                  <a:lnTo>
                    <a:pt x="15517" y="15590"/>
                  </a:lnTo>
                  <a:lnTo>
                    <a:pt x="40921" y="2687"/>
                  </a:lnTo>
                  <a:lnTo>
                    <a:pt x="68462" y="0"/>
                  </a:lnTo>
                  <a:lnTo>
                    <a:pt x="123383" y="10688"/>
                  </a:lnTo>
                  <a:lnTo>
                    <a:pt x="171808" y="23083"/>
                  </a:lnTo>
                  <a:lnTo>
                    <a:pt x="233766" y="41392"/>
                  </a:lnTo>
                  <a:lnTo>
                    <a:pt x="246802" y="4538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Freeform 61"/>
          <p:cNvSpPr/>
          <p:nvPr/>
        </p:nvSpPr>
        <p:spPr>
          <a:xfrm>
            <a:off x="712982" y="11190894"/>
            <a:ext cx="1398544" cy="425048"/>
          </a:xfrm>
          <a:custGeom>
            <a:avLst/>
            <a:gdLst/>
            <a:ahLst/>
            <a:cxnLst/>
            <a:rect l="0" t="0" r="0" b="0"/>
            <a:pathLst>
              <a:path w="1398544" h="425048">
                <a:moveTo>
                  <a:pt x="0" y="0"/>
                </a:moveTo>
                <a:lnTo>
                  <a:pt x="23417" y="20369"/>
                </a:lnTo>
                <a:lnTo>
                  <a:pt x="76267" y="52655"/>
                </a:lnTo>
                <a:lnTo>
                  <a:pt x="126448" y="76362"/>
                </a:lnTo>
                <a:lnTo>
                  <a:pt x="175933" y="91012"/>
                </a:lnTo>
                <a:lnTo>
                  <a:pt x="229189" y="105002"/>
                </a:lnTo>
                <a:lnTo>
                  <a:pt x="283563" y="118796"/>
                </a:lnTo>
                <a:lnTo>
                  <a:pt x="338269" y="134054"/>
                </a:lnTo>
                <a:lnTo>
                  <a:pt x="393072" y="155672"/>
                </a:lnTo>
                <a:lnTo>
                  <a:pt x="447905" y="172404"/>
                </a:lnTo>
                <a:lnTo>
                  <a:pt x="501223" y="187010"/>
                </a:lnTo>
                <a:lnTo>
                  <a:pt x="549690" y="200986"/>
                </a:lnTo>
                <a:lnTo>
                  <a:pt x="610940" y="214776"/>
                </a:lnTo>
                <a:lnTo>
                  <a:pt x="654935" y="223935"/>
                </a:lnTo>
                <a:lnTo>
                  <a:pt x="715250" y="237656"/>
                </a:lnTo>
                <a:lnTo>
                  <a:pt x="757155" y="250862"/>
                </a:lnTo>
                <a:lnTo>
                  <a:pt x="801171" y="265364"/>
                </a:lnTo>
                <a:lnTo>
                  <a:pt x="846125" y="276888"/>
                </a:lnTo>
                <a:lnTo>
                  <a:pt x="891495" y="287088"/>
                </a:lnTo>
                <a:lnTo>
                  <a:pt x="937051" y="296699"/>
                </a:lnTo>
                <a:lnTo>
                  <a:pt x="982689" y="306049"/>
                </a:lnTo>
                <a:lnTo>
                  <a:pt x="1036651" y="319878"/>
                </a:lnTo>
                <a:lnTo>
                  <a:pt x="1088864" y="333624"/>
                </a:lnTo>
                <a:lnTo>
                  <a:pt x="1150208" y="354625"/>
                </a:lnTo>
                <a:lnTo>
                  <a:pt x="1209348" y="372865"/>
                </a:lnTo>
                <a:lnTo>
                  <a:pt x="1265465" y="387919"/>
                </a:lnTo>
                <a:lnTo>
                  <a:pt x="1328076" y="406654"/>
                </a:lnTo>
                <a:lnTo>
                  <a:pt x="1376329" y="420963"/>
                </a:lnTo>
                <a:lnTo>
                  <a:pt x="1398543" y="42504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2747975" y="11711919"/>
            <a:ext cx="199934" cy="372815"/>
          </a:xfrm>
          <a:custGeom>
            <a:avLst/>
            <a:gdLst/>
            <a:ahLst/>
            <a:cxnLst/>
            <a:rect l="0" t="0" r="0" b="0"/>
            <a:pathLst>
              <a:path w="199934" h="372815">
                <a:moveTo>
                  <a:pt x="145089" y="0"/>
                </a:moveTo>
                <a:lnTo>
                  <a:pt x="89491" y="4063"/>
                </a:lnTo>
                <a:lnTo>
                  <a:pt x="64010" y="12470"/>
                </a:lnTo>
                <a:lnTo>
                  <a:pt x="6027" y="51315"/>
                </a:lnTo>
                <a:lnTo>
                  <a:pt x="583" y="60109"/>
                </a:lnTo>
                <a:lnTo>
                  <a:pt x="0" y="69019"/>
                </a:lnTo>
                <a:lnTo>
                  <a:pt x="7479" y="87044"/>
                </a:lnTo>
                <a:lnTo>
                  <a:pt x="20959" y="105211"/>
                </a:lnTo>
                <a:lnTo>
                  <a:pt x="84104" y="148166"/>
                </a:lnTo>
                <a:lnTo>
                  <a:pt x="129826" y="184718"/>
                </a:lnTo>
                <a:lnTo>
                  <a:pt x="169241" y="247655"/>
                </a:lnTo>
                <a:lnTo>
                  <a:pt x="174613" y="274603"/>
                </a:lnTo>
                <a:lnTo>
                  <a:pt x="173912" y="288188"/>
                </a:lnTo>
                <a:lnTo>
                  <a:pt x="165009" y="311408"/>
                </a:lnTo>
                <a:lnTo>
                  <a:pt x="134466" y="351141"/>
                </a:lnTo>
                <a:lnTo>
                  <a:pt x="100807" y="371834"/>
                </a:lnTo>
                <a:lnTo>
                  <a:pt x="89669" y="372814"/>
                </a:lnTo>
                <a:lnTo>
                  <a:pt x="69167" y="365777"/>
                </a:lnTo>
                <a:lnTo>
                  <a:pt x="62482" y="356588"/>
                </a:lnTo>
                <a:lnTo>
                  <a:pt x="55053" y="330127"/>
                </a:lnTo>
                <a:lnTo>
                  <a:pt x="58150" y="288249"/>
                </a:lnTo>
                <a:lnTo>
                  <a:pt x="74368" y="233153"/>
                </a:lnTo>
                <a:lnTo>
                  <a:pt x="105333" y="182322"/>
                </a:lnTo>
                <a:lnTo>
                  <a:pt x="149840" y="123655"/>
                </a:lnTo>
                <a:lnTo>
                  <a:pt x="182196" y="79159"/>
                </a:lnTo>
                <a:lnTo>
                  <a:pt x="199933" y="41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1823590" y="12027277"/>
            <a:ext cx="385131" cy="219380"/>
            <a:chOff x="1823590" y="12027277"/>
            <a:chExt cx="385131" cy="219380"/>
          </a:xfrm>
        </p:grpSpPr>
        <p:sp>
          <p:nvSpPr>
            <p:cNvPr id="64" name="Freeform 63"/>
            <p:cNvSpPr/>
            <p:nvPr/>
          </p:nvSpPr>
          <p:spPr>
            <a:xfrm>
              <a:off x="1892146" y="12082121"/>
              <a:ext cx="27423" cy="150825"/>
            </a:xfrm>
            <a:custGeom>
              <a:avLst/>
              <a:gdLst/>
              <a:ahLst/>
              <a:cxnLst/>
              <a:rect l="0" t="0" r="0" b="0"/>
              <a:pathLst>
                <a:path w="27423" h="150825">
                  <a:moveTo>
                    <a:pt x="0" y="0"/>
                  </a:moveTo>
                  <a:lnTo>
                    <a:pt x="10852" y="59660"/>
                  </a:lnTo>
                  <a:lnTo>
                    <a:pt x="20425" y="121643"/>
                  </a:lnTo>
                  <a:lnTo>
                    <a:pt x="27422" y="1508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823590" y="12109545"/>
              <a:ext cx="164535" cy="54845"/>
            </a:xfrm>
            <a:custGeom>
              <a:avLst/>
              <a:gdLst/>
              <a:ahLst/>
              <a:cxnLst/>
              <a:rect l="0" t="0" r="0" b="0"/>
              <a:pathLst>
                <a:path w="164535" h="54845">
                  <a:moveTo>
                    <a:pt x="0" y="54844"/>
                  </a:moveTo>
                  <a:lnTo>
                    <a:pt x="23416" y="34475"/>
                  </a:lnTo>
                  <a:lnTo>
                    <a:pt x="74535" y="14201"/>
                  </a:lnTo>
                  <a:lnTo>
                    <a:pt x="121110" y="4207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070391" y="12027277"/>
              <a:ext cx="138330" cy="219380"/>
            </a:xfrm>
            <a:custGeom>
              <a:avLst/>
              <a:gdLst/>
              <a:ahLst/>
              <a:cxnLst/>
              <a:rect l="0" t="0" r="0" b="0"/>
              <a:pathLst>
                <a:path w="138330" h="219380">
                  <a:moveTo>
                    <a:pt x="68556" y="0"/>
                  </a:moveTo>
                  <a:lnTo>
                    <a:pt x="90393" y="7278"/>
                  </a:lnTo>
                  <a:lnTo>
                    <a:pt x="95302" y="15517"/>
                  </a:lnTo>
                  <a:lnTo>
                    <a:pt x="96694" y="40920"/>
                  </a:lnTo>
                  <a:lnTo>
                    <a:pt x="74354" y="89483"/>
                  </a:lnTo>
                  <a:lnTo>
                    <a:pt x="51328" y="112389"/>
                  </a:lnTo>
                  <a:lnTo>
                    <a:pt x="38789" y="120630"/>
                  </a:lnTo>
                  <a:lnTo>
                    <a:pt x="31954" y="121554"/>
                  </a:lnTo>
                  <a:lnTo>
                    <a:pt x="28920" y="117600"/>
                  </a:lnTo>
                  <a:lnTo>
                    <a:pt x="28421" y="110392"/>
                  </a:lnTo>
                  <a:lnTo>
                    <a:pt x="35991" y="94260"/>
                  </a:lnTo>
                  <a:lnTo>
                    <a:pt x="42276" y="85692"/>
                  </a:lnTo>
                  <a:lnTo>
                    <a:pt x="61447" y="72109"/>
                  </a:lnTo>
                  <a:lnTo>
                    <a:pt x="72957" y="66354"/>
                  </a:lnTo>
                  <a:lnTo>
                    <a:pt x="85202" y="65565"/>
                  </a:lnTo>
                  <a:lnTo>
                    <a:pt x="110994" y="72813"/>
                  </a:lnTo>
                  <a:lnTo>
                    <a:pt x="129567" y="90254"/>
                  </a:lnTo>
                  <a:lnTo>
                    <a:pt x="136652" y="101303"/>
                  </a:lnTo>
                  <a:lnTo>
                    <a:pt x="138329" y="111716"/>
                  </a:lnTo>
                  <a:lnTo>
                    <a:pt x="136400" y="121705"/>
                  </a:lnTo>
                  <a:lnTo>
                    <a:pt x="119128" y="150321"/>
                  </a:lnTo>
                  <a:lnTo>
                    <a:pt x="85994" y="187287"/>
                  </a:lnTo>
                  <a:lnTo>
                    <a:pt x="51887" y="207500"/>
                  </a:lnTo>
                  <a:lnTo>
                    <a:pt x="0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728529" y="11903877"/>
            <a:ext cx="668896" cy="644426"/>
            <a:chOff x="2728529" y="11903877"/>
            <a:chExt cx="668896" cy="644426"/>
          </a:xfrm>
        </p:grpSpPr>
        <p:sp>
          <p:nvSpPr>
            <p:cNvPr id="68" name="Freeform 67"/>
            <p:cNvSpPr/>
            <p:nvPr/>
          </p:nvSpPr>
          <p:spPr>
            <a:xfrm>
              <a:off x="3030176" y="11958721"/>
              <a:ext cx="54845" cy="150825"/>
            </a:xfrm>
            <a:custGeom>
              <a:avLst/>
              <a:gdLst/>
              <a:ahLst/>
              <a:cxnLst/>
              <a:rect l="0" t="0" r="0" b="0"/>
              <a:pathLst>
                <a:path w="54845" h="150825">
                  <a:moveTo>
                    <a:pt x="0" y="0"/>
                  </a:moveTo>
                  <a:lnTo>
                    <a:pt x="19084" y="57252"/>
                  </a:lnTo>
                  <a:lnTo>
                    <a:pt x="41239" y="119654"/>
                  </a:lnTo>
                  <a:lnTo>
                    <a:pt x="54844" y="1508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989042" y="12013566"/>
              <a:ext cx="123402" cy="41135"/>
            </a:xfrm>
            <a:custGeom>
              <a:avLst/>
              <a:gdLst/>
              <a:ahLst/>
              <a:cxnLst/>
              <a:rect l="0" t="0" r="0" b="0"/>
              <a:pathLst>
                <a:path w="123402" h="41135">
                  <a:moveTo>
                    <a:pt x="0" y="41134"/>
                  </a:moveTo>
                  <a:lnTo>
                    <a:pt x="21836" y="26576"/>
                  </a:lnTo>
                  <a:lnTo>
                    <a:pt x="78060" y="14728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249555" y="11903877"/>
              <a:ext cx="147870" cy="191957"/>
            </a:xfrm>
            <a:custGeom>
              <a:avLst/>
              <a:gdLst/>
              <a:ahLst/>
              <a:cxnLst/>
              <a:rect l="0" t="0" r="0" b="0"/>
              <a:pathLst>
                <a:path w="147870" h="191957">
                  <a:moveTo>
                    <a:pt x="13711" y="0"/>
                  </a:moveTo>
                  <a:lnTo>
                    <a:pt x="42826" y="0"/>
                  </a:lnTo>
                  <a:lnTo>
                    <a:pt x="65245" y="8125"/>
                  </a:lnTo>
                  <a:lnTo>
                    <a:pt x="75489" y="14558"/>
                  </a:lnTo>
                  <a:lnTo>
                    <a:pt x="90935" y="33891"/>
                  </a:lnTo>
                  <a:lnTo>
                    <a:pt x="97186" y="45446"/>
                  </a:lnTo>
                  <a:lnTo>
                    <a:pt x="96783" y="56196"/>
                  </a:lnTo>
                  <a:lnTo>
                    <a:pt x="91945" y="66409"/>
                  </a:lnTo>
                  <a:lnTo>
                    <a:pt x="63298" y="95341"/>
                  </a:lnTo>
                  <a:lnTo>
                    <a:pt x="51340" y="104694"/>
                  </a:lnTo>
                  <a:lnTo>
                    <a:pt x="46414" y="106359"/>
                  </a:lnTo>
                  <a:lnTo>
                    <a:pt x="46177" y="102898"/>
                  </a:lnTo>
                  <a:lnTo>
                    <a:pt x="49067" y="96021"/>
                  </a:lnTo>
                  <a:lnTo>
                    <a:pt x="55563" y="92960"/>
                  </a:lnTo>
                  <a:lnTo>
                    <a:pt x="74969" y="93620"/>
                  </a:lnTo>
                  <a:lnTo>
                    <a:pt x="111589" y="102558"/>
                  </a:lnTo>
                  <a:lnTo>
                    <a:pt x="144107" y="122133"/>
                  </a:lnTo>
                  <a:lnTo>
                    <a:pt x="147869" y="130173"/>
                  </a:lnTo>
                  <a:lnTo>
                    <a:pt x="147331" y="138579"/>
                  </a:lnTo>
                  <a:lnTo>
                    <a:pt x="138606" y="156046"/>
                  </a:lnTo>
                  <a:lnTo>
                    <a:pt x="124572" y="173965"/>
                  </a:lnTo>
                  <a:lnTo>
                    <a:pt x="100054" y="183960"/>
                  </a:lnTo>
                  <a:lnTo>
                    <a:pt x="51990" y="189588"/>
                  </a:lnTo>
                  <a:lnTo>
                    <a:pt x="0" y="1919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728529" y="12301501"/>
              <a:ext cx="27424" cy="246802"/>
            </a:xfrm>
            <a:custGeom>
              <a:avLst/>
              <a:gdLst/>
              <a:ahLst/>
              <a:cxnLst/>
              <a:rect l="0" t="0" r="0" b="0"/>
              <a:pathLst>
                <a:path w="27424" h="246802">
                  <a:moveTo>
                    <a:pt x="27423" y="0"/>
                  </a:moveTo>
                  <a:lnTo>
                    <a:pt x="18000" y="54732"/>
                  </a:lnTo>
                  <a:lnTo>
                    <a:pt x="13458" y="116935"/>
                  </a:lnTo>
                  <a:lnTo>
                    <a:pt x="6997" y="161154"/>
                  </a:lnTo>
                  <a:lnTo>
                    <a:pt x="3110" y="198072"/>
                  </a:lnTo>
                  <a:lnTo>
                    <a:pt x="0" y="246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824507" y="12246656"/>
              <a:ext cx="41135" cy="301647"/>
            </a:xfrm>
            <a:custGeom>
              <a:avLst/>
              <a:gdLst/>
              <a:ahLst/>
              <a:cxnLst/>
              <a:rect l="0" t="0" r="0" b="0"/>
              <a:pathLst>
                <a:path w="41135" h="301647">
                  <a:moveTo>
                    <a:pt x="41134" y="0"/>
                  </a:moveTo>
                  <a:lnTo>
                    <a:pt x="41134" y="53210"/>
                  </a:lnTo>
                  <a:lnTo>
                    <a:pt x="39611" y="105989"/>
                  </a:lnTo>
                  <a:lnTo>
                    <a:pt x="30188" y="158698"/>
                  </a:lnTo>
                  <a:lnTo>
                    <a:pt x="17747" y="205464"/>
                  </a:lnTo>
                  <a:lnTo>
                    <a:pt x="3957" y="266962"/>
                  </a:lnTo>
                  <a:lnTo>
                    <a:pt x="0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911363" y="11056641"/>
            <a:ext cx="390337" cy="298788"/>
            <a:chOff x="7911363" y="11056641"/>
            <a:chExt cx="390337" cy="298788"/>
          </a:xfrm>
        </p:grpSpPr>
        <p:sp>
          <p:nvSpPr>
            <p:cNvPr id="74" name="Freeform 73"/>
            <p:cNvSpPr/>
            <p:nvPr/>
          </p:nvSpPr>
          <p:spPr>
            <a:xfrm>
              <a:off x="7911363" y="11136049"/>
              <a:ext cx="109691" cy="13713"/>
            </a:xfrm>
            <a:custGeom>
              <a:avLst/>
              <a:gdLst/>
              <a:ahLst/>
              <a:cxnLst/>
              <a:rect l="0" t="0" r="0" b="0"/>
              <a:pathLst>
                <a:path w="109691" h="13713">
                  <a:moveTo>
                    <a:pt x="0" y="0"/>
                  </a:moveTo>
                  <a:lnTo>
                    <a:pt x="48807" y="10853"/>
                  </a:lnTo>
                  <a:lnTo>
                    <a:pt x="109690" y="137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087641" y="11056641"/>
              <a:ext cx="214059" cy="298788"/>
            </a:xfrm>
            <a:custGeom>
              <a:avLst/>
              <a:gdLst/>
              <a:ahLst/>
              <a:cxnLst/>
              <a:rect l="0" t="0" r="0" b="0"/>
              <a:pathLst>
                <a:path w="214059" h="298788">
                  <a:moveTo>
                    <a:pt x="166502" y="10852"/>
                  </a:moveTo>
                  <a:lnTo>
                    <a:pt x="117695" y="0"/>
                  </a:lnTo>
                  <a:lnTo>
                    <a:pt x="86918" y="1458"/>
                  </a:lnTo>
                  <a:lnTo>
                    <a:pt x="58004" y="12263"/>
                  </a:lnTo>
                  <a:lnTo>
                    <a:pt x="38045" y="31285"/>
                  </a:lnTo>
                  <a:lnTo>
                    <a:pt x="5539" y="88015"/>
                  </a:lnTo>
                  <a:lnTo>
                    <a:pt x="0" y="118273"/>
                  </a:lnTo>
                  <a:lnTo>
                    <a:pt x="656" y="132740"/>
                  </a:lnTo>
                  <a:lnTo>
                    <a:pt x="4140" y="137815"/>
                  </a:lnTo>
                  <a:lnTo>
                    <a:pt x="9510" y="136628"/>
                  </a:lnTo>
                  <a:lnTo>
                    <a:pt x="61537" y="96188"/>
                  </a:lnTo>
                  <a:lnTo>
                    <a:pt x="73673" y="90594"/>
                  </a:lnTo>
                  <a:lnTo>
                    <a:pt x="103409" y="88443"/>
                  </a:lnTo>
                  <a:lnTo>
                    <a:pt x="135414" y="94088"/>
                  </a:lnTo>
                  <a:lnTo>
                    <a:pt x="164873" y="106754"/>
                  </a:lnTo>
                  <a:lnTo>
                    <a:pt x="199875" y="138293"/>
                  </a:lnTo>
                  <a:lnTo>
                    <a:pt x="211804" y="171595"/>
                  </a:lnTo>
                  <a:lnTo>
                    <a:pt x="214058" y="207218"/>
                  </a:lnTo>
                  <a:lnTo>
                    <a:pt x="204905" y="233206"/>
                  </a:lnTo>
                  <a:lnTo>
                    <a:pt x="182621" y="264968"/>
                  </a:lnTo>
                  <a:lnTo>
                    <a:pt x="149441" y="286397"/>
                  </a:lnTo>
                  <a:lnTo>
                    <a:pt x="90909" y="296339"/>
                  </a:lnTo>
                  <a:lnTo>
                    <a:pt x="56812" y="29878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8706613" y="11254856"/>
            <a:ext cx="493604" cy="402220"/>
            <a:chOff x="8706613" y="11254856"/>
            <a:chExt cx="493604" cy="402220"/>
          </a:xfrm>
        </p:grpSpPr>
        <p:sp>
          <p:nvSpPr>
            <p:cNvPr id="77" name="Freeform 76"/>
            <p:cNvSpPr/>
            <p:nvPr/>
          </p:nvSpPr>
          <p:spPr>
            <a:xfrm>
              <a:off x="8706613" y="11369139"/>
              <a:ext cx="137113" cy="13713"/>
            </a:xfrm>
            <a:custGeom>
              <a:avLst/>
              <a:gdLst/>
              <a:ahLst/>
              <a:cxnLst/>
              <a:rect l="0" t="0" r="0" b="0"/>
              <a:pathLst>
                <a:path w="137113" h="13713">
                  <a:moveTo>
                    <a:pt x="0" y="0"/>
                  </a:moveTo>
                  <a:lnTo>
                    <a:pt x="55596" y="4063"/>
                  </a:lnTo>
                  <a:lnTo>
                    <a:pt x="96202" y="10853"/>
                  </a:lnTo>
                  <a:lnTo>
                    <a:pt x="137112" y="137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963943" y="11254856"/>
              <a:ext cx="236274" cy="402220"/>
            </a:xfrm>
            <a:custGeom>
              <a:avLst/>
              <a:gdLst/>
              <a:ahLst/>
              <a:cxnLst/>
              <a:rect l="0" t="0" r="0" b="0"/>
              <a:pathLst>
                <a:path w="236274" h="402220">
                  <a:moveTo>
                    <a:pt x="236273" y="59439"/>
                  </a:moveTo>
                  <a:lnTo>
                    <a:pt x="190826" y="21270"/>
                  </a:lnTo>
                  <a:lnTo>
                    <a:pt x="152728" y="2256"/>
                  </a:lnTo>
                  <a:lnTo>
                    <a:pt x="126015" y="0"/>
                  </a:lnTo>
                  <a:lnTo>
                    <a:pt x="98908" y="5599"/>
                  </a:lnTo>
                  <a:lnTo>
                    <a:pt x="44267" y="34021"/>
                  </a:lnTo>
                  <a:lnTo>
                    <a:pt x="19919" y="52712"/>
                  </a:lnTo>
                  <a:lnTo>
                    <a:pt x="4019" y="76254"/>
                  </a:lnTo>
                  <a:lnTo>
                    <a:pt x="0" y="101952"/>
                  </a:lnTo>
                  <a:lnTo>
                    <a:pt x="1061" y="115203"/>
                  </a:lnTo>
                  <a:lnTo>
                    <a:pt x="7862" y="124037"/>
                  </a:lnTo>
                  <a:lnTo>
                    <a:pt x="31669" y="133853"/>
                  </a:lnTo>
                  <a:lnTo>
                    <a:pt x="58500" y="134153"/>
                  </a:lnTo>
                  <a:lnTo>
                    <a:pt x="112966" y="121933"/>
                  </a:lnTo>
                  <a:lnTo>
                    <a:pt x="170589" y="89524"/>
                  </a:lnTo>
                  <a:lnTo>
                    <a:pt x="183343" y="84066"/>
                  </a:lnTo>
                  <a:lnTo>
                    <a:pt x="201577" y="65814"/>
                  </a:lnTo>
                  <a:lnTo>
                    <a:pt x="208572" y="54548"/>
                  </a:lnTo>
                  <a:lnTo>
                    <a:pt x="208665" y="50084"/>
                  </a:lnTo>
                  <a:lnTo>
                    <a:pt x="204156" y="50156"/>
                  </a:lnTo>
                  <a:lnTo>
                    <a:pt x="196580" y="53250"/>
                  </a:lnTo>
                  <a:lnTo>
                    <a:pt x="193053" y="61407"/>
                  </a:lnTo>
                  <a:lnTo>
                    <a:pt x="190797" y="100478"/>
                  </a:lnTo>
                  <a:lnTo>
                    <a:pt x="169117" y="159461"/>
                  </a:lnTo>
                  <a:lnTo>
                    <a:pt x="149712" y="222064"/>
                  </a:lnTo>
                  <a:lnTo>
                    <a:pt x="128528" y="271819"/>
                  </a:lnTo>
                  <a:lnTo>
                    <a:pt x="102953" y="325157"/>
                  </a:lnTo>
                  <a:lnTo>
                    <a:pt x="79485" y="382257"/>
                  </a:lnTo>
                  <a:lnTo>
                    <a:pt x="71739" y="40221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351039" y="11136049"/>
            <a:ext cx="301648" cy="249012"/>
            <a:chOff x="9351039" y="11136049"/>
            <a:chExt cx="301648" cy="249012"/>
          </a:xfrm>
        </p:grpSpPr>
        <p:sp>
          <p:nvSpPr>
            <p:cNvPr id="80" name="Freeform 79"/>
            <p:cNvSpPr/>
            <p:nvPr/>
          </p:nvSpPr>
          <p:spPr>
            <a:xfrm>
              <a:off x="9351039" y="11355428"/>
              <a:ext cx="13713" cy="1"/>
            </a:xfrm>
            <a:custGeom>
              <a:avLst/>
              <a:gdLst/>
              <a:ahLst/>
              <a:cxnLst/>
              <a:rect l="0" t="0" r="0" b="0"/>
              <a:pathLst>
                <a:path w="13713" h="1">
                  <a:moveTo>
                    <a:pt x="13712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9469313" y="11136049"/>
              <a:ext cx="183374" cy="249012"/>
            </a:xfrm>
            <a:custGeom>
              <a:avLst/>
              <a:gdLst/>
              <a:ahLst/>
              <a:cxnLst/>
              <a:rect l="0" t="0" r="0" b="0"/>
              <a:pathLst>
                <a:path w="183374" h="249012">
                  <a:moveTo>
                    <a:pt x="59972" y="0"/>
                  </a:moveTo>
                  <a:lnTo>
                    <a:pt x="81809" y="7279"/>
                  </a:lnTo>
                  <a:lnTo>
                    <a:pt x="100655" y="23040"/>
                  </a:lnTo>
                  <a:lnTo>
                    <a:pt x="145226" y="75596"/>
                  </a:lnTo>
                  <a:lnTo>
                    <a:pt x="157786" y="105709"/>
                  </a:lnTo>
                  <a:lnTo>
                    <a:pt x="160322" y="135343"/>
                  </a:lnTo>
                  <a:lnTo>
                    <a:pt x="154846" y="163748"/>
                  </a:lnTo>
                  <a:lnTo>
                    <a:pt x="142256" y="191607"/>
                  </a:lnTo>
                  <a:lnTo>
                    <a:pt x="110760" y="225708"/>
                  </a:lnTo>
                  <a:lnTo>
                    <a:pt x="65203" y="247831"/>
                  </a:lnTo>
                  <a:lnTo>
                    <a:pt x="49748" y="249011"/>
                  </a:lnTo>
                  <a:lnTo>
                    <a:pt x="20388" y="242198"/>
                  </a:lnTo>
                  <a:lnTo>
                    <a:pt x="10731" y="233068"/>
                  </a:lnTo>
                  <a:lnTo>
                    <a:pt x="0" y="206673"/>
                  </a:lnTo>
                  <a:lnTo>
                    <a:pt x="186" y="194150"/>
                  </a:lnTo>
                  <a:lnTo>
                    <a:pt x="8517" y="172111"/>
                  </a:lnTo>
                  <a:lnTo>
                    <a:pt x="19574" y="165015"/>
                  </a:lnTo>
                  <a:lnTo>
                    <a:pt x="52174" y="157131"/>
                  </a:lnTo>
                  <a:lnTo>
                    <a:pt x="98795" y="159971"/>
                  </a:lnTo>
                  <a:lnTo>
                    <a:pt x="141555" y="177739"/>
                  </a:lnTo>
                  <a:lnTo>
                    <a:pt x="161232" y="193763"/>
                  </a:lnTo>
                  <a:lnTo>
                    <a:pt x="183373" y="2193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718488" y="10998937"/>
            <a:ext cx="534738" cy="356492"/>
            <a:chOff x="6718488" y="10998937"/>
            <a:chExt cx="534738" cy="356492"/>
          </a:xfrm>
        </p:grpSpPr>
        <p:sp>
          <p:nvSpPr>
            <p:cNvPr id="83" name="Freeform 82"/>
            <p:cNvSpPr/>
            <p:nvPr/>
          </p:nvSpPr>
          <p:spPr>
            <a:xfrm>
              <a:off x="7225803" y="11136049"/>
              <a:ext cx="27423" cy="1"/>
            </a:xfrm>
            <a:custGeom>
              <a:avLst/>
              <a:gdLst/>
              <a:ahLst/>
              <a:cxnLst/>
              <a:rect l="0" t="0" r="0" b="0"/>
              <a:pathLst>
                <a:path w="27423" h="1">
                  <a:moveTo>
                    <a:pt x="27422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6841889" y="10998937"/>
              <a:ext cx="124040" cy="301647"/>
            </a:xfrm>
            <a:custGeom>
              <a:avLst/>
              <a:gdLst/>
              <a:ahLst/>
              <a:cxnLst/>
              <a:rect l="0" t="0" r="0" b="0"/>
              <a:pathLst>
                <a:path w="124040" h="301647">
                  <a:moveTo>
                    <a:pt x="27423" y="0"/>
                  </a:moveTo>
                  <a:lnTo>
                    <a:pt x="49259" y="7279"/>
                  </a:lnTo>
                  <a:lnTo>
                    <a:pt x="84675" y="33642"/>
                  </a:lnTo>
                  <a:lnTo>
                    <a:pt x="116836" y="77678"/>
                  </a:lnTo>
                  <a:lnTo>
                    <a:pt x="124039" y="115774"/>
                  </a:lnTo>
                  <a:lnTo>
                    <a:pt x="120638" y="155051"/>
                  </a:lnTo>
                  <a:lnTo>
                    <a:pt x="108970" y="187742"/>
                  </a:lnTo>
                  <a:lnTo>
                    <a:pt x="77992" y="231841"/>
                  </a:lnTo>
                  <a:lnTo>
                    <a:pt x="21725" y="283118"/>
                  </a:lnTo>
                  <a:lnTo>
                    <a:pt x="0" y="3016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718488" y="11194431"/>
              <a:ext cx="246803" cy="160998"/>
            </a:xfrm>
            <a:custGeom>
              <a:avLst/>
              <a:gdLst/>
              <a:ahLst/>
              <a:cxnLst/>
              <a:rect l="0" t="0" r="0" b="0"/>
              <a:pathLst>
                <a:path w="246803" h="160998">
                  <a:moveTo>
                    <a:pt x="0" y="78731"/>
                  </a:moveTo>
                  <a:lnTo>
                    <a:pt x="12471" y="47415"/>
                  </a:lnTo>
                  <a:lnTo>
                    <a:pt x="26364" y="28757"/>
                  </a:lnTo>
                  <a:lnTo>
                    <a:pt x="58594" y="8401"/>
                  </a:lnTo>
                  <a:lnTo>
                    <a:pt x="104369" y="0"/>
                  </a:lnTo>
                  <a:lnTo>
                    <a:pt x="156526" y="12069"/>
                  </a:lnTo>
                  <a:lnTo>
                    <a:pt x="203295" y="34942"/>
                  </a:lnTo>
                  <a:lnTo>
                    <a:pt x="213227" y="48014"/>
                  </a:lnTo>
                  <a:lnTo>
                    <a:pt x="228728" y="99759"/>
                  </a:lnTo>
                  <a:lnTo>
                    <a:pt x="246802" y="16099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938786" y="11747957"/>
            <a:ext cx="301647" cy="251899"/>
            <a:chOff x="7938786" y="11747957"/>
            <a:chExt cx="301647" cy="251899"/>
          </a:xfrm>
        </p:grpSpPr>
        <p:sp>
          <p:nvSpPr>
            <p:cNvPr id="87" name="Freeform 86"/>
            <p:cNvSpPr/>
            <p:nvPr/>
          </p:nvSpPr>
          <p:spPr>
            <a:xfrm>
              <a:off x="7938786" y="11849032"/>
              <a:ext cx="150824" cy="13712"/>
            </a:xfrm>
            <a:custGeom>
              <a:avLst/>
              <a:gdLst/>
              <a:ahLst/>
              <a:cxnLst/>
              <a:rect l="0" t="0" r="0" b="0"/>
              <a:pathLst>
                <a:path w="150824" h="13712">
                  <a:moveTo>
                    <a:pt x="0" y="13711"/>
                  </a:moveTo>
                  <a:lnTo>
                    <a:pt x="55597" y="9648"/>
                  </a:lnTo>
                  <a:lnTo>
                    <a:pt x="117117" y="1905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048475" y="11747957"/>
              <a:ext cx="191958" cy="251899"/>
            </a:xfrm>
            <a:custGeom>
              <a:avLst/>
              <a:gdLst/>
              <a:ahLst/>
              <a:cxnLst/>
              <a:rect l="0" t="0" r="0" b="0"/>
              <a:pathLst>
                <a:path w="191958" h="251899">
                  <a:moveTo>
                    <a:pt x="191957" y="32519"/>
                  </a:moveTo>
                  <a:lnTo>
                    <a:pt x="134705" y="1630"/>
                  </a:lnTo>
                  <a:lnTo>
                    <a:pt x="104557" y="0"/>
                  </a:lnTo>
                  <a:lnTo>
                    <a:pt x="87986" y="1699"/>
                  </a:lnTo>
                  <a:lnTo>
                    <a:pt x="75416" y="7402"/>
                  </a:lnTo>
                  <a:lnTo>
                    <a:pt x="57386" y="25926"/>
                  </a:lnTo>
                  <a:lnTo>
                    <a:pt x="28359" y="88301"/>
                  </a:lnTo>
                  <a:lnTo>
                    <a:pt x="23476" y="101700"/>
                  </a:lnTo>
                  <a:lnTo>
                    <a:pt x="23268" y="107585"/>
                  </a:lnTo>
                  <a:lnTo>
                    <a:pt x="26176" y="108462"/>
                  </a:lnTo>
                  <a:lnTo>
                    <a:pt x="60015" y="95254"/>
                  </a:lnTo>
                  <a:lnTo>
                    <a:pt x="84566" y="94933"/>
                  </a:lnTo>
                  <a:lnTo>
                    <a:pt x="97511" y="96980"/>
                  </a:lnTo>
                  <a:lnTo>
                    <a:pt x="124083" y="111442"/>
                  </a:lnTo>
                  <a:lnTo>
                    <a:pt x="148080" y="133105"/>
                  </a:lnTo>
                  <a:lnTo>
                    <a:pt x="163823" y="157967"/>
                  </a:lnTo>
                  <a:lnTo>
                    <a:pt x="167773" y="184251"/>
                  </a:lnTo>
                  <a:lnTo>
                    <a:pt x="166694" y="197659"/>
                  </a:lnTo>
                  <a:lnTo>
                    <a:pt x="161404" y="208121"/>
                  </a:lnTo>
                  <a:lnTo>
                    <a:pt x="143338" y="223808"/>
                  </a:lnTo>
                  <a:lnTo>
                    <a:pt x="116012" y="231796"/>
                  </a:lnTo>
                  <a:lnTo>
                    <a:pt x="56094" y="244202"/>
                  </a:lnTo>
                  <a:lnTo>
                    <a:pt x="0" y="25189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665480" y="11725631"/>
            <a:ext cx="548449" cy="288562"/>
            <a:chOff x="8665480" y="11725631"/>
            <a:chExt cx="548449" cy="288562"/>
          </a:xfrm>
        </p:grpSpPr>
        <p:sp>
          <p:nvSpPr>
            <p:cNvPr id="90" name="Freeform 89"/>
            <p:cNvSpPr/>
            <p:nvPr/>
          </p:nvSpPr>
          <p:spPr>
            <a:xfrm>
              <a:off x="8665480" y="11890165"/>
              <a:ext cx="150823" cy="13713"/>
            </a:xfrm>
            <a:custGeom>
              <a:avLst/>
              <a:gdLst/>
              <a:ahLst/>
              <a:cxnLst/>
              <a:rect l="0" t="0" r="0" b="0"/>
              <a:pathLst>
                <a:path w="150823" h="13713">
                  <a:moveTo>
                    <a:pt x="0" y="13712"/>
                  </a:moveTo>
                  <a:lnTo>
                    <a:pt x="55597" y="9650"/>
                  </a:lnTo>
                  <a:lnTo>
                    <a:pt x="117116" y="1907"/>
                  </a:lnTo>
                  <a:lnTo>
                    <a:pt x="15082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8939703" y="11753053"/>
              <a:ext cx="41135" cy="260514"/>
            </a:xfrm>
            <a:custGeom>
              <a:avLst/>
              <a:gdLst/>
              <a:ahLst/>
              <a:cxnLst/>
              <a:rect l="0" t="0" r="0" b="0"/>
              <a:pathLst>
                <a:path w="41135" h="260514">
                  <a:moveTo>
                    <a:pt x="41134" y="0"/>
                  </a:moveTo>
                  <a:lnTo>
                    <a:pt x="41134" y="54732"/>
                  </a:lnTo>
                  <a:lnTo>
                    <a:pt x="39610" y="113888"/>
                  </a:lnTo>
                  <a:lnTo>
                    <a:pt x="26219" y="176366"/>
                  </a:lnTo>
                  <a:lnTo>
                    <a:pt x="8904" y="232719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103981" y="11725631"/>
              <a:ext cx="109948" cy="288562"/>
            </a:xfrm>
            <a:custGeom>
              <a:avLst/>
              <a:gdLst/>
              <a:ahLst/>
              <a:cxnLst/>
              <a:rect l="0" t="0" r="0" b="0"/>
              <a:pathLst>
                <a:path w="109948" h="288562">
                  <a:moveTo>
                    <a:pt x="109947" y="13711"/>
                  </a:moveTo>
                  <a:lnTo>
                    <a:pt x="54349" y="17773"/>
                  </a:lnTo>
                  <a:lnTo>
                    <a:pt x="28869" y="26181"/>
                  </a:lnTo>
                  <a:lnTo>
                    <a:pt x="7387" y="40073"/>
                  </a:lnTo>
                  <a:lnTo>
                    <a:pt x="1963" y="49567"/>
                  </a:lnTo>
                  <a:lnTo>
                    <a:pt x="0" y="72303"/>
                  </a:lnTo>
                  <a:lnTo>
                    <a:pt x="4656" y="83242"/>
                  </a:lnTo>
                  <a:lnTo>
                    <a:pt x="59456" y="142890"/>
                  </a:lnTo>
                  <a:lnTo>
                    <a:pt x="85506" y="181480"/>
                  </a:lnTo>
                  <a:lnTo>
                    <a:pt x="98068" y="213707"/>
                  </a:lnTo>
                  <a:lnTo>
                    <a:pt x="96542" y="244280"/>
                  </a:lnTo>
                  <a:lnTo>
                    <a:pt x="91869" y="258832"/>
                  </a:lnTo>
                  <a:lnTo>
                    <a:pt x="74490" y="279062"/>
                  </a:lnTo>
                  <a:lnTo>
                    <a:pt x="63456" y="286590"/>
                  </a:lnTo>
                  <a:lnTo>
                    <a:pt x="53054" y="288561"/>
                  </a:lnTo>
                  <a:lnTo>
                    <a:pt x="43072" y="286829"/>
                  </a:lnTo>
                  <a:lnTo>
                    <a:pt x="33371" y="282627"/>
                  </a:lnTo>
                  <a:lnTo>
                    <a:pt x="26903" y="273732"/>
                  </a:lnTo>
                  <a:lnTo>
                    <a:pt x="19717" y="247599"/>
                  </a:lnTo>
                  <a:lnTo>
                    <a:pt x="24649" y="215671"/>
                  </a:lnTo>
                  <a:lnTo>
                    <a:pt x="44555" y="163435"/>
                  </a:lnTo>
                  <a:lnTo>
                    <a:pt x="69751" y="109364"/>
                  </a:lnTo>
                  <a:lnTo>
                    <a:pt x="92450" y="58810"/>
                  </a:lnTo>
                  <a:lnTo>
                    <a:pt x="100646" y="32231"/>
                  </a:lnTo>
                  <a:lnTo>
                    <a:pt x="9623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746829" y="12082121"/>
            <a:ext cx="400843" cy="233093"/>
            <a:chOff x="7746829" y="12082121"/>
            <a:chExt cx="400843" cy="233093"/>
          </a:xfrm>
        </p:grpSpPr>
        <p:sp>
          <p:nvSpPr>
            <p:cNvPr id="94" name="Freeform 93"/>
            <p:cNvSpPr/>
            <p:nvPr/>
          </p:nvSpPr>
          <p:spPr>
            <a:xfrm>
              <a:off x="7774251" y="12150678"/>
              <a:ext cx="68557" cy="164536"/>
            </a:xfrm>
            <a:custGeom>
              <a:avLst/>
              <a:gdLst/>
              <a:ahLst/>
              <a:cxnLst/>
              <a:rect l="0" t="0" r="0" b="0"/>
              <a:pathLst>
                <a:path w="68557" h="164536">
                  <a:moveTo>
                    <a:pt x="0" y="0"/>
                  </a:moveTo>
                  <a:lnTo>
                    <a:pt x="25767" y="59660"/>
                  </a:lnTo>
                  <a:lnTo>
                    <a:pt x="37351" y="90501"/>
                  </a:lnTo>
                  <a:lnTo>
                    <a:pt x="61490" y="135128"/>
                  </a:lnTo>
                  <a:lnTo>
                    <a:pt x="68556" y="1645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746829" y="12178100"/>
              <a:ext cx="123402" cy="68557"/>
            </a:xfrm>
            <a:custGeom>
              <a:avLst/>
              <a:gdLst/>
              <a:ahLst/>
              <a:cxnLst/>
              <a:rect l="0" t="0" r="0" b="0"/>
              <a:pathLst>
                <a:path w="123402" h="68557">
                  <a:moveTo>
                    <a:pt x="0" y="68556"/>
                  </a:moveTo>
                  <a:lnTo>
                    <a:pt x="45447" y="30388"/>
                  </a:lnTo>
                  <a:lnTo>
                    <a:pt x="93783" y="7583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973620" y="12082121"/>
              <a:ext cx="174052" cy="233093"/>
            </a:xfrm>
            <a:custGeom>
              <a:avLst/>
              <a:gdLst/>
              <a:ahLst/>
              <a:cxnLst/>
              <a:rect l="0" t="0" r="0" b="0"/>
              <a:pathLst>
                <a:path w="174052" h="233093">
                  <a:moveTo>
                    <a:pt x="74855" y="0"/>
                  </a:moveTo>
                  <a:lnTo>
                    <a:pt x="17603" y="26363"/>
                  </a:lnTo>
                  <a:lnTo>
                    <a:pt x="9265" y="37381"/>
                  </a:lnTo>
                  <a:lnTo>
                    <a:pt x="0" y="65872"/>
                  </a:lnTo>
                  <a:lnTo>
                    <a:pt x="4008" y="94787"/>
                  </a:lnTo>
                  <a:lnTo>
                    <a:pt x="9342" y="108895"/>
                  </a:lnTo>
                  <a:lnTo>
                    <a:pt x="15945" y="115255"/>
                  </a:lnTo>
                  <a:lnTo>
                    <a:pt x="23395" y="116447"/>
                  </a:lnTo>
                  <a:lnTo>
                    <a:pt x="52498" y="103568"/>
                  </a:lnTo>
                  <a:lnTo>
                    <a:pt x="64521" y="96468"/>
                  </a:lnTo>
                  <a:lnTo>
                    <a:pt x="90067" y="92641"/>
                  </a:lnTo>
                  <a:lnTo>
                    <a:pt x="116656" y="97543"/>
                  </a:lnTo>
                  <a:lnTo>
                    <a:pt x="143707" y="109877"/>
                  </a:lnTo>
                  <a:lnTo>
                    <a:pt x="162840" y="129578"/>
                  </a:lnTo>
                  <a:lnTo>
                    <a:pt x="170074" y="141231"/>
                  </a:lnTo>
                  <a:lnTo>
                    <a:pt x="174051" y="166365"/>
                  </a:lnTo>
                  <a:lnTo>
                    <a:pt x="172978" y="179466"/>
                  </a:lnTo>
                  <a:lnTo>
                    <a:pt x="159598" y="202149"/>
                  </a:lnTo>
                  <a:lnTo>
                    <a:pt x="149632" y="212463"/>
                  </a:lnTo>
                  <a:lnTo>
                    <a:pt x="122309" y="223924"/>
                  </a:lnTo>
                  <a:lnTo>
                    <a:pt x="80791" y="230376"/>
                  </a:lnTo>
                  <a:lnTo>
                    <a:pt x="47433" y="23309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665480" y="11945010"/>
            <a:ext cx="888887" cy="589582"/>
            <a:chOff x="8665480" y="11945010"/>
            <a:chExt cx="888887" cy="589582"/>
          </a:xfrm>
        </p:grpSpPr>
        <p:sp>
          <p:nvSpPr>
            <p:cNvPr id="98" name="Freeform 97"/>
            <p:cNvSpPr/>
            <p:nvPr/>
          </p:nvSpPr>
          <p:spPr>
            <a:xfrm>
              <a:off x="9241350" y="11986144"/>
              <a:ext cx="27423" cy="164535"/>
            </a:xfrm>
            <a:custGeom>
              <a:avLst/>
              <a:gdLst/>
              <a:ahLst/>
              <a:cxnLst/>
              <a:rect l="0" t="0" r="0" b="0"/>
              <a:pathLst>
                <a:path w="27423" h="164535">
                  <a:moveTo>
                    <a:pt x="0" y="0"/>
                  </a:moveTo>
                  <a:lnTo>
                    <a:pt x="4062" y="55596"/>
                  </a:lnTo>
                  <a:lnTo>
                    <a:pt x="19084" y="109837"/>
                  </a:lnTo>
                  <a:lnTo>
                    <a:pt x="27422" y="1645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186505" y="12054700"/>
              <a:ext cx="109691" cy="41134"/>
            </a:xfrm>
            <a:custGeom>
              <a:avLst/>
              <a:gdLst/>
              <a:ahLst/>
              <a:cxnLst/>
              <a:rect l="0" t="0" r="0" b="0"/>
              <a:pathLst>
                <a:path w="109691" h="41134">
                  <a:moveTo>
                    <a:pt x="0" y="41133"/>
                  </a:moveTo>
                  <a:lnTo>
                    <a:pt x="14557" y="26576"/>
                  </a:lnTo>
                  <a:lnTo>
                    <a:pt x="37955" y="19428"/>
                  </a:lnTo>
                  <a:lnTo>
                    <a:pt x="77263" y="11342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388643" y="11945010"/>
              <a:ext cx="165724" cy="233091"/>
            </a:xfrm>
            <a:custGeom>
              <a:avLst/>
              <a:gdLst/>
              <a:ahLst/>
              <a:cxnLst/>
              <a:rect l="0" t="0" r="0" b="0"/>
              <a:pathLst>
                <a:path w="165724" h="233091">
                  <a:moveTo>
                    <a:pt x="113220" y="0"/>
                  </a:moveTo>
                  <a:lnTo>
                    <a:pt x="84104" y="0"/>
                  </a:lnTo>
                  <a:lnTo>
                    <a:pt x="44162" y="14557"/>
                  </a:lnTo>
                  <a:lnTo>
                    <a:pt x="25143" y="33891"/>
                  </a:lnTo>
                  <a:lnTo>
                    <a:pt x="520" y="83546"/>
                  </a:lnTo>
                  <a:lnTo>
                    <a:pt x="0" y="95307"/>
                  </a:lnTo>
                  <a:lnTo>
                    <a:pt x="7547" y="116500"/>
                  </a:lnTo>
                  <a:lnTo>
                    <a:pt x="12302" y="118800"/>
                  </a:lnTo>
                  <a:lnTo>
                    <a:pt x="16995" y="115762"/>
                  </a:lnTo>
                  <a:lnTo>
                    <a:pt x="29319" y="101724"/>
                  </a:lnTo>
                  <a:lnTo>
                    <a:pt x="50032" y="85329"/>
                  </a:lnTo>
                  <a:lnTo>
                    <a:pt x="78534" y="80072"/>
                  </a:lnTo>
                  <a:lnTo>
                    <a:pt x="108468" y="84339"/>
                  </a:lnTo>
                  <a:lnTo>
                    <a:pt x="131929" y="96391"/>
                  </a:lnTo>
                  <a:lnTo>
                    <a:pt x="162266" y="127586"/>
                  </a:lnTo>
                  <a:lnTo>
                    <a:pt x="165723" y="139902"/>
                  </a:lnTo>
                  <a:lnTo>
                    <a:pt x="161438" y="165775"/>
                  </a:lnTo>
                  <a:lnTo>
                    <a:pt x="154506" y="176025"/>
                  </a:lnTo>
                  <a:lnTo>
                    <a:pt x="134615" y="191478"/>
                  </a:lnTo>
                  <a:lnTo>
                    <a:pt x="71292" y="218714"/>
                  </a:lnTo>
                  <a:lnTo>
                    <a:pt x="17241" y="2330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665480" y="12370057"/>
              <a:ext cx="123401" cy="1"/>
            </a:xfrm>
            <a:custGeom>
              <a:avLst/>
              <a:gdLst/>
              <a:ahLst/>
              <a:cxnLst/>
              <a:rect l="0" t="0" r="0" b="0"/>
              <a:pathLst>
                <a:path w="123401" h="1">
                  <a:moveTo>
                    <a:pt x="0" y="0"/>
                  </a:moveTo>
                  <a:lnTo>
                    <a:pt x="59659" y="0"/>
                  </a:lnTo>
                  <a:lnTo>
                    <a:pt x="98928" y="0"/>
                  </a:lnTo>
                  <a:lnTo>
                    <a:pt x="1234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788880" y="12232945"/>
              <a:ext cx="137113" cy="301647"/>
            </a:xfrm>
            <a:custGeom>
              <a:avLst/>
              <a:gdLst/>
              <a:ahLst/>
              <a:cxnLst/>
              <a:rect l="0" t="0" r="0" b="0"/>
              <a:pathLst>
                <a:path w="137113" h="301647">
                  <a:moveTo>
                    <a:pt x="137112" y="0"/>
                  </a:moveTo>
                  <a:lnTo>
                    <a:pt x="126260" y="48807"/>
                  </a:lnTo>
                  <a:lnTo>
                    <a:pt x="121624" y="81107"/>
                  </a:lnTo>
                  <a:lnTo>
                    <a:pt x="100361" y="133552"/>
                  </a:lnTo>
                  <a:lnTo>
                    <a:pt x="68839" y="186162"/>
                  </a:lnTo>
                  <a:lnTo>
                    <a:pt x="45450" y="232897"/>
                  </a:lnTo>
                  <a:lnTo>
                    <a:pt x="10332" y="286261"/>
                  </a:lnTo>
                  <a:lnTo>
                    <a:pt x="0" y="3016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967126" y="12190377"/>
              <a:ext cx="185687" cy="330505"/>
            </a:xfrm>
            <a:custGeom>
              <a:avLst/>
              <a:gdLst/>
              <a:ahLst/>
              <a:cxnLst/>
              <a:rect l="0" t="0" r="0" b="0"/>
              <a:pathLst>
                <a:path w="185687" h="330505">
                  <a:moveTo>
                    <a:pt x="27422" y="83702"/>
                  </a:moveTo>
                  <a:lnTo>
                    <a:pt x="53785" y="26449"/>
                  </a:lnTo>
                  <a:lnTo>
                    <a:pt x="74179" y="8490"/>
                  </a:lnTo>
                  <a:lnTo>
                    <a:pt x="86015" y="1567"/>
                  </a:lnTo>
                  <a:lnTo>
                    <a:pt x="98477" y="0"/>
                  </a:lnTo>
                  <a:lnTo>
                    <a:pt x="124511" y="6382"/>
                  </a:lnTo>
                  <a:lnTo>
                    <a:pt x="143192" y="23439"/>
                  </a:lnTo>
                  <a:lnTo>
                    <a:pt x="150306" y="34385"/>
                  </a:lnTo>
                  <a:lnTo>
                    <a:pt x="152002" y="46254"/>
                  </a:lnTo>
                  <a:lnTo>
                    <a:pt x="145761" y="71628"/>
                  </a:lnTo>
                  <a:lnTo>
                    <a:pt x="116927" y="123635"/>
                  </a:lnTo>
                  <a:lnTo>
                    <a:pt x="96938" y="147502"/>
                  </a:lnTo>
                  <a:lnTo>
                    <a:pt x="101990" y="137957"/>
                  </a:lnTo>
                  <a:lnTo>
                    <a:pt x="110651" y="133583"/>
                  </a:lnTo>
                  <a:lnTo>
                    <a:pt x="136524" y="128724"/>
                  </a:lnTo>
                  <a:lnTo>
                    <a:pt x="160210" y="134689"/>
                  </a:lnTo>
                  <a:lnTo>
                    <a:pt x="170792" y="140546"/>
                  </a:lnTo>
                  <a:lnTo>
                    <a:pt x="177847" y="150543"/>
                  </a:lnTo>
                  <a:lnTo>
                    <a:pt x="185686" y="177903"/>
                  </a:lnTo>
                  <a:lnTo>
                    <a:pt x="181044" y="210375"/>
                  </a:lnTo>
                  <a:lnTo>
                    <a:pt x="167302" y="242073"/>
                  </a:lnTo>
                  <a:lnTo>
                    <a:pt x="145959" y="266318"/>
                  </a:lnTo>
                  <a:lnTo>
                    <a:pt x="100970" y="289818"/>
                  </a:lnTo>
                  <a:lnTo>
                    <a:pt x="43643" y="311408"/>
                  </a:lnTo>
                  <a:lnTo>
                    <a:pt x="0" y="33050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168205" y="12644281"/>
            <a:ext cx="812126" cy="397626"/>
            <a:chOff x="4168205" y="12644281"/>
            <a:chExt cx="812126" cy="397626"/>
          </a:xfrm>
        </p:grpSpPr>
        <p:sp>
          <p:nvSpPr>
            <p:cNvPr id="105" name="Freeform 104"/>
            <p:cNvSpPr/>
            <p:nvPr/>
          </p:nvSpPr>
          <p:spPr>
            <a:xfrm>
              <a:off x="4168205" y="12644281"/>
              <a:ext cx="82268" cy="301648"/>
            </a:xfrm>
            <a:custGeom>
              <a:avLst/>
              <a:gdLst/>
              <a:ahLst/>
              <a:cxnLst/>
              <a:rect l="0" t="0" r="0" b="0"/>
              <a:pathLst>
                <a:path w="82268" h="301648">
                  <a:moveTo>
                    <a:pt x="82267" y="0"/>
                  </a:moveTo>
                  <a:lnTo>
                    <a:pt x="67352" y="48807"/>
                  </a:lnTo>
                  <a:lnTo>
                    <a:pt x="54488" y="102315"/>
                  </a:lnTo>
                  <a:lnTo>
                    <a:pt x="41028" y="162349"/>
                  </a:lnTo>
                  <a:lnTo>
                    <a:pt x="27391" y="218732"/>
                  </a:lnTo>
                  <a:lnTo>
                    <a:pt x="13702" y="265907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291606" y="12657992"/>
              <a:ext cx="54846" cy="246803"/>
            </a:xfrm>
            <a:custGeom>
              <a:avLst/>
              <a:gdLst/>
              <a:ahLst/>
              <a:cxnLst/>
              <a:rect l="0" t="0" r="0" b="0"/>
              <a:pathLst>
                <a:path w="54846" h="246803">
                  <a:moveTo>
                    <a:pt x="54845" y="0"/>
                  </a:moveTo>
                  <a:lnTo>
                    <a:pt x="50782" y="55598"/>
                  </a:lnTo>
                  <a:lnTo>
                    <a:pt x="35761" y="117117"/>
                  </a:lnTo>
                  <a:lnTo>
                    <a:pt x="18123" y="178528"/>
                  </a:lnTo>
                  <a:lnTo>
                    <a:pt x="4031" y="231509"/>
                  </a:lnTo>
                  <a:lnTo>
                    <a:pt x="0" y="2468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401296" y="12877372"/>
              <a:ext cx="48413" cy="164535"/>
            </a:xfrm>
            <a:custGeom>
              <a:avLst/>
              <a:gdLst/>
              <a:ahLst/>
              <a:cxnLst/>
              <a:rect l="0" t="0" r="0" b="0"/>
              <a:pathLst>
                <a:path w="48413" h="164535">
                  <a:moveTo>
                    <a:pt x="41133" y="0"/>
                  </a:moveTo>
                  <a:lnTo>
                    <a:pt x="48412" y="21837"/>
                  </a:lnTo>
                  <a:lnTo>
                    <a:pt x="47923" y="44745"/>
                  </a:lnTo>
                  <a:lnTo>
                    <a:pt x="35196" y="96691"/>
                  </a:lnTo>
                  <a:lnTo>
                    <a:pt x="6741" y="145650"/>
                  </a:lnTo>
                  <a:lnTo>
                    <a:pt x="0" y="1645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4565830" y="12753970"/>
              <a:ext cx="109691" cy="13713"/>
            </a:xfrm>
            <a:custGeom>
              <a:avLst/>
              <a:gdLst/>
              <a:ahLst/>
              <a:cxnLst/>
              <a:rect l="0" t="0" r="0" b="0"/>
              <a:pathLst>
                <a:path w="109691" h="13713">
                  <a:moveTo>
                    <a:pt x="0" y="13712"/>
                  </a:moveTo>
                  <a:lnTo>
                    <a:pt x="48808" y="2861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730364" y="12671704"/>
              <a:ext cx="109691" cy="274225"/>
            </a:xfrm>
            <a:custGeom>
              <a:avLst/>
              <a:gdLst/>
              <a:ahLst/>
              <a:cxnLst/>
              <a:rect l="0" t="0" r="0" b="0"/>
              <a:pathLst>
                <a:path w="109691" h="274225">
                  <a:moveTo>
                    <a:pt x="109690" y="0"/>
                  </a:moveTo>
                  <a:lnTo>
                    <a:pt x="90713" y="59660"/>
                  </a:lnTo>
                  <a:lnTo>
                    <a:pt x="71059" y="115178"/>
                  </a:lnTo>
                  <a:lnTo>
                    <a:pt x="51524" y="175808"/>
                  </a:lnTo>
                  <a:lnTo>
                    <a:pt x="26439" y="228305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840054" y="12664425"/>
              <a:ext cx="140277" cy="295214"/>
            </a:xfrm>
            <a:custGeom>
              <a:avLst/>
              <a:gdLst/>
              <a:ahLst/>
              <a:cxnLst/>
              <a:rect l="0" t="0" r="0" b="0"/>
              <a:pathLst>
                <a:path w="140277" h="295214">
                  <a:moveTo>
                    <a:pt x="54845" y="7279"/>
                  </a:moveTo>
                  <a:lnTo>
                    <a:pt x="76681" y="0"/>
                  </a:lnTo>
                  <a:lnTo>
                    <a:pt x="86160" y="903"/>
                  </a:lnTo>
                  <a:lnTo>
                    <a:pt x="104818" y="10031"/>
                  </a:lnTo>
                  <a:lnTo>
                    <a:pt x="109489" y="19778"/>
                  </a:lnTo>
                  <a:lnTo>
                    <a:pt x="110616" y="46858"/>
                  </a:lnTo>
                  <a:lnTo>
                    <a:pt x="95407" y="89086"/>
                  </a:lnTo>
                  <a:lnTo>
                    <a:pt x="43315" y="143127"/>
                  </a:lnTo>
                  <a:lnTo>
                    <a:pt x="29916" y="156016"/>
                  </a:lnTo>
                  <a:lnTo>
                    <a:pt x="34117" y="151590"/>
                  </a:lnTo>
                  <a:lnTo>
                    <a:pt x="68170" y="146523"/>
                  </a:lnTo>
                  <a:lnTo>
                    <a:pt x="95807" y="153463"/>
                  </a:lnTo>
                  <a:lnTo>
                    <a:pt x="109575" y="159580"/>
                  </a:lnTo>
                  <a:lnTo>
                    <a:pt x="128936" y="178565"/>
                  </a:lnTo>
                  <a:lnTo>
                    <a:pt x="136232" y="190025"/>
                  </a:lnTo>
                  <a:lnTo>
                    <a:pt x="140276" y="214947"/>
                  </a:lnTo>
                  <a:lnTo>
                    <a:pt x="139221" y="227992"/>
                  </a:lnTo>
                  <a:lnTo>
                    <a:pt x="125861" y="250611"/>
                  </a:lnTo>
                  <a:lnTo>
                    <a:pt x="104690" y="269296"/>
                  </a:lnTo>
                  <a:lnTo>
                    <a:pt x="80045" y="282679"/>
                  </a:lnTo>
                  <a:lnTo>
                    <a:pt x="22131" y="292738"/>
                  </a:lnTo>
                  <a:lnTo>
                    <a:pt x="0" y="2952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712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8852281" cy="37679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746500"/>
            <a:ext cx="9072118" cy="27988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591300"/>
            <a:ext cx="9109837" cy="36880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0261600"/>
            <a:ext cx="8168132" cy="39949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Freeform 5"/>
          <p:cNvSpPr/>
          <p:nvPr/>
        </p:nvSpPr>
        <p:spPr>
          <a:xfrm>
            <a:off x="1837301" y="5357755"/>
            <a:ext cx="3167288" cy="617005"/>
          </a:xfrm>
          <a:custGeom>
            <a:avLst/>
            <a:gdLst/>
            <a:ahLst/>
            <a:cxnLst/>
            <a:rect l="0" t="0" r="0" b="0"/>
            <a:pathLst>
              <a:path w="3167288" h="617005">
                <a:moveTo>
                  <a:pt x="0" y="0"/>
                </a:moveTo>
                <a:lnTo>
                  <a:pt x="45309" y="0"/>
                </a:lnTo>
                <a:lnTo>
                  <a:pt x="102971" y="0"/>
                </a:lnTo>
                <a:lnTo>
                  <a:pt x="157804" y="1523"/>
                </a:lnTo>
                <a:lnTo>
                  <a:pt x="205197" y="10946"/>
                </a:lnTo>
                <a:lnTo>
                  <a:pt x="255634" y="23387"/>
                </a:lnTo>
                <a:lnTo>
                  <a:pt x="318457" y="41239"/>
                </a:lnTo>
                <a:lnTo>
                  <a:pt x="375183" y="54876"/>
                </a:lnTo>
                <a:lnTo>
                  <a:pt x="418120" y="63999"/>
                </a:lnTo>
                <a:lnTo>
                  <a:pt x="462594" y="73132"/>
                </a:lnTo>
                <a:lnTo>
                  <a:pt x="523179" y="86839"/>
                </a:lnTo>
                <a:lnTo>
                  <a:pt x="572446" y="100549"/>
                </a:lnTo>
                <a:lnTo>
                  <a:pt x="630547" y="114260"/>
                </a:lnTo>
                <a:lnTo>
                  <a:pt x="673805" y="123400"/>
                </a:lnTo>
                <a:lnTo>
                  <a:pt x="732859" y="137112"/>
                </a:lnTo>
                <a:lnTo>
                  <a:pt x="787428" y="150823"/>
                </a:lnTo>
                <a:lnTo>
                  <a:pt x="831383" y="159964"/>
                </a:lnTo>
                <a:lnTo>
                  <a:pt x="881389" y="169105"/>
                </a:lnTo>
                <a:lnTo>
                  <a:pt x="934083" y="178245"/>
                </a:lnTo>
                <a:lnTo>
                  <a:pt x="987971" y="187386"/>
                </a:lnTo>
                <a:lnTo>
                  <a:pt x="1042391" y="196527"/>
                </a:lnTo>
                <a:lnTo>
                  <a:pt x="1101110" y="205668"/>
                </a:lnTo>
                <a:lnTo>
                  <a:pt x="1161231" y="213285"/>
                </a:lnTo>
                <a:lnTo>
                  <a:pt x="1218421" y="216671"/>
                </a:lnTo>
                <a:lnTo>
                  <a:pt x="1266183" y="222238"/>
                </a:lnTo>
                <a:lnTo>
                  <a:pt x="1310770" y="229790"/>
                </a:lnTo>
                <a:lnTo>
                  <a:pt x="1361056" y="238226"/>
                </a:lnTo>
                <a:lnTo>
                  <a:pt x="1417937" y="247053"/>
                </a:lnTo>
                <a:lnTo>
                  <a:pt x="1478765" y="256054"/>
                </a:lnTo>
                <a:lnTo>
                  <a:pt x="1541347" y="265132"/>
                </a:lnTo>
                <a:lnTo>
                  <a:pt x="1600647" y="274246"/>
                </a:lnTo>
                <a:lnTo>
                  <a:pt x="1654425" y="281851"/>
                </a:lnTo>
                <a:lnTo>
                  <a:pt x="1717437" y="287656"/>
                </a:lnTo>
                <a:lnTo>
                  <a:pt x="1780446" y="302493"/>
                </a:lnTo>
                <a:lnTo>
                  <a:pt x="1827057" y="315608"/>
                </a:lnTo>
                <a:lnTo>
                  <a:pt x="1887587" y="329143"/>
                </a:lnTo>
                <a:lnTo>
                  <a:pt x="1932777" y="338242"/>
                </a:lnTo>
                <a:lnTo>
                  <a:pt x="1985436" y="351930"/>
                </a:lnTo>
                <a:lnTo>
                  <a:pt x="2037433" y="365635"/>
                </a:lnTo>
                <a:lnTo>
                  <a:pt x="2087033" y="379344"/>
                </a:lnTo>
                <a:lnTo>
                  <a:pt x="2132632" y="388484"/>
                </a:lnTo>
                <a:lnTo>
                  <a:pt x="2195137" y="402195"/>
                </a:lnTo>
                <a:lnTo>
                  <a:pt x="2241617" y="411336"/>
                </a:lnTo>
                <a:lnTo>
                  <a:pt x="2289698" y="420477"/>
                </a:lnTo>
                <a:lnTo>
                  <a:pt x="2331379" y="429617"/>
                </a:lnTo>
                <a:lnTo>
                  <a:pt x="2378343" y="438758"/>
                </a:lnTo>
                <a:lnTo>
                  <a:pt x="2426638" y="446376"/>
                </a:lnTo>
                <a:lnTo>
                  <a:pt x="2486564" y="452187"/>
                </a:lnTo>
                <a:lnTo>
                  <a:pt x="2548531" y="467028"/>
                </a:lnTo>
                <a:lnTo>
                  <a:pt x="2607148" y="480143"/>
                </a:lnTo>
                <a:lnTo>
                  <a:pt x="2660871" y="489144"/>
                </a:lnTo>
                <a:lnTo>
                  <a:pt x="2715217" y="498223"/>
                </a:lnTo>
                <a:lnTo>
                  <a:pt x="2761715" y="507336"/>
                </a:lnTo>
                <a:lnTo>
                  <a:pt x="2805740" y="516465"/>
                </a:lnTo>
                <a:lnTo>
                  <a:pt x="2855776" y="525600"/>
                </a:lnTo>
                <a:lnTo>
                  <a:pt x="2904422" y="534738"/>
                </a:lnTo>
                <a:lnTo>
                  <a:pt x="2966508" y="548448"/>
                </a:lnTo>
                <a:lnTo>
                  <a:pt x="3017913" y="566222"/>
                </a:lnTo>
                <a:lnTo>
                  <a:pt x="3075801" y="586723"/>
                </a:lnTo>
                <a:lnTo>
                  <a:pt x="3129008" y="602446"/>
                </a:lnTo>
                <a:lnTo>
                  <a:pt x="3167287" y="61700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782456" y="5371466"/>
            <a:ext cx="3139866" cy="617005"/>
          </a:xfrm>
          <a:custGeom>
            <a:avLst/>
            <a:gdLst/>
            <a:ahLst/>
            <a:cxnLst/>
            <a:rect l="0" t="0" r="0" b="0"/>
            <a:pathLst>
              <a:path w="3139866" h="617005">
                <a:moveTo>
                  <a:pt x="0" y="617004"/>
                </a:moveTo>
                <a:lnTo>
                  <a:pt x="57252" y="586115"/>
                </a:lnTo>
                <a:lnTo>
                  <a:pt x="110165" y="566947"/>
                </a:lnTo>
                <a:lnTo>
                  <a:pt x="168691" y="544429"/>
                </a:lnTo>
                <a:lnTo>
                  <a:pt x="220611" y="523897"/>
                </a:lnTo>
                <a:lnTo>
                  <a:pt x="274589" y="508165"/>
                </a:lnTo>
                <a:lnTo>
                  <a:pt x="329177" y="493855"/>
                </a:lnTo>
                <a:lnTo>
                  <a:pt x="383946" y="479967"/>
                </a:lnTo>
                <a:lnTo>
                  <a:pt x="438768" y="466203"/>
                </a:lnTo>
                <a:lnTo>
                  <a:pt x="489544" y="452476"/>
                </a:lnTo>
                <a:lnTo>
                  <a:pt x="541659" y="438761"/>
                </a:lnTo>
                <a:lnTo>
                  <a:pt x="601281" y="420985"/>
                </a:lnTo>
                <a:lnTo>
                  <a:pt x="642009" y="406484"/>
                </a:lnTo>
                <a:lnTo>
                  <a:pt x="690580" y="394960"/>
                </a:lnTo>
                <a:lnTo>
                  <a:pt x="738573" y="384761"/>
                </a:lnTo>
                <a:lnTo>
                  <a:pt x="800293" y="370454"/>
                </a:lnTo>
                <a:lnTo>
                  <a:pt x="859714" y="356566"/>
                </a:lnTo>
                <a:lnTo>
                  <a:pt x="907691" y="347383"/>
                </a:lnTo>
                <a:lnTo>
                  <a:pt x="954406" y="338224"/>
                </a:lnTo>
                <a:lnTo>
                  <a:pt x="1016251" y="324503"/>
                </a:lnTo>
                <a:lnTo>
                  <a:pt x="1062578" y="315359"/>
                </a:lnTo>
                <a:lnTo>
                  <a:pt x="1113636" y="307741"/>
                </a:lnTo>
                <a:lnTo>
                  <a:pt x="1166798" y="304355"/>
                </a:lnTo>
                <a:lnTo>
                  <a:pt x="1212770" y="298788"/>
                </a:lnTo>
                <a:lnTo>
                  <a:pt x="1268849" y="287088"/>
                </a:lnTo>
                <a:lnTo>
                  <a:pt x="1318473" y="278036"/>
                </a:lnTo>
                <a:lnTo>
                  <a:pt x="1367709" y="271291"/>
                </a:lnTo>
                <a:lnTo>
                  <a:pt x="1425291" y="255363"/>
                </a:lnTo>
                <a:lnTo>
                  <a:pt x="1474178" y="249338"/>
                </a:lnTo>
                <a:lnTo>
                  <a:pt x="1535868" y="237880"/>
                </a:lnTo>
                <a:lnTo>
                  <a:pt x="1591917" y="232986"/>
                </a:lnTo>
                <a:lnTo>
                  <a:pt x="1644959" y="226442"/>
                </a:lnTo>
                <a:lnTo>
                  <a:pt x="1704080" y="218456"/>
                </a:lnTo>
                <a:lnTo>
                  <a:pt x="1761334" y="211352"/>
                </a:lnTo>
                <a:lnTo>
                  <a:pt x="1807093" y="208194"/>
                </a:lnTo>
                <a:lnTo>
                  <a:pt x="1859836" y="199138"/>
                </a:lnTo>
                <a:lnTo>
                  <a:pt x="1911688" y="194084"/>
                </a:lnTo>
                <a:lnTo>
                  <a:pt x="1965645" y="185308"/>
                </a:lnTo>
                <a:lnTo>
                  <a:pt x="2029049" y="170218"/>
                </a:lnTo>
                <a:lnTo>
                  <a:pt x="2080825" y="164695"/>
                </a:lnTo>
                <a:lnTo>
                  <a:pt x="2133237" y="154087"/>
                </a:lnTo>
                <a:lnTo>
                  <a:pt x="2196727" y="140917"/>
                </a:lnTo>
                <a:lnTo>
                  <a:pt x="2249507" y="134177"/>
                </a:lnTo>
                <a:lnTo>
                  <a:pt x="2303740" y="126594"/>
                </a:lnTo>
                <a:lnTo>
                  <a:pt x="2358403" y="120284"/>
                </a:lnTo>
                <a:lnTo>
                  <a:pt x="2399494" y="112875"/>
                </a:lnTo>
                <a:lnTo>
                  <a:pt x="2453304" y="104503"/>
                </a:lnTo>
                <a:lnTo>
                  <a:pt x="2512768" y="95705"/>
                </a:lnTo>
                <a:lnTo>
                  <a:pt x="2573220" y="86716"/>
                </a:lnTo>
                <a:lnTo>
                  <a:pt x="2630557" y="77642"/>
                </a:lnTo>
                <a:lnTo>
                  <a:pt x="2678384" y="72594"/>
                </a:lnTo>
                <a:lnTo>
                  <a:pt x="2735508" y="65690"/>
                </a:lnTo>
                <a:lnTo>
                  <a:pt x="2793567" y="53995"/>
                </a:lnTo>
                <a:lnTo>
                  <a:pt x="2842749" y="46850"/>
                </a:lnTo>
                <a:lnTo>
                  <a:pt x="2895077" y="43674"/>
                </a:lnTo>
                <a:lnTo>
                  <a:pt x="2944741" y="38200"/>
                </a:lnTo>
                <a:lnTo>
                  <a:pt x="2992204" y="30689"/>
                </a:lnTo>
                <a:lnTo>
                  <a:pt x="3038691" y="22273"/>
                </a:lnTo>
                <a:lnTo>
                  <a:pt x="3093129" y="8969"/>
                </a:lnTo>
                <a:lnTo>
                  <a:pt x="3139865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276060" y="6399806"/>
            <a:ext cx="2563995" cy="27374"/>
          </a:xfrm>
          <a:custGeom>
            <a:avLst/>
            <a:gdLst/>
            <a:ahLst/>
            <a:cxnLst/>
            <a:rect l="0" t="0" r="0" b="0"/>
            <a:pathLst>
              <a:path w="2563995" h="27374">
                <a:moveTo>
                  <a:pt x="0" y="0"/>
                </a:moveTo>
                <a:lnTo>
                  <a:pt x="59659" y="10852"/>
                </a:lnTo>
                <a:lnTo>
                  <a:pt x="111116" y="12865"/>
                </a:lnTo>
                <a:lnTo>
                  <a:pt x="164957" y="13460"/>
                </a:lnTo>
                <a:lnTo>
                  <a:pt x="219504" y="13637"/>
                </a:lnTo>
                <a:lnTo>
                  <a:pt x="274260" y="13689"/>
                </a:lnTo>
                <a:lnTo>
                  <a:pt x="333142" y="13705"/>
                </a:lnTo>
                <a:lnTo>
                  <a:pt x="376583" y="13708"/>
                </a:lnTo>
                <a:lnTo>
                  <a:pt x="421281" y="13710"/>
                </a:lnTo>
                <a:lnTo>
                  <a:pt x="466538" y="13711"/>
                </a:lnTo>
                <a:lnTo>
                  <a:pt x="513567" y="13711"/>
                </a:lnTo>
                <a:lnTo>
                  <a:pt x="564938" y="13711"/>
                </a:lnTo>
                <a:lnTo>
                  <a:pt x="618239" y="13711"/>
                </a:lnTo>
                <a:lnTo>
                  <a:pt x="672397" y="13711"/>
                </a:lnTo>
                <a:lnTo>
                  <a:pt x="726937" y="13711"/>
                </a:lnTo>
                <a:lnTo>
                  <a:pt x="781647" y="13711"/>
                </a:lnTo>
                <a:lnTo>
                  <a:pt x="837955" y="13711"/>
                </a:lnTo>
                <a:lnTo>
                  <a:pt x="898528" y="13711"/>
                </a:lnTo>
                <a:lnTo>
                  <a:pt x="956934" y="13711"/>
                </a:lnTo>
                <a:lnTo>
                  <a:pt x="1010315" y="13711"/>
                </a:lnTo>
                <a:lnTo>
                  <a:pt x="1054352" y="13711"/>
                </a:lnTo>
                <a:lnTo>
                  <a:pt x="1106425" y="13711"/>
                </a:lnTo>
                <a:lnTo>
                  <a:pt x="1160546" y="13711"/>
                </a:lnTo>
                <a:lnTo>
                  <a:pt x="1204913" y="13711"/>
                </a:lnTo>
                <a:lnTo>
                  <a:pt x="1257132" y="13711"/>
                </a:lnTo>
                <a:lnTo>
                  <a:pt x="1315888" y="13711"/>
                </a:lnTo>
                <a:lnTo>
                  <a:pt x="1377550" y="13711"/>
                </a:lnTo>
                <a:lnTo>
                  <a:pt x="1440502" y="13711"/>
                </a:lnTo>
                <a:lnTo>
                  <a:pt x="1499458" y="15235"/>
                </a:lnTo>
                <a:lnTo>
                  <a:pt x="1545974" y="20990"/>
                </a:lnTo>
                <a:lnTo>
                  <a:pt x="1599148" y="24564"/>
                </a:lnTo>
                <a:lnTo>
                  <a:pt x="1658328" y="26152"/>
                </a:lnTo>
                <a:lnTo>
                  <a:pt x="1720178" y="26858"/>
                </a:lnTo>
                <a:lnTo>
                  <a:pt x="1771027" y="27172"/>
                </a:lnTo>
                <a:lnTo>
                  <a:pt x="1818510" y="27311"/>
                </a:lnTo>
                <a:lnTo>
                  <a:pt x="1875161" y="27373"/>
                </a:lnTo>
                <a:lnTo>
                  <a:pt x="1937895" y="20129"/>
                </a:lnTo>
                <a:lnTo>
                  <a:pt x="1992707" y="15613"/>
                </a:lnTo>
                <a:lnTo>
                  <a:pt x="2041451" y="14557"/>
                </a:lnTo>
                <a:lnTo>
                  <a:pt x="2098662" y="12563"/>
                </a:lnTo>
                <a:lnTo>
                  <a:pt x="2159637" y="6599"/>
                </a:lnTo>
                <a:lnTo>
                  <a:pt x="2218222" y="2933"/>
                </a:lnTo>
                <a:lnTo>
                  <a:pt x="2271682" y="1303"/>
                </a:lnTo>
                <a:lnTo>
                  <a:pt x="2315755" y="579"/>
                </a:lnTo>
                <a:lnTo>
                  <a:pt x="2363781" y="4320"/>
                </a:lnTo>
                <a:lnTo>
                  <a:pt x="2414072" y="9537"/>
                </a:lnTo>
                <a:lnTo>
                  <a:pt x="2461814" y="11856"/>
                </a:lnTo>
                <a:lnTo>
                  <a:pt x="2524240" y="13161"/>
                </a:lnTo>
                <a:lnTo>
                  <a:pt x="2563994" y="1371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636221" y="8325385"/>
            <a:ext cx="466182" cy="252023"/>
            <a:chOff x="6636221" y="8325385"/>
            <a:chExt cx="466182" cy="252023"/>
          </a:xfrm>
        </p:grpSpPr>
        <p:sp>
          <p:nvSpPr>
            <p:cNvPr id="9" name="Freeform 8"/>
            <p:cNvSpPr/>
            <p:nvPr/>
          </p:nvSpPr>
          <p:spPr>
            <a:xfrm>
              <a:off x="6636221" y="8412747"/>
              <a:ext cx="109691" cy="13713"/>
            </a:xfrm>
            <a:custGeom>
              <a:avLst/>
              <a:gdLst/>
              <a:ahLst/>
              <a:cxnLst/>
              <a:rect l="0" t="0" r="0" b="0"/>
              <a:pathLst>
                <a:path w="109691" h="13713">
                  <a:moveTo>
                    <a:pt x="0" y="0"/>
                  </a:moveTo>
                  <a:lnTo>
                    <a:pt x="55597" y="4063"/>
                  </a:lnTo>
                  <a:lnTo>
                    <a:pt x="109690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855601" y="8330481"/>
              <a:ext cx="54846" cy="246802"/>
            </a:xfrm>
            <a:custGeom>
              <a:avLst/>
              <a:gdLst/>
              <a:ahLst/>
              <a:cxnLst/>
              <a:rect l="0" t="0" r="0" b="0"/>
              <a:pathLst>
                <a:path w="54846" h="246802">
                  <a:moveTo>
                    <a:pt x="54845" y="0"/>
                  </a:moveTo>
                  <a:lnTo>
                    <a:pt x="50782" y="55596"/>
                  </a:lnTo>
                  <a:lnTo>
                    <a:pt x="43038" y="117116"/>
                  </a:lnTo>
                  <a:lnTo>
                    <a:pt x="30563" y="177004"/>
                  </a:lnTo>
                  <a:lnTo>
                    <a:pt x="13429" y="224719"/>
                  </a:lnTo>
                  <a:lnTo>
                    <a:pt x="0" y="246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947681" y="8325385"/>
              <a:ext cx="154722" cy="252023"/>
            </a:xfrm>
            <a:custGeom>
              <a:avLst/>
              <a:gdLst/>
              <a:ahLst/>
              <a:cxnLst/>
              <a:rect l="0" t="0" r="0" b="0"/>
              <a:pathLst>
                <a:path w="154722" h="252023">
                  <a:moveTo>
                    <a:pt x="154721" y="32517"/>
                  </a:moveTo>
                  <a:lnTo>
                    <a:pt x="131305" y="12149"/>
                  </a:lnTo>
                  <a:lnTo>
                    <a:pt x="109274" y="1628"/>
                  </a:lnTo>
                  <a:lnTo>
                    <a:pt x="84248" y="0"/>
                  </a:lnTo>
                  <a:lnTo>
                    <a:pt x="59415" y="5878"/>
                  </a:lnTo>
                  <a:lnTo>
                    <a:pt x="38221" y="18646"/>
                  </a:lnTo>
                  <a:lnTo>
                    <a:pt x="22707" y="38540"/>
                  </a:lnTo>
                  <a:lnTo>
                    <a:pt x="334" y="88552"/>
                  </a:lnTo>
                  <a:lnTo>
                    <a:pt x="0" y="94249"/>
                  </a:lnTo>
                  <a:lnTo>
                    <a:pt x="2823" y="95000"/>
                  </a:lnTo>
                  <a:lnTo>
                    <a:pt x="36525" y="81593"/>
                  </a:lnTo>
                  <a:lnTo>
                    <a:pt x="61056" y="81243"/>
                  </a:lnTo>
                  <a:lnTo>
                    <a:pt x="85670" y="87689"/>
                  </a:lnTo>
                  <a:lnTo>
                    <a:pt x="126298" y="116655"/>
                  </a:lnTo>
                  <a:lnTo>
                    <a:pt x="135773" y="125172"/>
                  </a:lnTo>
                  <a:lnTo>
                    <a:pt x="146299" y="150887"/>
                  </a:lnTo>
                  <a:lnTo>
                    <a:pt x="149455" y="181104"/>
                  </a:lnTo>
                  <a:lnTo>
                    <a:pt x="145778" y="209769"/>
                  </a:lnTo>
                  <a:lnTo>
                    <a:pt x="135005" y="233681"/>
                  </a:lnTo>
                  <a:lnTo>
                    <a:pt x="127865" y="244324"/>
                  </a:lnTo>
                  <a:lnTo>
                    <a:pt x="118536" y="249895"/>
                  </a:lnTo>
                  <a:lnTo>
                    <a:pt x="95982" y="252022"/>
                  </a:lnTo>
                  <a:lnTo>
                    <a:pt x="34870" y="236998"/>
                  </a:lnTo>
                  <a:lnTo>
                    <a:pt x="3898" y="22447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87773" y="9756445"/>
            <a:ext cx="301648" cy="150824"/>
            <a:chOff x="6087773" y="9756445"/>
            <a:chExt cx="301648" cy="150824"/>
          </a:xfrm>
        </p:grpSpPr>
        <p:sp>
          <p:nvSpPr>
            <p:cNvPr id="13" name="Freeform 12"/>
            <p:cNvSpPr/>
            <p:nvPr/>
          </p:nvSpPr>
          <p:spPr>
            <a:xfrm>
              <a:off x="6087773" y="9756445"/>
              <a:ext cx="13713" cy="109690"/>
            </a:xfrm>
            <a:custGeom>
              <a:avLst/>
              <a:gdLst/>
              <a:ahLst/>
              <a:cxnLst/>
              <a:rect l="0" t="0" r="0" b="0"/>
              <a:pathLst>
                <a:path w="13713" h="109690">
                  <a:moveTo>
                    <a:pt x="13712" y="0"/>
                  </a:moveTo>
                  <a:lnTo>
                    <a:pt x="2859" y="59660"/>
                  </a:lnTo>
                  <a:lnTo>
                    <a:pt x="0" y="1096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348286" y="9797579"/>
              <a:ext cx="41135" cy="109690"/>
            </a:xfrm>
            <a:custGeom>
              <a:avLst/>
              <a:gdLst/>
              <a:ahLst/>
              <a:cxnLst/>
              <a:rect l="0" t="0" r="0" b="0"/>
              <a:pathLst>
                <a:path w="41135" h="109690">
                  <a:moveTo>
                    <a:pt x="41134" y="0"/>
                  </a:moveTo>
                  <a:lnTo>
                    <a:pt x="26219" y="55596"/>
                  </a:lnTo>
                  <a:lnTo>
                    <a:pt x="13355" y="88076"/>
                  </a:lnTo>
                  <a:lnTo>
                    <a:pt x="0" y="1096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reeform 15"/>
          <p:cNvSpPr/>
          <p:nvPr/>
        </p:nvSpPr>
        <p:spPr>
          <a:xfrm>
            <a:off x="7024038" y="9693701"/>
            <a:ext cx="174976" cy="336969"/>
          </a:xfrm>
          <a:custGeom>
            <a:avLst/>
            <a:gdLst/>
            <a:ahLst/>
            <a:cxnLst/>
            <a:rect l="0" t="0" r="0" b="0"/>
            <a:pathLst>
              <a:path w="174976" h="336969">
                <a:moveTo>
                  <a:pt x="146920" y="7899"/>
                </a:moveTo>
                <a:lnTo>
                  <a:pt x="103135" y="0"/>
                </a:lnTo>
                <a:lnTo>
                  <a:pt x="70584" y="3372"/>
                </a:lnTo>
                <a:lnTo>
                  <a:pt x="43930" y="14013"/>
                </a:lnTo>
                <a:lnTo>
                  <a:pt x="32556" y="21116"/>
                </a:lnTo>
                <a:lnTo>
                  <a:pt x="15856" y="41195"/>
                </a:lnTo>
                <a:lnTo>
                  <a:pt x="4879" y="66878"/>
                </a:lnTo>
                <a:lnTo>
                  <a:pt x="0" y="98606"/>
                </a:lnTo>
                <a:lnTo>
                  <a:pt x="3269" y="106457"/>
                </a:lnTo>
                <a:lnTo>
                  <a:pt x="10019" y="108644"/>
                </a:lnTo>
                <a:lnTo>
                  <a:pt x="68010" y="95083"/>
                </a:lnTo>
                <a:lnTo>
                  <a:pt x="100169" y="92351"/>
                </a:lnTo>
                <a:lnTo>
                  <a:pt x="126650" y="99262"/>
                </a:lnTo>
                <a:lnTo>
                  <a:pt x="148575" y="114014"/>
                </a:lnTo>
                <a:lnTo>
                  <a:pt x="168476" y="135805"/>
                </a:lnTo>
                <a:lnTo>
                  <a:pt x="173478" y="149538"/>
                </a:lnTo>
                <a:lnTo>
                  <a:pt x="174975" y="181047"/>
                </a:lnTo>
                <a:lnTo>
                  <a:pt x="167251" y="225768"/>
                </a:lnTo>
                <a:lnTo>
                  <a:pt x="148035" y="260686"/>
                </a:lnTo>
                <a:lnTo>
                  <a:pt x="115765" y="290329"/>
                </a:lnTo>
                <a:lnTo>
                  <a:pt x="63915" y="316696"/>
                </a:lnTo>
                <a:lnTo>
                  <a:pt x="9809" y="33696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111525" y="10515765"/>
            <a:ext cx="249975" cy="385335"/>
          </a:xfrm>
          <a:custGeom>
            <a:avLst/>
            <a:gdLst/>
            <a:ahLst/>
            <a:cxnLst/>
            <a:rect l="0" t="0" r="0" b="0"/>
            <a:pathLst>
              <a:path w="249975" h="385335">
                <a:moveTo>
                  <a:pt x="68556" y="17642"/>
                </a:moveTo>
                <a:lnTo>
                  <a:pt x="90392" y="3085"/>
                </a:lnTo>
                <a:lnTo>
                  <a:pt x="113301" y="0"/>
                </a:lnTo>
                <a:lnTo>
                  <a:pt x="125808" y="1310"/>
                </a:lnTo>
                <a:lnTo>
                  <a:pt x="147831" y="10892"/>
                </a:lnTo>
                <a:lnTo>
                  <a:pt x="157969" y="17712"/>
                </a:lnTo>
                <a:lnTo>
                  <a:pt x="163204" y="28353"/>
                </a:lnTo>
                <a:lnTo>
                  <a:pt x="164959" y="56427"/>
                </a:lnTo>
                <a:lnTo>
                  <a:pt x="156598" y="81092"/>
                </a:lnTo>
                <a:lnTo>
                  <a:pt x="117785" y="140653"/>
                </a:lnTo>
                <a:lnTo>
                  <a:pt x="97192" y="165472"/>
                </a:lnTo>
                <a:lnTo>
                  <a:pt x="98311" y="164947"/>
                </a:lnTo>
                <a:lnTo>
                  <a:pt x="102104" y="161549"/>
                </a:lnTo>
                <a:lnTo>
                  <a:pt x="136557" y="156767"/>
                </a:lnTo>
                <a:lnTo>
                  <a:pt x="178081" y="162630"/>
                </a:lnTo>
                <a:lnTo>
                  <a:pt x="219331" y="188572"/>
                </a:lnTo>
                <a:lnTo>
                  <a:pt x="238655" y="212441"/>
                </a:lnTo>
                <a:lnTo>
                  <a:pt x="245941" y="225205"/>
                </a:lnTo>
                <a:lnTo>
                  <a:pt x="249974" y="251575"/>
                </a:lnTo>
                <a:lnTo>
                  <a:pt x="245164" y="278530"/>
                </a:lnTo>
                <a:lnTo>
                  <a:pt x="232871" y="305744"/>
                </a:lnTo>
                <a:lnTo>
                  <a:pt x="201540" y="339482"/>
                </a:lnTo>
                <a:lnTo>
                  <a:pt x="163311" y="368775"/>
                </a:lnTo>
                <a:lnTo>
                  <a:pt x="132506" y="379369"/>
                </a:lnTo>
                <a:lnTo>
                  <a:pt x="76840" y="385334"/>
                </a:lnTo>
                <a:lnTo>
                  <a:pt x="28353" y="383038"/>
                </a:lnTo>
                <a:lnTo>
                  <a:pt x="0" y="374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674602" y="10533407"/>
            <a:ext cx="370203" cy="370204"/>
            <a:chOff x="3674602" y="10533407"/>
            <a:chExt cx="370203" cy="370204"/>
          </a:xfrm>
        </p:grpSpPr>
        <p:sp>
          <p:nvSpPr>
            <p:cNvPr id="18" name="Freeform 17"/>
            <p:cNvSpPr/>
            <p:nvPr/>
          </p:nvSpPr>
          <p:spPr>
            <a:xfrm>
              <a:off x="3674602" y="10725364"/>
              <a:ext cx="164535" cy="13713"/>
            </a:xfrm>
            <a:custGeom>
              <a:avLst/>
              <a:gdLst/>
              <a:ahLst/>
              <a:cxnLst/>
              <a:rect l="0" t="0" r="0" b="0"/>
              <a:pathLst>
                <a:path w="164535" h="13713">
                  <a:moveTo>
                    <a:pt x="0" y="0"/>
                  </a:moveTo>
                  <a:lnTo>
                    <a:pt x="59660" y="10853"/>
                  </a:lnTo>
                  <a:lnTo>
                    <a:pt x="111116" y="12865"/>
                  </a:lnTo>
                  <a:lnTo>
                    <a:pt x="164534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989960" y="10533407"/>
              <a:ext cx="54845" cy="370204"/>
            </a:xfrm>
            <a:custGeom>
              <a:avLst/>
              <a:gdLst/>
              <a:ahLst/>
              <a:cxnLst/>
              <a:rect l="0" t="0" r="0" b="0"/>
              <a:pathLst>
                <a:path w="54845" h="370204">
                  <a:moveTo>
                    <a:pt x="54844" y="0"/>
                  </a:moveTo>
                  <a:lnTo>
                    <a:pt x="54844" y="45309"/>
                  </a:lnTo>
                  <a:lnTo>
                    <a:pt x="53321" y="101448"/>
                  </a:lnTo>
                  <a:lnTo>
                    <a:pt x="43898" y="149905"/>
                  </a:lnTo>
                  <a:lnTo>
                    <a:pt x="31457" y="203704"/>
                  </a:lnTo>
                  <a:lnTo>
                    <a:pt x="18123" y="265687"/>
                  </a:lnTo>
                  <a:lnTo>
                    <a:pt x="6046" y="320276"/>
                  </a:lnTo>
                  <a:lnTo>
                    <a:pt x="0" y="3702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 20"/>
          <p:cNvSpPr/>
          <p:nvPr/>
        </p:nvSpPr>
        <p:spPr>
          <a:xfrm>
            <a:off x="1960702" y="11201645"/>
            <a:ext cx="213093" cy="332681"/>
          </a:xfrm>
          <a:custGeom>
            <a:avLst/>
            <a:gdLst/>
            <a:ahLst/>
            <a:cxnLst/>
            <a:rect l="0" t="0" r="0" b="0"/>
            <a:pathLst>
              <a:path w="213093" h="332681">
                <a:moveTo>
                  <a:pt x="54845" y="17323"/>
                </a:moveTo>
                <a:lnTo>
                  <a:pt x="69402" y="2765"/>
                </a:lnTo>
                <a:lnTo>
                  <a:pt x="78261" y="0"/>
                </a:lnTo>
                <a:lnTo>
                  <a:pt x="100292" y="991"/>
                </a:lnTo>
                <a:lnTo>
                  <a:pt x="121255" y="14635"/>
                </a:lnTo>
                <a:lnTo>
                  <a:pt x="131111" y="24671"/>
                </a:lnTo>
                <a:lnTo>
                  <a:pt x="136158" y="38980"/>
                </a:lnTo>
                <a:lnTo>
                  <a:pt x="137704" y="75191"/>
                </a:lnTo>
                <a:lnTo>
                  <a:pt x="122730" y="123846"/>
                </a:lnTo>
                <a:lnTo>
                  <a:pt x="98996" y="167208"/>
                </a:lnTo>
                <a:lnTo>
                  <a:pt x="88849" y="175137"/>
                </a:lnTo>
                <a:lnTo>
                  <a:pt x="77514" y="178901"/>
                </a:lnTo>
                <a:lnTo>
                  <a:pt x="65387" y="179886"/>
                </a:lnTo>
                <a:lnTo>
                  <a:pt x="60350" y="175973"/>
                </a:lnTo>
                <a:lnTo>
                  <a:pt x="60038" y="168794"/>
                </a:lnTo>
                <a:lnTo>
                  <a:pt x="67817" y="150152"/>
                </a:lnTo>
                <a:lnTo>
                  <a:pt x="81431" y="131711"/>
                </a:lnTo>
                <a:lnTo>
                  <a:pt x="105763" y="121482"/>
                </a:lnTo>
                <a:lnTo>
                  <a:pt x="120783" y="118755"/>
                </a:lnTo>
                <a:lnTo>
                  <a:pt x="149660" y="123850"/>
                </a:lnTo>
                <a:lnTo>
                  <a:pt x="187549" y="143849"/>
                </a:lnTo>
                <a:lnTo>
                  <a:pt x="198159" y="151948"/>
                </a:lnTo>
                <a:lnTo>
                  <a:pt x="209948" y="177198"/>
                </a:lnTo>
                <a:lnTo>
                  <a:pt x="213092" y="192462"/>
                </a:lnTo>
                <a:lnTo>
                  <a:pt x="208459" y="221610"/>
                </a:lnTo>
                <a:lnTo>
                  <a:pt x="194721" y="249799"/>
                </a:lnTo>
                <a:lnTo>
                  <a:pt x="159767" y="289841"/>
                </a:lnTo>
                <a:lnTo>
                  <a:pt x="128391" y="311610"/>
                </a:lnTo>
                <a:lnTo>
                  <a:pt x="69188" y="326437"/>
                </a:lnTo>
                <a:lnTo>
                  <a:pt x="37860" y="329906"/>
                </a:lnTo>
                <a:lnTo>
                  <a:pt x="0" y="3326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907692" y="11218968"/>
            <a:ext cx="315359" cy="370203"/>
            <a:chOff x="3907692" y="11218968"/>
            <a:chExt cx="315359" cy="370203"/>
          </a:xfrm>
        </p:grpSpPr>
        <p:sp>
          <p:nvSpPr>
            <p:cNvPr id="22" name="Freeform 21"/>
            <p:cNvSpPr/>
            <p:nvPr/>
          </p:nvSpPr>
          <p:spPr>
            <a:xfrm>
              <a:off x="3907692" y="11342368"/>
              <a:ext cx="150824" cy="13713"/>
            </a:xfrm>
            <a:custGeom>
              <a:avLst/>
              <a:gdLst/>
              <a:ahLst/>
              <a:cxnLst/>
              <a:rect l="0" t="0" r="0" b="0"/>
              <a:pathLst>
                <a:path w="150824" h="13713">
                  <a:moveTo>
                    <a:pt x="0" y="13712"/>
                  </a:moveTo>
                  <a:lnTo>
                    <a:pt x="55597" y="9649"/>
                  </a:lnTo>
                  <a:lnTo>
                    <a:pt x="117117" y="1905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140783" y="11218968"/>
              <a:ext cx="82268" cy="370203"/>
            </a:xfrm>
            <a:custGeom>
              <a:avLst/>
              <a:gdLst/>
              <a:ahLst/>
              <a:cxnLst/>
              <a:rect l="0" t="0" r="0" b="0"/>
              <a:pathLst>
                <a:path w="82268" h="370203">
                  <a:moveTo>
                    <a:pt x="82267" y="0"/>
                  </a:moveTo>
                  <a:lnTo>
                    <a:pt x="80743" y="45309"/>
                  </a:lnTo>
                  <a:lnTo>
                    <a:pt x="71321" y="104494"/>
                  </a:lnTo>
                  <a:lnTo>
                    <a:pt x="58880" y="167226"/>
                  </a:lnTo>
                  <a:lnTo>
                    <a:pt x="45545" y="216114"/>
                  </a:lnTo>
                  <a:lnTo>
                    <a:pt x="27391" y="273579"/>
                  </a:lnTo>
                  <a:lnTo>
                    <a:pt x="9135" y="336220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64723" y="11877105"/>
            <a:ext cx="522043" cy="274226"/>
            <a:chOff x="1864723" y="11877105"/>
            <a:chExt cx="522043" cy="274226"/>
          </a:xfrm>
        </p:grpSpPr>
        <p:sp>
          <p:nvSpPr>
            <p:cNvPr id="25" name="Freeform 24"/>
            <p:cNvSpPr/>
            <p:nvPr/>
          </p:nvSpPr>
          <p:spPr>
            <a:xfrm>
              <a:off x="1864723" y="12041640"/>
              <a:ext cx="123402" cy="27423"/>
            </a:xfrm>
            <a:custGeom>
              <a:avLst/>
              <a:gdLst/>
              <a:ahLst/>
              <a:cxnLst/>
              <a:rect l="0" t="0" r="0" b="0"/>
              <a:pathLst>
                <a:path w="123402" h="27423">
                  <a:moveTo>
                    <a:pt x="0" y="27422"/>
                  </a:moveTo>
                  <a:lnTo>
                    <a:pt x="48808" y="12508"/>
                  </a:lnTo>
                  <a:lnTo>
                    <a:pt x="90127" y="3705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138947" y="11877105"/>
              <a:ext cx="41135" cy="274226"/>
            </a:xfrm>
            <a:custGeom>
              <a:avLst/>
              <a:gdLst/>
              <a:ahLst/>
              <a:cxnLst/>
              <a:rect l="0" t="0" r="0" b="0"/>
              <a:pathLst>
                <a:path w="41135" h="274226">
                  <a:moveTo>
                    <a:pt x="41134" y="0"/>
                  </a:moveTo>
                  <a:lnTo>
                    <a:pt x="41134" y="45310"/>
                  </a:lnTo>
                  <a:lnTo>
                    <a:pt x="39611" y="102972"/>
                  </a:lnTo>
                  <a:lnTo>
                    <a:pt x="30188" y="159328"/>
                  </a:lnTo>
                  <a:lnTo>
                    <a:pt x="17747" y="213097"/>
                  </a:lnTo>
                  <a:lnTo>
                    <a:pt x="0" y="2742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210060" y="11912867"/>
              <a:ext cx="176706" cy="238464"/>
            </a:xfrm>
            <a:custGeom>
              <a:avLst/>
              <a:gdLst/>
              <a:ahLst/>
              <a:cxnLst/>
              <a:rect l="0" t="0" r="0" b="0"/>
              <a:pathLst>
                <a:path w="176706" h="238464">
                  <a:moveTo>
                    <a:pt x="93422" y="19083"/>
                  </a:moveTo>
                  <a:lnTo>
                    <a:pt x="36170" y="0"/>
                  </a:lnTo>
                  <a:lnTo>
                    <a:pt x="27831" y="3313"/>
                  </a:lnTo>
                  <a:lnTo>
                    <a:pt x="22273" y="11618"/>
                  </a:lnTo>
                  <a:lnTo>
                    <a:pt x="6072" y="68729"/>
                  </a:lnTo>
                  <a:lnTo>
                    <a:pt x="0" y="120800"/>
                  </a:lnTo>
                  <a:lnTo>
                    <a:pt x="2195" y="128028"/>
                  </a:lnTo>
                  <a:lnTo>
                    <a:pt x="6705" y="128276"/>
                  </a:lnTo>
                  <a:lnTo>
                    <a:pt x="19841" y="116364"/>
                  </a:lnTo>
                  <a:lnTo>
                    <a:pt x="45890" y="87009"/>
                  </a:lnTo>
                  <a:lnTo>
                    <a:pt x="69250" y="73139"/>
                  </a:lnTo>
                  <a:lnTo>
                    <a:pt x="94867" y="70023"/>
                  </a:lnTo>
                  <a:lnTo>
                    <a:pt x="121486" y="75239"/>
                  </a:lnTo>
                  <a:lnTo>
                    <a:pt x="148552" y="87714"/>
                  </a:lnTo>
                  <a:lnTo>
                    <a:pt x="167691" y="107478"/>
                  </a:lnTo>
                  <a:lnTo>
                    <a:pt x="174927" y="119147"/>
                  </a:lnTo>
                  <a:lnTo>
                    <a:pt x="176705" y="131496"/>
                  </a:lnTo>
                  <a:lnTo>
                    <a:pt x="170554" y="157406"/>
                  </a:lnTo>
                  <a:lnTo>
                    <a:pt x="153602" y="176031"/>
                  </a:lnTo>
                  <a:lnTo>
                    <a:pt x="93842" y="214894"/>
                  </a:lnTo>
                  <a:lnTo>
                    <a:pt x="52288" y="2384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28"/>
          <p:cNvSpPr/>
          <p:nvPr/>
        </p:nvSpPr>
        <p:spPr>
          <a:xfrm>
            <a:off x="3178117" y="11907387"/>
            <a:ext cx="236149" cy="285077"/>
          </a:xfrm>
          <a:custGeom>
            <a:avLst/>
            <a:gdLst/>
            <a:ahLst/>
            <a:cxnLst/>
            <a:rect l="0" t="0" r="0" b="0"/>
            <a:pathLst>
              <a:path w="236149" h="285077">
                <a:moveTo>
                  <a:pt x="194838" y="10851"/>
                </a:moveTo>
                <a:lnTo>
                  <a:pt x="146031" y="0"/>
                </a:lnTo>
                <a:lnTo>
                  <a:pt x="96587" y="2050"/>
                </a:lnTo>
                <a:lnTo>
                  <a:pt x="47404" y="12307"/>
                </a:lnTo>
                <a:lnTo>
                  <a:pt x="32563" y="16393"/>
                </a:lnTo>
                <a:lnTo>
                  <a:pt x="21146" y="25210"/>
                </a:lnTo>
                <a:lnTo>
                  <a:pt x="4397" y="51257"/>
                </a:lnTo>
                <a:lnTo>
                  <a:pt x="0" y="83146"/>
                </a:lnTo>
                <a:lnTo>
                  <a:pt x="9591" y="145994"/>
                </a:lnTo>
                <a:lnTo>
                  <a:pt x="13448" y="151221"/>
                </a:lnTo>
                <a:lnTo>
                  <a:pt x="17544" y="150136"/>
                </a:lnTo>
                <a:lnTo>
                  <a:pt x="26156" y="136741"/>
                </a:lnTo>
                <a:lnTo>
                  <a:pt x="42617" y="105029"/>
                </a:lnTo>
                <a:lnTo>
                  <a:pt x="63199" y="85209"/>
                </a:lnTo>
                <a:lnTo>
                  <a:pt x="91644" y="74368"/>
                </a:lnTo>
                <a:lnTo>
                  <a:pt x="123075" y="71074"/>
                </a:lnTo>
                <a:lnTo>
                  <a:pt x="180493" y="81373"/>
                </a:lnTo>
                <a:lnTo>
                  <a:pt x="206745" y="90946"/>
                </a:lnTo>
                <a:lnTo>
                  <a:pt x="228568" y="105356"/>
                </a:lnTo>
                <a:lnTo>
                  <a:pt x="234083" y="116512"/>
                </a:lnTo>
                <a:lnTo>
                  <a:pt x="236148" y="145157"/>
                </a:lnTo>
                <a:lnTo>
                  <a:pt x="221467" y="188266"/>
                </a:lnTo>
                <a:lnTo>
                  <a:pt x="190541" y="222707"/>
                </a:lnTo>
                <a:lnTo>
                  <a:pt x="129722" y="250694"/>
                </a:lnTo>
                <a:lnTo>
                  <a:pt x="72117" y="270892"/>
                </a:lnTo>
                <a:lnTo>
                  <a:pt x="30304" y="28507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809879" y="12570054"/>
            <a:ext cx="578600" cy="336969"/>
            <a:chOff x="1809879" y="12570054"/>
            <a:chExt cx="578600" cy="336969"/>
          </a:xfrm>
        </p:grpSpPr>
        <p:sp>
          <p:nvSpPr>
            <p:cNvPr id="30" name="Freeform 29"/>
            <p:cNvSpPr/>
            <p:nvPr/>
          </p:nvSpPr>
          <p:spPr>
            <a:xfrm>
              <a:off x="1809879" y="12570054"/>
              <a:ext cx="206732" cy="309547"/>
            </a:xfrm>
            <a:custGeom>
              <a:avLst/>
              <a:gdLst/>
              <a:ahLst/>
              <a:cxnLst/>
              <a:rect l="0" t="0" r="0" b="0"/>
              <a:pathLst>
                <a:path w="206732" h="309547">
                  <a:moveTo>
                    <a:pt x="0" y="7899"/>
                  </a:moveTo>
                  <a:lnTo>
                    <a:pt x="42262" y="0"/>
                  </a:lnTo>
                  <a:lnTo>
                    <a:pt x="96201" y="9949"/>
                  </a:lnTo>
                  <a:lnTo>
                    <a:pt x="150867" y="26586"/>
                  </a:lnTo>
                  <a:lnTo>
                    <a:pt x="174202" y="43627"/>
                  </a:lnTo>
                  <a:lnTo>
                    <a:pt x="193206" y="67959"/>
                  </a:lnTo>
                  <a:lnTo>
                    <a:pt x="206731" y="99087"/>
                  </a:lnTo>
                  <a:lnTo>
                    <a:pt x="205632" y="133234"/>
                  </a:lnTo>
                  <a:lnTo>
                    <a:pt x="187884" y="182656"/>
                  </a:lnTo>
                  <a:lnTo>
                    <a:pt x="154589" y="240301"/>
                  </a:lnTo>
                  <a:lnTo>
                    <a:pt x="132692" y="259981"/>
                  </a:lnTo>
                  <a:lnTo>
                    <a:pt x="81394" y="285028"/>
                  </a:lnTo>
                  <a:lnTo>
                    <a:pt x="67973" y="285583"/>
                  </a:lnTo>
                  <a:lnTo>
                    <a:pt x="40875" y="278074"/>
                  </a:lnTo>
                  <a:lnTo>
                    <a:pt x="30296" y="268759"/>
                  </a:lnTo>
                  <a:lnTo>
                    <a:pt x="14481" y="242159"/>
                  </a:lnTo>
                  <a:lnTo>
                    <a:pt x="4290" y="192924"/>
                  </a:lnTo>
                  <a:lnTo>
                    <a:pt x="8550" y="147019"/>
                  </a:lnTo>
                  <a:lnTo>
                    <a:pt x="16364" y="138733"/>
                  </a:lnTo>
                  <a:lnTo>
                    <a:pt x="27667" y="134732"/>
                  </a:lnTo>
                  <a:lnTo>
                    <a:pt x="41297" y="133588"/>
                  </a:lnTo>
                  <a:lnTo>
                    <a:pt x="64566" y="140442"/>
                  </a:lnTo>
                  <a:lnTo>
                    <a:pt x="85064" y="155168"/>
                  </a:lnTo>
                  <a:lnTo>
                    <a:pt x="123050" y="205926"/>
                  </a:lnTo>
                  <a:lnTo>
                    <a:pt x="152616" y="266903"/>
                  </a:lnTo>
                  <a:lnTo>
                    <a:pt x="164534" y="3095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027334" y="12625520"/>
              <a:ext cx="155450" cy="281503"/>
            </a:xfrm>
            <a:custGeom>
              <a:avLst/>
              <a:gdLst/>
              <a:ahLst/>
              <a:cxnLst/>
              <a:rect l="0" t="0" r="0" b="0"/>
              <a:pathLst>
                <a:path w="155450" h="281503">
                  <a:moveTo>
                    <a:pt x="1924" y="7278"/>
                  </a:moveTo>
                  <a:lnTo>
                    <a:pt x="23760" y="0"/>
                  </a:lnTo>
                  <a:lnTo>
                    <a:pt x="46669" y="489"/>
                  </a:lnTo>
                  <a:lnTo>
                    <a:pt x="72085" y="7308"/>
                  </a:lnTo>
                  <a:lnTo>
                    <a:pt x="121579" y="36513"/>
                  </a:lnTo>
                  <a:lnTo>
                    <a:pt x="131969" y="45049"/>
                  </a:lnTo>
                  <a:lnTo>
                    <a:pt x="147575" y="70786"/>
                  </a:lnTo>
                  <a:lnTo>
                    <a:pt x="153869" y="86179"/>
                  </a:lnTo>
                  <a:lnTo>
                    <a:pt x="155449" y="144239"/>
                  </a:lnTo>
                  <a:lnTo>
                    <a:pt x="138990" y="195127"/>
                  </a:lnTo>
                  <a:lnTo>
                    <a:pt x="107537" y="231872"/>
                  </a:lnTo>
                  <a:lnTo>
                    <a:pt x="78317" y="244210"/>
                  </a:lnTo>
                  <a:lnTo>
                    <a:pt x="61993" y="247500"/>
                  </a:lnTo>
                  <a:lnTo>
                    <a:pt x="48064" y="245123"/>
                  </a:lnTo>
                  <a:lnTo>
                    <a:pt x="24462" y="230293"/>
                  </a:lnTo>
                  <a:lnTo>
                    <a:pt x="7878" y="204405"/>
                  </a:lnTo>
                  <a:lnTo>
                    <a:pt x="1323" y="188971"/>
                  </a:lnTo>
                  <a:lnTo>
                    <a:pt x="0" y="175634"/>
                  </a:lnTo>
                  <a:lnTo>
                    <a:pt x="6655" y="152690"/>
                  </a:lnTo>
                  <a:lnTo>
                    <a:pt x="15742" y="146876"/>
                  </a:lnTo>
                  <a:lnTo>
                    <a:pt x="42089" y="144480"/>
                  </a:lnTo>
                  <a:lnTo>
                    <a:pt x="65987" y="152556"/>
                  </a:lnTo>
                  <a:lnTo>
                    <a:pt x="106156" y="182566"/>
                  </a:lnTo>
                  <a:lnTo>
                    <a:pt x="126924" y="216133"/>
                  </a:lnTo>
                  <a:lnTo>
                    <a:pt x="148293" y="269734"/>
                  </a:lnTo>
                  <a:lnTo>
                    <a:pt x="152747" y="2815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217021" y="12604661"/>
              <a:ext cx="171458" cy="275227"/>
            </a:xfrm>
            <a:custGeom>
              <a:avLst/>
              <a:gdLst/>
              <a:ahLst/>
              <a:cxnLst/>
              <a:rect l="0" t="0" r="0" b="0"/>
              <a:pathLst>
                <a:path w="171458" h="275227">
                  <a:moveTo>
                    <a:pt x="100172" y="28137"/>
                  </a:moveTo>
                  <a:lnTo>
                    <a:pt x="85615" y="6301"/>
                  </a:lnTo>
                  <a:lnTo>
                    <a:pt x="76756" y="1392"/>
                  </a:lnTo>
                  <a:lnTo>
                    <a:pt x="54725" y="0"/>
                  </a:lnTo>
                  <a:lnTo>
                    <a:pt x="33762" y="8523"/>
                  </a:lnTo>
                  <a:lnTo>
                    <a:pt x="23906" y="15061"/>
                  </a:lnTo>
                  <a:lnTo>
                    <a:pt x="8892" y="34514"/>
                  </a:lnTo>
                  <a:lnTo>
                    <a:pt x="2755" y="46099"/>
                  </a:lnTo>
                  <a:lnTo>
                    <a:pt x="0" y="71160"/>
                  </a:lnTo>
                  <a:lnTo>
                    <a:pt x="1398" y="84242"/>
                  </a:lnTo>
                  <a:lnTo>
                    <a:pt x="6900" y="91439"/>
                  </a:lnTo>
                  <a:lnTo>
                    <a:pt x="15139" y="94715"/>
                  </a:lnTo>
                  <a:lnTo>
                    <a:pt x="25202" y="95375"/>
                  </a:lnTo>
                  <a:lnTo>
                    <a:pt x="61200" y="110861"/>
                  </a:lnTo>
                  <a:lnTo>
                    <a:pt x="122411" y="161119"/>
                  </a:lnTo>
                  <a:lnTo>
                    <a:pt x="157943" y="208276"/>
                  </a:lnTo>
                  <a:lnTo>
                    <a:pt x="170536" y="234647"/>
                  </a:lnTo>
                  <a:lnTo>
                    <a:pt x="171457" y="246554"/>
                  </a:lnTo>
                  <a:lnTo>
                    <a:pt x="164355" y="267910"/>
                  </a:lnTo>
                  <a:lnTo>
                    <a:pt x="155148" y="273299"/>
                  </a:lnTo>
                  <a:lnTo>
                    <a:pt x="128669" y="275226"/>
                  </a:lnTo>
                  <a:lnTo>
                    <a:pt x="104712" y="266941"/>
                  </a:lnTo>
                  <a:lnTo>
                    <a:pt x="45327" y="2338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632551" y="12577952"/>
            <a:ext cx="443044" cy="301649"/>
            <a:chOff x="2632551" y="12577952"/>
            <a:chExt cx="443044" cy="301649"/>
          </a:xfrm>
        </p:grpSpPr>
        <p:sp>
          <p:nvSpPr>
            <p:cNvPr id="34" name="Freeform 33"/>
            <p:cNvSpPr/>
            <p:nvPr/>
          </p:nvSpPr>
          <p:spPr>
            <a:xfrm>
              <a:off x="2632551" y="12577952"/>
              <a:ext cx="233091" cy="301649"/>
            </a:xfrm>
            <a:custGeom>
              <a:avLst/>
              <a:gdLst/>
              <a:ahLst/>
              <a:cxnLst/>
              <a:rect l="0" t="0" r="0" b="0"/>
              <a:pathLst>
                <a:path w="233091" h="301649">
                  <a:moveTo>
                    <a:pt x="0" y="1"/>
                  </a:moveTo>
                  <a:lnTo>
                    <a:pt x="29115" y="0"/>
                  </a:lnTo>
                  <a:lnTo>
                    <a:pt x="69057" y="14558"/>
                  </a:lnTo>
                  <a:lnTo>
                    <a:pt x="102559" y="38169"/>
                  </a:lnTo>
                  <a:lnTo>
                    <a:pt x="118200" y="63686"/>
                  </a:lnTo>
                  <a:lnTo>
                    <a:pt x="128707" y="95338"/>
                  </a:lnTo>
                  <a:lnTo>
                    <a:pt x="133098" y="145895"/>
                  </a:lnTo>
                  <a:lnTo>
                    <a:pt x="123904" y="190497"/>
                  </a:lnTo>
                  <a:lnTo>
                    <a:pt x="110421" y="218731"/>
                  </a:lnTo>
                  <a:lnTo>
                    <a:pt x="78421" y="253042"/>
                  </a:lnTo>
                  <a:lnTo>
                    <a:pt x="49073" y="264810"/>
                  </a:lnTo>
                  <a:lnTo>
                    <a:pt x="32715" y="267948"/>
                  </a:lnTo>
                  <a:lnTo>
                    <a:pt x="21810" y="263946"/>
                  </a:lnTo>
                  <a:lnTo>
                    <a:pt x="14540" y="255184"/>
                  </a:lnTo>
                  <a:lnTo>
                    <a:pt x="9693" y="243250"/>
                  </a:lnTo>
                  <a:lnTo>
                    <a:pt x="9509" y="232247"/>
                  </a:lnTo>
                  <a:lnTo>
                    <a:pt x="17429" y="211895"/>
                  </a:lnTo>
                  <a:lnTo>
                    <a:pt x="26854" y="205250"/>
                  </a:lnTo>
                  <a:lnTo>
                    <a:pt x="53576" y="197866"/>
                  </a:lnTo>
                  <a:lnTo>
                    <a:pt x="81703" y="202709"/>
                  </a:lnTo>
                  <a:lnTo>
                    <a:pt x="137000" y="230645"/>
                  </a:lnTo>
                  <a:lnTo>
                    <a:pt x="190411" y="265504"/>
                  </a:lnTo>
                  <a:lnTo>
                    <a:pt x="233090" y="3016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879352" y="12591664"/>
              <a:ext cx="196243" cy="266563"/>
            </a:xfrm>
            <a:custGeom>
              <a:avLst/>
              <a:gdLst/>
              <a:ahLst/>
              <a:cxnLst/>
              <a:rect l="0" t="0" r="0" b="0"/>
              <a:pathLst>
                <a:path w="196243" h="266563">
                  <a:moveTo>
                    <a:pt x="123401" y="0"/>
                  </a:moveTo>
                  <a:lnTo>
                    <a:pt x="94286" y="0"/>
                  </a:lnTo>
                  <a:lnTo>
                    <a:pt x="54344" y="14558"/>
                  </a:lnTo>
                  <a:lnTo>
                    <a:pt x="20842" y="45448"/>
                  </a:lnTo>
                  <a:lnTo>
                    <a:pt x="19988" y="53151"/>
                  </a:lnTo>
                  <a:lnTo>
                    <a:pt x="25514" y="58287"/>
                  </a:lnTo>
                  <a:lnTo>
                    <a:pt x="83822" y="79674"/>
                  </a:lnTo>
                  <a:lnTo>
                    <a:pt x="122338" y="104013"/>
                  </a:lnTo>
                  <a:lnTo>
                    <a:pt x="172934" y="165593"/>
                  </a:lnTo>
                  <a:lnTo>
                    <a:pt x="193599" y="205983"/>
                  </a:lnTo>
                  <a:lnTo>
                    <a:pt x="196242" y="233231"/>
                  </a:lnTo>
                  <a:lnTo>
                    <a:pt x="194814" y="246895"/>
                  </a:lnTo>
                  <a:lnTo>
                    <a:pt x="187768" y="256005"/>
                  </a:lnTo>
                  <a:lnTo>
                    <a:pt x="163688" y="266127"/>
                  </a:lnTo>
                  <a:lnTo>
                    <a:pt x="136736" y="266562"/>
                  </a:lnTo>
                  <a:lnTo>
                    <a:pt x="82193" y="254429"/>
                  </a:lnTo>
                  <a:lnTo>
                    <a:pt x="21827" y="236954"/>
                  </a:lnTo>
                  <a:lnTo>
                    <a:pt x="0" y="2330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833690" y="13200526"/>
            <a:ext cx="693464" cy="379511"/>
            <a:chOff x="1833690" y="13200526"/>
            <a:chExt cx="693464" cy="379511"/>
          </a:xfrm>
        </p:grpSpPr>
        <p:sp>
          <p:nvSpPr>
            <p:cNvPr id="37" name="Freeform 36"/>
            <p:cNvSpPr/>
            <p:nvPr/>
          </p:nvSpPr>
          <p:spPr>
            <a:xfrm>
              <a:off x="1905857" y="13237257"/>
              <a:ext cx="132743" cy="342780"/>
            </a:xfrm>
            <a:custGeom>
              <a:avLst/>
              <a:gdLst/>
              <a:ahLst/>
              <a:cxnLst/>
              <a:rect l="0" t="0" r="0" b="0"/>
              <a:pathLst>
                <a:path w="132743" h="342780">
                  <a:moveTo>
                    <a:pt x="27422" y="0"/>
                  </a:moveTo>
                  <a:lnTo>
                    <a:pt x="83019" y="18977"/>
                  </a:lnTo>
                  <a:lnTo>
                    <a:pt x="96480" y="26363"/>
                  </a:lnTo>
                  <a:lnTo>
                    <a:pt x="115498" y="46755"/>
                  </a:lnTo>
                  <a:lnTo>
                    <a:pt x="127506" y="72577"/>
                  </a:lnTo>
                  <a:lnTo>
                    <a:pt x="132742" y="121376"/>
                  </a:lnTo>
                  <a:lnTo>
                    <a:pt x="123799" y="172904"/>
                  </a:lnTo>
                  <a:lnTo>
                    <a:pt x="94251" y="236097"/>
                  </a:lnTo>
                  <a:lnTo>
                    <a:pt x="75406" y="267943"/>
                  </a:lnTo>
                  <a:lnTo>
                    <a:pt x="13391" y="329639"/>
                  </a:lnTo>
                  <a:lnTo>
                    <a:pt x="0" y="3427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33690" y="13424960"/>
              <a:ext cx="209280" cy="141366"/>
            </a:xfrm>
            <a:custGeom>
              <a:avLst/>
              <a:gdLst/>
              <a:ahLst/>
              <a:cxnLst/>
              <a:rect l="0" t="0" r="0" b="0"/>
              <a:pathLst>
                <a:path w="209280" h="141366">
                  <a:moveTo>
                    <a:pt x="17322" y="141365"/>
                  </a:moveTo>
                  <a:lnTo>
                    <a:pt x="2765" y="126808"/>
                  </a:lnTo>
                  <a:lnTo>
                    <a:pt x="0" y="116426"/>
                  </a:lnTo>
                  <a:lnTo>
                    <a:pt x="990" y="88640"/>
                  </a:lnTo>
                  <a:lnTo>
                    <a:pt x="10571" y="64102"/>
                  </a:lnTo>
                  <a:lnTo>
                    <a:pt x="41549" y="23523"/>
                  </a:lnTo>
                  <a:lnTo>
                    <a:pt x="82561" y="2684"/>
                  </a:lnTo>
                  <a:lnTo>
                    <a:pt x="111827" y="0"/>
                  </a:lnTo>
                  <a:lnTo>
                    <a:pt x="138544" y="5409"/>
                  </a:lnTo>
                  <a:lnTo>
                    <a:pt x="160575" y="17971"/>
                  </a:lnTo>
                  <a:lnTo>
                    <a:pt x="176461" y="37773"/>
                  </a:lnTo>
                  <a:lnTo>
                    <a:pt x="209279" y="1002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091230" y="13229979"/>
              <a:ext cx="198542" cy="212947"/>
            </a:xfrm>
            <a:custGeom>
              <a:avLst/>
              <a:gdLst/>
              <a:ahLst/>
              <a:cxnLst/>
              <a:rect l="0" t="0" r="0" b="0"/>
              <a:pathLst>
                <a:path w="198542" h="212947">
                  <a:moveTo>
                    <a:pt x="129985" y="7278"/>
                  </a:moveTo>
                  <a:lnTo>
                    <a:pt x="108148" y="0"/>
                  </a:lnTo>
                  <a:lnTo>
                    <a:pt x="85240" y="488"/>
                  </a:lnTo>
                  <a:lnTo>
                    <a:pt x="59824" y="7306"/>
                  </a:lnTo>
                  <a:lnTo>
                    <a:pt x="33293" y="20494"/>
                  </a:lnTo>
                  <a:lnTo>
                    <a:pt x="24390" y="31323"/>
                  </a:lnTo>
                  <a:lnTo>
                    <a:pt x="14497" y="59605"/>
                  </a:lnTo>
                  <a:lnTo>
                    <a:pt x="8929" y="109790"/>
                  </a:lnTo>
                  <a:lnTo>
                    <a:pt x="0" y="155973"/>
                  </a:lnTo>
                  <a:lnTo>
                    <a:pt x="671" y="161253"/>
                  </a:lnTo>
                  <a:lnTo>
                    <a:pt x="4165" y="160202"/>
                  </a:lnTo>
                  <a:lnTo>
                    <a:pt x="38945" y="132956"/>
                  </a:lnTo>
                  <a:lnTo>
                    <a:pt x="67686" y="128136"/>
                  </a:lnTo>
                  <a:lnTo>
                    <a:pt x="128512" y="137455"/>
                  </a:lnTo>
                  <a:lnTo>
                    <a:pt x="170682" y="156892"/>
                  </a:lnTo>
                  <a:lnTo>
                    <a:pt x="179968" y="166436"/>
                  </a:lnTo>
                  <a:lnTo>
                    <a:pt x="198541" y="2129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111525" y="13484058"/>
              <a:ext cx="137113" cy="7899"/>
            </a:xfrm>
            <a:custGeom>
              <a:avLst/>
              <a:gdLst/>
              <a:ahLst/>
              <a:cxnLst/>
              <a:rect l="0" t="0" r="0" b="0"/>
              <a:pathLst>
                <a:path w="137113" h="7899">
                  <a:moveTo>
                    <a:pt x="137112" y="0"/>
                  </a:moveTo>
                  <a:lnTo>
                    <a:pt x="94850" y="7898"/>
                  </a:lnTo>
                  <a:lnTo>
                    <a:pt x="40911" y="201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303482" y="13200526"/>
              <a:ext cx="223672" cy="269822"/>
            </a:xfrm>
            <a:custGeom>
              <a:avLst/>
              <a:gdLst/>
              <a:ahLst/>
              <a:cxnLst/>
              <a:rect l="0" t="0" r="0" b="0"/>
              <a:pathLst>
                <a:path w="223672" h="269822">
                  <a:moveTo>
                    <a:pt x="54845" y="146421"/>
                  </a:moveTo>
                  <a:lnTo>
                    <a:pt x="54845" y="175535"/>
                  </a:lnTo>
                  <a:lnTo>
                    <a:pt x="62970" y="197955"/>
                  </a:lnTo>
                  <a:lnTo>
                    <a:pt x="69402" y="208198"/>
                  </a:lnTo>
                  <a:lnTo>
                    <a:pt x="88737" y="223644"/>
                  </a:lnTo>
                  <a:lnTo>
                    <a:pt x="100292" y="229896"/>
                  </a:lnTo>
                  <a:lnTo>
                    <a:pt x="125318" y="232780"/>
                  </a:lnTo>
                  <a:lnTo>
                    <a:pt x="150152" y="227459"/>
                  </a:lnTo>
                  <a:lnTo>
                    <a:pt x="171345" y="214937"/>
                  </a:lnTo>
                  <a:lnTo>
                    <a:pt x="200407" y="183480"/>
                  </a:lnTo>
                  <a:lnTo>
                    <a:pt x="221037" y="130656"/>
                  </a:lnTo>
                  <a:lnTo>
                    <a:pt x="223671" y="96755"/>
                  </a:lnTo>
                  <a:lnTo>
                    <a:pt x="212948" y="37754"/>
                  </a:lnTo>
                  <a:lnTo>
                    <a:pt x="205951" y="26749"/>
                  </a:lnTo>
                  <a:lnTo>
                    <a:pt x="185989" y="10457"/>
                  </a:lnTo>
                  <a:lnTo>
                    <a:pt x="141776" y="0"/>
                  </a:lnTo>
                  <a:lnTo>
                    <a:pt x="115825" y="5679"/>
                  </a:lnTo>
                  <a:lnTo>
                    <a:pt x="74338" y="34151"/>
                  </a:lnTo>
                  <a:lnTo>
                    <a:pt x="38434" y="97103"/>
                  </a:lnTo>
                  <a:lnTo>
                    <a:pt x="11316" y="158514"/>
                  </a:lnTo>
                  <a:lnTo>
                    <a:pt x="3353" y="208065"/>
                  </a:lnTo>
                  <a:lnTo>
                    <a:pt x="0" y="2698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431471" y="11427378"/>
            <a:ext cx="1549538" cy="2511175"/>
            <a:chOff x="7431471" y="11427378"/>
            <a:chExt cx="1549538" cy="2511175"/>
          </a:xfrm>
        </p:grpSpPr>
        <p:sp>
          <p:nvSpPr>
            <p:cNvPr id="43" name="Freeform 42"/>
            <p:cNvSpPr/>
            <p:nvPr/>
          </p:nvSpPr>
          <p:spPr>
            <a:xfrm>
              <a:off x="7681153" y="11427378"/>
              <a:ext cx="298767" cy="431315"/>
            </a:xfrm>
            <a:custGeom>
              <a:avLst/>
              <a:gdLst/>
              <a:ahLst/>
              <a:cxnLst/>
              <a:rect l="0" t="0" r="0" b="0"/>
              <a:pathLst>
                <a:path w="298767" h="431315">
                  <a:moveTo>
                    <a:pt x="106810" y="0"/>
                  </a:moveTo>
                  <a:lnTo>
                    <a:pt x="128645" y="7278"/>
                  </a:lnTo>
                  <a:lnTo>
                    <a:pt x="164062" y="33641"/>
                  </a:lnTo>
                  <a:lnTo>
                    <a:pt x="203501" y="77677"/>
                  </a:lnTo>
                  <a:lnTo>
                    <a:pt x="222402" y="119837"/>
                  </a:lnTo>
                  <a:lnTo>
                    <a:pt x="234357" y="167520"/>
                  </a:lnTo>
                  <a:lnTo>
                    <a:pt x="239670" y="214104"/>
                  </a:lnTo>
                  <a:lnTo>
                    <a:pt x="235383" y="268599"/>
                  </a:lnTo>
                  <a:lnTo>
                    <a:pt x="209906" y="328249"/>
                  </a:lnTo>
                  <a:lnTo>
                    <a:pt x="180691" y="379608"/>
                  </a:lnTo>
                  <a:lnTo>
                    <a:pt x="138180" y="416492"/>
                  </a:lnTo>
                  <a:lnTo>
                    <a:pt x="100439" y="428863"/>
                  </a:lnTo>
                  <a:lnTo>
                    <a:pt x="62845" y="431314"/>
                  </a:lnTo>
                  <a:lnTo>
                    <a:pt x="35979" y="422246"/>
                  </a:lnTo>
                  <a:lnTo>
                    <a:pt x="3724" y="392732"/>
                  </a:lnTo>
                  <a:lnTo>
                    <a:pt x="0" y="379128"/>
                  </a:lnTo>
                  <a:lnTo>
                    <a:pt x="3986" y="347763"/>
                  </a:lnTo>
                  <a:lnTo>
                    <a:pt x="23360" y="310402"/>
                  </a:lnTo>
                  <a:lnTo>
                    <a:pt x="62956" y="280035"/>
                  </a:lnTo>
                  <a:lnTo>
                    <a:pt x="100014" y="273250"/>
                  </a:lnTo>
                  <a:lnTo>
                    <a:pt x="140353" y="276839"/>
                  </a:lnTo>
                  <a:lnTo>
                    <a:pt x="195800" y="295989"/>
                  </a:lnTo>
                  <a:lnTo>
                    <a:pt x="227104" y="312335"/>
                  </a:lnTo>
                  <a:lnTo>
                    <a:pt x="248127" y="333820"/>
                  </a:lnTo>
                  <a:lnTo>
                    <a:pt x="291010" y="392775"/>
                  </a:lnTo>
                  <a:lnTo>
                    <a:pt x="298766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065387" y="11464900"/>
              <a:ext cx="220210" cy="351796"/>
            </a:xfrm>
            <a:custGeom>
              <a:avLst/>
              <a:gdLst/>
              <a:ahLst/>
              <a:cxnLst/>
              <a:rect l="0" t="0" r="0" b="0"/>
              <a:pathLst>
                <a:path w="220210" h="351796">
                  <a:moveTo>
                    <a:pt x="147623" y="17322"/>
                  </a:moveTo>
                  <a:lnTo>
                    <a:pt x="133065" y="2765"/>
                  </a:lnTo>
                  <a:lnTo>
                    <a:pt x="122683" y="0"/>
                  </a:lnTo>
                  <a:lnTo>
                    <a:pt x="94897" y="991"/>
                  </a:lnTo>
                  <a:lnTo>
                    <a:pt x="52272" y="17392"/>
                  </a:lnTo>
                  <a:lnTo>
                    <a:pt x="32626" y="37158"/>
                  </a:lnTo>
                  <a:lnTo>
                    <a:pt x="13001" y="78045"/>
                  </a:lnTo>
                  <a:lnTo>
                    <a:pt x="1600" y="128754"/>
                  </a:lnTo>
                  <a:lnTo>
                    <a:pt x="0" y="146456"/>
                  </a:lnTo>
                  <a:lnTo>
                    <a:pt x="1979" y="153685"/>
                  </a:lnTo>
                  <a:lnTo>
                    <a:pt x="6347" y="153935"/>
                  </a:lnTo>
                  <a:lnTo>
                    <a:pt x="42527" y="128775"/>
                  </a:lnTo>
                  <a:lnTo>
                    <a:pt x="67397" y="124241"/>
                  </a:lnTo>
                  <a:lnTo>
                    <a:pt x="120604" y="133743"/>
                  </a:lnTo>
                  <a:lnTo>
                    <a:pt x="161453" y="160491"/>
                  </a:lnTo>
                  <a:lnTo>
                    <a:pt x="195224" y="197363"/>
                  </a:lnTo>
                  <a:lnTo>
                    <a:pt x="217249" y="237234"/>
                  </a:lnTo>
                  <a:lnTo>
                    <a:pt x="220209" y="264360"/>
                  </a:lnTo>
                  <a:lnTo>
                    <a:pt x="218865" y="277993"/>
                  </a:lnTo>
                  <a:lnTo>
                    <a:pt x="205185" y="301266"/>
                  </a:lnTo>
                  <a:lnTo>
                    <a:pt x="183870" y="320242"/>
                  </a:lnTo>
                  <a:lnTo>
                    <a:pt x="128884" y="344838"/>
                  </a:lnTo>
                  <a:lnTo>
                    <a:pt x="95113" y="351795"/>
                  </a:lnTo>
                  <a:lnTo>
                    <a:pt x="40031" y="347911"/>
                  </a:lnTo>
                  <a:lnTo>
                    <a:pt x="24222" y="3463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331284" y="11492260"/>
              <a:ext cx="218551" cy="295200"/>
            </a:xfrm>
            <a:custGeom>
              <a:avLst/>
              <a:gdLst/>
              <a:ahLst/>
              <a:cxnLst/>
              <a:rect l="0" t="0" r="0" b="0"/>
              <a:pathLst>
                <a:path w="218551" h="295200">
                  <a:moveTo>
                    <a:pt x="59971" y="31096"/>
                  </a:moveTo>
                  <a:lnTo>
                    <a:pt x="45056" y="83967"/>
                  </a:lnTo>
                  <a:lnTo>
                    <a:pt x="36254" y="144264"/>
                  </a:lnTo>
                  <a:lnTo>
                    <a:pt x="33646" y="206310"/>
                  </a:lnTo>
                  <a:lnTo>
                    <a:pt x="36084" y="241511"/>
                  </a:lnTo>
                  <a:lnTo>
                    <a:pt x="47323" y="267311"/>
                  </a:lnTo>
                  <a:lnTo>
                    <a:pt x="66538" y="284873"/>
                  </a:lnTo>
                  <a:lnTo>
                    <a:pt x="78060" y="291689"/>
                  </a:lnTo>
                  <a:lnTo>
                    <a:pt x="111175" y="295199"/>
                  </a:lnTo>
                  <a:lnTo>
                    <a:pt x="130671" y="294003"/>
                  </a:lnTo>
                  <a:lnTo>
                    <a:pt x="160457" y="280484"/>
                  </a:lnTo>
                  <a:lnTo>
                    <a:pt x="183851" y="257718"/>
                  </a:lnTo>
                  <a:lnTo>
                    <a:pt x="204406" y="227287"/>
                  </a:lnTo>
                  <a:lnTo>
                    <a:pt x="218550" y="175895"/>
                  </a:lnTo>
                  <a:lnTo>
                    <a:pt x="215463" y="122073"/>
                  </a:lnTo>
                  <a:lnTo>
                    <a:pt x="190341" y="67532"/>
                  </a:lnTo>
                  <a:lnTo>
                    <a:pt x="153952" y="27335"/>
                  </a:lnTo>
                  <a:lnTo>
                    <a:pt x="114225" y="3405"/>
                  </a:lnTo>
                  <a:lnTo>
                    <a:pt x="87131" y="0"/>
                  </a:lnTo>
                  <a:lnTo>
                    <a:pt x="73507" y="1224"/>
                  </a:lnTo>
                  <a:lnTo>
                    <a:pt x="61377" y="8135"/>
                  </a:lnTo>
                  <a:lnTo>
                    <a:pt x="39775" y="32063"/>
                  </a:lnTo>
                  <a:lnTo>
                    <a:pt x="12027" y="86132"/>
                  </a:lnTo>
                  <a:lnTo>
                    <a:pt x="1592" y="113448"/>
                  </a:lnTo>
                  <a:lnTo>
                    <a:pt x="0" y="140825"/>
                  </a:lnTo>
                  <a:lnTo>
                    <a:pt x="7671" y="177869"/>
                  </a:lnTo>
                  <a:lnTo>
                    <a:pt x="18837" y="2093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972653" y="11920837"/>
              <a:ext cx="322625" cy="290412"/>
            </a:xfrm>
            <a:custGeom>
              <a:avLst/>
              <a:gdLst/>
              <a:ahLst/>
              <a:cxnLst/>
              <a:rect l="0" t="0" r="0" b="0"/>
              <a:pathLst>
                <a:path w="322625" h="290412">
                  <a:moveTo>
                    <a:pt x="62111" y="27566"/>
                  </a:moveTo>
                  <a:lnTo>
                    <a:pt x="49642" y="72874"/>
                  </a:lnTo>
                  <a:lnTo>
                    <a:pt x="29301" y="132061"/>
                  </a:lnTo>
                  <a:lnTo>
                    <a:pt x="18075" y="175573"/>
                  </a:lnTo>
                  <a:lnTo>
                    <a:pt x="10468" y="235616"/>
                  </a:lnTo>
                  <a:lnTo>
                    <a:pt x="0" y="290411"/>
                  </a:lnTo>
                  <a:lnTo>
                    <a:pt x="898" y="289634"/>
                  </a:lnTo>
                  <a:lnTo>
                    <a:pt x="13287" y="240990"/>
                  </a:lnTo>
                  <a:lnTo>
                    <a:pt x="33257" y="187120"/>
                  </a:lnTo>
                  <a:lnTo>
                    <a:pt x="51192" y="132564"/>
                  </a:lnTo>
                  <a:lnTo>
                    <a:pt x="70901" y="70481"/>
                  </a:lnTo>
                  <a:lnTo>
                    <a:pt x="86382" y="29618"/>
                  </a:lnTo>
                  <a:lnTo>
                    <a:pt x="101336" y="7657"/>
                  </a:lnTo>
                  <a:lnTo>
                    <a:pt x="111113" y="2106"/>
                  </a:lnTo>
                  <a:lnTo>
                    <a:pt x="134165" y="0"/>
                  </a:lnTo>
                  <a:lnTo>
                    <a:pt x="143662" y="6142"/>
                  </a:lnTo>
                  <a:lnTo>
                    <a:pt x="177978" y="59784"/>
                  </a:lnTo>
                  <a:lnTo>
                    <a:pt x="210702" y="111254"/>
                  </a:lnTo>
                  <a:lnTo>
                    <a:pt x="235633" y="161037"/>
                  </a:lnTo>
                  <a:lnTo>
                    <a:pt x="256732" y="200671"/>
                  </a:lnTo>
                  <a:lnTo>
                    <a:pt x="305084" y="256142"/>
                  </a:lnTo>
                  <a:lnTo>
                    <a:pt x="322624" y="2743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645191" y="12352460"/>
              <a:ext cx="225040" cy="336349"/>
            </a:xfrm>
            <a:custGeom>
              <a:avLst/>
              <a:gdLst/>
              <a:ahLst/>
              <a:cxnLst/>
              <a:rect l="0" t="0" r="0" b="0"/>
              <a:pathLst>
                <a:path w="225040" h="336349">
                  <a:moveTo>
                    <a:pt x="46793" y="7279"/>
                  </a:moveTo>
                  <a:lnTo>
                    <a:pt x="68630" y="0"/>
                  </a:lnTo>
                  <a:lnTo>
                    <a:pt x="91538" y="489"/>
                  </a:lnTo>
                  <a:lnTo>
                    <a:pt x="116954" y="7308"/>
                  </a:lnTo>
                  <a:lnTo>
                    <a:pt x="143485" y="20496"/>
                  </a:lnTo>
                  <a:lnTo>
                    <a:pt x="176838" y="52329"/>
                  </a:lnTo>
                  <a:lnTo>
                    <a:pt x="198739" y="97985"/>
                  </a:lnTo>
                  <a:lnTo>
                    <a:pt x="201670" y="132400"/>
                  </a:lnTo>
                  <a:lnTo>
                    <a:pt x="196371" y="168008"/>
                  </a:lnTo>
                  <a:lnTo>
                    <a:pt x="176258" y="219267"/>
                  </a:lnTo>
                  <a:lnTo>
                    <a:pt x="133226" y="275358"/>
                  </a:lnTo>
                  <a:lnTo>
                    <a:pt x="86041" y="311662"/>
                  </a:lnTo>
                  <a:lnTo>
                    <a:pt x="59666" y="324361"/>
                  </a:lnTo>
                  <a:lnTo>
                    <a:pt x="46234" y="325310"/>
                  </a:lnTo>
                  <a:lnTo>
                    <a:pt x="19123" y="318239"/>
                  </a:lnTo>
                  <a:lnTo>
                    <a:pt x="10064" y="307517"/>
                  </a:lnTo>
                  <a:lnTo>
                    <a:pt x="0" y="275291"/>
                  </a:lnTo>
                  <a:lnTo>
                    <a:pt x="3652" y="243702"/>
                  </a:lnTo>
                  <a:lnTo>
                    <a:pt x="16955" y="215952"/>
                  </a:lnTo>
                  <a:lnTo>
                    <a:pt x="38102" y="193462"/>
                  </a:lnTo>
                  <a:lnTo>
                    <a:pt x="66799" y="181435"/>
                  </a:lnTo>
                  <a:lnTo>
                    <a:pt x="82982" y="178229"/>
                  </a:lnTo>
                  <a:lnTo>
                    <a:pt x="113152" y="182790"/>
                  </a:lnTo>
                  <a:lnTo>
                    <a:pt x="141795" y="196497"/>
                  </a:lnTo>
                  <a:lnTo>
                    <a:pt x="180569" y="229909"/>
                  </a:lnTo>
                  <a:lnTo>
                    <a:pt x="208863" y="282146"/>
                  </a:lnTo>
                  <a:lnTo>
                    <a:pt x="225039" y="3363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431471" y="12294239"/>
              <a:ext cx="500588" cy="555558"/>
            </a:xfrm>
            <a:custGeom>
              <a:avLst/>
              <a:gdLst/>
              <a:ahLst/>
              <a:cxnLst/>
              <a:rect l="0" t="0" r="0" b="0"/>
              <a:pathLst>
                <a:path w="500588" h="555558">
                  <a:moveTo>
                    <a:pt x="0" y="271168"/>
                  </a:moveTo>
                  <a:lnTo>
                    <a:pt x="10946" y="327425"/>
                  </a:lnTo>
                  <a:lnTo>
                    <a:pt x="19084" y="373868"/>
                  </a:lnTo>
                  <a:lnTo>
                    <a:pt x="39509" y="429568"/>
                  </a:lnTo>
                  <a:lnTo>
                    <a:pt x="82655" y="488536"/>
                  </a:lnTo>
                  <a:lnTo>
                    <a:pt x="126186" y="526713"/>
                  </a:lnTo>
                  <a:lnTo>
                    <a:pt x="165360" y="547137"/>
                  </a:lnTo>
                  <a:lnTo>
                    <a:pt x="227749" y="555557"/>
                  </a:lnTo>
                  <a:lnTo>
                    <a:pt x="282290" y="550774"/>
                  </a:lnTo>
                  <a:lnTo>
                    <a:pt x="341954" y="532428"/>
                  </a:lnTo>
                  <a:lnTo>
                    <a:pt x="393317" y="507696"/>
                  </a:lnTo>
                  <a:lnTo>
                    <a:pt x="430203" y="481070"/>
                  </a:lnTo>
                  <a:lnTo>
                    <a:pt x="460429" y="432049"/>
                  </a:lnTo>
                  <a:lnTo>
                    <a:pt x="488684" y="369280"/>
                  </a:lnTo>
                  <a:lnTo>
                    <a:pt x="499034" y="320867"/>
                  </a:lnTo>
                  <a:lnTo>
                    <a:pt x="500587" y="270405"/>
                  </a:lnTo>
                  <a:lnTo>
                    <a:pt x="491121" y="222585"/>
                  </a:lnTo>
                  <a:lnTo>
                    <a:pt x="475941" y="167396"/>
                  </a:lnTo>
                  <a:lnTo>
                    <a:pt x="444692" y="115703"/>
                  </a:lnTo>
                  <a:lnTo>
                    <a:pt x="400152" y="58095"/>
                  </a:lnTo>
                  <a:lnTo>
                    <a:pt x="390169" y="46852"/>
                  </a:lnTo>
                  <a:lnTo>
                    <a:pt x="347003" y="23750"/>
                  </a:lnTo>
                  <a:lnTo>
                    <a:pt x="295619" y="7256"/>
                  </a:lnTo>
                  <a:lnTo>
                    <a:pt x="234521" y="0"/>
                  </a:lnTo>
                  <a:lnTo>
                    <a:pt x="194624" y="10490"/>
                  </a:lnTo>
                  <a:lnTo>
                    <a:pt x="133915" y="47186"/>
                  </a:lnTo>
                  <a:lnTo>
                    <a:pt x="92582" y="86822"/>
                  </a:lnTo>
                  <a:lnTo>
                    <a:pt x="59139" y="146111"/>
                  </a:lnTo>
                  <a:lnTo>
                    <a:pt x="37412" y="209564"/>
                  </a:lnTo>
                  <a:lnTo>
                    <a:pt x="23103" y="262733"/>
                  </a:lnTo>
                  <a:lnTo>
                    <a:pt x="16494" y="324361"/>
                  </a:lnTo>
                  <a:lnTo>
                    <a:pt x="14536" y="383585"/>
                  </a:lnTo>
                  <a:lnTo>
                    <a:pt x="21235" y="432448"/>
                  </a:lnTo>
                  <a:lnTo>
                    <a:pt x="32868" y="490429"/>
                  </a:lnTo>
                  <a:lnTo>
                    <a:pt x="41134" y="5316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242505" y="12359739"/>
              <a:ext cx="25350" cy="356493"/>
            </a:xfrm>
            <a:custGeom>
              <a:avLst/>
              <a:gdLst/>
              <a:ahLst/>
              <a:cxnLst/>
              <a:rect l="0" t="0" r="0" b="0"/>
              <a:pathLst>
                <a:path w="25350" h="356493">
                  <a:moveTo>
                    <a:pt x="25349" y="0"/>
                  </a:moveTo>
                  <a:lnTo>
                    <a:pt x="15927" y="37410"/>
                  </a:lnTo>
                  <a:lnTo>
                    <a:pt x="13545" y="79089"/>
                  </a:lnTo>
                  <a:lnTo>
                    <a:pt x="8423" y="124021"/>
                  </a:lnTo>
                  <a:lnTo>
                    <a:pt x="2592" y="169380"/>
                  </a:lnTo>
                  <a:lnTo>
                    <a:pt x="0" y="214931"/>
                  </a:lnTo>
                  <a:lnTo>
                    <a:pt x="5820" y="276123"/>
                  </a:lnTo>
                  <a:lnTo>
                    <a:pt x="9053" y="310108"/>
                  </a:lnTo>
                  <a:lnTo>
                    <a:pt x="11638" y="3564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418613" y="12387162"/>
              <a:ext cx="229163" cy="345859"/>
            </a:xfrm>
            <a:custGeom>
              <a:avLst/>
              <a:gdLst/>
              <a:ahLst/>
              <a:cxnLst/>
              <a:rect l="0" t="0" r="0" b="0"/>
              <a:pathLst>
                <a:path w="229163" h="345859">
                  <a:moveTo>
                    <a:pt x="137176" y="0"/>
                  </a:moveTo>
                  <a:lnTo>
                    <a:pt x="198956" y="38167"/>
                  </a:lnTo>
                  <a:lnTo>
                    <a:pt x="214401" y="63683"/>
                  </a:lnTo>
                  <a:lnTo>
                    <a:pt x="224820" y="95336"/>
                  </a:lnTo>
                  <a:lnTo>
                    <a:pt x="229162" y="145892"/>
                  </a:lnTo>
                  <a:lnTo>
                    <a:pt x="224779" y="176054"/>
                  </a:lnTo>
                  <a:lnTo>
                    <a:pt x="199188" y="226008"/>
                  </a:lnTo>
                  <a:lnTo>
                    <a:pt x="159018" y="277113"/>
                  </a:lnTo>
                  <a:lnTo>
                    <a:pt x="120288" y="313167"/>
                  </a:lnTo>
                  <a:lnTo>
                    <a:pt x="57442" y="340542"/>
                  </a:lnTo>
                  <a:lnTo>
                    <a:pt x="42887" y="345858"/>
                  </a:lnTo>
                  <a:lnTo>
                    <a:pt x="30136" y="344832"/>
                  </a:lnTo>
                  <a:lnTo>
                    <a:pt x="7844" y="331504"/>
                  </a:lnTo>
                  <a:lnTo>
                    <a:pt x="2204" y="321551"/>
                  </a:lnTo>
                  <a:lnTo>
                    <a:pt x="0" y="298306"/>
                  </a:lnTo>
                  <a:lnTo>
                    <a:pt x="7325" y="259522"/>
                  </a:lnTo>
                  <a:lnTo>
                    <a:pt x="26423" y="226364"/>
                  </a:lnTo>
                  <a:lnTo>
                    <a:pt x="58656" y="197243"/>
                  </a:lnTo>
                  <a:lnTo>
                    <a:pt x="88059" y="186688"/>
                  </a:lnTo>
                  <a:lnTo>
                    <a:pt x="119917" y="183521"/>
                  </a:lnTo>
                  <a:lnTo>
                    <a:pt x="149311" y="187192"/>
                  </a:lnTo>
                  <a:lnTo>
                    <a:pt x="162024" y="194874"/>
                  </a:lnTo>
                  <a:lnTo>
                    <a:pt x="184276" y="219661"/>
                  </a:lnTo>
                  <a:lnTo>
                    <a:pt x="206654" y="260596"/>
                  </a:lnTo>
                  <a:lnTo>
                    <a:pt x="213760" y="287973"/>
                  </a:lnTo>
                  <a:lnTo>
                    <a:pt x="219444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724048" y="12396279"/>
              <a:ext cx="256961" cy="388509"/>
            </a:xfrm>
            <a:custGeom>
              <a:avLst/>
              <a:gdLst/>
              <a:ahLst/>
              <a:cxnLst/>
              <a:rect l="0" t="0" r="0" b="0"/>
              <a:pathLst>
                <a:path w="256961" h="388509">
                  <a:moveTo>
                    <a:pt x="174522" y="59439"/>
                  </a:moveTo>
                  <a:lnTo>
                    <a:pt x="126224" y="14188"/>
                  </a:lnTo>
                  <a:lnTo>
                    <a:pt x="102781" y="2256"/>
                  </a:lnTo>
                  <a:lnTo>
                    <a:pt x="77128" y="0"/>
                  </a:lnTo>
                  <a:lnTo>
                    <a:pt x="52015" y="5600"/>
                  </a:lnTo>
                  <a:lnTo>
                    <a:pt x="30697" y="18244"/>
                  </a:lnTo>
                  <a:lnTo>
                    <a:pt x="15129" y="38084"/>
                  </a:lnTo>
                  <a:lnTo>
                    <a:pt x="8845" y="49772"/>
                  </a:lnTo>
                  <a:lnTo>
                    <a:pt x="0" y="102618"/>
                  </a:lnTo>
                  <a:lnTo>
                    <a:pt x="4658" y="151960"/>
                  </a:lnTo>
                  <a:lnTo>
                    <a:pt x="9482" y="159207"/>
                  </a:lnTo>
                  <a:lnTo>
                    <a:pt x="15744" y="160991"/>
                  </a:lnTo>
                  <a:lnTo>
                    <a:pt x="22965" y="159133"/>
                  </a:lnTo>
                  <a:lnTo>
                    <a:pt x="81588" y="124854"/>
                  </a:lnTo>
                  <a:lnTo>
                    <a:pt x="127858" y="117415"/>
                  </a:lnTo>
                  <a:lnTo>
                    <a:pt x="172883" y="122490"/>
                  </a:lnTo>
                  <a:lnTo>
                    <a:pt x="215170" y="140922"/>
                  </a:lnTo>
                  <a:lnTo>
                    <a:pt x="249366" y="165679"/>
                  </a:lnTo>
                  <a:lnTo>
                    <a:pt x="254887" y="179017"/>
                  </a:lnTo>
                  <a:lnTo>
                    <a:pt x="256960" y="214149"/>
                  </a:lnTo>
                  <a:lnTo>
                    <a:pt x="244677" y="251092"/>
                  </a:lnTo>
                  <a:lnTo>
                    <a:pt x="223983" y="284777"/>
                  </a:lnTo>
                  <a:lnTo>
                    <a:pt x="173459" y="331228"/>
                  </a:lnTo>
                  <a:lnTo>
                    <a:pt x="145104" y="349338"/>
                  </a:lnTo>
                  <a:lnTo>
                    <a:pt x="96403" y="368100"/>
                  </a:lnTo>
                  <a:lnTo>
                    <a:pt x="37409" y="38850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359048" y="12798498"/>
              <a:ext cx="292721" cy="329071"/>
            </a:xfrm>
            <a:custGeom>
              <a:avLst/>
              <a:gdLst/>
              <a:ahLst/>
              <a:cxnLst/>
              <a:rect l="0" t="0" r="0" b="0"/>
              <a:pathLst>
                <a:path w="292721" h="329071">
                  <a:moveTo>
                    <a:pt x="114474" y="0"/>
                  </a:moveTo>
                  <a:lnTo>
                    <a:pt x="84644" y="52870"/>
                  </a:lnTo>
                  <a:lnTo>
                    <a:pt x="62979" y="113167"/>
                  </a:lnTo>
                  <a:lnTo>
                    <a:pt x="51978" y="156939"/>
                  </a:lnTo>
                  <a:lnTo>
                    <a:pt x="42010" y="201784"/>
                  </a:lnTo>
                  <a:lnTo>
                    <a:pt x="20554" y="262579"/>
                  </a:lnTo>
                  <a:lnTo>
                    <a:pt x="0" y="317629"/>
                  </a:lnTo>
                  <a:lnTo>
                    <a:pt x="5687" y="259866"/>
                  </a:lnTo>
                  <a:lnTo>
                    <a:pt x="15547" y="208693"/>
                  </a:lnTo>
                  <a:lnTo>
                    <a:pt x="28117" y="156459"/>
                  </a:lnTo>
                  <a:lnTo>
                    <a:pt x="46013" y="97092"/>
                  </a:lnTo>
                  <a:lnTo>
                    <a:pt x="64219" y="41352"/>
                  </a:lnTo>
                  <a:lnTo>
                    <a:pt x="71830" y="33662"/>
                  </a:lnTo>
                  <a:lnTo>
                    <a:pt x="81475" y="30058"/>
                  </a:lnTo>
                  <a:lnTo>
                    <a:pt x="92474" y="29179"/>
                  </a:lnTo>
                  <a:lnTo>
                    <a:pt x="116884" y="40390"/>
                  </a:lnTo>
                  <a:lnTo>
                    <a:pt x="152260" y="72398"/>
                  </a:lnTo>
                  <a:lnTo>
                    <a:pt x="191510" y="131438"/>
                  </a:lnTo>
                  <a:lnTo>
                    <a:pt x="219397" y="183842"/>
                  </a:lnTo>
                  <a:lnTo>
                    <a:pt x="254595" y="245199"/>
                  </a:lnTo>
                  <a:lnTo>
                    <a:pt x="277798" y="297267"/>
                  </a:lnTo>
                  <a:lnTo>
                    <a:pt x="292720" y="3290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021053" y="13248965"/>
              <a:ext cx="261199" cy="399629"/>
            </a:xfrm>
            <a:custGeom>
              <a:avLst/>
              <a:gdLst/>
              <a:ahLst/>
              <a:cxnLst/>
              <a:rect l="0" t="0" r="0" b="0"/>
              <a:pathLst>
                <a:path w="261199" h="399629">
                  <a:moveTo>
                    <a:pt x="178246" y="84269"/>
                  </a:moveTo>
                  <a:lnTo>
                    <a:pt x="117507" y="37497"/>
                  </a:lnTo>
                  <a:lnTo>
                    <a:pt x="67392" y="5854"/>
                  </a:lnTo>
                  <a:lnTo>
                    <a:pt x="54069" y="0"/>
                  </a:lnTo>
                  <a:lnTo>
                    <a:pt x="43663" y="668"/>
                  </a:lnTo>
                  <a:lnTo>
                    <a:pt x="35203" y="5683"/>
                  </a:lnTo>
                  <a:lnTo>
                    <a:pt x="21740" y="23443"/>
                  </a:lnTo>
                  <a:lnTo>
                    <a:pt x="10678" y="46571"/>
                  </a:lnTo>
                  <a:lnTo>
                    <a:pt x="2109" y="109606"/>
                  </a:lnTo>
                  <a:lnTo>
                    <a:pt x="626" y="162702"/>
                  </a:lnTo>
                  <a:lnTo>
                    <a:pt x="278" y="198856"/>
                  </a:lnTo>
                  <a:lnTo>
                    <a:pt x="1709" y="204840"/>
                  </a:lnTo>
                  <a:lnTo>
                    <a:pt x="4186" y="202736"/>
                  </a:lnTo>
                  <a:lnTo>
                    <a:pt x="12525" y="187196"/>
                  </a:lnTo>
                  <a:lnTo>
                    <a:pt x="61637" y="134351"/>
                  </a:lnTo>
                  <a:lnTo>
                    <a:pt x="85286" y="116177"/>
                  </a:lnTo>
                  <a:lnTo>
                    <a:pt x="119156" y="106068"/>
                  </a:lnTo>
                  <a:lnTo>
                    <a:pt x="156554" y="104621"/>
                  </a:lnTo>
                  <a:lnTo>
                    <a:pt x="188410" y="114136"/>
                  </a:lnTo>
                  <a:lnTo>
                    <a:pt x="213740" y="132584"/>
                  </a:lnTo>
                  <a:lnTo>
                    <a:pt x="254828" y="181668"/>
                  </a:lnTo>
                  <a:lnTo>
                    <a:pt x="259770" y="194906"/>
                  </a:lnTo>
                  <a:lnTo>
                    <a:pt x="261198" y="221802"/>
                  </a:lnTo>
                  <a:lnTo>
                    <a:pt x="253437" y="269918"/>
                  </a:lnTo>
                  <a:lnTo>
                    <a:pt x="234210" y="308212"/>
                  </a:lnTo>
                  <a:lnTo>
                    <a:pt x="201937" y="346135"/>
                  </a:lnTo>
                  <a:lnTo>
                    <a:pt x="156150" y="371759"/>
                  </a:lnTo>
                  <a:lnTo>
                    <a:pt x="95507" y="392543"/>
                  </a:lnTo>
                  <a:lnTo>
                    <a:pt x="34551" y="398228"/>
                  </a:lnTo>
                  <a:lnTo>
                    <a:pt x="0" y="39962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883940" y="1333323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815385" y="13172587"/>
              <a:ext cx="506274" cy="765966"/>
            </a:xfrm>
            <a:custGeom>
              <a:avLst/>
              <a:gdLst/>
              <a:ahLst/>
              <a:cxnLst/>
              <a:rect l="0" t="0" r="0" b="0"/>
              <a:pathLst>
                <a:path w="506274" h="765966">
                  <a:moveTo>
                    <a:pt x="0" y="599406"/>
                  </a:moveTo>
                  <a:lnTo>
                    <a:pt x="13993" y="652614"/>
                  </a:lnTo>
                  <a:lnTo>
                    <a:pt x="45279" y="703871"/>
                  </a:lnTo>
                  <a:lnTo>
                    <a:pt x="70399" y="734197"/>
                  </a:lnTo>
                  <a:lnTo>
                    <a:pt x="104922" y="754783"/>
                  </a:lnTo>
                  <a:lnTo>
                    <a:pt x="142610" y="765965"/>
                  </a:lnTo>
                  <a:lnTo>
                    <a:pt x="174596" y="765855"/>
                  </a:lnTo>
                  <a:lnTo>
                    <a:pt x="232855" y="749949"/>
                  </a:lnTo>
                  <a:lnTo>
                    <a:pt x="283803" y="725940"/>
                  </a:lnTo>
                  <a:lnTo>
                    <a:pt x="340440" y="689007"/>
                  </a:lnTo>
                  <a:lnTo>
                    <a:pt x="392145" y="625989"/>
                  </a:lnTo>
                  <a:lnTo>
                    <a:pt x="429438" y="571817"/>
                  </a:lnTo>
                  <a:lnTo>
                    <a:pt x="466145" y="517106"/>
                  </a:lnTo>
                  <a:lnTo>
                    <a:pt x="489530" y="471932"/>
                  </a:lnTo>
                  <a:lnTo>
                    <a:pt x="502045" y="411829"/>
                  </a:lnTo>
                  <a:lnTo>
                    <a:pt x="504971" y="365216"/>
                  </a:lnTo>
                  <a:lnTo>
                    <a:pt x="506273" y="324186"/>
                  </a:lnTo>
                  <a:lnTo>
                    <a:pt x="502789" y="277513"/>
                  </a:lnTo>
                  <a:lnTo>
                    <a:pt x="494639" y="227821"/>
                  </a:lnTo>
                  <a:lnTo>
                    <a:pt x="480860" y="180347"/>
                  </a:lnTo>
                  <a:lnTo>
                    <a:pt x="463251" y="125352"/>
                  </a:lnTo>
                  <a:lnTo>
                    <a:pt x="441106" y="87390"/>
                  </a:lnTo>
                  <a:lnTo>
                    <a:pt x="415248" y="56844"/>
                  </a:lnTo>
                  <a:lnTo>
                    <a:pt x="358844" y="20749"/>
                  </a:lnTo>
                  <a:lnTo>
                    <a:pt x="313007" y="4089"/>
                  </a:lnTo>
                  <a:lnTo>
                    <a:pt x="255584" y="0"/>
                  </a:lnTo>
                  <a:lnTo>
                    <a:pt x="223282" y="4443"/>
                  </a:lnTo>
                  <a:lnTo>
                    <a:pt x="197754" y="15558"/>
                  </a:lnTo>
                  <a:lnTo>
                    <a:pt x="137593" y="48383"/>
                  </a:lnTo>
                  <a:lnTo>
                    <a:pt x="87502" y="99990"/>
                  </a:lnTo>
                  <a:lnTo>
                    <a:pt x="59828" y="157920"/>
                  </a:lnTo>
                  <a:lnTo>
                    <a:pt x="30663" y="219016"/>
                  </a:lnTo>
                  <a:lnTo>
                    <a:pt x="14671" y="271382"/>
                  </a:lnTo>
                  <a:lnTo>
                    <a:pt x="4347" y="325491"/>
                  </a:lnTo>
                  <a:lnTo>
                    <a:pt x="1288" y="380118"/>
                  </a:lnTo>
                  <a:lnTo>
                    <a:pt x="382" y="434899"/>
                  </a:lnTo>
                  <a:lnTo>
                    <a:pt x="113" y="493787"/>
                  </a:lnTo>
                  <a:lnTo>
                    <a:pt x="34" y="539165"/>
                  </a:lnTo>
                  <a:lnTo>
                    <a:pt x="0" y="5582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218822" y="13109925"/>
            <a:ext cx="1170008" cy="1547859"/>
            <a:chOff x="8218822" y="13109925"/>
            <a:chExt cx="1170008" cy="1547859"/>
          </a:xfrm>
        </p:grpSpPr>
        <p:sp>
          <p:nvSpPr>
            <p:cNvPr id="57" name="Freeform 56"/>
            <p:cNvSpPr/>
            <p:nvPr/>
          </p:nvSpPr>
          <p:spPr>
            <a:xfrm>
              <a:off x="8555385" y="13196123"/>
              <a:ext cx="219785" cy="342759"/>
            </a:xfrm>
            <a:custGeom>
              <a:avLst/>
              <a:gdLst/>
              <a:ahLst/>
              <a:cxnLst/>
              <a:rect l="0" t="0" r="0" b="0"/>
              <a:pathLst>
                <a:path w="219785" h="342759">
                  <a:moveTo>
                    <a:pt x="110095" y="0"/>
                  </a:moveTo>
                  <a:lnTo>
                    <a:pt x="141410" y="23416"/>
                  </a:lnTo>
                  <a:lnTo>
                    <a:pt x="167785" y="59243"/>
                  </a:lnTo>
                  <a:lnTo>
                    <a:pt x="180423" y="90824"/>
                  </a:lnTo>
                  <a:lnTo>
                    <a:pt x="182993" y="125172"/>
                  </a:lnTo>
                  <a:lnTo>
                    <a:pt x="177533" y="160752"/>
                  </a:lnTo>
                  <a:lnTo>
                    <a:pt x="157329" y="215041"/>
                  </a:lnTo>
                  <a:lnTo>
                    <a:pt x="130522" y="268198"/>
                  </a:lnTo>
                  <a:lnTo>
                    <a:pt x="85353" y="323815"/>
                  </a:lnTo>
                  <a:lnTo>
                    <a:pt x="75318" y="334707"/>
                  </a:lnTo>
                  <a:lnTo>
                    <a:pt x="64059" y="340445"/>
                  </a:lnTo>
                  <a:lnTo>
                    <a:pt x="39359" y="342758"/>
                  </a:lnTo>
                  <a:lnTo>
                    <a:pt x="17210" y="334645"/>
                  </a:lnTo>
                  <a:lnTo>
                    <a:pt x="7038" y="328216"/>
                  </a:lnTo>
                  <a:lnTo>
                    <a:pt x="1780" y="316313"/>
                  </a:lnTo>
                  <a:lnTo>
                    <a:pt x="0" y="282775"/>
                  </a:lnTo>
                  <a:lnTo>
                    <a:pt x="8350" y="254664"/>
                  </a:lnTo>
                  <a:lnTo>
                    <a:pt x="14842" y="242902"/>
                  </a:lnTo>
                  <a:lnTo>
                    <a:pt x="34243" y="225772"/>
                  </a:lnTo>
                  <a:lnTo>
                    <a:pt x="59625" y="214603"/>
                  </a:lnTo>
                  <a:lnTo>
                    <a:pt x="91218" y="209639"/>
                  </a:lnTo>
                  <a:lnTo>
                    <a:pt x="121509" y="215558"/>
                  </a:lnTo>
                  <a:lnTo>
                    <a:pt x="160196" y="236020"/>
                  </a:lnTo>
                  <a:lnTo>
                    <a:pt x="190956" y="265443"/>
                  </a:lnTo>
                  <a:lnTo>
                    <a:pt x="206972" y="288603"/>
                  </a:lnTo>
                  <a:lnTo>
                    <a:pt x="219784" y="3290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931752" y="13109925"/>
              <a:ext cx="241164" cy="387844"/>
            </a:xfrm>
            <a:custGeom>
              <a:avLst/>
              <a:gdLst/>
              <a:ahLst/>
              <a:cxnLst/>
              <a:rect l="0" t="0" r="0" b="0"/>
              <a:pathLst>
                <a:path w="241164" h="387844">
                  <a:moveTo>
                    <a:pt x="145063" y="17643"/>
                  </a:moveTo>
                  <a:lnTo>
                    <a:pt x="123227" y="3085"/>
                  </a:lnTo>
                  <a:lnTo>
                    <a:pt x="96257" y="0"/>
                  </a:lnTo>
                  <a:lnTo>
                    <a:pt x="80533" y="1310"/>
                  </a:lnTo>
                  <a:lnTo>
                    <a:pt x="54937" y="14953"/>
                  </a:lnTo>
                  <a:lnTo>
                    <a:pt x="33404" y="37775"/>
                  </a:lnTo>
                  <a:lnTo>
                    <a:pt x="13677" y="68232"/>
                  </a:lnTo>
                  <a:lnTo>
                    <a:pt x="0" y="119638"/>
                  </a:lnTo>
                  <a:lnTo>
                    <a:pt x="2650" y="128296"/>
                  </a:lnTo>
                  <a:lnTo>
                    <a:pt x="8988" y="131022"/>
                  </a:lnTo>
                  <a:lnTo>
                    <a:pt x="28217" y="125926"/>
                  </a:lnTo>
                  <a:lnTo>
                    <a:pt x="51998" y="113504"/>
                  </a:lnTo>
                  <a:lnTo>
                    <a:pt x="85927" y="110012"/>
                  </a:lnTo>
                  <a:lnTo>
                    <a:pt x="139728" y="116613"/>
                  </a:lnTo>
                  <a:lnTo>
                    <a:pt x="170115" y="127138"/>
                  </a:lnTo>
                  <a:lnTo>
                    <a:pt x="233451" y="176678"/>
                  </a:lnTo>
                  <a:lnTo>
                    <a:pt x="239028" y="190699"/>
                  </a:lnTo>
                  <a:lnTo>
                    <a:pt x="241163" y="226590"/>
                  </a:lnTo>
                  <a:lnTo>
                    <a:pt x="228907" y="259808"/>
                  </a:lnTo>
                  <a:lnTo>
                    <a:pt x="196313" y="300140"/>
                  </a:lnTo>
                  <a:lnTo>
                    <a:pt x="157709" y="327326"/>
                  </a:lnTo>
                  <a:lnTo>
                    <a:pt x="96440" y="357439"/>
                  </a:lnTo>
                  <a:lnTo>
                    <a:pt x="39650" y="380258"/>
                  </a:lnTo>
                  <a:lnTo>
                    <a:pt x="7951" y="38784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775402" y="13544049"/>
              <a:ext cx="328837" cy="344438"/>
            </a:xfrm>
            <a:custGeom>
              <a:avLst/>
              <a:gdLst/>
              <a:ahLst/>
              <a:cxnLst/>
              <a:rect l="0" t="0" r="0" b="0"/>
              <a:pathLst>
                <a:path w="328837" h="344438">
                  <a:moveTo>
                    <a:pt x="54612" y="22276"/>
                  </a:moveTo>
                  <a:lnTo>
                    <a:pt x="50549" y="77873"/>
                  </a:lnTo>
                  <a:lnTo>
                    <a:pt x="43759" y="130665"/>
                  </a:lnTo>
                  <a:lnTo>
                    <a:pt x="37685" y="192012"/>
                  </a:lnTo>
                  <a:lnTo>
                    <a:pt x="26236" y="251321"/>
                  </a:lnTo>
                  <a:lnTo>
                    <a:pt x="17625" y="297750"/>
                  </a:lnTo>
                  <a:lnTo>
                    <a:pt x="8719" y="338697"/>
                  </a:lnTo>
                  <a:lnTo>
                    <a:pt x="5735" y="344437"/>
                  </a:lnTo>
                  <a:lnTo>
                    <a:pt x="3746" y="340646"/>
                  </a:lnTo>
                  <a:lnTo>
                    <a:pt x="553" y="279830"/>
                  </a:lnTo>
                  <a:lnTo>
                    <a:pt x="0" y="216573"/>
                  </a:lnTo>
                  <a:lnTo>
                    <a:pt x="7114" y="164144"/>
                  </a:lnTo>
                  <a:lnTo>
                    <a:pt x="11592" y="105107"/>
                  </a:lnTo>
                  <a:lnTo>
                    <a:pt x="20198" y="46650"/>
                  </a:lnTo>
                  <a:lnTo>
                    <a:pt x="32207" y="17367"/>
                  </a:lnTo>
                  <a:lnTo>
                    <a:pt x="39675" y="5291"/>
                  </a:lnTo>
                  <a:lnTo>
                    <a:pt x="49224" y="289"/>
                  </a:lnTo>
                  <a:lnTo>
                    <a:pt x="60161" y="0"/>
                  </a:lnTo>
                  <a:lnTo>
                    <a:pt x="72023" y="2856"/>
                  </a:lnTo>
                  <a:lnTo>
                    <a:pt x="93327" y="18216"/>
                  </a:lnTo>
                  <a:lnTo>
                    <a:pt x="154441" y="80826"/>
                  </a:lnTo>
                  <a:lnTo>
                    <a:pt x="206196" y="139976"/>
                  </a:lnTo>
                  <a:lnTo>
                    <a:pt x="259176" y="198568"/>
                  </a:lnTo>
                  <a:lnTo>
                    <a:pt x="310965" y="251132"/>
                  </a:lnTo>
                  <a:lnTo>
                    <a:pt x="328836" y="26907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462105" y="14117242"/>
              <a:ext cx="266267" cy="408868"/>
            </a:xfrm>
            <a:custGeom>
              <a:avLst/>
              <a:gdLst/>
              <a:ahLst/>
              <a:cxnLst/>
              <a:rect l="0" t="0" r="0" b="0"/>
              <a:pathLst>
                <a:path w="266267" h="408868">
                  <a:moveTo>
                    <a:pt x="175952" y="24954"/>
                  </a:moveTo>
                  <a:lnTo>
                    <a:pt x="118699" y="5870"/>
                  </a:lnTo>
                  <a:lnTo>
                    <a:pt x="71981" y="0"/>
                  </a:lnTo>
                  <a:lnTo>
                    <a:pt x="45444" y="6753"/>
                  </a:lnTo>
                  <a:lnTo>
                    <a:pt x="34102" y="12821"/>
                  </a:lnTo>
                  <a:lnTo>
                    <a:pt x="17436" y="35810"/>
                  </a:lnTo>
                  <a:lnTo>
                    <a:pt x="6476" y="66342"/>
                  </a:lnTo>
                  <a:lnTo>
                    <a:pt x="305" y="117791"/>
                  </a:lnTo>
                  <a:lnTo>
                    <a:pt x="0" y="170106"/>
                  </a:lnTo>
                  <a:lnTo>
                    <a:pt x="5328" y="200679"/>
                  </a:lnTo>
                  <a:lnTo>
                    <a:pt x="11928" y="206088"/>
                  </a:lnTo>
                  <a:lnTo>
                    <a:pt x="20898" y="205126"/>
                  </a:lnTo>
                  <a:lnTo>
                    <a:pt x="51298" y="185997"/>
                  </a:lnTo>
                  <a:lnTo>
                    <a:pt x="73323" y="171179"/>
                  </a:lnTo>
                  <a:lnTo>
                    <a:pt x="133053" y="149252"/>
                  </a:lnTo>
                  <a:lnTo>
                    <a:pt x="161456" y="142658"/>
                  </a:lnTo>
                  <a:lnTo>
                    <a:pt x="189315" y="144807"/>
                  </a:lnTo>
                  <a:lnTo>
                    <a:pt x="212868" y="154902"/>
                  </a:lnTo>
                  <a:lnTo>
                    <a:pt x="233493" y="171070"/>
                  </a:lnTo>
                  <a:lnTo>
                    <a:pt x="252815" y="193491"/>
                  </a:lnTo>
                  <a:lnTo>
                    <a:pt x="263434" y="222752"/>
                  </a:lnTo>
                  <a:lnTo>
                    <a:pt x="266266" y="239088"/>
                  </a:lnTo>
                  <a:lnTo>
                    <a:pt x="261287" y="269424"/>
                  </a:lnTo>
                  <a:lnTo>
                    <a:pt x="233264" y="326138"/>
                  </a:lnTo>
                  <a:lnTo>
                    <a:pt x="207322" y="360318"/>
                  </a:lnTo>
                  <a:lnTo>
                    <a:pt x="173059" y="382464"/>
                  </a:lnTo>
                  <a:lnTo>
                    <a:pt x="119203" y="404337"/>
                  </a:lnTo>
                  <a:lnTo>
                    <a:pt x="107396" y="4088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9072836" y="13875055"/>
              <a:ext cx="260339" cy="349408"/>
            </a:xfrm>
            <a:custGeom>
              <a:avLst/>
              <a:gdLst/>
              <a:ahLst/>
              <a:cxnLst/>
              <a:rect l="0" t="0" r="0" b="0"/>
              <a:pathLst>
                <a:path w="260339" h="349408">
                  <a:moveTo>
                    <a:pt x="168514" y="20339"/>
                  </a:moveTo>
                  <a:lnTo>
                    <a:pt x="119706" y="5425"/>
                  </a:lnTo>
                  <a:lnTo>
                    <a:pt x="88930" y="0"/>
                  </a:lnTo>
                  <a:lnTo>
                    <a:pt x="60017" y="2667"/>
                  </a:lnTo>
                  <a:lnTo>
                    <a:pt x="35994" y="17055"/>
                  </a:lnTo>
                  <a:lnTo>
                    <a:pt x="16684" y="38685"/>
                  </a:lnTo>
                  <a:lnTo>
                    <a:pt x="3025" y="63533"/>
                  </a:lnTo>
                  <a:lnTo>
                    <a:pt x="0" y="93872"/>
                  </a:lnTo>
                  <a:lnTo>
                    <a:pt x="2800" y="145215"/>
                  </a:lnTo>
                  <a:lnTo>
                    <a:pt x="4979" y="170294"/>
                  </a:lnTo>
                  <a:lnTo>
                    <a:pt x="7692" y="170584"/>
                  </a:lnTo>
                  <a:lnTo>
                    <a:pt x="14771" y="158718"/>
                  </a:lnTo>
                  <a:lnTo>
                    <a:pt x="43469" y="100966"/>
                  </a:lnTo>
                  <a:lnTo>
                    <a:pt x="68832" y="68266"/>
                  </a:lnTo>
                  <a:lnTo>
                    <a:pt x="94756" y="52813"/>
                  </a:lnTo>
                  <a:lnTo>
                    <a:pt x="125068" y="43912"/>
                  </a:lnTo>
                  <a:lnTo>
                    <a:pt x="153775" y="45036"/>
                  </a:lnTo>
                  <a:lnTo>
                    <a:pt x="177706" y="54676"/>
                  </a:lnTo>
                  <a:lnTo>
                    <a:pt x="235233" y="95900"/>
                  </a:lnTo>
                  <a:lnTo>
                    <a:pt x="250472" y="119430"/>
                  </a:lnTo>
                  <a:lnTo>
                    <a:pt x="260338" y="165652"/>
                  </a:lnTo>
                  <a:lnTo>
                    <a:pt x="248704" y="217942"/>
                  </a:lnTo>
                  <a:lnTo>
                    <a:pt x="225959" y="257472"/>
                  </a:lnTo>
                  <a:lnTo>
                    <a:pt x="167050" y="307603"/>
                  </a:lnTo>
                  <a:lnTo>
                    <a:pt x="104336" y="341420"/>
                  </a:lnTo>
                  <a:lnTo>
                    <a:pt x="86247" y="34940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218822" y="13919967"/>
              <a:ext cx="580804" cy="737817"/>
            </a:xfrm>
            <a:custGeom>
              <a:avLst/>
              <a:gdLst/>
              <a:ahLst/>
              <a:cxnLst/>
              <a:rect l="0" t="0" r="0" b="0"/>
              <a:pathLst>
                <a:path w="580804" h="737817">
                  <a:moveTo>
                    <a:pt x="7899" y="373052"/>
                  </a:moveTo>
                  <a:lnTo>
                    <a:pt x="3837" y="428649"/>
                  </a:lnTo>
                  <a:lnTo>
                    <a:pt x="0" y="455653"/>
                  </a:lnTo>
                  <a:lnTo>
                    <a:pt x="9950" y="510228"/>
                  </a:lnTo>
                  <a:lnTo>
                    <a:pt x="26586" y="565022"/>
                  </a:lnTo>
                  <a:lnTo>
                    <a:pt x="55488" y="618333"/>
                  </a:lnTo>
                  <a:lnTo>
                    <a:pt x="110136" y="678734"/>
                  </a:lnTo>
                  <a:lnTo>
                    <a:pt x="168083" y="715726"/>
                  </a:lnTo>
                  <a:lnTo>
                    <a:pt x="211633" y="731019"/>
                  </a:lnTo>
                  <a:lnTo>
                    <a:pt x="266537" y="737816"/>
                  </a:lnTo>
                  <a:lnTo>
                    <a:pt x="328287" y="734363"/>
                  </a:lnTo>
                  <a:lnTo>
                    <a:pt x="390087" y="709135"/>
                  </a:lnTo>
                  <a:lnTo>
                    <a:pt x="447896" y="661188"/>
                  </a:lnTo>
                  <a:lnTo>
                    <a:pt x="508098" y="604063"/>
                  </a:lnTo>
                  <a:lnTo>
                    <a:pt x="545179" y="549362"/>
                  </a:lnTo>
                  <a:lnTo>
                    <a:pt x="563533" y="496048"/>
                  </a:lnTo>
                  <a:lnTo>
                    <a:pt x="573759" y="449044"/>
                  </a:lnTo>
                  <a:lnTo>
                    <a:pt x="580803" y="385750"/>
                  </a:lnTo>
                  <a:lnTo>
                    <a:pt x="575612" y="335679"/>
                  </a:lnTo>
                  <a:lnTo>
                    <a:pt x="568464" y="293979"/>
                  </a:lnTo>
                  <a:lnTo>
                    <a:pt x="555874" y="231299"/>
                  </a:lnTo>
                  <a:lnTo>
                    <a:pt x="538433" y="183785"/>
                  </a:lnTo>
                  <a:lnTo>
                    <a:pt x="505242" y="126780"/>
                  </a:lnTo>
                  <a:lnTo>
                    <a:pt x="469345" y="73035"/>
                  </a:lnTo>
                  <a:lnTo>
                    <a:pt x="423784" y="21948"/>
                  </a:lnTo>
                  <a:lnTo>
                    <a:pt x="381819" y="1230"/>
                  </a:lnTo>
                  <a:lnTo>
                    <a:pt x="323512" y="0"/>
                  </a:lnTo>
                  <a:lnTo>
                    <a:pt x="272550" y="9284"/>
                  </a:lnTo>
                  <a:lnTo>
                    <a:pt x="235783" y="28961"/>
                  </a:lnTo>
                  <a:lnTo>
                    <a:pt x="205592" y="61369"/>
                  </a:lnTo>
                  <a:lnTo>
                    <a:pt x="168092" y="124211"/>
                  </a:lnTo>
                  <a:lnTo>
                    <a:pt x="142032" y="178797"/>
                  </a:lnTo>
                  <a:lnTo>
                    <a:pt x="123984" y="241015"/>
                  </a:lnTo>
                  <a:lnTo>
                    <a:pt x="110511" y="300244"/>
                  </a:lnTo>
                  <a:lnTo>
                    <a:pt x="106826" y="343232"/>
                  </a:lnTo>
                  <a:lnTo>
                    <a:pt x="104751" y="402980"/>
                  </a:lnTo>
                  <a:lnTo>
                    <a:pt x="104265" y="444753"/>
                  </a:lnTo>
                  <a:lnTo>
                    <a:pt x="108054" y="502970"/>
                  </a:lnTo>
                  <a:lnTo>
                    <a:pt x="122888" y="553227"/>
                  </a:lnTo>
                  <a:lnTo>
                    <a:pt x="142519" y="602650"/>
                  </a:lnTo>
                  <a:lnTo>
                    <a:pt x="172433" y="66098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858683" y="13764414"/>
              <a:ext cx="530147" cy="747089"/>
            </a:xfrm>
            <a:custGeom>
              <a:avLst/>
              <a:gdLst/>
              <a:ahLst/>
              <a:cxnLst/>
              <a:rect l="0" t="0" r="0" b="0"/>
              <a:pathLst>
                <a:path w="530147" h="747089">
                  <a:moveTo>
                    <a:pt x="53598" y="240669"/>
                  </a:moveTo>
                  <a:lnTo>
                    <a:pt x="39041" y="255226"/>
                  </a:lnTo>
                  <a:lnTo>
                    <a:pt x="17771" y="309336"/>
                  </a:lnTo>
                  <a:lnTo>
                    <a:pt x="5065" y="365458"/>
                  </a:lnTo>
                  <a:lnTo>
                    <a:pt x="1558" y="418517"/>
                  </a:lnTo>
                  <a:lnTo>
                    <a:pt x="0" y="469520"/>
                  </a:lnTo>
                  <a:lnTo>
                    <a:pt x="830" y="520626"/>
                  </a:lnTo>
                  <a:lnTo>
                    <a:pt x="6278" y="578887"/>
                  </a:lnTo>
                  <a:lnTo>
                    <a:pt x="17840" y="624080"/>
                  </a:lnTo>
                  <a:lnTo>
                    <a:pt x="36183" y="660923"/>
                  </a:lnTo>
                  <a:lnTo>
                    <a:pt x="64648" y="697610"/>
                  </a:lnTo>
                  <a:lnTo>
                    <a:pt x="122211" y="737967"/>
                  </a:lnTo>
                  <a:lnTo>
                    <a:pt x="165344" y="747088"/>
                  </a:lnTo>
                  <a:lnTo>
                    <a:pt x="224328" y="743655"/>
                  </a:lnTo>
                  <a:lnTo>
                    <a:pt x="270750" y="728928"/>
                  </a:lnTo>
                  <a:lnTo>
                    <a:pt x="320102" y="696654"/>
                  </a:lnTo>
                  <a:lnTo>
                    <a:pt x="383456" y="636952"/>
                  </a:lnTo>
                  <a:lnTo>
                    <a:pt x="430388" y="583185"/>
                  </a:lnTo>
                  <a:lnTo>
                    <a:pt x="467476" y="528554"/>
                  </a:lnTo>
                  <a:lnTo>
                    <a:pt x="491053" y="469688"/>
                  </a:lnTo>
                  <a:lnTo>
                    <a:pt x="510380" y="407109"/>
                  </a:lnTo>
                  <a:lnTo>
                    <a:pt x="524273" y="357355"/>
                  </a:lnTo>
                  <a:lnTo>
                    <a:pt x="529394" y="313858"/>
                  </a:lnTo>
                  <a:lnTo>
                    <a:pt x="530146" y="267105"/>
                  </a:lnTo>
                  <a:lnTo>
                    <a:pt x="522004" y="204998"/>
                  </a:lnTo>
                  <a:lnTo>
                    <a:pt x="508420" y="142078"/>
                  </a:lnTo>
                  <a:lnTo>
                    <a:pt x="484251" y="91612"/>
                  </a:lnTo>
                  <a:lnTo>
                    <a:pt x="447298" y="41787"/>
                  </a:lnTo>
                  <a:lnTo>
                    <a:pt x="415454" y="17196"/>
                  </a:lnTo>
                  <a:lnTo>
                    <a:pt x="376926" y="4237"/>
                  </a:lnTo>
                  <a:lnTo>
                    <a:pt x="334412" y="0"/>
                  </a:lnTo>
                  <a:lnTo>
                    <a:pt x="290125" y="3195"/>
                  </a:lnTo>
                  <a:lnTo>
                    <a:pt x="236925" y="20838"/>
                  </a:lnTo>
                  <a:lnTo>
                    <a:pt x="178872" y="62965"/>
                  </a:lnTo>
                  <a:lnTo>
                    <a:pt x="159549" y="83993"/>
                  </a:lnTo>
                  <a:lnTo>
                    <a:pt x="122318" y="143084"/>
                  </a:lnTo>
                  <a:lnTo>
                    <a:pt x="85624" y="206498"/>
                  </a:lnTo>
                  <a:lnTo>
                    <a:pt x="65457" y="259660"/>
                  </a:lnTo>
                  <a:lnTo>
                    <a:pt x="49833" y="314006"/>
                  </a:lnTo>
                  <a:lnTo>
                    <a:pt x="42833" y="375982"/>
                  </a:lnTo>
                  <a:lnTo>
                    <a:pt x="40761" y="435310"/>
                  </a:lnTo>
                  <a:lnTo>
                    <a:pt x="47425" y="491483"/>
                  </a:lnTo>
                  <a:lnTo>
                    <a:pt x="63325" y="554112"/>
                  </a:lnTo>
                  <a:lnTo>
                    <a:pt x="77073" y="602368"/>
                  </a:lnTo>
                  <a:lnTo>
                    <a:pt x="81020" y="6245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247719" y="13896897"/>
            <a:ext cx="342781" cy="560657"/>
            <a:chOff x="1247719" y="13896897"/>
            <a:chExt cx="342781" cy="560657"/>
          </a:xfrm>
        </p:grpSpPr>
        <p:sp>
          <p:nvSpPr>
            <p:cNvPr id="65" name="Freeform 64"/>
            <p:cNvSpPr/>
            <p:nvPr/>
          </p:nvSpPr>
          <p:spPr>
            <a:xfrm>
              <a:off x="1336419" y="13896897"/>
              <a:ext cx="140767" cy="184737"/>
            </a:xfrm>
            <a:custGeom>
              <a:avLst/>
              <a:gdLst/>
              <a:ahLst/>
              <a:cxnLst/>
              <a:rect l="0" t="0" r="0" b="0"/>
              <a:pathLst>
                <a:path w="140767" h="184737">
                  <a:moveTo>
                    <a:pt x="7279" y="149320"/>
                  </a:moveTo>
                  <a:lnTo>
                    <a:pt x="0" y="171156"/>
                  </a:lnTo>
                  <a:lnTo>
                    <a:pt x="3950" y="177588"/>
                  </a:lnTo>
                  <a:lnTo>
                    <a:pt x="24589" y="184736"/>
                  </a:lnTo>
                  <a:lnTo>
                    <a:pt x="35577" y="180548"/>
                  </a:lnTo>
                  <a:lnTo>
                    <a:pt x="55911" y="159645"/>
                  </a:lnTo>
                  <a:lnTo>
                    <a:pt x="77210" y="113617"/>
                  </a:lnTo>
                  <a:lnTo>
                    <a:pt x="80001" y="83178"/>
                  </a:lnTo>
                  <a:lnTo>
                    <a:pt x="78612" y="68661"/>
                  </a:lnTo>
                  <a:lnTo>
                    <a:pt x="73116" y="60508"/>
                  </a:lnTo>
                  <a:lnTo>
                    <a:pt x="64881" y="56595"/>
                  </a:lnTo>
                  <a:lnTo>
                    <a:pt x="54821" y="55510"/>
                  </a:lnTo>
                  <a:lnTo>
                    <a:pt x="45068" y="59358"/>
                  </a:lnTo>
                  <a:lnTo>
                    <a:pt x="26105" y="75821"/>
                  </a:lnTo>
                  <a:lnTo>
                    <a:pt x="5578" y="110784"/>
                  </a:lnTo>
                  <a:lnTo>
                    <a:pt x="2968" y="136764"/>
                  </a:lnTo>
                  <a:lnTo>
                    <a:pt x="4405" y="150091"/>
                  </a:lnTo>
                  <a:lnTo>
                    <a:pt x="11457" y="158974"/>
                  </a:lnTo>
                  <a:lnTo>
                    <a:pt x="35542" y="168846"/>
                  </a:lnTo>
                  <a:lnTo>
                    <a:pt x="47450" y="168431"/>
                  </a:lnTo>
                  <a:lnTo>
                    <a:pt x="68805" y="159845"/>
                  </a:lnTo>
                  <a:lnTo>
                    <a:pt x="84390" y="141810"/>
                  </a:lnTo>
                  <a:lnTo>
                    <a:pt x="106809" y="92992"/>
                  </a:lnTo>
                  <a:lnTo>
                    <a:pt x="108391" y="62332"/>
                  </a:lnTo>
                  <a:lnTo>
                    <a:pt x="106680" y="45623"/>
                  </a:lnTo>
                  <a:lnTo>
                    <a:pt x="99445" y="36008"/>
                  </a:lnTo>
                  <a:lnTo>
                    <a:pt x="88528" y="31123"/>
                  </a:lnTo>
                  <a:lnTo>
                    <a:pt x="75156" y="29388"/>
                  </a:lnTo>
                  <a:lnTo>
                    <a:pt x="63195" y="35849"/>
                  </a:lnTo>
                  <a:lnTo>
                    <a:pt x="41779" y="63341"/>
                  </a:lnTo>
                  <a:lnTo>
                    <a:pt x="19871" y="114366"/>
                  </a:lnTo>
                  <a:lnTo>
                    <a:pt x="16938" y="145973"/>
                  </a:lnTo>
                  <a:lnTo>
                    <a:pt x="18288" y="160800"/>
                  </a:lnTo>
                  <a:lnTo>
                    <a:pt x="25283" y="169161"/>
                  </a:lnTo>
                  <a:lnTo>
                    <a:pt x="36039" y="173212"/>
                  </a:lnTo>
                  <a:lnTo>
                    <a:pt x="49305" y="174388"/>
                  </a:lnTo>
                  <a:lnTo>
                    <a:pt x="61195" y="169080"/>
                  </a:lnTo>
                  <a:lnTo>
                    <a:pt x="82532" y="146930"/>
                  </a:lnTo>
                  <a:lnTo>
                    <a:pt x="94046" y="112710"/>
                  </a:lnTo>
                  <a:lnTo>
                    <a:pt x="96116" y="76681"/>
                  </a:lnTo>
                  <a:lnTo>
                    <a:pt x="86880" y="50512"/>
                  </a:lnTo>
                  <a:lnTo>
                    <a:pt x="78628" y="43838"/>
                  </a:lnTo>
                  <a:lnTo>
                    <a:pt x="68556" y="40913"/>
                  </a:lnTo>
                  <a:lnTo>
                    <a:pt x="57271" y="40485"/>
                  </a:lnTo>
                  <a:lnTo>
                    <a:pt x="46701" y="46294"/>
                  </a:lnTo>
                  <a:lnTo>
                    <a:pt x="26831" y="68999"/>
                  </a:lnTo>
                  <a:lnTo>
                    <a:pt x="5793" y="116041"/>
                  </a:lnTo>
                  <a:lnTo>
                    <a:pt x="3064" y="146717"/>
                  </a:lnTo>
                  <a:lnTo>
                    <a:pt x="4469" y="161296"/>
                  </a:lnTo>
                  <a:lnTo>
                    <a:pt x="13023" y="169492"/>
                  </a:lnTo>
                  <a:lnTo>
                    <a:pt x="42840" y="174536"/>
                  </a:lnTo>
                  <a:lnTo>
                    <a:pt x="69296" y="167637"/>
                  </a:lnTo>
                  <a:lnTo>
                    <a:pt x="91210" y="152890"/>
                  </a:lnTo>
                  <a:lnTo>
                    <a:pt x="119154" y="118892"/>
                  </a:lnTo>
                  <a:lnTo>
                    <a:pt x="132159" y="93139"/>
                  </a:lnTo>
                  <a:lnTo>
                    <a:pt x="140766" y="38389"/>
                  </a:lnTo>
                  <a:lnTo>
                    <a:pt x="137404" y="23568"/>
                  </a:lnTo>
                  <a:lnTo>
                    <a:pt x="130592" y="12164"/>
                  </a:lnTo>
                  <a:lnTo>
                    <a:pt x="121481" y="3038"/>
                  </a:lnTo>
                  <a:lnTo>
                    <a:pt x="112359" y="0"/>
                  </a:lnTo>
                  <a:lnTo>
                    <a:pt x="103231" y="1024"/>
                  </a:lnTo>
                  <a:lnTo>
                    <a:pt x="94099" y="4752"/>
                  </a:lnTo>
                  <a:lnTo>
                    <a:pt x="75827" y="29206"/>
                  </a:lnTo>
                  <a:lnTo>
                    <a:pt x="48410" y="81740"/>
                  </a:lnTo>
                  <a:lnTo>
                    <a:pt x="20990" y="1356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302564" y="14279308"/>
              <a:ext cx="287936" cy="10918"/>
            </a:xfrm>
            <a:custGeom>
              <a:avLst/>
              <a:gdLst/>
              <a:ahLst/>
              <a:cxnLst/>
              <a:rect l="0" t="0" r="0" b="0"/>
              <a:pathLst>
                <a:path w="287936" h="10918">
                  <a:moveTo>
                    <a:pt x="0" y="0"/>
                  </a:moveTo>
                  <a:lnTo>
                    <a:pt x="35886" y="9423"/>
                  </a:lnTo>
                  <a:lnTo>
                    <a:pt x="89007" y="10917"/>
                  </a:lnTo>
                  <a:lnTo>
                    <a:pt x="138093" y="3913"/>
                  </a:lnTo>
                  <a:lnTo>
                    <a:pt x="198003" y="1160"/>
                  </a:lnTo>
                  <a:lnTo>
                    <a:pt x="261425" y="230"/>
                  </a:lnTo>
                  <a:lnTo>
                    <a:pt x="2879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247719" y="14430130"/>
              <a:ext cx="260514" cy="27424"/>
            </a:xfrm>
            <a:custGeom>
              <a:avLst/>
              <a:gdLst/>
              <a:ahLst/>
              <a:cxnLst/>
              <a:rect l="0" t="0" r="0" b="0"/>
              <a:pathLst>
                <a:path w="260514" h="27424">
                  <a:moveTo>
                    <a:pt x="0" y="27423"/>
                  </a:moveTo>
                  <a:lnTo>
                    <a:pt x="55597" y="12508"/>
                  </a:lnTo>
                  <a:lnTo>
                    <a:pt x="100264" y="3705"/>
                  </a:lnTo>
                  <a:lnTo>
                    <a:pt x="156156" y="1098"/>
                  </a:lnTo>
                  <a:lnTo>
                    <a:pt x="212834" y="326"/>
                  </a:lnTo>
                  <a:lnTo>
                    <a:pt x="26051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911575" y="13593781"/>
            <a:ext cx="2667967" cy="910471"/>
            <a:chOff x="1911575" y="13593781"/>
            <a:chExt cx="2667967" cy="910471"/>
          </a:xfrm>
        </p:grpSpPr>
        <p:sp>
          <p:nvSpPr>
            <p:cNvPr id="69" name="Freeform 68"/>
            <p:cNvSpPr/>
            <p:nvPr/>
          </p:nvSpPr>
          <p:spPr>
            <a:xfrm>
              <a:off x="1911575" y="13593781"/>
              <a:ext cx="2667967" cy="910471"/>
            </a:xfrm>
            <a:custGeom>
              <a:avLst/>
              <a:gdLst/>
              <a:ahLst/>
              <a:cxnLst/>
              <a:rect l="0" t="0" r="0" b="0"/>
              <a:pathLst>
                <a:path w="2667967" h="910471">
                  <a:moveTo>
                    <a:pt x="35416" y="877483"/>
                  </a:moveTo>
                  <a:lnTo>
                    <a:pt x="13579" y="884762"/>
                  </a:lnTo>
                  <a:lnTo>
                    <a:pt x="7147" y="879289"/>
                  </a:lnTo>
                  <a:lnTo>
                    <a:pt x="0" y="852895"/>
                  </a:lnTo>
                  <a:lnTo>
                    <a:pt x="3255" y="802489"/>
                  </a:lnTo>
                  <a:lnTo>
                    <a:pt x="13868" y="748957"/>
                  </a:lnTo>
                  <a:lnTo>
                    <a:pt x="26661" y="687225"/>
                  </a:lnTo>
                  <a:lnTo>
                    <a:pt x="47379" y="627970"/>
                  </a:lnTo>
                  <a:lnTo>
                    <a:pt x="72815" y="579097"/>
                  </a:lnTo>
                  <a:lnTo>
                    <a:pt x="94695" y="557989"/>
                  </a:lnTo>
                  <a:lnTo>
                    <a:pt x="106928" y="550227"/>
                  </a:lnTo>
                  <a:lnTo>
                    <a:pt x="118130" y="549624"/>
                  </a:lnTo>
                  <a:lnTo>
                    <a:pt x="128645" y="553791"/>
                  </a:lnTo>
                  <a:lnTo>
                    <a:pt x="138702" y="561139"/>
                  </a:lnTo>
                  <a:lnTo>
                    <a:pt x="153939" y="585555"/>
                  </a:lnTo>
                  <a:lnTo>
                    <a:pt x="171083" y="637623"/>
                  </a:lnTo>
                  <a:lnTo>
                    <a:pt x="181026" y="679470"/>
                  </a:lnTo>
                  <a:lnTo>
                    <a:pt x="190524" y="723461"/>
                  </a:lnTo>
                  <a:lnTo>
                    <a:pt x="199823" y="768403"/>
                  </a:lnTo>
                  <a:lnTo>
                    <a:pt x="207511" y="812245"/>
                  </a:lnTo>
                  <a:lnTo>
                    <a:pt x="213362" y="869663"/>
                  </a:lnTo>
                  <a:lnTo>
                    <a:pt x="220130" y="901430"/>
                  </a:lnTo>
                  <a:lnTo>
                    <a:pt x="227115" y="908683"/>
                  </a:lnTo>
                  <a:lnTo>
                    <a:pt x="236341" y="910470"/>
                  </a:lnTo>
                  <a:lnTo>
                    <a:pt x="247063" y="908616"/>
                  </a:lnTo>
                  <a:lnTo>
                    <a:pt x="255734" y="901285"/>
                  </a:lnTo>
                  <a:lnTo>
                    <a:pt x="280597" y="849796"/>
                  </a:lnTo>
                  <a:lnTo>
                    <a:pt x="289115" y="819474"/>
                  </a:lnTo>
                  <a:lnTo>
                    <a:pt x="295433" y="758055"/>
                  </a:lnTo>
                  <a:lnTo>
                    <a:pt x="302310" y="708620"/>
                  </a:lnTo>
                  <a:lnTo>
                    <a:pt x="306382" y="656180"/>
                  </a:lnTo>
                  <a:lnTo>
                    <a:pt x="308192" y="602404"/>
                  </a:lnTo>
                  <a:lnTo>
                    <a:pt x="308996" y="548035"/>
                  </a:lnTo>
                  <a:lnTo>
                    <a:pt x="309354" y="493401"/>
                  </a:lnTo>
                  <a:lnTo>
                    <a:pt x="309512" y="441697"/>
                  </a:lnTo>
                  <a:lnTo>
                    <a:pt x="309602" y="378329"/>
                  </a:lnTo>
                  <a:lnTo>
                    <a:pt x="309628" y="320957"/>
                  </a:lnTo>
                  <a:lnTo>
                    <a:pt x="312683" y="268412"/>
                  </a:lnTo>
                  <a:lnTo>
                    <a:pt x="324196" y="243184"/>
                  </a:lnTo>
                  <a:lnTo>
                    <a:pt x="336102" y="235237"/>
                  </a:lnTo>
                  <a:lnTo>
                    <a:pt x="389253" y="222531"/>
                  </a:lnTo>
                  <a:lnTo>
                    <a:pt x="431353" y="214159"/>
                  </a:lnTo>
                  <a:lnTo>
                    <a:pt x="475455" y="209423"/>
                  </a:lnTo>
                  <a:lnTo>
                    <a:pt x="520447" y="205795"/>
                  </a:lnTo>
                  <a:lnTo>
                    <a:pt x="565835" y="199103"/>
                  </a:lnTo>
                  <a:lnTo>
                    <a:pt x="619656" y="186772"/>
                  </a:lnTo>
                  <a:lnTo>
                    <a:pt x="662233" y="177954"/>
                  </a:lnTo>
                  <a:lnTo>
                    <a:pt x="708579" y="170480"/>
                  </a:lnTo>
                  <a:lnTo>
                    <a:pt x="768931" y="164750"/>
                  </a:lnTo>
                  <a:lnTo>
                    <a:pt x="825408" y="154079"/>
                  </a:lnTo>
                  <a:lnTo>
                    <a:pt x="880736" y="142793"/>
                  </a:lnTo>
                  <a:lnTo>
                    <a:pt x="935724" y="137248"/>
                  </a:lnTo>
                  <a:lnTo>
                    <a:pt x="990612" y="128158"/>
                  </a:lnTo>
                  <a:lnTo>
                    <a:pt x="1045469" y="123264"/>
                  </a:lnTo>
                  <a:lnTo>
                    <a:pt x="1100317" y="112841"/>
                  </a:lnTo>
                  <a:lnTo>
                    <a:pt x="1156687" y="101628"/>
                  </a:lnTo>
                  <a:lnTo>
                    <a:pt x="1219431" y="96106"/>
                  </a:lnTo>
                  <a:lnTo>
                    <a:pt x="1278817" y="87021"/>
                  </a:lnTo>
                  <a:lnTo>
                    <a:pt x="1321842" y="84361"/>
                  </a:lnTo>
                  <a:lnTo>
                    <a:pt x="1366355" y="79116"/>
                  </a:lnTo>
                  <a:lnTo>
                    <a:pt x="1410006" y="73231"/>
                  </a:lnTo>
                  <a:lnTo>
                    <a:pt x="1470365" y="68394"/>
                  </a:lnTo>
                  <a:lnTo>
                    <a:pt x="1513617" y="61865"/>
                  </a:lnTo>
                  <a:lnTo>
                    <a:pt x="1558231" y="57945"/>
                  </a:lnTo>
                  <a:lnTo>
                    <a:pt x="1603450" y="56204"/>
                  </a:lnTo>
                  <a:lnTo>
                    <a:pt x="1648939" y="55431"/>
                  </a:lnTo>
                  <a:lnTo>
                    <a:pt x="1694548" y="51023"/>
                  </a:lnTo>
                  <a:lnTo>
                    <a:pt x="1738686" y="45511"/>
                  </a:lnTo>
                  <a:lnTo>
                    <a:pt x="1799318" y="40883"/>
                  </a:lnTo>
                  <a:lnTo>
                    <a:pt x="1842634" y="34401"/>
                  </a:lnTo>
                  <a:lnTo>
                    <a:pt x="1887277" y="30507"/>
                  </a:lnTo>
                  <a:lnTo>
                    <a:pt x="1930986" y="27251"/>
                  </a:lnTo>
                  <a:lnTo>
                    <a:pt x="1989853" y="18377"/>
                  </a:lnTo>
                  <a:lnTo>
                    <a:pt x="2045890" y="15071"/>
                  </a:lnTo>
                  <a:lnTo>
                    <a:pt x="2101088" y="14091"/>
                  </a:lnTo>
                  <a:lnTo>
                    <a:pt x="2160608" y="12277"/>
                  </a:lnTo>
                  <a:lnTo>
                    <a:pt x="2214462" y="6454"/>
                  </a:lnTo>
                  <a:lnTo>
                    <a:pt x="2269881" y="2850"/>
                  </a:lnTo>
                  <a:lnTo>
                    <a:pt x="2323458" y="1248"/>
                  </a:lnTo>
                  <a:lnTo>
                    <a:pt x="2372661" y="537"/>
                  </a:lnTo>
                  <a:lnTo>
                    <a:pt x="2419920" y="220"/>
                  </a:lnTo>
                  <a:lnTo>
                    <a:pt x="2464792" y="79"/>
                  </a:lnTo>
                  <a:lnTo>
                    <a:pt x="2524314" y="0"/>
                  </a:lnTo>
                  <a:lnTo>
                    <a:pt x="2580545" y="1499"/>
                  </a:lnTo>
                  <a:lnTo>
                    <a:pt x="2641952" y="10821"/>
                  </a:lnTo>
                  <a:lnTo>
                    <a:pt x="2667966" y="136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501215" y="13936528"/>
              <a:ext cx="266802" cy="459782"/>
            </a:xfrm>
            <a:custGeom>
              <a:avLst/>
              <a:gdLst/>
              <a:ahLst/>
              <a:cxnLst/>
              <a:rect l="0" t="0" r="0" b="0"/>
              <a:pathLst>
                <a:path w="266802" h="459782">
                  <a:moveTo>
                    <a:pt x="172469" y="0"/>
                  </a:moveTo>
                  <a:lnTo>
                    <a:pt x="201585" y="7278"/>
                  </a:lnTo>
                  <a:lnTo>
                    <a:pt x="224004" y="23039"/>
                  </a:lnTo>
                  <a:lnTo>
                    <a:pt x="234248" y="33641"/>
                  </a:lnTo>
                  <a:lnTo>
                    <a:pt x="255945" y="84956"/>
                  </a:lnTo>
                  <a:lnTo>
                    <a:pt x="264743" y="148405"/>
                  </a:lnTo>
                  <a:lnTo>
                    <a:pt x="266801" y="192912"/>
                  </a:lnTo>
                  <a:lnTo>
                    <a:pt x="263897" y="252671"/>
                  </a:lnTo>
                  <a:lnTo>
                    <a:pt x="249326" y="299322"/>
                  </a:lnTo>
                  <a:lnTo>
                    <a:pt x="225711" y="346154"/>
                  </a:lnTo>
                  <a:lnTo>
                    <a:pt x="195354" y="394562"/>
                  </a:lnTo>
                  <a:lnTo>
                    <a:pt x="144150" y="444585"/>
                  </a:lnTo>
                  <a:lnTo>
                    <a:pt x="113163" y="456583"/>
                  </a:lnTo>
                  <a:lnTo>
                    <a:pt x="96369" y="459781"/>
                  </a:lnTo>
                  <a:lnTo>
                    <a:pt x="65521" y="455211"/>
                  </a:lnTo>
                  <a:lnTo>
                    <a:pt x="38099" y="441500"/>
                  </a:lnTo>
                  <a:lnTo>
                    <a:pt x="15755" y="420172"/>
                  </a:lnTo>
                  <a:lnTo>
                    <a:pt x="3793" y="391396"/>
                  </a:lnTo>
                  <a:lnTo>
                    <a:pt x="0" y="358292"/>
                  </a:lnTo>
                  <a:lnTo>
                    <a:pt x="3393" y="323267"/>
                  </a:lnTo>
                  <a:lnTo>
                    <a:pt x="18104" y="291450"/>
                  </a:lnTo>
                  <a:lnTo>
                    <a:pt x="52081" y="251907"/>
                  </a:lnTo>
                  <a:lnTo>
                    <a:pt x="64788" y="241064"/>
                  </a:lnTo>
                  <a:lnTo>
                    <a:pt x="79353" y="235359"/>
                  </a:lnTo>
                  <a:lnTo>
                    <a:pt x="111787" y="233083"/>
                  </a:lnTo>
                  <a:lnTo>
                    <a:pt x="138390" y="241213"/>
                  </a:lnTo>
                  <a:lnTo>
                    <a:pt x="149750" y="247647"/>
                  </a:lnTo>
                  <a:lnTo>
                    <a:pt x="166434" y="266982"/>
                  </a:lnTo>
                  <a:lnTo>
                    <a:pt x="194526" y="329921"/>
                  </a:lnTo>
                  <a:lnTo>
                    <a:pt x="209383" y="375957"/>
                  </a:lnTo>
                  <a:lnTo>
                    <a:pt x="213603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934197" y="14142196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061210" y="13871784"/>
              <a:ext cx="232684" cy="444841"/>
            </a:xfrm>
            <a:custGeom>
              <a:avLst/>
              <a:gdLst/>
              <a:ahLst/>
              <a:cxnLst/>
              <a:rect l="0" t="0" r="0" b="0"/>
              <a:pathLst>
                <a:path w="232684" h="444841">
                  <a:moveTo>
                    <a:pt x="160922" y="23610"/>
                  </a:moveTo>
                  <a:lnTo>
                    <a:pt x="139086" y="9052"/>
                  </a:lnTo>
                  <a:lnTo>
                    <a:pt x="96391" y="0"/>
                  </a:lnTo>
                  <a:lnTo>
                    <a:pt x="70796" y="6008"/>
                  </a:lnTo>
                  <a:lnTo>
                    <a:pt x="29537" y="34691"/>
                  </a:lnTo>
                  <a:lnTo>
                    <a:pt x="8580" y="68027"/>
                  </a:lnTo>
                  <a:lnTo>
                    <a:pt x="0" y="114128"/>
                  </a:lnTo>
                  <a:lnTo>
                    <a:pt x="4737" y="159105"/>
                  </a:lnTo>
                  <a:lnTo>
                    <a:pt x="11095" y="167261"/>
                  </a:lnTo>
                  <a:lnTo>
                    <a:pt x="19904" y="171174"/>
                  </a:lnTo>
                  <a:lnTo>
                    <a:pt x="30347" y="172261"/>
                  </a:lnTo>
                  <a:lnTo>
                    <a:pt x="50075" y="165342"/>
                  </a:lnTo>
                  <a:lnTo>
                    <a:pt x="94846" y="143353"/>
                  </a:lnTo>
                  <a:lnTo>
                    <a:pt x="124953" y="141829"/>
                  </a:lnTo>
                  <a:lnTo>
                    <a:pt x="186657" y="153267"/>
                  </a:lnTo>
                  <a:lnTo>
                    <a:pt x="197884" y="160322"/>
                  </a:lnTo>
                  <a:lnTo>
                    <a:pt x="214421" y="180349"/>
                  </a:lnTo>
                  <a:lnTo>
                    <a:pt x="232296" y="224599"/>
                  </a:lnTo>
                  <a:lnTo>
                    <a:pt x="232683" y="276304"/>
                  </a:lnTo>
                  <a:lnTo>
                    <a:pt x="215871" y="330219"/>
                  </a:lnTo>
                  <a:lnTo>
                    <a:pt x="191591" y="377509"/>
                  </a:lnTo>
                  <a:lnTo>
                    <a:pt x="157822" y="413187"/>
                  </a:lnTo>
                  <a:lnTo>
                    <a:pt x="118870" y="435777"/>
                  </a:lnTo>
                  <a:lnTo>
                    <a:pt x="63825" y="444840"/>
                  </a:lnTo>
                  <a:lnTo>
                    <a:pt x="37532" y="442897"/>
                  </a:lnTo>
                  <a:lnTo>
                    <a:pt x="10099" y="4349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496356" y="14087351"/>
              <a:ext cx="13713" cy="1"/>
            </a:xfrm>
            <a:custGeom>
              <a:avLst/>
              <a:gdLst/>
              <a:ahLst/>
              <a:cxnLst/>
              <a:rect l="0" t="0" r="0" b="0"/>
              <a:pathLst>
                <a:path w="13713" h="1">
                  <a:moveTo>
                    <a:pt x="13712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561477" y="13826838"/>
              <a:ext cx="230720" cy="449952"/>
            </a:xfrm>
            <a:custGeom>
              <a:avLst/>
              <a:gdLst/>
              <a:ahLst/>
              <a:cxnLst/>
              <a:rect l="0" t="0" r="0" b="0"/>
              <a:pathLst>
                <a:path w="230720" h="449952">
                  <a:moveTo>
                    <a:pt x="167970" y="0"/>
                  </a:moveTo>
                  <a:lnTo>
                    <a:pt x="138855" y="0"/>
                  </a:lnTo>
                  <a:lnTo>
                    <a:pt x="98912" y="14557"/>
                  </a:lnTo>
                  <a:lnTo>
                    <a:pt x="41644" y="59621"/>
                  </a:lnTo>
                  <a:lnTo>
                    <a:pt x="18893" y="85914"/>
                  </a:lnTo>
                  <a:lnTo>
                    <a:pt x="3704" y="117912"/>
                  </a:lnTo>
                  <a:lnTo>
                    <a:pt x="0" y="152447"/>
                  </a:lnTo>
                  <a:lnTo>
                    <a:pt x="1145" y="170188"/>
                  </a:lnTo>
                  <a:lnTo>
                    <a:pt x="8002" y="182014"/>
                  </a:lnTo>
                  <a:lnTo>
                    <a:pt x="18668" y="189900"/>
                  </a:lnTo>
                  <a:lnTo>
                    <a:pt x="31872" y="195156"/>
                  </a:lnTo>
                  <a:lnTo>
                    <a:pt x="43722" y="195613"/>
                  </a:lnTo>
                  <a:lnTo>
                    <a:pt x="101409" y="173855"/>
                  </a:lnTo>
                  <a:lnTo>
                    <a:pt x="148417" y="174574"/>
                  </a:lnTo>
                  <a:lnTo>
                    <a:pt x="175022" y="184739"/>
                  </a:lnTo>
                  <a:lnTo>
                    <a:pt x="186383" y="191716"/>
                  </a:lnTo>
                  <a:lnTo>
                    <a:pt x="216929" y="230650"/>
                  </a:lnTo>
                  <a:lnTo>
                    <a:pt x="230719" y="280780"/>
                  </a:lnTo>
                  <a:lnTo>
                    <a:pt x="227526" y="326949"/>
                  </a:lnTo>
                  <a:lnTo>
                    <a:pt x="211275" y="381971"/>
                  </a:lnTo>
                  <a:lnTo>
                    <a:pt x="187233" y="413976"/>
                  </a:lnTo>
                  <a:lnTo>
                    <a:pt x="164344" y="433330"/>
                  </a:lnTo>
                  <a:lnTo>
                    <a:pt x="134873" y="443964"/>
                  </a:lnTo>
                  <a:lnTo>
                    <a:pt x="84021" y="449951"/>
                  </a:lnTo>
                  <a:lnTo>
                    <a:pt x="52962" y="449827"/>
                  </a:lnTo>
                  <a:lnTo>
                    <a:pt x="17146" y="4387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017382" y="14046217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158416" y="13740960"/>
              <a:ext cx="146902" cy="229864"/>
            </a:xfrm>
            <a:custGeom>
              <a:avLst/>
              <a:gdLst/>
              <a:ahLst/>
              <a:cxnLst/>
              <a:rect l="0" t="0" r="0" b="0"/>
              <a:pathLst>
                <a:path w="146902" h="229864">
                  <a:moveTo>
                    <a:pt x="146901" y="17323"/>
                  </a:moveTo>
                  <a:lnTo>
                    <a:pt x="132343" y="2765"/>
                  </a:lnTo>
                  <a:lnTo>
                    <a:pt x="121961" y="0"/>
                  </a:lnTo>
                  <a:lnTo>
                    <a:pt x="94176" y="990"/>
                  </a:lnTo>
                  <a:lnTo>
                    <a:pt x="69638" y="10571"/>
                  </a:lnTo>
                  <a:lnTo>
                    <a:pt x="48576" y="26510"/>
                  </a:lnTo>
                  <a:lnTo>
                    <a:pt x="21112" y="61177"/>
                  </a:lnTo>
                  <a:lnTo>
                    <a:pt x="4173" y="101919"/>
                  </a:lnTo>
                  <a:lnTo>
                    <a:pt x="0" y="150384"/>
                  </a:lnTo>
                  <a:lnTo>
                    <a:pt x="11467" y="208478"/>
                  </a:lnTo>
                  <a:lnTo>
                    <a:pt x="15478" y="222456"/>
                  </a:lnTo>
                  <a:lnTo>
                    <a:pt x="21199" y="228728"/>
                  </a:lnTo>
                  <a:lnTo>
                    <a:pt x="28060" y="229863"/>
                  </a:lnTo>
                  <a:lnTo>
                    <a:pt x="42285" y="224521"/>
                  </a:lnTo>
                  <a:lnTo>
                    <a:pt x="64634" y="2092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181916" y="13888115"/>
              <a:ext cx="265956" cy="363771"/>
            </a:xfrm>
            <a:custGeom>
              <a:avLst/>
              <a:gdLst/>
              <a:ahLst/>
              <a:cxnLst/>
              <a:rect l="0" t="0" r="0" b="0"/>
              <a:pathLst>
                <a:path w="265956" h="363771">
                  <a:moveTo>
                    <a:pt x="137113" y="7279"/>
                  </a:moveTo>
                  <a:lnTo>
                    <a:pt x="158949" y="0"/>
                  </a:lnTo>
                  <a:lnTo>
                    <a:pt x="181857" y="488"/>
                  </a:lnTo>
                  <a:lnTo>
                    <a:pt x="194365" y="2752"/>
                  </a:lnTo>
                  <a:lnTo>
                    <a:pt x="216387" y="17455"/>
                  </a:lnTo>
                  <a:lnTo>
                    <a:pt x="234808" y="39224"/>
                  </a:lnTo>
                  <a:lnTo>
                    <a:pt x="259047" y="94503"/>
                  </a:lnTo>
                  <a:lnTo>
                    <a:pt x="265955" y="128312"/>
                  </a:lnTo>
                  <a:lnTo>
                    <a:pt x="259756" y="181606"/>
                  </a:lnTo>
                  <a:lnTo>
                    <a:pt x="239299" y="234469"/>
                  </a:lnTo>
                  <a:lnTo>
                    <a:pt x="212417" y="278231"/>
                  </a:lnTo>
                  <a:lnTo>
                    <a:pt x="188863" y="300870"/>
                  </a:lnTo>
                  <a:lnTo>
                    <a:pt x="127078" y="329282"/>
                  </a:lnTo>
                  <a:lnTo>
                    <a:pt x="69283" y="349566"/>
                  </a:lnTo>
                  <a:lnTo>
                    <a:pt x="31701" y="359561"/>
                  </a:lnTo>
                  <a:lnTo>
                    <a:pt x="0" y="3637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864723" y="13531129"/>
            <a:ext cx="2795649" cy="1103441"/>
            <a:chOff x="1864723" y="13531129"/>
            <a:chExt cx="2795649" cy="1103441"/>
          </a:xfrm>
        </p:grpSpPr>
        <p:sp>
          <p:nvSpPr>
            <p:cNvPr id="79" name="Freeform 78"/>
            <p:cNvSpPr/>
            <p:nvPr/>
          </p:nvSpPr>
          <p:spPr>
            <a:xfrm>
              <a:off x="3483535" y="13596542"/>
              <a:ext cx="1176837" cy="1038028"/>
            </a:xfrm>
            <a:custGeom>
              <a:avLst/>
              <a:gdLst/>
              <a:ahLst/>
              <a:cxnLst/>
              <a:rect l="0" t="0" r="0" b="0"/>
              <a:pathLst>
                <a:path w="1176837" h="1038028">
                  <a:moveTo>
                    <a:pt x="808071" y="10917"/>
                  </a:moveTo>
                  <a:lnTo>
                    <a:pt x="745439" y="9393"/>
                  </a:lnTo>
                  <a:lnTo>
                    <a:pt x="689642" y="1493"/>
                  </a:lnTo>
                  <a:lnTo>
                    <a:pt x="636038" y="0"/>
                  </a:lnTo>
                  <a:lnTo>
                    <a:pt x="587486" y="7004"/>
                  </a:lnTo>
                  <a:lnTo>
                    <a:pt x="527734" y="11282"/>
                  </a:lnTo>
                  <a:lnTo>
                    <a:pt x="469235" y="23044"/>
                  </a:lnTo>
                  <a:lnTo>
                    <a:pt x="405859" y="43625"/>
                  </a:lnTo>
                  <a:lnTo>
                    <a:pt x="347810" y="63096"/>
                  </a:lnTo>
                  <a:lnTo>
                    <a:pt x="292016" y="96456"/>
                  </a:lnTo>
                  <a:lnTo>
                    <a:pt x="236889" y="135288"/>
                  </a:lnTo>
                  <a:lnTo>
                    <a:pt x="183485" y="177262"/>
                  </a:lnTo>
                  <a:lnTo>
                    <a:pt x="127784" y="237142"/>
                  </a:lnTo>
                  <a:lnTo>
                    <a:pt x="79710" y="293773"/>
                  </a:lnTo>
                  <a:lnTo>
                    <a:pt x="47029" y="353038"/>
                  </a:lnTo>
                  <a:lnTo>
                    <a:pt x="25327" y="404284"/>
                  </a:lnTo>
                  <a:lnTo>
                    <a:pt x="9248" y="462972"/>
                  </a:lnTo>
                  <a:lnTo>
                    <a:pt x="3616" y="506368"/>
                  </a:lnTo>
                  <a:lnTo>
                    <a:pt x="1113" y="552568"/>
                  </a:lnTo>
                  <a:lnTo>
                    <a:pt x="0" y="603571"/>
                  </a:lnTo>
                  <a:lnTo>
                    <a:pt x="3568" y="656709"/>
                  </a:lnTo>
                  <a:lnTo>
                    <a:pt x="10232" y="706225"/>
                  </a:lnTo>
                  <a:lnTo>
                    <a:pt x="22549" y="762844"/>
                  </a:lnTo>
                  <a:lnTo>
                    <a:pt x="37371" y="821938"/>
                  </a:lnTo>
                  <a:lnTo>
                    <a:pt x="72967" y="879643"/>
                  </a:lnTo>
                  <a:lnTo>
                    <a:pt x="116279" y="934263"/>
                  </a:lnTo>
                  <a:lnTo>
                    <a:pt x="152150" y="957534"/>
                  </a:lnTo>
                  <a:lnTo>
                    <a:pt x="206281" y="981357"/>
                  </a:lnTo>
                  <a:lnTo>
                    <a:pt x="256006" y="1000434"/>
                  </a:lnTo>
                  <a:lnTo>
                    <a:pt x="299685" y="1015735"/>
                  </a:lnTo>
                  <a:lnTo>
                    <a:pt x="343953" y="1025248"/>
                  </a:lnTo>
                  <a:lnTo>
                    <a:pt x="397652" y="1033030"/>
                  </a:lnTo>
                  <a:lnTo>
                    <a:pt x="451987" y="1036489"/>
                  </a:lnTo>
                  <a:lnTo>
                    <a:pt x="498480" y="1038027"/>
                  </a:lnTo>
                  <a:lnTo>
                    <a:pt x="554853" y="1034830"/>
                  </a:lnTo>
                  <a:lnTo>
                    <a:pt x="614847" y="1020101"/>
                  </a:lnTo>
                  <a:lnTo>
                    <a:pt x="664151" y="1007005"/>
                  </a:lnTo>
                  <a:lnTo>
                    <a:pt x="725982" y="987408"/>
                  </a:lnTo>
                  <a:lnTo>
                    <a:pt x="775962" y="965833"/>
                  </a:lnTo>
                  <a:lnTo>
                    <a:pt x="834568" y="940061"/>
                  </a:lnTo>
                  <a:lnTo>
                    <a:pt x="890155" y="906080"/>
                  </a:lnTo>
                  <a:lnTo>
                    <a:pt x="945147" y="860603"/>
                  </a:lnTo>
                  <a:lnTo>
                    <a:pt x="1006455" y="811286"/>
                  </a:lnTo>
                  <a:lnTo>
                    <a:pt x="1054515" y="754253"/>
                  </a:lnTo>
                  <a:lnTo>
                    <a:pt x="1100529" y="695059"/>
                  </a:lnTo>
                  <a:lnTo>
                    <a:pt x="1133068" y="641352"/>
                  </a:lnTo>
                  <a:lnTo>
                    <a:pt x="1153707" y="592291"/>
                  </a:lnTo>
                  <a:lnTo>
                    <a:pt x="1170995" y="529510"/>
                  </a:lnTo>
                  <a:lnTo>
                    <a:pt x="1175038" y="485158"/>
                  </a:lnTo>
                  <a:lnTo>
                    <a:pt x="1176836" y="440054"/>
                  </a:lnTo>
                  <a:lnTo>
                    <a:pt x="1173572" y="394618"/>
                  </a:lnTo>
                  <a:lnTo>
                    <a:pt x="1167043" y="349033"/>
                  </a:lnTo>
                  <a:lnTo>
                    <a:pt x="1159063" y="303382"/>
                  </a:lnTo>
                  <a:lnTo>
                    <a:pt x="1138727" y="256691"/>
                  </a:lnTo>
                  <a:lnTo>
                    <a:pt x="1093612" y="193249"/>
                  </a:lnTo>
                  <a:lnTo>
                    <a:pt x="1052640" y="150763"/>
                  </a:lnTo>
                  <a:lnTo>
                    <a:pt x="993098" y="108338"/>
                  </a:lnTo>
                  <a:lnTo>
                    <a:pt x="966479" y="90778"/>
                  </a:lnTo>
                  <a:lnTo>
                    <a:pt x="910190" y="72328"/>
                  </a:lnTo>
                  <a:lnTo>
                    <a:pt x="851193" y="58736"/>
                  </a:lnTo>
                  <a:lnTo>
                    <a:pt x="802861" y="55022"/>
                  </a:lnTo>
                  <a:lnTo>
                    <a:pt x="754973" y="53372"/>
                  </a:lnTo>
                  <a:lnTo>
                    <a:pt x="708299" y="54161"/>
                  </a:lnTo>
                  <a:lnTo>
                    <a:pt x="662164" y="59590"/>
                  </a:lnTo>
                  <a:lnTo>
                    <a:pt x="600643" y="78492"/>
                  </a:lnTo>
                  <a:lnTo>
                    <a:pt x="547558" y="1068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864723" y="13531129"/>
              <a:ext cx="1892147" cy="515089"/>
            </a:xfrm>
            <a:custGeom>
              <a:avLst/>
              <a:gdLst/>
              <a:ahLst/>
              <a:cxnLst/>
              <a:rect l="0" t="0" r="0" b="0"/>
              <a:pathLst>
                <a:path w="1892147" h="515089">
                  <a:moveTo>
                    <a:pt x="1892146" y="515088"/>
                  </a:moveTo>
                  <a:lnTo>
                    <a:pt x="1892146" y="455428"/>
                  </a:lnTo>
                  <a:lnTo>
                    <a:pt x="1889099" y="421540"/>
                  </a:lnTo>
                  <a:lnTo>
                    <a:pt x="1871777" y="369725"/>
                  </a:lnTo>
                  <a:lnTo>
                    <a:pt x="1847440" y="310499"/>
                  </a:lnTo>
                  <a:lnTo>
                    <a:pt x="1806465" y="254789"/>
                  </a:lnTo>
                  <a:lnTo>
                    <a:pt x="1752836" y="199774"/>
                  </a:lnTo>
                  <a:lnTo>
                    <a:pt x="1701231" y="160133"/>
                  </a:lnTo>
                  <a:lnTo>
                    <a:pt x="1638374" y="128414"/>
                  </a:lnTo>
                  <a:lnTo>
                    <a:pt x="1594004" y="109127"/>
                  </a:lnTo>
                  <a:lnTo>
                    <a:pt x="1540756" y="88416"/>
                  </a:lnTo>
                  <a:lnTo>
                    <a:pt x="1481818" y="67771"/>
                  </a:lnTo>
                  <a:lnTo>
                    <a:pt x="1435405" y="53650"/>
                  </a:lnTo>
                  <a:lnTo>
                    <a:pt x="1390550" y="44414"/>
                  </a:lnTo>
                  <a:lnTo>
                    <a:pt x="1328465" y="30649"/>
                  </a:lnTo>
                  <a:lnTo>
                    <a:pt x="1278021" y="25558"/>
                  </a:lnTo>
                  <a:lnTo>
                    <a:pt x="1224624" y="21772"/>
                  </a:lnTo>
                  <a:lnTo>
                    <a:pt x="1180579" y="15012"/>
                  </a:lnTo>
                  <a:lnTo>
                    <a:pt x="1128503" y="10990"/>
                  </a:lnTo>
                  <a:lnTo>
                    <a:pt x="1074381" y="9203"/>
                  </a:lnTo>
                  <a:lnTo>
                    <a:pt x="1030013" y="8409"/>
                  </a:lnTo>
                  <a:lnTo>
                    <a:pt x="977794" y="3994"/>
                  </a:lnTo>
                  <a:lnTo>
                    <a:pt x="923608" y="0"/>
                  </a:lnTo>
                  <a:lnTo>
                    <a:pt x="879213" y="3304"/>
                  </a:lnTo>
                  <a:lnTo>
                    <a:pt x="819959" y="6449"/>
                  </a:lnTo>
                  <a:lnTo>
                    <a:pt x="770176" y="11247"/>
                  </a:lnTo>
                  <a:lnTo>
                    <a:pt x="717074" y="18459"/>
                  </a:lnTo>
                  <a:lnTo>
                    <a:pt x="673159" y="26743"/>
                  </a:lnTo>
                  <a:lnTo>
                    <a:pt x="625204" y="35502"/>
                  </a:lnTo>
                  <a:lnTo>
                    <a:pt x="576468" y="45996"/>
                  </a:lnTo>
                  <a:lnTo>
                    <a:pt x="516294" y="67511"/>
                  </a:lnTo>
                  <a:lnTo>
                    <a:pt x="454244" y="89202"/>
                  </a:lnTo>
                  <a:lnTo>
                    <a:pt x="397976" y="108156"/>
                  </a:lnTo>
                  <a:lnTo>
                    <a:pt x="342850" y="137517"/>
                  </a:lnTo>
                  <a:lnTo>
                    <a:pt x="281512" y="181682"/>
                  </a:lnTo>
                  <a:lnTo>
                    <a:pt x="222596" y="227183"/>
                  </a:lnTo>
                  <a:lnTo>
                    <a:pt x="172576" y="282284"/>
                  </a:lnTo>
                  <a:lnTo>
                    <a:pt x="116222" y="338986"/>
                  </a:lnTo>
                  <a:lnTo>
                    <a:pt x="68815" y="401619"/>
                  </a:lnTo>
                  <a:lnTo>
                    <a:pt x="32044" y="455772"/>
                  </a:lnTo>
                  <a:lnTo>
                    <a:pt x="0" y="50137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113361" y="13716699"/>
              <a:ext cx="352465" cy="490722"/>
            </a:xfrm>
            <a:custGeom>
              <a:avLst/>
              <a:gdLst/>
              <a:ahLst/>
              <a:cxnLst/>
              <a:rect l="0" t="0" r="0" b="0"/>
              <a:pathLst>
                <a:path w="352465" h="490722">
                  <a:moveTo>
                    <a:pt x="0" y="192405"/>
                  </a:moveTo>
                  <a:lnTo>
                    <a:pt x="33892" y="139537"/>
                  </a:lnTo>
                  <a:lnTo>
                    <a:pt x="76266" y="79383"/>
                  </a:lnTo>
                  <a:lnTo>
                    <a:pt x="134346" y="28736"/>
                  </a:lnTo>
                  <a:lnTo>
                    <a:pt x="163305" y="7435"/>
                  </a:lnTo>
                  <a:lnTo>
                    <a:pt x="191410" y="0"/>
                  </a:lnTo>
                  <a:lnTo>
                    <a:pt x="205303" y="151"/>
                  </a:lnTo>
                  <a:lnTo>
                    <a:pt x="213042" y="4820"/>
                  </a:lnTo>
                  <a:lnTo>
                    <a:pt x="216678" y="12503"/>
                  </a:lnTo>
                  <a:lnTo>
                    <a:pt x="216655" y="33229"/>
                  </a:lnTo>
                  <a:lnTo>
                    <a:pt x="204227" y="83775"/>
                  </a:lnTo>
                  <a:lnTo>
                    <a:pt x="179822" y="137770"/>
                  </a:lnTo>
                  <a:lnTo>
                    <a:pt x="154506" y="186035"/>
                  </a:lnTo>
                  <a:lnTo>
                    <a:pt x="118655" y="245993"/>
                  </a:lnTo>
                  <a:lnTo>
                    <a:pt x="82232" y="305909"/>
                  </a:lnTo>
                  <a:lnTo>
                    <a:pt x="52975" y="368697"/>
                  </a:lnTo>
                  <a:lnTo>
                    <a:pt x="53598" y="376965"/>
                  </a:lnTo>
                  <a:lnTo>
                    <a:pt x="58584" y="380954"/>
                  </a:lnTo>
                  <a:lnTo>
                    <a:pt x="66478" y="382090"/>
                  </a:lnTo>
                  <a:lnTo>
                    <a:pt x="87437" y="371167"/>
                  </a:lnTo>
                  <a:lnTo>
                    <a:pt x="150073" y="315852"/>
                  </a:lnTo>
                  <a:lnTo>
                    <a:pt x="201795" y="271974"/>
                  </a:lnTo>
                  <a:lnTo>
                    <a:pt x="251848" y="231766"/>
                  </a:lnTo>
                  <a:lnTo>
                    <a:pt x="299925" y="214395"/>
                  </a:lnTo>
                  <a:lnTo>
                    <a:pt x="334905" y="209797"/>
                  </a:lnTo>
                  <a:lnTo>
                    <a:pt x="345147" y="216189"/>
                  </a:lnTo>
                  <a:lnTo>
                    <a:pt x="350452" y="228067"/>
                  </a:lnTo>
                  <a:lnTo>
                    <a:pt x="352464" y="243602"/>
                  </a:lnTo>
                  <a:lnTo>
                    <a:pt x="346576" y="273052"/>
                  </a:lnTo>
                  <a:lnTo>
                    <a:pt x="325248" y="329197"/>
                  </a:lnTo>
                  <a:lnTo>
                    <a:pt x="295418" y="384299"/>
                  </a:lnTo>
                  <a:lnTo>
                    <a:pt x="260185" y="439195"/>
                  </a:lnTo>
                  <a:lnTo>
                    <a:pt x="222383" y="490721"/>
                  </a:lnTo>
                  <a:lnTo>
                    <a:pt x="225952" y="490308"/>
                  </a:lnTo>
                  <a:lnTo>
                    <a:pt x="246801" y="4803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387585" y="14128485"/>
              <a:ext cx="82268" cy="178246"/>
            </a:xfrm>
            <a:custGeom>
              <a:avLst/>
              <a:gdLst/>
              <a:ahLst/>
              <a:cxnLst/>
              <a:rect l="0" t="0" r="0" b="0"/>
              <a:pathLst>
                <a:path w="82268" h="178246">
                  <a:moveTo>
                    <a:pt x="82267" y="0"/>
                  </a:moveTo>
                  <a:lnTo>
                    <a:pt x="63289" y="56933"/>
                  </a:lnTo>
                  <a:lnTo>
                    <a:pt x="35510" y="119955"/>
                  </a:lnTo>
                  <a:lnTo>
                    <a:pt x="0" y="17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357409" y="14839976"/>
            <a:ext cx="745406" cy="385406"/>
            <a:chOff x="1357409" y="14839976"/>
            <a:chExt cx="745406" cy="385406"/>
          </a:xfrm>
        </p:grpSpPr>
        <p:sp>
          <p:nvSpPr>
            <p:cNvPr id="84" name="Freeform 83"/>
            <p:cNvSpPr/>
            <p:nvPr/>
          </p:nvSpPr>
          <p:spPr>
            <a:xfrm>
              <a:off x="1357409" y="15060847"/>
              <a:ext cx="274225" cy="54845"/>
            </a:xfrm>
            <a:custGeom>
              <a:avLst/>
              <a:gdLst/>
              <a:ahLst/>
              <a:cxnLst/>
              <a:rect l="0" t="0" r="0" b="0"/>
              <a:pathLst>
                <a:path w="274225" h="54845">
                  <a:moveTo>
                    <a:pt x="0" y="0"/>
                  </a:moveTo>
                  <a:lnTo>
                    <a:pt x="51685" y="1524"/>
                  </a:lnTo>
                  <a:lnTo>
                    <a:pt x="113128" y="14915"/>
                  </a:lnTo>
                  <a:lnTo>
                    <a:pt x="165553" y="27778"/>
                  </a:lnTo>
                  <a:lnTo>
                    <a:pt x="219681" y="41239"/>
                  </a:lnTo>
                  <a:lnTo>
                    <a:pt x="274224" y="5484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371120" y="15225381"/>
              <a:ext cx="233092" cy="1"/>
            </a:xfrm>
            <a:custGeom>
              <a:avLst/>
              <a:gdLst/>
              <a:ahLst/>
              <a:cxnLst/>
              <a:rect l="0" t="0" r="0" b="0"/>
              <a:pathLst>
                <a:path w="233092" h="1">
                  <a:moveTo>
                    <a:pt x="0" y="0"/>
                  </a:moveTo>
                  <a:lnTo>
                    <a:pt x="53209" y="0"/>
                  </a:lnTo>
                  <a:lnTo>
                    <a:pt x="105989" y="0"/>
                  </a:lnTo>
                  <a:lnTo>
                    <a:pt x="160222" y="0"/>
                  </a:lnTo>
                  <a:lnTo>
                    <a:pt x="216891" y="0"/>
                  </a:lnTo>
                  <a:lnTo>
                    <a:pt x="23309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1892146" y="14839976"/>
              <a:ext cx="210669" cy="385406"/>
            </a:xfrm>
            <a:custGeom>
              <a:avLst/>
              <a:gdLst/>
              <a:ahLst/>
              <a:cxnLst/>
              <a:rect l="0" t="0" r="0" b="0"/>
              <a:pathLst>
                <a:path w="210669" h="385406">
                  <a:moveTo>
                    <a:pt x="150823" y="42624"/>
                  </a:moveTo>
                  <a:lnTo>
                    <a:pt x="105376" y="4457"/>
                  </a:lnTo>
                  <a:lnTo>
                    <a:pt x="93103" y="420"/>
                  </a:lnTo>
                  <a:lnTo>
                    <a:pt x="67278" y="0"/>
                  </a:lnTo>
                  <a:lnTo>
                    <a:pt x="44628" y="8953"/>
                  </a:lnTo>
                  <a:lnTo>
                    <a:pt x="34322" y="15607"/>
                  </a:lnTo>
                  <a:lnTo>
                    <a:pt x="18809" y="35187"/>
                  </a:lnTo>
                  <a:lnTo>
                    <a:pt x="8359" y="60648"/>
                  </a:lnTo>
                  <a:lnTo>
                    <a:pt x="2477" y="110766"/>
                  </a:lnTo>
                  <a:lnTo>
                    <a:pt x="734" y="171658"/>
                  </a:lnTo>
                  <a:lnTo>
                    <a:pt x="217" y="216784"/>
                  </a:lnTo>
                  <a:lnTo>
                    <a:pt x="1587" y="198500"/>
                  </a:lnTo>
                  <a:lnTo>
                    <a:pt x="7307" y="175889"/>
                  </a:lnTo>
                  <a:lnTo>
                    <a:pt x="14012" y="166506"/>
                  </a:lnTo>
                  <a:lnTo>
                    <a:pt x="33650" y="152021"/>
                  </a:lnTo>
                  <a:lnTo>
                    <a:pt x="77680" y="142578"/>
                  </a:lnTo>
                  <a:lnTo>
                    <a:pt x="122042" y="147060"/>
                  </a:lnTo>
                  <a:lnTo>
                    <a:pt x="164132" y="165314"/>
                  </a:lnTo>
                  <a:lnTo>
                    <a:pt x="183652" y="185515"/>
                  </a:lnTo>
                  <a:lnTo>
                    <a:pt x="203207" y="226645"/>
                  </a:lnTo>
                  <a:lnTo>
                    <a:pt x="210668" y="258476"/>
                  </a:lnTo>
                  <a:lnTo>
                    <a:pt x="208906" y="287859"/>
                  </a:lnTo>
                  <a:lnTo>
                    <a:pt x="192070" y="330095"/>
                  </a:lnTo>
                  <a:lnTo>
                    <a:pt x="172202" y="349650"/>
                  </a:lnTo>
                  <a:lnTo>
                    <a:pt x="131258" y="369224"/>
                  </a:lnTo>
                  <a:lnTo>
                    <a:pt x="80533" y="380610"/>
                  </a:lnTo>
                  <a:lnTo>
                    <a:pt x="35033" y="383983"/>
                  </a:lnTo>
                  <a:lnTo>
                    <a:pt x="0" y="38540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Freeform 87"/>
          <p:cNvSpPr/>
          <p:nvPr/>
        </p:nvSpPr>
        <p:spPr>
          <a:xfrm>
            <a:off x="2145380" y="14663229"/>
            <a:ext cx="1186443" cy="640140"/>
          </a:xfrm>
          <a:custGeom>
            <a:avLst/>
            <a:gdLst/>
            <a:ahLst/>
            <a:cxnLst/>
            <a:rect l="0" t="0" r="0" b="0"/>
            <a:pathLst>
              <a:path w="1186443" h="640140">
                <a:moveTo>
                  <a:pt x="7279" y="630707"/>
                </a:moveTo>
                <a:lnTo>
                  <a:pt x="0" y="608871"/>
                </a:lnTo>
                <a:lnTo>
                  <a:pt x="489" y="585963"/>
                </a:lnTo>
                <a:lnTo>
                  <a:pt x="13216" y="534015"/>
                </a:lnTo>
                <a:lnTo>
                  <a:pt x="25965" y="493384"/>
                </a:lnTo>
                <a:lnTo>
                  <a:pt x="33448" y="485837"/>
                </a:lnTo>
                <a:lnTo>
                  <a:pt x="43006" y="482329"/>
                </a:lnTo>
                <a:lnTo>
                  <a:pt x="53949" y="481513"/>
                </a:lnTo>
                <a:lnTo>
                  <a:pt x="62768" y="487065"/>
                </a:lnTo>
                <a:lnTo>
                  <a:pt x="76629" y="509482"/>
                </a:lnTo>
                <a:lnTo>
                  <a:pt x="85719" y="563643"/>
                </a:lnTo>
                <a:lnTo>
                  <a:pt x="87845" y="605980"/>
                </a:lnTo>
                <a:lnTo>
                  <a:pt x="90313" y="638000"/>
                </a:lnTo>
                <a:lnTo>
                  <a:pt x="93104" y="640139"/>
                </a:lnTo>
                <a:lnTo>
                  <a:pt x="96489" y="636995"/>
                </a:lnTo>
                <a:lnTo>
                  <a:pt x="108530" y="603456"/>
                </a:lnTo>
                <a:lnTo>
                  <a:pt x="114468" y="547644"/>
                </a:lnTo>
                <a:lnTo>
                  <a:pt x="115857" y="504923"/>
                </a:lnTo>
                <a:lnTo>
                  <a:pt x="116639" y="442108"/>
                </a:lnTo>
                <a:lnTo>
                  <a:pt x="116871" y="380837"/>
                </a:lnTo>
                <a:lnTo>
                  <a:pt x="116925" y="335314"/>
                </a:lnTo>
                <a:lnTo>
                  <a:pt x="116949" y="284614"/>
                </a:lnTo>
                <a:lnTo>
                  <a:pt x="124241" y="226515"/>
                </a:lnTo>
                <a:lnTo>
                  <a:pt x="136051" y="165796"/>
                </a:lnTo>
                <a:lnTo>
                  <a:pt x="149198" y="114120"/>
                </a:lnTo>
                <a:lnTo>
                  <a:pt x="170021" y="77143"/>
                </a:lnTo>
                <a:lnTo>
                  <a:pt x="181283" y="69707"/>
                </a:lnTo>
                <a:lnTo>
                  <a:pt x="239080" y="53711"/>
                </a:lnTo>
                <a:lnTo>
                  <a:pt x="289246" y="44855"/>
                </a:lnTo>
                <a:lnTo>
                  <a:pt x="352353" y="42232"/>
                </a:lnTo>
                <a:lnTo>
                  <a:pt x="411169" y="37392"/>
                </a:lnTo>
                <a:lnTo>
                  <a:pt x="461605" y="30372"/>
                </a:lnTo>
                <a:lnTo>
                  <a:pt x="511081" y="24228"/>
                </a:lnTo>
                <a:lnTo>
                  <a:pt x="558749" y="12759"/>
                </a:lnTo>
                <a:lnTo>
                  <a:pt x="615529" y="3775"/>
                </a:lnTo>
                <a:lnTo>
                  <a:pt x="658479" y="1673"/>
                </a:lnTo>
                <a:lnTo>
                  <a:pt x="702959" y="738"/>
                </a:lnTo>
                <a:lnTo>
                  <a:pt x="763547" y="212"/>
                </a:lnTo>
                <a:lnTo>
                  <a:pt x="805516" y="90"/>
                </a:lnTo>
                <a:lnTo>
                  <a:pt x="867907" y="20"/>
                </a:lnTo>
                <a:lnTo>
                  <a:pt x="924988" y="0"/>
                </a:lnTo>
                <a:lnTo>
                  <a:pt x="980495" y="4057"/>
                </a:lnTo>
                <a:lnTo>
                  <a:pt x="1035536" y="10846"/>
                </a:lnTo>
                <a:lnTo>
                  <a:pt x="1090439" y="12855"/>
                </a:lnTo>
                <a:lnTo>
                  <a:pt x="1141238" y="13452"/>
                </a:lnTo>
                <a:lnTo>
                  <a:pt x="1186442" y="1370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2390599" y="14806146"/>
            <a:ext cx="625866" cy="435436"/>
            <a:chOff x="2390599" y="14806146"/>
            <a:chExt cx="625866" cy="435436"/>
          </a:xfrm>
        </p:grpSpPr>
        <p:sp>
          <p:nvSpPr>
            <p:cNvPr id="89" name="Freeform 88"/>
            <p:cNvSpPr/>
            <p:nvPr/>
          </p:nvSpPr>
          <p:spPr>
            <a:xfrm>
              <a:off x="2390599" y="14870506"/>
              <a:ext cx="196736" cy="371076"/>
            </a:xfrm>
            <a:custGeom>
              <a:avLst/>
              <a:gdLst/>
              <a:ahLst/>
              <a:cxnLst/>
              <a:rect l="0" t="0" r="0" b="0"/>
              <a:pathLst>
                <a:path w="196736" h="371076">
                  <a:moveTo>
                    <a:pt x="77417" y="7279"/>
                  </a:moveTo>
                  <a:lnTo>
                    <a:pt x="99254" y="0"/>
                  </a:lnTo>
                  <a:lnTo>
                    <a:pt x="108733" y="903"/>
                  </a:lnTo>
                  <a:lnTo>
                    <a:pt x="127391" y="10031"/>
                  </a:lnTo>
                  <a:lnTo>
                    <a:pt x="162304" y="39579"/>
                  </a:lnTo>
                  <a:lnTo>
                    <a:pt x="187036" y="77279"/>
                  </a:lnTo>
                  <a:lnTo>
                    <a:pt x="196735" y="124675"/>
                  </a:lnTo>
                  <a:lnTo>
                    <a:pt x="192329" y="177313"/>
                  </a:lnTo>
                  <a:lnTo>
                    <a:pt x="175669" y="240271"/>
                  </a:lnTo>
                  <a:lnTo>
                    <a:pt x="151556" y="290445"/>
                  </a:lnTo>
                  <a:lnTo>
                    <a:pt x="103234" y="345054"/>
                  </a:lnTo>
                  <a:lnTo>
                    <a:pt x="90058" y="355862"/>
                  </a:lnTo>
                  <a:lnTo>
                    <a:pt x="59168" y="367874"/>
                  </a:lnTo>
                  <a:lnTo>
                    <a:pt x="42399" y="371075"/>
                  </a:lnTo>
                  <a:lnTo>
                    <a:pt x="29696" y="368640"/>
                  </a:lnTo>
                  <a:lnTo>
                    <a:pt x="19704" y="362446"/>
                  </a:lnTo>
                  <a:lnTo>
                    <a:pt x="11519" y="353746"/>
                  </a:lnTo>
                  <a:lnTo>
                    <a:pt x="2425" y="327830"/>
                  </a:lnTo>
                  <a:lnTo>
                    <a:pt x="0" y="312387"/>
                  </a:lnTo>
                  <a:lnTo>
                    <a:pt x="5431" y="283042"/>
                  </a:lnTo>
                  <a:lnTo>
                    <a:pt x="25619" y="244888"/>
                  </a:lnTo>
                  <a:lnTo>
                    <a:pt x="43731" y="225619"/>
                  </a:lnTo>
                  <a:lnTo>
                    <a:pt x="67016" y="211976"/>
                  </a:lnTo>
                  <a:lnTo>
                    <a:pt x="79624" y="210777"/>
                  </a:lnTo>
                  <a:lnTo>
                    <a:pt x="105821" y="217568"/>
                  </a:lnTo>
                  <a:lnTo>
                    <a:pt x="128635" y="234806"/>
                  </a:lnTo>
                  <a:lnTo>
                    <a:pt x="147408" y="259225"/>
                  </a:lnTo>
                  <a:lnTo>
                    <a:pt x="173396" y="3226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701107" y="1504231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834501" y="14806146"/>
              <a:ext cx="181964" cy="345863"/>
            </a:xfrm>
            <a:custGeom>
              <a:avLst/>
              <a:gdLst/>
              <a:ahLst/>
              <a:cxnLst/>
              <a:rect l="0" t="0" r="0" b="0"/>
              <a:pathLst>
                <a:path w="181964" h="345863">
                  <a:moveTo>
                    <a:pt x="181963" y="57927"/>
                  </a:moveTo>
                  <a:lnTo>
                    <a:pt x="121225" y="12677"/>
                  </a:lnTo>
                  <a:lnTo>
                    <a:pt x="97077" y="746"/>
                  </a:lnTo>
                  <a:lnTo>
                    <a:pt x="85762" y="0"/>
                  </a:lnTo>
                  <a:lnTo>
                    <a:pt x="65065" y="7299"/>
                  </a:lnTo>
                  <a:lnTo>
                    <a:pt x="45710" y="28824"/>
                  </a:lnTo>
                  <a:lnTo>
                    <a:pt x="15736" y="85018"/>
                  </a:lnTo>
                  <a:lnTo>
                    <a:pt x="0" y="126386"/>
                  </a:lnTo>
                  <a:lnTo>
                    <a:pt x="1239" y="132511"/>
                  </a:lnTo>
                  <a:lnTo>
                    <a:pt x="6636" y="133550"/>
                  </a:lnTo>
                  <a:lnTo>
                    <a:pt x="36067" y="120453"/>
                  </a:lnTo>
                  <a:lnTo>
                    <a:pt x="86958" y="96008"/>
                  </a:lnTo>
                  <a:lnTo>
                    <a:pt x="100345" y="95501"/>
                  </a:lnTo>
                  <a:lnTo>
                    <a:pt x="127407" y="103065"/>
                  </a:lnTo>
                  <a:lnTo>
                    <a:pt x="146544" y="120645"/>
                  </a:lnTo>
                  <a:lnTo>
                    <a:pt x="171243" y="169172"/>
                  </a:lnTo>
                  <a:lnTo>
                    <a:pt x="173136" y="195731"/>
                  </a:lnTo>
                  <a:lnTo>
                    <a:pt x="167376" y="222769"/>
                  </a:lnTo>
                  <a:lnTo>
                    <a:pt x="147003" y="262164"/>
                  </a:lnTo>
                  <a:lnTo>
                    <a:pt x="120145" y="293810"/>
                  </a:lnTo>
                  <a:lnTo>
                    <a:pt x="83919" y="320960"/>
                  </a:lnTo>
                  <a:lnTo>
                    <a:pt x="45763" y="337807"/>
                  </a:lnTo>
                  <a:lnTo>
                    <a:pt x="3718" y="34586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494521" y="15494788"/>
            <a:ext cx="1809879" cy="647308"/>
            <a:chOff x="1494521" y="15494788"/>
            <a:chExt cx="1809879" cy="647308"/>
          </a:xfrm>
        </p:grpSpPr>
        <p:sp>
          <p:nvSpPr>
            <p:cNvPr id="93" name="Freeform 92"/>
            <p:cNvSpPr/>
            <p:nvPr/>
          </p:nvSpPr>
          <p:spPr>
            <a:xfrm>
              <a:off x="1494521" y="15782723"/>
              <a:ext cx="219380" cy="1"/>
            </a:xfrm>
            <a:custGeom>
              <a:avLst/>
              <a:gdLst/>
              <a:ahLst/>
              <a:cxnLst/>
              <a:rect l="0" t="0" r="0" b="0"/>
              <a:pathLst>
                <a:path w="219380" h="1">
                  <a:moveTo>
                    <a:pt x="0" y="0"/>
                  </a:moveTo>
                  <a:lnTo>
                    <a:pt x="59660" y="0"/>
                  </a:lnTo>
                  <a:lnTo>
                    <a:pt x="111116" y="0"/>
                  </a:lnTo>
                  <a:lnTo>
                    <a:pt x="164957" y="0"/>
                  </a:lnTo>
                  <a:lnTo>
                    <a:pt x="21937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535655" y="15947258"/>
              <a:ext cx="191957" cy="41135"/>
            </a:xfrm>
            <a:custGeom>
              <a:avLst/>
              <a:gdLst/>
              <a:ahLst/>
              <a:cxnLst/>
              <a:rect l="0" t="0" r="0" b="0"/>
              <a:pathLst>
                <a:path w="191957" h="41135">
                  <a:moveTo>
                    <a:pt x="0" y="0"/>
                  </a:moveTo>
                  <a:lnTo>
                    <a:pt x="45309" y="10946"/>
                  </a:lnTo>
                  <a:lnTo>
                    <a:pt x="101447" y="23387"/>
                  </a:lnTo>
                  <a:lnTo>
                    <a:pt x="158843" y="37177"/>
                  </a:lnTo>
                  <a:lnTo>
                    <a:pt x="191956" y="411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1933279" y="15615850"/>
              <a:ext cx="309909" cy="526246"/>
            </a:xfrm>
            <a:custGeom>
              <a:avLst/>
              <a:gdLst/>
              <a:ahLst/>
              <a:cxnLst/>
              <a:rect l="0" t="0" r="0" b="0"/>
              <a:pathLst>
                <a:path w="309909" h="526246">
                  <a:moveTo>
                    <a:pt x="274224" y="29762"/>
                  </a:moveTo>
                  <a:lnTo>
                    <a:pt x="214565" y="10785"/>
                  </a:lnTo>
                  <a:lnTo>
                    <a:pt x="182200" y="0"/>
                  </a:lnTo>
                  <a:lnTo>
                    <a:pt x="152581" y="284"/>
                  </a:lnTo>
                  <a:lnTo>
                    <a:pt x="110211" y="16287"/>
                  </a:lnTo>
                  <a:lnTo>
                    <a:pt x="90624" y="40022"/>
                  </a:lnTo>
                  <a:lnTo>
                    <a:pt x="66970" y="87646"/>
                  </a:lnTo>
                  <a:lnTo>
                    <a:pt x="52617" y="122521"/>
                  </a:lnTo>
                  <a:lnTo>
                    <a:pt x="44536" y="176416"/>
                  </a:lnTo>
                  <a:lnTo>
                    <a:pt x="42646" y="212756"/>
                  </a:lnTo>
                  <a:lnTo>
                    <a:pt x="45189" y="220314"/>
                  </a:lnTo>
                  <a:lnTo>
                    <a:pt x="49931" y="220782"/>
                  </a:lnTo>
                  <a:lnTo>
                    <a:pt x="56140" y="216523"/>
                  </a:lnTo>
                  <a:lnTo>
                    <a:pt x="93829" y="158782"/>
                  </a:lnTo>
                  <a:lnTo>
                    <a:pt x="126827" y="137900"/>
                  </a:lnTo>
                  <a:lnTo>
                    <a:pt x="172828" y="129344"/>
                  </a:lnTo>
                  <a:lnTo>
                    <a:pt x="199198" y="135468"/>
                  </a:lnTo>
                  <a:lnTo>
                    <a:pt x="240954" y="164224"/>
                  </a:lnTo>
                  <a:lnTo>
                    <a:pt x="287767" y="223175"/>
                  </a:lnTo>
                  <a:lnTo>
                    <a:pt x="296964" y="236401"/>
                  </a:lnTo>
                  <a:lnTo>
                    <a:pt x="309908" y="291407"/>
                  </a:lnTo>
                  <a:lnTo>
                    <a:pt x="304811" y="329881"/>
                  </a:lnTo>
                  <a:lnTo>
                    <a:pt x="284810" y="385800"/>
                  </a:lnTo>
                  <a:lnTo>
                    <a:pt x="259587" y="432839"/>
                  </a:lnTo>
                  <a:lnTo>
                    <a:pt x="223767" y="476030"/>
                  </a:lnTo>
                  <a:lnTo>
                    <a:pt x="181916" y="504600"/>
                  </a:lnTo>
                  <a:lnTo>
                    <a:pt x="130921" y="525084"/>
                  </a:lnTo>
                  <a:lnTo>
                    <a:pt x="77217" y="526245"/>
                  </a:lnTo>
                  <a:lnTo>
                    <a:pt x="19993" y="505087"/>
                  </a:lnTo>
                  <a:lnTo>
                    <a:pt x="0" y="4959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2344615" y="15494788"/>
              <a:ext cx="959785" cy="593715"/>
            </a:xfrm>
            <a:custGeom>
              <a:avLst/>
              <a:gdLst/>
              <a:ahLst/>
              <a:cxnLst/>
              <a:rect l="0" t="0" r="0" b="0"/>
              <a:pathLst>
                <a:path w="959785" h="593715">
                  <a:moveTo>
                    <a:pt x="0" y="479893"/>
                  </a:moveTo>
                  <a:lnTo>
                    <a:pt x="0" y="420233"/>
                  </a:lnTo>
                  <a:lnTo>
                    <a:pt x="0" y="403556"/>
                  </a:lnTo>
                  <a:lnTo>
                    <a:pt x="3047" y="395485"/>
                  </a:lnTo>
                  <a:lnTo>
                    <a:pt x="8125" y="393152"/>
                  </a:lnTo>
                  <a:lnTo>
                    <a:pt x="14558" y="394642"/>
                  </a:lnTo>
                  <a:lnTo>
                    <a:pt x="18846" y="401730"/>
                  </a:lnTo>
                  <a:lnTo>
                    <a:pt x="29791" y="452829"/>
                  </a:lnTo>
                  <a:lnTo>
                    <a:pt x="37773" y="501836"/>
                  </a:lnTo>
                  <a:lnTo>
                    <a:pt x="40138" y="564599"/>
                  </a:lnTo>
                  <a:lnTo>
                    <a:pt x="39168" y="593714"/>
                  </a:lnTo>
                  <a:lnTo>
                    <a:pt x="36776" y="590813"/>
                  </a:lnTo>
                  <a:lnTo>
                    <a:pt x="31580" y="565754"/>
                  </a:lnTo>
                  <a:lnTo>
                    <a:pt x="29270" y="524147"/>
                  </a:lnTo>
                  <a:lnTo>
                    <a:pt x="28244" y="475184"/>
                  </a:lnTo>
                  <a:lnTo>
                    <a:pt x="27788" y="422955"/>
                  </a:lnTo>
                  <a:lnTo>
                    <a:pt x="27585" y="369273"/>
                  </a:lnTo>
                  <a:lnTo>
                    <a:pt x="27495" y="319008"/>
                  </a:lnTo>
                  <a:lnTo>
                    <a:pt x="28978" y="271276"/>
                  </a:lnTo>
                  <a:lnTo>
                    <a:pt x="34716" y="224673"/>
                  </a:lnTo>
                  <a:lnTo>
                    <a:pt x="46407" y="190755"/>
                  </a:lnTo>
                  <a:lnTo>
                    <a:pt x="53790" y="177445"/>
                  </a:lnTo>
                  <a:lnTo>
                    <a:pt x="66330" y="168571"/>
                  </a:lnTo>
                  <a:lnTo>
                    <a:pt x="118848" y="156083"/>
                  </a:lnTo>
                  <a:lnTo>
                    <a:pt x="175204" y="152382"/>
                  </a:lnTo>
                  <a:lnTo>
                    <a:pt x="236421" y="149763"/>
                  </a:lnTo>
                  <a:lnTo>
                    <a:pt x="286383" y="140014"/>
                  </a:lnTo>
                  <a:lnTo>
                    <a:pt x="337581" y="127477"/>
                  </a:lnTo>
                  <a:lnTo>
                    <a:pt x="400661" y="109593"/>
                  </a:lnTo>
                  <a:lnTo>
                    <a:pt x="453369" y="95950"/>
                  </a:lnTo>
                  <a:lnTo>
                    <a:pt x="507581" y="82260"/>
                  </a:lnTo>
                  <a:lnTo>
                    <a:pt x="562239" y="68555"/>
                  </a:lnTo>
                  <a:lnTo>
                    <a:pt x="617028" y="54844"/>
                  </a:lnTo>
                  <a:lnTo>
                    <a:pt x="667794" y="41135"/>
                  </a:lnTo>
                  <a:lnTo>
                    <a:pt x="723969" y="27423"/>
                  </a:lnTo>
                  <a:lnTo>
                    <a:pt x="772710" y="18282"/>
                  </a:lnTo>
                  <a:lnTo>
                    <a:pt x="824843" y="9142"/>
                  </a:lnTo>
                  <a:lnTo>
                    <a:pt x="870357" y="4063"/>
                  </a:lnTo>
                  <a:lnTo>
                    <a:pt x="922115" y="1203"/>
                  </a:lnTo>
                  <a:lnTo>
                    <a:pt x="95978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618839" y="15769013"/>
              <a:ext cx="41135" cy="287937"/>
            </a:xfrm>
            <a:custGeom>
              <a:avLst/>
              <a:gdLst/>
              <a:ahLst/>
              <a:cxnLst/>
              <a:rect l="0" t="0" r="0" b="0"/>
              <a:pathLst>
                <a:path w="41135" h="287937">
                  <a:moveTo>
                    <a:pt x="41134" y="0"/>
                  </a:moveTo>
                  <a:lnTo>
                    <a:pt x="26576" y="21836"/>
                  </a:lnTo>
                  <a:lnTo>
                    <a:pt x="17524" y="79088"/>
                  </a:lnTo>
                  <a:lnTo>
                    <a:pt x="14841" y="139385"/>
                  </a:lnTo>
                  <a:lnTo>
                    <a:pt x="14046" y="195847"/>
                  </a:lnTo>
                  <a:lnTo>
                    <a:pt x="6532" y="251170"/>
                  </a:lnTo>
                  <a:lnTo>
                    <a:pt x="0" y="2879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730025" y="15685170"/>
              <a:ext cx="230515" cy="370815"/>
            </a:xfrm>
            <a:custGeom>
              <a:avLst/>
              <a:gdLst/>
              <a:ahLst/>
              <a:cxnLst/>
              <a:rect l="0" t="0" r="0" b="0"/>
              <a:pathLst>
                <a:path w="230515" h="370815">
                  <a:moveTo>
                    <a:pt x="67060" y="83843"/>
                  </a:moveTo>
                  <a:lnTo>
                    <a:pt x="67060" y="138574"/>
                  </a:lnTo>
                  <a:lnTo>
                    <a:pt x="67060" y="179262"/>
                  </a:lnTo>
                  <a:lnTo>
                    <a:pt x="67060" y="226800"/>
                  </a:lnTo>
                  <a:lnTo>
                    <a:pt x="67060" y="275350"/>
                  </a:lnTo>
                  <a:lnTo>
                    <a:pt x="70107" y="333897"/>
                  </a:lnTo>
                  <a:lnTo>
                    <a:pt x="81618" y="360528"/>
                  </a:lnTo>
                  <a:lnTo>
                    <a:pt x="93523" y="367325"/>
                  </a:lnTo>
                  <a:lnTo>
                    <a:pt x="127064" y="370814"/>
                  </a:lnTo>
                  <a:lnTo>
                    <a:pt x="142103" y="366565"/>
                  </a:lnTo>
                  <a:lnTo>
                    <a:pt x="166937" y="349656"/>
                  </a:lnTo>
                  <a:lnTo>
                    <a:pt x="198048" y="307162"/>
                  </a:lnTo>
                  <a:lnTo>
                    <a:pt x="219285" y="248698"/>
                  </a:lnTo>
                  <a:lnTo>
                    <a:pt x="227947" y="190411"/>
                  </a:lnTo>
                  <a:lnTo>
                    <a:pt x="230514" y="127266"/>
                  </a:lnTo>
                  <a:lnTo>
                    <a:pt x="216717" y="67594"/>
                  </a:lnTo>
                  <a:lnTo>
                    <a:pt x="193332" y="25876"/>
                  </a:lnTo>
                  <a:lnTo>
                    <a:pt x="167869" y="8314"/>
                  </a:lnTo>
                  <a:lnTo>
                    <a:pt x="152548" y="1497"/>
                  </a:lnTo>
                  <a:lnTo>
                    <a:pt x="137763" y="0"/>
                  </a:lnTo>
                  <a:lnTo>
                    <a:pt x="109148" y="6460"/>
                  </a:lnTo>
                  <a:lnTo>
                    <a:pt x="74622" y="27229"/>
                  </a:lnTo>
                  <a:lnTo>
                    <a:pt x="58741" y="48015"/>
                  </a:lnTo>
                  <a:lnTo>
                    <a:pt x="28854" y="98601"/>
                  </a:lnTo>
                  <a:lnTo>
                    <a:pt x="9866" y="138999"/>
                  </a:lnTo>
                  <a:lnTo>
                    <a:pt x="1871" y="194472"/>
                  </a:lnTo>
                  <a:lnTo>
                    <a:pt x="0" y="237114"/>
                  </a:lnTo>
                  <a:lnTo>
                    <a:pt x="3010" y="295822"/>
                  </a:lnTo>
                  <a:lnTo>
                    <a:pt x="12215" y="34435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087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447800"/>
            <a:ext cx="9892030" cy="49378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6362700"/>
            <a:ext cx="9650476" cy="27538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317500" y="558800"/>
            <a:ext cx="522629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Do practice problems 15 &amp; 16 on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600" y="9410700"/>
            <a:ext cx="437887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Do practice problem 20 on WS.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Assignment: Remainder of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015388" y="596818"/>
            <a:ext cx="454465" cy="294411"/>
          </a:xfrm>
          <a:custGeom>
            <a:avLst/>
            <a:gdLst/>
            <a:ahLst/>
            <a:cxnLst/>
            <a:rect l="0" t="0" r="0" b="0"/>
            <a:pathLst>
              <a:path w="454465" h="294411">
                <a:moveTo>
                  <a:pt x="454464" y="61320"/>
                </a:moveTo>
                <a:lnTo>
                  <a:pt x="418577" y="51897"/>
                </a:lnTo>
                <a:lnTo>
                  <a:pt x="359363" y="48879"/>
                </a:lnTo>
                <a:lnTo>
                  <a:pt x="305046" y="48173"/>
                </a:lnTo>
                <a:lnTo>
                  <a:pt x="243626" y="55055"/>
                </a:lnTo>
                <a:lnTo>
                  <a:pt x="181924" y="59463"/>
                </a:lnTo>
                <a:lnTo>
                  <a:pt x="172222" y="58559"/>
                </a:lnTo>
                <a:lnTo>
                  <a:pt x="170324" y="56432"/>
                </a:lnTo>
                <a:lnTo>
                  <a:pt x="173629" y="53491"/>
                </a:lnTo>
                <a:lnTo>
                  <a:pt x="236911" y="29041"/>
                </a:lnTo>
                <a:lnTo>
                  <a:pt x="298596" y="22810"/>
                </a:lnTo>
                <a:lnTo>
                  <a:pt x="352928" y="13685"/>
                </a:lnTo>
                <a:lnTo>
                  <a:pt x="401568" y="0"/>
                </a:lnTo>
                <a:lnTo>
                  <a:pt x="348153" y="5321"/>
                </a:lnTo>
                <a:lnTo>
                  <a:pt x="297363" y="13412"/>
                </a:lnTo>
                <a:lnTo>
                  <a:pt x="236441" y="32736"/>
                </a:lnTo>
                <a:lnTo>
                  <a:pt x="192522" y="45061"/>
                </a:lnTo>
                <a:lnTo>
                  <a:pt x="147612" y="55617"/>
                </a:lnTo>
                <a:lnTo>
                  <a:pt x="102261" y="65387"/>
                </a:lnTo>
                <a:lnTo>
                  <a:pt x="48460" y="79452"/>
                </a:lnTo>
                <a:lnTo>
                  <a:pt x="0" y="94806"/>
                </a:lnTo>
                <a:lnTo>
                  <a:pt x="50238" y="86329"/>
                </a:lnTo>
                <a:lnTo>
                  <a:pt x="98086" y="80052"/>
                </a:lnTo>
                <a:lnTo>
                  <a:pt x="159283" y="74995"/>
                </a:lnTo>
                <a:lnTo>
                  <a:pt x="217534" y="66049"/>
                </a:lnTo>
                <a:lnTo>
                  <a:pt x="260292" y="63421"/>
                </a:lnTo>
                <a:lnTo>
                  <a:pt x="268648" y="65768"/>
                </a:lnTo>
                <a:lnTo>
                  <a:pt x="268125" y="70379"/>
                </a:lnTo>
                <a:lnTo>
                  <a:pt x="261682" y="76500"/>
                </a:lnTo>
                <a:lnTo>
                  <a:pt x="207555" y="97270"/>
                </a:lnTo>
                <a:lnTo>
                  <a:pt x="156002" y="112936"/>
                </a:lnTo>
                <a:lnTo>
                  <a:pt x="102132" y="134674"/>
                </a:lnTo>
                <a:lnTo>
                  <a:pt x="65797" y="146227"/>
                </a:lnTo>
                <a:lnTo>
                  <a:pt x="61288" y="149918"/>
                </a:lnTo>
                <a:lnTo>
                  <a:pt x="65899" y="152378"/>
                </a:lnTo>
                <a:lnTo>
                  <a:pt x="94382" y="153588"/>
                </a:lnTo>
                <a:lnTo>
                  <a:pt x="142588" y="149047"/>
                </a:lnTo>
                <a:lnTo>
                  <a:pt x="191436" y="146014"/>
                </a:lnTo>
                <a:lnTo>
                  <a:pt x="237014" y="144665"/>
                </a:lnTo>
                <a:lnTo>
                  <a:pt x="298457" y="143906"/>
                </a:lnTo>
                <a:lnTo>
                  <a:pt x="341962" y="143729"/>
                </a:lnTo>
                <a:lnTo>
                  <a:pt x="350517" y="146728"/>
                </a:lnTo>
                <a:lnTo>
                  <a:pt x="350126" y="151775"/>
                </a:lnTo>
                <a:lnTo>
                  <a:pt x="343772" y="158187"/>
                </a:lnTo>
                <a:lnTo>
                  <a:pt x="289788" y="179423"/>
                </a:lnTo>
                <a:lnTo>
                  <a:pt x="236735" y="195169"/>
                </a:lnTo>
                <a:lnTo>
                  <a:pt x="174973" y="216932"/>
                </a:lnTo>
                <a:lnTo>
                  <a:pt x="118926" y="233705"/>
                </a:lnTo>
                <a:lnTo>
                  <a:pt x="87480" y="243563"/>
                </a:lnTo>
                <a:lnTo>
                  <a:pt x="84883" y="245277"/>
                </a:lnTo>
                <a:lnTo>
                  <a:pt x="147636" y="237082"/>
                </a:lnTo>
                <a:lnTo>
                  <a:pt x="203836" y="229321"/>
                </a:lnTo>
                <a:lnTo>
                  <a:pt x="254205" y="220793"/>
                </a:lnTo>
                <a:lnTo>
                  <a:pt x="297919" y="215988"/>
                </a:lnTo>
                <a:lnTo>
                  <a:pt x="352728" y="209219"/>
                </a:lnTo>
                <a:lnTo>
                  <a:pt x="368358" y="205624"/>
                </a:lnTo>
                <a:lnTo>
                  <a:pt x="372684" y="206273"/>
                </a:lnTo>
                <a:lnTo>
                  <a:pt x="369475" y="209753"/>
                </a:lnTo>
                <a:lnTo>
                  <a:pt x="349658" y="220222"/>
                </a:lnTo>
                <a:lnTo>
                  <a:pt x="287283" y="239355"/>
                </a:lnTo>
                <a:lnTo>
                  <a:pt x="238363" y="253214"/>
                </a:lnTo>
                <a:lnTo>
                  <a:pt x="180887" y="271546"/>
                </a:lnTo>
                <a:lnTo>
                  <a:pt x="177624" y="271550"/>
                </a:lnTo>
                <a:lnTo>
                  <a:pt x="190249" y="263429"/>
                </a:lnTo>
                <a:lnTo>
                  <a:pt x="246484" y="244336"/>
                </a:lnTo>
                <a:lnTo>
                  <a:pt x="307247" y="225894"/>
                </a:lnTo>
                <a:lnTo>
                  <a:pt x="324326" y="221310"/>
                </a:lnTo>
                <a:lnTo>
                  <a:pt x="331142" y="222825"/>
                </a:lnTo>
                <a:lnTo>
                  <a:pt x="331116" y="228405"/>
                </a:lnTo>
                <a:lnTo>
                  <a:pt x="326528" y="236695"/>
                </a:lnTo>
                <a:lnTo>
                  <a:pt x="269119" y="270200"/>
                </a:lnTo>
                <a:lnTo>
                  <a:pt x="221373" y="2944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883940" y="3716575"/>
            <a:ext cx="781541" cy="671850"/>
            <a:chOff x="7883940" y="3716575"/>
            <a:chExt cx="781541" cy="671850"/>
          </a:xfrm>
        </p:grpSpPr>
        <p:sp>
          <p:nvSpPr>
            <p:cNvPr id="7" name="Freeform 6"/>
            <p:cNvSpPr/>
            <p:nvPr/>
          </p:nvSpPr>
          <p:spPr>
            <a:xfrm>
              <a:off x="7969003" y="3853687"/>
              <a:ext cx="10917" cy="370204"/>
            </a:xfrm>
            <a:custGeom>
              <a:avLst/>
              <a:gdLst/>
              <a:ahLst/>
              <a:cxnLst/>
              <a:rect l="0" t="0" r="0" b="0"/>
              <a:pathLst>
                <a:path w="10917" h="370204">
                  <a:moveTo>
                    <a:pt x="10916" y="0"/>
                  </a:moveTo>
                  <a:lnTo>
                    <a:pt x="10916" y="54733"/>
                  </a:lnTo>
                  <a:lnTo>
                    <a:pt x="10916" y="115412"/>
                  </a:lnTo>
                  <a:lnTo>
                    <a:pt x="9392" y="171139"/>
                  </a:lnTo>
                  <a:lnTo>
                    <a:pt x="1493" y="220321"/>
                  </a:lnTo>
                  <a:lnTo>
                    <a:pt x="0" y="280259"/>
                  </a:lnTo>
                  <a:lnTo>
                    <a:pt x="8308" y="343690"/>
                  </a:lnTo>
                  <a:lnTo>
                    <a:pt x="10916" y="3702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7883940" y="3785131"/>
              <a:ext cx="296224" cy="493605"/>
            </a:xfrm>
            <a:custGeom>
              <a:avLst/>
              <a:gdLst/>
              <a:ahLst/>
              <a:cxnLst/>
              <a:rect l="0" t="0" r="0" b="0"/>
              <a:pathLst>
                <a:path w="296224" h="493605">
                  <a:moveTo>
                    <a:pt x="0" y="0"/>
                  </a:moveTo>
                  <a:lnTo>
                    <a:pt x="36394" y="0"/>
                  </a:lnTo>
                  <a:lnTo>
                    <a:pt x="70512" y="12188"/>
                  </a:lnTo>
                  <a:lnTo>
                    <a:pt x="119919" y="36620"/>
                  </a:lnTo>
                  <a:lnTo>
                    <a:pt x="147753" y="51315"/>
                  </a:lnTo>
                  <a:lnTo>
                    <a:pt x="209568" y="113348"/>
                  </a:lnTo>
                  <a:lnTo>
                    <a:pt x="255855" y="167123"/>
                  </a:lnTo>
                  <a:lnTo>
                    <a:pt x="283339" y="220993"/>
                  </a:lnTo>
                  <a:lnTo>
                    <a:pt x="296223" y="277919"/>
                  </a:lnTo>
                  <a:lnTo>
                    <a:pt x="291111" y="314969"/>
                  </a:lnTo>
                  <a:lnTo>
                    <a:pt x="271103" y="361962"/>
                  </a:lnTo>
                  <a:lnTo>
                    <a:pt x="253032" y="383298"/>
                  </a:lnTo>
                  <a:lnTo>
                    <a:pt x="198251" y="421901"/>
                  </a:lnTo>
                  <a:lnTo>
                    <a:pt x="139936" y="446375"/>
                  </a:lnTo>
                  <a:lnTo>
                    <a:pt x="78764" y="469943"/>
                  </a:lnTo>
                  <a:lnTo>
                    <a:pt x="27423" y="4936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8503645" y="3716575"/>
              <a:ext cx="161836" cy="671850"/>
            </a:xfrm>
            <a:custGeom>
              <a:avLst/>
              <a:gdLst/>
              <a:ahLst/>
              <a:cxnLst/>
              <a:rect l="0" t="0" r="0" b="0"/>
              <a:pathLst>
                <a:path w="161836" h="671850">
                  <a:moveTo>
                    <a:pt x="120701" y="0"/>
                  </a:moveTo>
                  <a:lnTo>
                    <a:pt x="98864" y="14558"/>
                  </a:lnTo>
                  <a:lnTo>
                    <a:pt x="70727" y="52726"/>
                  </a:lnTo>
                  <a:lnTo>
                    <a:pt x="57650" y="102629"/>
                  </a:lnTo>
                  <a:lnTo>
                    <a:pt x="42285" y="164664"/>
                  </a:lnTo>
                  <a:lnTo>
                    <a:pt x="29080" y="216202"/>
                  </a:lnTo>
                  <a:lnTo>
                    <a:pt x="15518" y="270067"/>
                  </a:lnTo>
                  <a:lnTo>
                    <a:pt x="3375" y="329192"/>
                  </a:lnTo>
                  <a:lnTo>
                    <a:pt x="0" y="382953"/>
                  </a:lnTo>
                  <a:lnTo>
                    <a:pt x="5379" y="444060"/>
                  </a:lnTo>
                  <a:lnTo>
                    <a:pt x="23900" y="505669"/>
                  </a:lnTo>
                  <a:lnTo>
                    <a:pt x="48684" y="564888"/>
                  </a:lnTo>
                  <a:lnTo>
                    <a:pt x="75325" y="606472"/>
                  </a:lnTo>
                  <a:lnTo>
                    <a:pt x="121048" y="646296"/>
                  </a:lnTo>
                  <a:lnTo>
                    <a:pt x="161835" y="6718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529063" y="3785131"/>
            <a:ext cx="1380569" cy="644428"/>
            <a:chOff x="8529063" y="3785131"/>
            <a:chExt cx="1380569" cy="644428"/>
          </a:xfrm>
        </p:grpSpPr>
        <p:sp>
          <p:nvSpPr>
            <p:cNvPr id="11" name="Freeform 10"/>
            <p:cNvSpPr/>
            <p:nvPr/>
          </p:nvSpPr>
          <p:spPr>
            <a:xfrm>
              <a:off x="8529063" y="3990799"/>
              <a:ext cx="281865" cy="315359"/>
            </a:xfrm>
            <a:custGeom>
              <a:avLst/>
              <a:gdLst/>
              <a:ahLst/>
              <a:cxnLst/>
              <a:rect l="0" t="0" r="0" b="0"/>
              <a:pathLst>
                <a:path w="281865" h="315359">
                  <a:moveTo>
                    <a:pt x="163839" y="0"/>
                  </a:moveTo>
                  <a:lnTo>
                    <a:pt x="200233" y="7279"/>
                  </a:lnTo>
                  <a:lnTo>
                    <a:pt x="226226" y="27103"/>
                  </a:lnTo>
                  <a:lnTo>
                    <a:pt x="267740" y="82204"/>
                  </a:lnTo>
                  <a:lnTo>
                    <a:pt x="278573" y="113724"/>
                  </a:lnTo>
                  <a:lnTo>
                    <a:pt x="281864" y="146523"/>
                  </a:lnTo>
                  <a:lnTo>
                    <a:pt x="278249" y="176334"/>
                  </a:lnTo>
                  <a:lnTo>
                    <a:pt x="253090" y="226092"/>
                  </a:lnTo>
                  <a:lnTo>
                    <a:pt x="209411" y="264872"/>
                  </a:lnTo>
                  <a:lnTo>
                    <a:pt x="147958" y="294326"/>
                  </a:lnTo>
                  <a:lnTo>
                    <a:pt x="88885" y="306925"/>
                  </a:lnTo>
                  <a:lnTo>
                    <a:pt x="50798" y="305009"/>
                  </a:lnTo>
                  <a:lnTo>
                    <a:pt x="21683" y="290953"/>
                  </a:lnTo>
                  <a:lnTo>
                    <a:pt x="9653" y="280807"/>
                  </a:lnTo>
                  <a:lnTo>
                    <a:pt x="3157" y="267948"/>
                  </a:lnTo>
                  <a:lnTo>
                    <a:pt x="0" y="237411"/>
                  </a:lnTo>
                  <a:lnTo>
                    <a:pt x="11802" y="207588"/>
                  </a:lnTo>
                  <a:lnTo>
                    <a:pt x="21347" y="193237"/>
                  </a:lnTo>
                  <a:lnTo>
                    <a:pt x="33804" y="183670"/>
                  </a:lnTo>
                  <a:lnTo>
                    <a:pt x="63897" y="173039"/>
                  </a:lnTo>
                  <a:lnTo>
                    <a:pt x="115099" y="174333"/>
                  </a:lnTo>
                  <a:lnTo>
                    <a:pt x="142684" y="184632"/>
                  </a:lnTo>
                  <a:lnTo>
                    <a:pt x="199778" y="223349"/>
                  </a:lnTo>
                  <a:lnTo>
                    <a:pt x="221960" y="248566"/>
                  </a:lnTo>
                  <a:lnTo>
                    <a:pt x="243014" y="284396"/>
                  </a:lnTo>
                  <a:lnTo>
                    <a:pt x="259817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891423" y="4031993"/>
              <a:ext cx="167356" cy="278820"/>
            </a:xfrm>
            <a:custGeom>
              <a:avLst/>
              <a:gdLst/>
              <a:ahLst/>
              <a:cxnLst/>
              <a:rect l="0" t="0" r="0" b="0"/>
              <a:pathLst>
                <a:path w="167356" h="278820">
                  <a:moveTo>
                    <a:pt x="75703" y="27362"/>
                  </a:moveTo>
                  <a:lnTo>
                    <a:pt x="45873" y="76170"/>
                  </a:lnTo>
                  <a:lnTo>
                    <a:pt x="20145" y="129677"/>
                  </a:lnTo>
                  <a:lnTo>
                    <a:pt x="1350" y="189712"/>
                  </a:lnTo>
                  <a:lnTo>
                    <a:pt x="0" y="225965"/>
                  </a:lnTo>
                  <a:lnTo>
                    <a:pt x="9556" y="257313"/>
                  </a:lnTo>
                  <a:lnTo>
                    <a:pt x="19418" y="267500"/>
                  </a:lnTo>
                  <a:lnTo>
                    <a:pt x="46624" y="278819"/>
                  </a:lnTo>
                  <a:lnTo>
                    <a:pt x="74966" y="275725"/>
                  </a:lnTo>
                  <a:lnTo>
                    <a:pt x="130402" y="248912"/>
                  </a:lnTo>
                  <a:lnTo>
                    <a:pt x="149780" y="223839"/>
                  </a:lnTo>
                  <a:lnTo>
                    <a:pt x="161948" y="190859"/>
                  </a:lnTo>
                  <a:lnTo>
                    <a:pt x="167355" y="150809"/>
                  </a:lnTo>
                  <a:lnTo>
                    <a:pt x="155842" y="92716"/>
                  </a:lnTo>
                  <a:lnTo>
                    <a:pt x="124654" y="30962"/>
                  </a:lnTo>
                  <a:lnTo>
                    <a:pt x="107108" y="8141"/>
                  </a:lnTo>
                  <a:lnTo>
                    <a:pt x="96639" y="2361"/>
                  </a:lnTo>
                  <a:lnTo>
                    <a:pt x="72820" y="0"/>
                  </a:lnTo>
                  <a:lnTo>
                    <a:pt x="63116" y="6074"/>
                  </a:lnTo>
                  <a:lnTo>
                    <a:pt x="48272" y="29073"/>
                  </a:lnTo>
                  <a:lnTo>
                    <a:pt x="31351" y="76281"/>
                  </a:lnTo>
                  <a:lnTo>
                    <a:pt x="23967" y="128863"/>
                  </a:lnTo>
                  <a:lnTo>
                    <a:pt x="20858" y="1781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9172794" y="4210179"/>
              <a:ext cx="41135" cy="219380"/>
            </a:xfrm>
            <a:custGeom>
              <a:avLst/>
              <a:gdLst/>
              <a:ahLst/>
              <a:cxnLst/>
              <a:rect l="0" t="0" r="0" b="0"/>
              <a:pathLst>
                <a:path w="41135" h="219380">
                  <a:moveTo>
                    <a:pt x="0" y="0"/>
                  </a:moveTo>
                  <a:lnTo>
                    <a:pt x="20369" y="34362"/>
                  </a:lnTo>
                  <a:lnTo>
                    <a:pt x="34304" y="82630"/>
                  </a:lnTo>
                  <a:lnTo>
                    <a:pt x="39110" y="142974"/>
                  </a:lnTo>
                  <a:lnTo>
                    <a:pt x="40734" y="202481"/>
                  </a:lnTo>
                  <a:lnTo>
                    <a:pt x="41134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9304450" y="4010323"/>
              <a:ext cx="211124" cy="268413"/>
            </a:xfrm>
            <a:custGeom>
              <a:avLst/>
              <a:gdLst/>
              <a:ahLst/>
              <a:cxnLst/>
              <a:rect l="0" t="0" r="0" b="0"/>
              <a:pathLst>
                <a:path w="211124" h="268413">
                  <a:moveTo>
                    <a:pt x="32879" y="7899"/>
                  </a:moveTo>
                  <a:lnTo>
                    <a:pt x="76664" y="0"/>
                  </a:lnTo>
                  <a:lnTo>
                    <a:pt x="109215" y="3373"/>
                  </a:lnTo>
                  <a:lnTo>
                    <a:pt x="135870" y="18075"/>
                  </a:lnTo>
                  <a:lnTo>
                    <a:pt x="157872" y="41367"/>
                  </a:lnTo>
                  <a:lnTo>
                    <a:pt x="177808" y="72032"/>
                  </a:lnTo>
                  <a:lnTo>
                    <a:pt x="191604" y="130835"/>
                  </a:lnTo>
                  <a:lnTo>
                    <a:pt x="186706" y="166133"/>
                  </a:lnTo>
                  <a:lnTo>
                    <a:pt x="172849" y="195532"/>
                  </a:lnTo>
                  <a:lnTo>
                    <a:pt x="151456" y="218755"/>
                  </a:lnTo>
                  <a:lnTo>
                    <a:pt x="122651" y="231107"/>
                  </a:lnTo>
                  <a:lnTo>
                    <a:pt x="91059" y="235074"/>
                  </a:lnTo>
                  <a:lnTo>
                    <a:pt x="33537" y="225207"/>
                  </a:lnTo>
                  <a:lnTo>
                    <a:pt x="19606" y="221327"/>
                  </a:lnTo>
                  <a:lnTo>
                    <a:pt x="10319" y="212646"/>
                  </a:lnTo>
                  <a:lnTo>
                    <a:pt x="0" y="186751"/>
                  </a:lnTo>
                  <a:lnTo>
                    <a:pt x="1818" y="174361"/>
                  </a:lnTo>
                  <a:lnTo>
                    <a:pt x="16028" y="152469"/>
                  </a:lnTo>
                  <a:lnTo>
                    <a:pt x="49722" y="130294"/>
                  </a:lnTo>
                  <a:lnTo>
                    <a:pt x="95930" y="121353"/>
                  </a:lnTo>
                  <a:lnTo>
                    <a:pt x="126410" y="127387"/>
                  </a:lnTo>
                  <a:lnTo>
                    <a:pt x="153668" y="141748"/>
                  </a:lnTo>
                  <a:lnTo>
                    <a:pt x="175940" y="163366"/>
                  </a:lnTo>
                  <a:lnTo>
                    <a:pt x="198329" y="201232"/>
                  </a:lnTo>
                  <a:lnTo>
                    <a:pt x="205437" y="227890"/>
                  </a:lnTo>
                  <a:lnTo>
                    <a:pt x="211123" y="2684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9566421" y="4031933"/>
              <a:ext cx="150280" cy="218830"/>
            </a:xfrm>
            <a:custGeom>
              <a:avLst/>
              <a:gdLst/>
              <a:ahLst/>
              <a:cxnLst/>
              <a:rect l="0" t="0" r="0" b="0"/>
              <a:pathLst>
                <a:path w="150280" h="218830">
                  <a:moveTo>
                    <a:pt x="58843" y="0"/>
                  </a:moveTo>
                  <a:lnTo>
                    <a:pt x="44849" y="34363"/>
                  </a:lnTo>
                  <a:lnTo>
                    <a:pt x="16610" y="81107"/>
                  </a:lnTo>
                  <a:lnTo>
                    <a:pt x="3001" y="115776"/>
                  </a:lnTo>
                  <a:lnTo>
                    <a:pt x="0" y="151497"/>
                  </a:lnTo>
                  <a:lnTo>
                    <a:pt x="5268" y="184639"/>
                  </a:lnTo>
                  <a:lnTo>
                    <a:pt x="17765" y="209525"/>
                  </a:lnTo>
                  <a:lnTo>
                    <a:pt x="29934" y="215857"/>
                  </a:lnTo>
                  <a:lnTo>
                    <a:pt x="63768" y="218829"/>
                  </a:lnTo>
                  <a:lnTo>
                    <a:pt x="96071" y="211010"/>
                  </a:lnTo>
                  <a:lnTo>
                    <a:pt x="111084" y="204659"/>
                  </a:lnTo>
                  <a:lnTo>
                    <a:pt x="131827" y="185414"/>
                  </a:lnTo>
                  <a:lnTo>
                    <a:pt x="139492" y="173884"/>
                  </a:lnTo>
                  <a:lnTo>
                    <a:pt x="150279" y="121262"/>
                  </a:lnTo>
                  <a:lnTo>
                    <a:pt x="140614" y="87411"/>
                  </a:lnTo>
                  <a:lnTo>
                    <a:pt x="121085" y="60178"/>
                  </a:lnTo>
                  <a:lnTo>
                    <a:pt x="84395" y="36281"/>
                  </a:lnTo>
                  <a:lnTo>
                    <a:pt x="58011" y="24758"/>
                  </a:lnTo>
                  <a:lnTo>
                    <a:pt x="46101" y="25646"/>
                  </a:lnTo>
                  <a:lnTo>
                    <a:pt x="24742" y="38820"/>
                  </a:lnTo>
                  <a:lnTo>
                    <a:pt x="13217" y="51785"/>
                  </a:lnTo>
                  <a:lnTo>
                    <a:pt x="3998" y="685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9693819" y="3785131"/>
              <a:ext cx="215813" cy="562160"/>
            </a:xfrm>
            <a:custGeom>
              <a:avLst/>
              <a:gdLst/>
              <a:ahLst/>
              <a:cxnLst/>
              <a:rect l="0" t="0" r="0" b="0"/>
              <a:pathLst>
                <a:path w="215813" h="562160">
                  <a:moveTo>
                    <a:pt x="0" y="0"/>
                  </a:moveTo>
                  <a:lnTo>
                    <a:pt x="52726" y="45447"/>
                  </a:lnTo>
                  <a:lnTo>
                    <a:pt x="112270" y="99406"/>
                  </a:lnTo>
                  <a:lnTo>
                    <a:pt x="147525" y="142191"/>
                  </a:lnTo>
                  <a:lnTo>
                    <a:pt x="177269" y="197524"/>
                  </a:lnTo>
                  <a:lnTo>
                    <a:pt x="201317" y="254038"/>
                  </a:lnTo>
                  <a:lnTo>
                    <a:pt x="211352" y="289628"/>
                  </a:lnTo>
                  <a:lnTo>
                    <a:pt x="215812" y="335915"/>
                  </a:lnTo>
                  <a:lnTo>
                    <a:pt x="213731" y="382894"/>
                  </a:lnTo>
                  <a:lnTo>
                    <a:pt x="206205" y="427641"/>
                  </a:lnTo>
                  <a:lnTo>
                    <a:pt x="183314" y="487093"/>
                  </a:lnTo>
                  <a:lnTo>
                    <a:pt x="147593" y="545526"/>
                  </a:lnTo>
                  <a:lnTo>
                    <a:pt x="137113" y="5621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865318" y="4539247"/>
            <a:ext cx="649339" cy="568224"/>
            <a:chOff x="7865318" y="4539247"/>
            <a:chExt cx="649339" cy="568224"/>
          </a:xfrm>
        </p:grpSpPr>
        <p:sp>
          <p:nvSpPr>
            <p:cNvPr id="18" name="Freeform 17"/>
            <p:cNvSpPr/>
            <p:nvPr/>
          </p:nvSpPr>
          <p:spPr>
            <a:xfrm>
              <a:off x="7865318" y="4744915"/>
              <a:ext cx="265425" cy="362556"/>
            </a:xfrm>
            <a:custGeom>
              <a:avLst/>
              <a:gdLst/>
              <a:ahLst/>
              <a:cxnLst/>
              <a:rect l="0" t="0" r="0" b="0"/>
              <a:pathLst>
                <a:path w="265425" h="362556">
                  <a:moveTo>
                    <a:pt x="46045" y="0"/>
                  </a:moveTo>
                  <a:lnTo>
                    <a:pt x="41982" y="59660"/>
                  </a:lnTo>
                  <a:lnTo>
                    <a:pt x="31130" y="115179"/>
                  </a:lnTo>
                  <a:lnTo>
                    <a:pt x="25705" y="157834"/>
                  </a:lnTo>
                  <a:lnTo>
                    <a:pt x="28372" y="202182"/>
                  </a:lnTo>
                  <a:lnTo>
                    <a:pt x="23881" y="255418"/>
                  </a:lnTo>
                  <a:lnTo>
                    <a:pt x="12902" y="307416"/>
                  </a:lnTo>
                  <a:lnTo>
                    <a:pt x="0" y="354138"/>
                  </a:lnTo>
                  <a:lnTo>
                    <a:pt x="114" y="361016"/>
                  </a:lnTo>
                  <a:lnTo>
                    <a:pt x="3237" y="362555"/>
                  </a:lnTo>
                  <a:lnTo>
                    <a:pt x="62017" y="342109"/>
                  </a:lnTo>
                  <a:lnTo>
                    <a:pt x="122327" y="324366"/>
                  </a:lnTo>
                  <a:lnTo>
                    <a:pt x="182230" y="310749"/>
                  </a:lnTo>
                  <a:lnTo>
                    <a:pt x="217785" y="305692"/>
                  </a:lnTo>
                  <a:lnTo>
                    <a:pt x="265424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870230" y="4909450"/>
              <a:ext cx="109690" cy="13712"/>
            </a:xfrm>
            <a:custGeom>
              <a:avLst/>
              <a:gdLst/>
              <a:ahLst/>
              <a:cxnLst/>
              <a:rect l="0" t="0" r="0" b="0"/>
              <a:pathLst>
                <a:path w="109690" h="13712">
                  <a:moveTo>
                    <a:pt x="0" y="13711"/>
                  </a:moveTo>
                  <a:lnTo>
                    <a:pt x="59659" y="9649"/>
                  </a:lnTo>
                  <a:lnTo>
                    <a:pt x="10968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870230" y="4676360"/>
              <a:ext cx="178246" cy="82268"/>
            </a:xfrm>
            <a:custGeom>
              <a:avLst/>
              <a:gdLst/>
              <a:ahLst/>
              <a:cxnLst/>
              <a:rect l="0" t="0" r="0" b="0"/>
              <a:pathLst>
                <a:path w="178246" h="82268">
                  <a:moveTo>
                    <a:pt x="0" y="82267"/>
                  </a:moveTo>
                  <a:lnTo>
                    <a:pt x="45447" y="44098"/>
                  </a:lnTo>
                  <a:lnTo>
                    <a:pt x="96830" y="19770"/>
                  </a:lnTo>
                  <a:lnTo>
                    <a:pt x="146929" y="4356"/>
                  </a:lnTo>
                  <a:lnTo>
                    <a:pt x="17824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8351331" y="4539247"/>
              <a:ext cx="163326" cy="562160"/>
            </a:xfrm>
            <a:custGeom>
              <a:avLst/>
              <a:gdLst/>
              <a:ahLst/>
              <a:cxnLst/>
              <a:rect l="0" t="0" r="0" b="0"/>
              <a:pathLst>
                <a:path w="163326" h="562160">
                  <a:moveTo>
                    <a:pt x="94769" y="0"/>
                  </a:moveTo>
                  <a:lnTo>
                    <a:pt x="82300" y="40739"/>
                  </a:lnTo>
                  <a:lnTo>
                    <a:pt x="50733" y="98034"/>
                  </a:lnTo>
                  <a:lnTo>
                    <a:pt x="31112" y="160652"/>
                  </a:lnTo>
                  <a:lnTo>
                    <a:pt x="12566" y="218613"/>
                  </a:lnTo>
                  <a:lnTo>
                    <a:pt x="2872" y="264349"/>
                  </a:lnTo>
                  <a:lnTo>
                    <a:pt x="0" y="320557"/>
                  </a:lnTo>
                  <a:lnTo>
                    <a:pt x="3211" y="377329"/>
                  </a:lnTo>
                  <a:lnTo>
                    <a:pt x="11419" y="406886"/>
                  </a:lnTo>
                  <a:lnTo>
                    <a:pt x="41516" y="450688"/>
                  </a:lnTo>
                  <a:lnTo>
                    <a:pt x="96784" y="507362"/>
                  </a:lnTo>
                  <a:lnTo>
                    <a:pt x="141887" y="543492"/>
                  </a:lnTo>
                  <a:lnTo>
                    <a:pt x="163325" y="5621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542079" y="4648937"/>
            <a:ext cx="1260345" cy="534738"/>
            <a:chOff x="8542079" y="4648937"/>
            <a:chExt cx="1260345" cy="534738"/>
          </a:xfrm>
        </p:grpSpPr>
        <p:sp>
          <p:nvSpPr>
            <p:cNvPr id="23" name="Freeform 22"/>
            <p:cNvSpPr/>
            <p:nvPr/>
          </p:nvSpPr>
          <p:spPr>
            <a:xfrm>
              <a:off x="8542079" y="4717493"/>
              <a:ext cx="179060" cy="301647"/>
            </a:xfrm>
            <a:custGeom>
              <a:avLst/>
              <a:gdLst/>
              <a:ahLst/>
              <a:cxnLst/>
              <a:rect l="0" t="0" r="0" b="0"/>
              <a:pathLst>
                <a:path w="179060" h="301647">
                  <a:moveTo>
                    <a:pt x="0" y="0"/>
                  </a:moveTo>
                  <a:lnTo>
                    <a:pt x="57251" y="19084"/>
                  </a:lnTo>
                  <a:lnTo>
                    <a:pt x="89412" y="39509"/>
                  </a:lnTo>
                  <a:lnTo>
                    <a:pt x="104740" y="60217"/>
                  </a:lnTo>
                  <a:lnTo>
                    <a:pt x="110960" y="72137"/>
                  </a:lnTo>
                  <a:lnTo>
                    <a:pt x="112060" y="83131"/>
                  </a:lnTo>
                  <a:lnTo>
                    <a:pt x="105157" y="103472"/>
                  </a:lnTo>
                  <a:lnTo>
                    <a:pt x="76862" y="132054"/>
                  </a:lnTo>
                  <a:lnTo>
                    <a:pt x="39531" y="152541"/>
                  </a:lnTo>
                  <a:lnTo>
                    <a:pt x="35494" y="153492"/>
                  </a:lnTo>
                  <a:lnTo>
                    <a:pt x="37374" y="151079"/>
                  </a:lnTo>
                  <a:lnTo>
                    <a:pt x="43197" y="146423"/>
                  </a:lnTo>
                  <a:lnTo>
                    <a:pt x="51650" y="144843"/>
                  </a:lnTo>
                  <a:lnTo>
                    <a:pt x="73230" y="147150"/>
                  </a:lnTo>
                  <a:lnTo>
                    <a:pt x="111074" y="164292"/>
                  </a:lnTo>
                  <a:lnTo>
                    <a:pt x="172994" y="215189"/>
                  </a:lnTo>
                  <a:lnTo>
                    <a:pt x="177791" y="227250"/>
                  </a:lnTo>
                  <a:lnTo>
                    <a:pt x="179059" y="256901"/>
                  </a:lnTo>
                  <a:lnTo>
                    <a:pt x="174218" y="268770"/>
                  </a:lnTo>
                  <a:lnTo>
                    <a:pt x="156650" y="286019"/>
                  </a:lnTo>
                  <a:lnTo>
                    <a:pt x="125482" y="294701"/>
                  </a:lnTo>
                  <a:lnTo>
                    <a:pt x="73235" y="299588"/>
                  </a:lnTo>
                  <a:lnTo>
                    <a:pt x="27422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733262" y="4790358"/>
              <a:ext cx="263383" cy="224251"/>
            </a:xfrm>
            <a:custGeom>
              <a:avLst/>
              <a:gdLst/>
              <a:ahLst/>
              <a:cxnLst/>
              <a:rect l="0" t="0" r="0" b="0"/>
              <a:pathLst>
                <a:path w="263383" h="224251">
                  <a:moveTo>
                    <a:pt x="83040" y="23113"/>
                  </a:moveTo>
                  <a:lnTo>
                    <a:pt x="64063" y="71921"/>
                  </a:lnTo>
                  <a:lnTo>
                    <a:pt x="44408" y="121365"/>
                  </a:lnTo>
                  <a:lnTo>
                    <a:pt x="36924" y="155142"/>
                  </a:lnTo>
                  <a:lnTo>
                    <a:pt x="38677" y="185389"/>
                  </a:lnTo>
                  <a:lnTo>
                    <a:pt x="44324" y="196806"/>
                  </a:lnTo>
                  <a:lnTo>
                    <a:pt x="62786" y="213554"/>
                  </a:lnTo>
                  <a:lnTo>
                    <a:pt x="90289" y="222014"/>
                  </a:lnTo>
                  <a:lnTo>
                    <a:pt x="122825" y="224250"/>
                  </a:lnTo>
                  <a:lnTo>
                    <a:pt x="157599" y="220166"/>
                  </a:lnTo>
                  <a:lnTo>
                    <a:pt x="189303" y="205147"/>
                  </a:lnTo>
                  <a:lnTo>
                    <a:pt x="228786" y="170997"/>
                  </a:lnTo>
                  <a:lnTo>
                    <a:pt x="255719" y="131932"/>
                  </a:lnTo>
                  <a:lnTo>
                    <a:pt x="262145" y="118511"/>
                  </a:lnTo>
                  <a:lnTo>
                    <a:pt x="263382" y="104994"/>
                  </a:lnTo>
                  <a:lnTo>
                    <a:pt x="256632" y="77786"/>
                  </a:lnTo>
                  <a:lnTo>
                    <a:pt x="228422" y="36774"/>
                  </a:lnTo>
                  <a:lnTo>
                    <a:pt x="191118" y="10233"/>
                  </a:lnTo>
                  <a:lnTo>
                    <a:pt x="136561" y="0"/>
                  </a:lnTo>
                  <a:lnTo>
                    <a:pt x="79432" y="4247"/>
                  </a:lnTo>
                  <a:lnTo>
                    <a:pt x="63877" y="12059"/>
                  </a:lnTo>
                  <a:lnTo>
                    <a:pt x="38468" y="36990"/>
                  </a:lnTo>
                  <a:lnTo>
                    <a:pt x="7033" y="85286"/>
                  </a:lnTo>
                  <a:lnTo>
                    <a:pt x="0" y="116255"/>
                  </a:lnTo>
                  <a:lnTo>
                    <a:pt x="258" y="130912"/>
                  </a:lnTo>
                  <a:lnTo>
                    <a:pt x="8670" y="155322"/>
                  </a:lnTo>
                  <a:lnTo>
                    <a:pt x="41907" y="2150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9076815" y="4991717"/>
              <a:ext cx="41135" cy="191958"/>
            </a:xfrm>
            <a:custGeom>
              <a:avLst/>
              <a:gdLst/>
              <a:ahLst/>
              <a:cxnLst/>
              <a:rect l="0" t="0" r="0" b="0"/>
              <a:pathLst>
                <a:path w="41135" h="191958">
                  <a:moveTo>
                    <a:pt x="41134" y="0"/>
                  </a:moveTo>
                  <a:lnTo>
                    <a:pt x="39611" y="45309"/>
                  </a:lnTo>
                  <a:lnTo>
                    <a:pt x="30188" y="101447"/>
                  </a:lnTo>
                  <a:lnTo>
                    <a:pt x="13355" y="158844"/>
                  </a:lnTo>
                  <a:lnTo>
                    <a:pt x="0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186505" y="4871110"/>
              <a:ext cx="137113" cy="10919"/>
            </a:xfrm>
            <a:custGeom>
              <a:avLst/>
              <a:gdLst/>
              <a:ahLst/>
              <a:cxnLst/>
              <a:rect l="0" t="0" r="0" b="0"/>
              <a:pathLst>
                <a:path w="137113" h="10919">
                  <a:moveTo>
                    <a:pt x="0" y="10918"/>
                  </a:moveTo>
                  <a:lnTo>
                    <a:pt x="59660" y="65"/>
                  </a:lnTo>
                  <a:lnTo>
                    <a:pt x="90501" y="0"/>
                  </a:lnTo>
                  <a:lnTo>
                    <a:pt x="137112" y="109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447018" y="4813471"/>
              <a:ext cx="27423" cy="274226"/>
            </a:xfrm>
            <a:custGeom>
              <a:avLst/>
              <a:gdLst/>
              <a:ahLst/>
              <a:cxnLst/>
              <a:rect l="0" t="0" r="0" b="0"/>
              <a:pathLst>
                <a:path w="27423" h="274226">
                  <a:moveTo>
                    <a:pt x="27422" y="0"/>
                  </a:moveTo>
                  <a:lnTo>
                    <a:pt x="25899" y="53209"/>
                  </a:lnTo>
                  <a:lnTo>
                    <a:pt x="18000" y="105989"/>
                  </a:lnTo>
                  <a:lnTo>
                    <a:pt x="13458" y="160222"/>
                  </a:lnTo>
                  <a:lnTo>
                    <a:pt x="4665" y="213362"/>
                  </a:lnTo>
                  <a:lnTo>
                    <a:pt x="0" y="2742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9542996" y="4806193"/>
              <a:ext cx="195060" cy="264066"/>
            </a:xfrm>
            <a:custGeom>
              <a:avLst/>
              <a:gdLst/>
              <a:ahLst/>
              <a:cxnLst/>
              <a:rect l="0" t="0" r="0" b="0"/>
              <a:pathLst>
                <a:path w="195060" h="264066">
                  <a:moveTo>
                    <a:pt x="137112" y="7278"/>
                  </a:moveTo>
                  <a:lnTo>
                    <a:pt x="115276" y="0"/>
                  </a:lnTo>
                  <a:lnTo>
                    <a:pt x="88305" y="4551"/>
                  </a:lnTo>
                  <a:lnTo>
                    <a:pt x="46985" y="24245"/>
                  </a:lnTo>
                  <a:lnTo>
                    <a:pt x="35894" y="32300"/>
                  </a:lnTo>
                  <a:lnTo>
                    <a:pt x="31547" y="40718"/>
                  </a:lnTo>
                  <a:lnTo>
                    <a:pt x="31696" y="49377"/>
                  </a:lnTo>
                  <a:lnTo>
                    <a:pt x="34841" y="58196"/>
                  </a:lnTo>
                  <a:lnTo>
                    <a:pt x="58650" y="72058"/>
                  </a:lnTo>
                  <a:lnTo>
                    <a:pt x="121444" y="100649"/>
                  </a:lnTo>
                  <a:lnTo>
                    <a:pt x="163955" y="126690"/>
                  </a:lnTo>
                  <a:lnTo>
                    <a:pt x="183574" y="148712"/>
                  </a:lnTo>
                  <a:lnTo>
                    <a:pt x="190939" y="160982"/>
                  </a:lnTo>
                  <a:lnTo>
                    <a:pt x="195059" y="186805"/>
                  </a:lnTo>
                  <a:lnTo>
                    <a:pt x="194025" y="200089"/>
                  </a:lnTo>
                  <a:lnTo>
                    <a:pt x="180688" y="222974"/>
                  </a:lnTo>
                  <a:lnTo>
                    <a:pt x="159526" y="241779"/>
                  </a:lnTo>
                  <a:lnTo>
                    <a:pt x="134886" y="255214"/>
                  </a:lnTo>
                  <a:lnTo>
                    <a:pt x="88041" y="264065"/>
                  </a:lnTo>
                  <a:lnTo>
                    <a:pt x="42844" y="259409"/>
                  </a:lnTo>
                  <a:lnTo>
                    <a:pt x="0" y="2403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9666397" y="4648937"/>
              <a:ext cx="136027" cy="521027"/>
            </a:xfrm>
            <a:custGeom>
              <a:avLst/>
              <a:gdLst/>
              <a:ahLst/>
              <a:cxnLst/>
              <a:rect l="0" t="0" r="0" b="0"/>
              <a:pathLst>
                <a:path w="136027" h="521027">
                  <a:moveTo>
                    <a:pt x="0" y="0"/>
                  </a:moveTo>
                  <a:lnTo>
                    <a:pt x="29830" y="55597"/>
                  </a:lnTo>
                  <a:lnTo>
                    <a:pt x="59621" y="104326"/>
                  </a:lnTo>
                  <a:lnTo>
                    <a:pt x="93331" y="158883"/>
                  </a:lnTo>
                  <a:lnTo>
                    <a:pt x="124740" y="218263"/>
                  </a:lnTo>
                  <a:lnTo>
                    <a:pt x="133447" y="274740"/>
                  </a:lnTo>
                  <a:lnTo>
                    <a:pt x="136026" y="332438"/>
                  </a:lnTo>
                  <a:lnTo>
                    <a:pt x="129511" y="395407"/>
                  </a:lnTo>
                  <a:lnTo>
                    <a:pt x="117991" y="427616"/>
                  </a:lnTo>
                  <a:lnTo>
                    <a:pt x="78508" y="490895"/>
                  </a:lnTo>
                  <a:lnTo>
                    <a:pt x="54845" y="5210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839576" y="6661484"/>
            <a:ext cx="3238158" cy="493604"/>
            <a:chOff x="6839576" y="6661484"/>
            <a:chExt cx="3238158" cy="493604"/>
          </a:xfrm>
        </p:grpSpPr>
        <p:sp>
          <p:nvSpPr>
            <p:cNvPr id="31" name="Freeform 30"/>
            <p:cNvSpPr/>
            <p:nvPr/>
          </p:nvSpPr>
          <p:spPr>
            <a:xfrm>
              <a:off x="6839576" y="6702467"/>
              <a:ext cx="355859" cy="411488"/>
            </a:xfrm>
            <a:custGeom>
              <a:avLst/>
              <a:gdLst/>
              <a:ahLst/>
              <a:cxnLst/>
              <a:rect l="0" t="0" r="0" b="0"/>
              <a:pathLst>
                <a:path w="355859" h="411488">
                  <a:moveTo>
                    <a:pt x="276538" y="233241"/>
                  </a:moveTo>
                  <a:lnTo>
                    <a:pt x="264067" y="201926"/>
                  </a:lnTo>
                  <a:lnTo>
                    <a:pt x="250174" y="183268"/>
                  </a:lnTo>
                  <a:lnTo>
                    <a:pt x="217944" y="162912"/>
                  </a:lnTo>
                  <a:lnTo>
                    <a:pt x="172170" y="154511"/>
                  </a:lnTo>
                  <a:lnTo>
                    <a:pt x="141791" y="160671"/>
                  </a:lnTo>
                  <a:lnTo>
                    <a:pt x="113055" y="175089"/>
                  </a:lnTo>
                  <a:lnTo>
                    <a:pt x="53303" y="221585"/>
                  </a:lnTo>
                  <a:lnTo>
                    <a:pt x="23452" y="249389"/>
                  </a:lnTo>
                  <a:lnTo>
                    <a:pt x="5107" y="282059"/>
                  </a:lnTo>
                  <a:lnTo>
                    <a:pt x="0" y="316893"/>
                  </a:lnTo>
                  <a:lnTo>
                    <a:pt x="772" y="334713"/>
                  </a:lnTo>
                  <a:lnTo>
                    <a:pt x="5856" y="348117"/>
                  </a:lnTo>
                  <a:lnTo>
                    <a:pt x="23693" y="367072"/>
                  </a:lnTo>
                  <a:lnTo>
                    <a:pt x="36372" y="371213"/>
                  </a:lnTo>
                  <a:lnTo>
                    <a:pt x="66709" y="371751"/>
                  </a:lnTo>
                  <a:lnTo>
                    <a:pt x="110770" y="356210"/>
                  </a:lnTo>
                  <a:lnTo>
                    <a:pt x="160050" y="325029"/>
                  </a:lnTo>
                  <a:lnTo>
                    <a:pt x="219594" y="275026"/>
                  </a:lnTo>
                  <a:lnTo>
                    <a:pt x="267120" y="225709"/>
                  </a:lnTo>
                  <a:lnTo>
                    <a:pt x="303906" y="162295"/>
                  </a:lnTo>
                  <a:lnTo>
                    <a:pt x="327304" y="113194"/>
                  </a:lnTo>
                  <a:lnTo>
                    <a:pt x="348858" y="55658"/>
                  </a:lnTo>
                  <a:lnTo>
                    <a:pt x="355858" y="6779"/>
                  </a:lnTo>
                  <a:lnTo>
                    <a:pt x="355317" y="0"/>
                  </a:lnTo>
                  <a:lnTo>
                    <a:pt x="353433" y="49"/>
                  </a:lnTo>
                  <a:lnTo>
                    <a:pt x="332182" y="47528"/>
                  </a:lnTo>
                  <a:lnTo>
                    <a:pt x="309591" y="108366"/>
                  </a:lnTo>
                  <a:lnTo>
                    <a:pt x="290459" y="164394"/>
                  </a:lnTo>
                  <a:lnTo>
                    <a:pt x="272009" y="219473"/>
                  </a:lnTo>
                  <a:lnTo>
                    <a:pt x="253693" y="274364"/>
                  </a:lnTo>
                  <a:lnTo>
                    <a:pt x="239468" y="333280"/>
                  </a:lnTo>
                  <a:lnTo>
                    <a:pt x="236608" y="377143"/>
                  </a:lnTo>
                  <a:lnTo>
                    <a:pt x="235404" y="41148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280648" y="6894575"/>
              <a:ext cx="27423" cy="205669"/>
            </a:xfrm>
            <a:custGeom>
              <a:avLst/>
              <a:gdLst/>
              <a:ahLst/>
              <a:cxnLst/>
              <a:rect l="0" t="0" r="0" b="0"/>
              <a:pathLst>
                <a:path w="27423" h="205669">
                  <a:moveTo>
                    <a:pt x="27422" y="0"/>
                  </a:moveTo>
                  <a:lnTo>
                    <a:pt x="12508" y="59659"/>
                  </a:lnTo>
                  <a:lnTo>
                    <a:pt x="3706" y="111115"/>
                  </a:lnTo>
                  <a:lnTo>
                    <a:pt x="1098" y="160894"/>
                  </a:lnTo>
                  <a:lnTo>
                    <a:pt x="0" y="2056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294359" y="6867152"/>
              <a:ext cx="13712" cy="13713"/>
            </a:xfrm>
            <a:custGeom>
              <a:avLst/>
              <a:gdLst/>
              <a:ahLst/>
              <a:cxnLst/>
              <a:rect l="0" t="0" r="0" b="0"/>
              <a:pathLst>
                <a:path w="13712" h="13713">
                  <a:moveTo>
                    <a:pt x="13711" y="13712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376626" y="6826019"/>
              <a:ext cx="137332" cy="287936"/>
            </a:xfrm>
            <a:custGeom>
              <a:avLst/>
              <a:gdLst/>
              <a:ahLst/>
              <a:cxnLst/>
              <a:rect l="0" t="0" r="0" b="0"/>
              <a:pathLst>
                <a:path w="137332" h="287936">
                  <a:moveTo>
                    <a:pt x="137112" y="0"/>
                  </a:moveTo>
                  <a:lnTo>
                    <a:pt x="98944" y="49973"/>
                  </a:lnTo>
                  <a:lnTo>
                    <a:pt x="52722" y="85254"/>
                  </a:lnTo>
                  <a:lnTo>
                    <a:pt x="26479" y="97813"/>
                  </a:lnTo>
                  <a:lnTo>
                    <a:pt x="20700" y="104819"/>
                  </a:lnTo>
                  <a:lnTo>
                    <a:pt x="19894" y="112537"/>
                  </a:lnTo>
                  <a:lnTo>
                    <a:pt x="22404" y="120728"/>
                  </a:lnTo>
                  <a:lnTo>
                    <a:pt x="30171" y="127712"/>
                  </a:lnTo>
                  <a:lnTo>
                    <a:pt x="82359" y="149869"/>
                  </a:lnTo>
                  <a:lnTo>
                    <a:pt x="108207" y="161064"/>
                  </a:lnTo>
                  <a:lnTo>
                    <a:pt x="129851" y="176195"/>
                  </a:lnTo>
                  <a:lnTo>
                    <a:pt x="135319" y="187543"/>
                  </a:lnTo>
                  <a:lnTo>
                    <a:pt x="137331" y="216402"/>
                  </a:lnTo>
                  <a:lnTo>
                    <a:pt x="132688" y="229582"/>
                  </a:lnTo>
                  <a:lnTo>
                    <a:pt x="115341" y="252351"/>
                  </a:lnTo>
                  <a:lnTo>
                    <a:pt x="79879" y="275022"/>
                  </a:lnTo>
                  <a:lnTo>
                    <a:pt x="22099" y="285384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650850" y="6661484"/>
              <a:ext cx="109691" cy="425049"/>
            </a:xfrm>
            <a:custGeom>
              <a:avLst/>
              <a:gdLst/>
              <a:ahLst/>
              <a:cxnLst/>
              <a:rect l="0" t="0" r="0" b="0"/>
              <a:pathLst>
                <a:path w="109691" h="425049">
                  <a:moveTo>
                    <a:pt x="109690" y="0"/>
                  </a:moveTo>
                  <a:lnTo>
                    <a:pt x="105628" y="55597"/>
                  </a:lnTo>
                  <a:lnTo>
                    <a:pt x="90712" y="104326"/>
                  </a:lnTo>
                  <a:lnTo>
                    <a:pt x="71059" y="158883"/>
                  </a:lnTo>
                  <a:lnTo>
                    <a:pt x="55587" y="208056"/>
                  </a:lnTo>
                  <a:lnTo>
                    <a:pt x="37292" y="265284"/>
                  </a:lnTo>
                  <a:lnTo>
                    <a:pt x="22668" y="308337"/>
                  </a:lnTo>
                  <a:lnTo>
                    <a:pt x="7393" y="370831"/>
                  </a:lnTo>
                  <a:lnTo>
                    <a:pt x="0" y="42504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582295" y="6908286"/>
              <a:ext cx="191957" cy="27423"/>
            </a:xfrm>
            <a:custGeom>
              <a:avLst/>
              <a:gdLst/>
              <a:ahLst/>
              <a:cxnLst/>
              <a:rect l="0" t="0" r="0" b="0"/>
              <a:pathLst>
                <a:path w="191957" h="27423">
                  <a:moveTo>
                    <a:pt x="0" y="0"/>
                  </a:moveTo>
                  <a:lnTo>
                    <a:pt x="59659" y="14915"/>
                  </a:lnTo>
                  <a:lnTo>
                    <a:pt x="111116" y="23716"/>
                  </a:lnTo>
                  <a:lnTo>
                    <a:pt x="156831" y="26324"/>
                  </a:lnTo>
                  <a:lnTo>
                    <a:pt x="191956" y="2742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786884" y="6901007"/>
              <a:ext cx="193036" cy="212948"/>
            </a:xfrm>
            <a:custGeom>
              <a:avLst/>
              <a:gdLst/>
              <a:ahLst/>
              <a:cxnLst/>
              <a:rect l="0" t="0" r="0" b="0"/>
              <a:pathLst>
                <a:path w="193036" h="212948">
                  <a:moveTo>
                    <a:pt x="193035" y="7279"/>
                  </a:moveTo>
                  <a:lnTo>
                    <a:pt x="171198" y="0"/>
                  </a:lnTo>
                  <a:lnTo>
                    <a:pt x="148291" y="490"/>
                  </a:lnTo>
                  <a:lnTo>
                    <a:pt x="122874" y="7309"/>
                  </a:lnTo>
                  <a:lnTo>
                    <a:pt x="96343" y="20495"/>
                  </a:lnTo>
                  <a:lnTo>
                    <a:pt x="43595" y="74158"/>
                  </a:lnTo>
                  <a:lnTo>
                    <a:pt x="6317" y="130349"/>
                  </a:lnTo>
                  <a:lnTo>
                    <a:pt x="0" y="144170"/>
                  </a:lnTo>
                  <a:lnTo>
                    <a:pt x="1883" y="154908"/>
                  </a:lnTo>
                  <a:lnTo>
                    <a:pt x="9232" y="163590"/>
                  </a:lnTo>
                  <a:lnTo>
                    <a:pt x="20226" y="170902"/>
                  </a:lnTo>
                  <a:lnTo>
                    <a:pt x="32125" y="172729"/>
                  </a:lnTo>
                  <a:lnTo>
                    <a:pt x="57533" y="166634"/>
                  </a:lnTo>
                  <a:lnTo>
                    <a:pt x="120629" y="118544"/>
                  </a:lnTo>
                  <a:lnTo>
                    <a:pt x="160282" y="80716"/>
                  </a:lnTo>
                  <a:lnTo>
                    <a:pt x="165106" y="79089"/>
                  </a:lnTo>
                  <a:lnTo>
                    <a:pt x="166798" y="82574"/>
                  </a:lnTo>
                  <a:lnTo>
                    <a:pt x="157870" y="144319"/>
                  </a:lnTo>
                  <a:lnTo>
                    <a:pt x="164165" y="189904"/>
                  </a:lnTo>
                  <a:lnTo>
                    <a:pt x="179324" y="2129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043717" y="6911897"/>
              <a:ext cx="126685" cy="188347"/>
            </a:xfrm>
            <a:custGeom>
              <a:avLst/>
              <a:gdLst/>
              <a:ahLst/>
              <a:cxnLst/>
              <a:rect l="0" t="0" r="0" b="0"/>
              <a:pathLst>
                <a:path w="126685" h="188347">
                  <a:moveTo>
                    <a:pt x="73314" y="10100"/>
                  </a:moveTo>
                  <a:lnTo>
                    <a:pt x="58757" y="24657"/>
                  </a:lnTo>
                  <a:lnTo>
                    <a:pt x="35963" y="77243"/>
                  </a:lnTo>
                  <a:lnTo>
                    <a:pt x="7763" y="137284"/>
                  </a:lnTo>
                  <a:lnTo>
                    <a:pt x="0" y="161081"/>
                  </a:lnTo>
                  <a:lnTo>
                    <a:pt x="62" y="161029"/>
                  </a:lnTo>
                  <a:lnTo>
                    <a:pt x="19261" y="99618"/>
                  </a:lnTo>
                  <a:lnTo>
                    <a:pt x="31009" y="68167"/>
                  </a:lnTo>
                  <a:lnTo>
                    <a:pt x="71729" y="14799"/>
                  </a:lnTo>
                  <a:lnTo>
                    <a:pt x="81398" y="4092"/>
                  </a:lnTo>
                  <a:lnTo>
                    <a:pt x="92414" y="0"/>
                  </a:lnTo>
                  <a:lnTo>
                    <a:pt x="104329" y="320"/>
                  </a:lnTo>
                  <a:lnTo>
                    <a:pt x="116843" y="3580"/>
                  </a:lnTo>
                  <a:lnTo>
                    <a:pt x="123662" y="10324"/>
                  </a:lnTo>
                  <a:lnTo>
                    <a:pt x="126684" y="19390"/>
                  </a:lnTo>
                  <a:lnTo>
                    <a:pt x="123660" y="58049"/>
                  </a:lnTo>
                  <a:lnTo>
                    <a:pt x="113115" y="108098"/>
                  </a:lnTo>
                  <a:lnTo>
                    <a:pt x="104403" y="153397"/>
                  </a:lnTo>
                  <a:lnTo>
                    <a:pt x="100736" y="1883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266268" y="6867152"/>
              <a:ext cx="97566" cy="246803"/>
            </a:xfrm>
            <a:custGeom>
              <a:avLst/>
              <a:gdLst/>
              <a:ahLst/>
              <a:cxnLst/>
              <a:rect l="0" t="0" r="0" b="0"/>
              <a:pathLst>
                <a:path w="97566" h="246803">
                  <a:moveTo>
                    <a:pt x="97565" y="0"/>
                  </a:moveTo>
                  <a:lnTo>
                    <a:pt x="59397" y="45447"/>
                  </a:lnTo>
                  <a:lnTo>
                    <a:pt x="24121" y="107777"/>
                  </a:lnTo>
                  <a:lnTo>
                    <a:pt x="6016" y="142864"/>
                  </a:lnTo>
                  <a:lnTo>
                    <a:pt x="0" y="182833"/>
                  </a:lnTo>
                  <a:lnTo>
                    <a:pt x="1117" y="227848"/>
                  </a:lnTo>
                  <a:lnTo>
                    <a:pt x="1586" y="2468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430057" y="6936556"/>
              <a:ext cx="139445" cy="180532"/>
            </a:xfrm>
            <a:custGeom>
              <a:avLst/>
              <a:gdLst/>
              <a:ahLst/>
              <a:cxnLst/>
              <a:rect l="0" t="0" r="0" b="0"/>
              <a:pathLst>
                <a:path w="139445" h="180532">
                  <a:moveTo>
                    <a:pt x="2332" y="108842"/>
                  </a:moveTo>
                  <a:lnTo>
                    <a:pt x="60052" y="62068"/>
                  </a:lnTo>
                  <a:lnTo>
                    <a:pt x="96116" y="33875"/>
                  </a:lnTo>
                  <a:lnTo>
                    <a:pt x="111553" y="10014"/>
                  </a:lnTo>
                  <a:lnTo>
                    <a:pt x="110186" y="3347"/>
                  </a:lnTo>
                  <a:lnTo>
                    <a:pt x="103180" y="425"/>
                  </a:lnTo>
                  <a:lnTo>
                    <a:pt x="92417" y="0"/>
                  </a:lnTo>
                  <a:lnTo>
                    <a:pt x="68268" y="11718"/>
                  </a:lnTo>
                  <a:lnTo>
                    <a:pt x="43825" y="33683"/>
                  </a:lnTo>
                  <a:lnTo>
                    <a:pt x="7368" y="93375"/>
                  </a:lnTo>
                  <a:lnTo>
                    <a:pt x="1119" y="107672"/>
                  </a:lnTo>
                  <a:lnTo>
                    <a:pt x="0" y="121773"/>
                  </a:lnTo>
                  <a:lnTo>
                    <a:pt x="6882" y="149629"/>
                  </a:lnTo>
                  <a:lnTo>
                    <a:pt x="24159" y="169119"/>
                  </a:lnTo>
                  <a:lnTo>
                    <a:pt x="35165" y="176449"/>
                  </a:lnTo>
                  <a:lnTo>
                    <a:pt x="63644" y="180531"/>
                  </a:lnTo>
                  <a:lnTo>
                    <a:pt x="105813" y="178326"/>
                  </a:lnTo>
                  <a:lnTo>
                    <a:pt x="139444" y="17739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967126" y="6729981"/>
              <a:ext cx="128775" cy="425107"/>
            </a:xfrm>
            <a:custGeom>
              <a:avLst/>
              <a:gdLst/>
              <a:ahLst/>
              <a:cxnLst/>
              <a:rect l="0" t="0" r="0" b="0"/>
              <a:pathLst>
                <a:path w="128775" h="425107">
                  <a:moveTo>
                    <a:pt x="109689" y="164594"/>
                  </a:moveTo>
                  <a:lnTo>
                    <a:pt x="124604" y="104934"/>
                  </a:lnTo>
                  <a:lnTo>
                    <a:pt x="128774" y="88258"/>
                  </a:lnTo>
                  <a:lnTo>
                    <a:pt x="125281" y="57540"/>
                  </a:lnTo>
                  <a:lnTo>
                    <a:pt x="113572" y="30176"/>
                  </a:lnTo>
                  <a:lnTo>
                    <a:pt x="98211" y="7858"/>
                  </a:lnTo>
                  <a:lnTo>
                    <a:pt x="88327" y="2212"/>
                  </a:lnTo>
                  <a:lnTo>
                    <a:pt x="65154" y="0"/>
                  </a:lnTo>
                  <a:lnTo>
                    <a:pt x="55624" y="4590"/>
                  </a:lnTo>
                  <a:lnTo>
                    <a:pt x="40972" y="21878"/>
                  </a:lnTo>
                  <a:lnTo>
                    <a:pt x="24158" y="71864"/>
                  </a:lnTo>
                  <a:lnTo>
                    <a:pt x="9527" y="134918"/>
                  </a:lnTo>
                  <a:lnTo>
                    <a:pt x="4234" y="179335"/>
                  </a:lnTo>
                  <a:lnTo>
                    <a:pt x="1882" y="224467"/>
                  </a:lnTo>
                  <a:lnTo>
                    <a:pt x="836" y="269917"/>
                  </a:lnTo>
                  <a:lnTo>
                    <a:pt x="248" y="331051"/>
                  </a:lnTo>
                  <a:lnTo>
                    <a:pt x="73" y="387758"/>
                  </a:lnTo>
                  <a:lnTo>
                    <a:pt x="0" y="42510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871148" y="6935708"/>
              <a:ext cx="219380" cy="41135"/>
            </a:xfrm>
            <a:custGeom>
              <a:avLst/>
              <a:gdLst/>
              <a:ahLst/>
              <a:cxnLst/>
              <a:rect l="0" t="0" r="0" b="0"/>
              <a:pathLst>
                <a:path w="219380" h="41135">
                  <a:moveTo>
                    <a:pt x="0" y="41134"/>
                  </a:moveTo>
                  <a:lnTo>
                    <a:pt x="45309" y="30188"/>
                  </a:lnTo>
                  <a:lnTo>
                    <a:pt x="104493" y="17747"/>
                  </a:lnTo>
                  <a:lnTo>
                    <a:pt x="165703" y="5936"/>
                  </a:lnTo>
                  <a:lnTo>
                    <a:pt x="21937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127825" y="7004264"/>
              <a:ext cx="92147" cy="108210"/>
            </a:xfrm>
            <a:custGeom>
              <a:avLst/>
              <a:gdLst/>
              <a:ahLst/>
              <a:cxnLst/>
              <a:rect l="0" t="0" r="0" b="0"/>
              <a:pathLst>
                <a:path w="92147" h="108210">
                  <a:moveTo>
                    <a:pt x="31258" y="0"/>
                  </a:moveTo>
                  <a:lnTo>
                    <a:pt x="368" y="57253"/>
                  </a:lnTo>
                  <a:lnTo>
                    <a:pt x="0" y="70162"/>
                  </a:lnTo>
                  <a:lnTo>
                    <a:pt x="7717" y="96692"/>
                  </a:lnTo>
                  <a:lnTo>
                    <a:pt x="15563" y="104072"/>
                  </a:lnTo>
                  <a:lnTo>
                    <a:pt x="25365" y="107468"/>
                  </a:lnTo>
                  <a:lnTo>
                    <a:pt x="36470" y="108209"/>
                  </a:lnTo>
                  <a:lnTo>
                    <a:pt x="60996" y="100906"/>
                  </a:lnTo>
                  <a:lnTo>
                    <a:pt x="73936" y="94693"/>
                  </a:lnTo>
                  <a:lnTo>
                    <a:pt x="82562" y="84458"/>
                  </a:lnTo>
                  <a:lnTo>
                    <a:pt x="92146" y="56834"/>
                  </a:lnTo>
                  <a:lnTo>
                    <a:pt x="90132" y="45507"/>
                  </a:lnTo>
                  <a:lnTo>
                    <a:pt x="84218" y="3643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9276541" y="6894575"/>
              <a:ext cx="101922" cy="170234"/>
            </a:xfrm>
            <a:custGeom>
              <a:avLst/>
              <a:gdLst/>
              <a:ahLst/>
              <a:cxnLst/>
              <a:rect l="0" t="0" r="0" b="0"/>
              <a:pathLst>
                <a:path w="101922" h="170234">
                  <a:moveTo>
                    <a:pt x="19654" y="137112"/>
                  </a:moveTo>
                  <a:lnTo>
                    <a:pt x="12375" y="166227"/>
                  </a:lnTo>
                  <a:lnTo>
                    <a:pt x="8707" y="170233"/>
                  </a:lnTo>
                  <a:lnTo>
                    <a:pt x="4738" y="168333"/>
                  </a:lnTo>
                  <a:lnTo>
                    <a:pt x="569" y="162497"/>
                  </a:lnTo>
                  <a:lnTo>
                    <a:pt x="0" y="143823"/>
                  </a:lnTo>
                  <a:lnTo>
                    <a:pt x="12047" y="94595"/>
                  </a:lnTo>
                  <a:lnTo>
                    <a:pt x="31957" y="61714"/>
                  </a:lnTo>
                  <a:lnTo>
                    <a:pt x="65983" y="24829"/>
                  </a:lnTo>
                  <a:lnTo>
                    <a:pt x="10192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444185" y="6922870"/>
              <a:ext cx="211703" cy="191085"/>
            </a:xfrm>
            <a:custGeom>
              <a:avLst/>
              <a:gdLst/>
              <a:ahLst/>
              <a:cxnLst/>
              <a:rect l="0" t="0" r="0" b="0"/>
              <a:pathLst>
                <a:path w="211703" h="191085">
                  <a:moveTo>
                    <a:pt x="43966" y="26549"/>
                  </a:moveTo>
                  <a:lnTo>
                    <a:pt x="29051" y="82146"/>
                  </a:lnTo>
                  <a:lnTo>
                    <a:pt x="19056" y="107627"/>
                  </a:lnTo>
                  <a:lnTo>
                    <a:pt x="4457" y="129109"/>
                  </a:lnTo>
                  <a:lnTo>
                    <a:pt x="869" y="129962"/>
                  </a:lnTo>
                  <a:lnTo>
                    <a:pt x="0" y="124437"/>
                  </a:lnTo>
                  <a:lnTo>
                    <a:pt x="4621" y="103572"/>
                  </a:lnTo>
                  <a:lnTo>
                    <a:pt x="32414" y="56999"/>
                  </a:lnTo>
                  <a:lnTo>
                    <a:pt x="67245" y="18006"/>
                  </a:lnTo>
                  <a:lnTo>
                    <a:pt x="77767" y="13237"/>
                  </a:lnTo>
                  <a:lnTo>
                    <a:pt x="101646" y="12000"/>
                  </a:lnTo>
                  <a:lnTo>
                    <a:pt x="111365" y="18373"/>
                  </a:lnTo>
                  <a:lnTo>
                    <a:pt x="126227" y="41705"/>
                  </a:lnTo>
                  <a:lnTo>
                    <a:pt x="129786" y="72388"/>
                  </a:lnTo>
                  <a:lnTo>
                    <a:pt x="119656" y="134460"/>
                  </a:lnTo>
                  <a:lnTo>
                    <a:pt x="118802" y="136577"/>
                  </a:lnTo>
                  <a:lnTo>
                    <a:pt x="128376" y="89304"/>
                  </a:lnTo>
                  <a:lnTo>
                    <a:pt x="144642" y="42604"/>
                  </a:lnTo>
                  <a:lnTo>
                    <a:pt x="152217" y="28111"/>
                  </a:lnTo>
                  <a:lnTo>
                    <a:pt x="172822" y="7946"/>
                  </a:lnTo>
                  <a:lnTo>
                    <a:pt x="184715" y="436"/>
                  </a:lnTo>
                  <a:lnTo>
                    <a:pt x="194167" y="0"/>
                  </a:lnTo>
                  <a:lnTo>
                    <a:pt x="201992" y="4279"/>
                  </a:lnTo>
                  <a:lnTo>
                    <a:pt x="208732" y="11703"/>
                  </a:lnTo>
                  <a:lnTo>
                    <a:pt x="211702" y="22746"/>
                  </a:lnTo>
                  <a:lnTo>
                    <a:pt x="208603" y="68926"/>
                  </a:lnTo>
                  <a:lnTo>
                    <a:pt x="199560" y="127128"/>
                  </a:lnTo>
                  <a:lnTo>
                    <a:pt x="197970" y="143876"/>
                  </a:lnTo>
                  <a:lnTo>
                    <a:pt x="194789" y="1910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9725306" y="6963131"/>
              <a:ext cx="91915" cy="191957"/>
            </a:xfrm>
            <a:custGeom>
              <a:avLst/>
              <a:gdLst/>
              <a:ahLst/>
              <a:cxnLst/>
              <a:rect l="0" t="0" r="0" b="0"/>
              <a:pathLst>
                <a:path w="91915" h="191957">
                  <a:moveTo>
                    <a:pt x="23358" y="0"/>
                  </a:moveTo>
                  <a:lnTo>
                    <a:pt x="4513" y="45309"/>
                  </a:lnTo>
                  <a:lnTo>
                    <a:pt x="0" y="101447"/>
                  </a:lnTo>
                  <a:lnTo>
                    <a:pt x="4344" y="133448"/>
                  </a:lnTo>
                  <a:lnTo>
                    <a:pt x="9159" y="139240"/>
                  </a:lnTo>
                  <a:lnTo>
                    <a:pt x="15416" y="138530"/>
                  </a:lnTo>
                  <a:lnTo>
                    <a:pt x="22633" y="133487"/>
                  </a:lnTo>
                  <a:lnTo>
                    <a:pt x="34715" y="115696"/>
                  </a:lnTo>
                  <a:lnTo>
                    <a:pt x="56564" y="64494"/>
                  </a:lnTo>
                  <a:lnTo>
                    <a:pt x="44564" y="119743"/>
                  </a:lnTo>
                  <a:lnTo>
                    <a:pt x="46568" y="163450"/>
                  </a:lnTo>
                  <a:lnTo>
                    <a:pt x="52543" y="172952"/>
                  </a:lnTo>
                  <a:lnTo>
                    <a:pt x="61096" y="179287"/>
                  </a:lnTo>
                  <a:lnTo>
                    <a:pt x="91914" y="19195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885776" y="6826019"/>
              <a:ext cx="82268" cy="301647"/>
            </a:xfrm>
            <a:custGeom>
              <a:avLst/>
              <a:gdLst/>
              <a:ahLst/>
              <a:cxnLst/>
              <a:rect l="0" t="0" r="0" b="0"/>
              <a:pathLst>
                <a:path w="82268" h="301647">
                  <a:moveTo>
                    <a:pt x="82267" y="0"/>
                  </a:moveTo>
                  <a:lnTo>
                    <a:pt x="56500" y="55597"/>
                  </a:lnTo>
                  <a:lnTo>
                    <a:pt x="41624" y="104326"/>
                  </a:lnTo>
                  <a:lnTo>
                    <a:pt x="31631" y="167008"/>
                  </a:lnTo>
                  <a:lnTo>
                    <a:pt x="24607" y="225697"/>
                  </a:lnTo>
                  <a:lnTo>
                    <a:pt x="12877" y="267970"/>
                  </a:lnTo>
                  <a:lnTo>
                    <a:pt x="0" y="3016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9952810" y="6908286"/>
              <a:ext cx="124924" cy="246802"/>
            </a:xfrm>
            <a:custGeom>
              <a:avLst/>
              <a:gdLst/>
              <a:ahLst/>
              <a:cxnLst/>
              <a:rect l="0" t="0" r="0" b="0"/>
              <a:pathLst>
                <a:path w="124924" h="246802">
                  <a:moveTo>
                    <a:pt x="124923" y="0"/>
                  </a:moveTo>
                  <a:lnTo>
                    <a:pt x="69365" y="55559"/>
                  </a:lnTo>
                  <a:lnTo>
                    <a:pt x="26095" y="106107"/>
                  </a:lnTo>
                  <a:lnTo>
                    <a:pt x="1524" y="149761"/>
                  </a:lnTo>
                  <a:lnTo>
                    <a:pt x="0" y="162303"/>
                  </a:lnTo>
                  <a:lnTo>
                    <a:pt x="6432" y="184363"/>
                  </a:lnTo>
                  <a:lnTo>
                    <a:pt x="12413" y="188418"/>
                  </a:lnTo>
                  <a:lnTo>
                    <a:pt x="19446" y="188074"/>
                  </a:lnTo>
                  <a:lnTo>
                    <a:pt x="35387" y="179567"/>
                  </a:lnTo>
                  <a:lnTo>
                    <a:pt x="52629" y="165630"/>
                  </a:lnTo>
                  <a:lnTo>
                    <a:pt x="72187" y="133374"/>
                  </a:lnTo>
                  <a:lnTo>
                    <a:pt x="92444" y="81529"/>
                  </a:lnTo>
                  <a:lnTo>
                    <a:pt x="103451" y="50056"/>
                  </a:lnTo>
                  <a:lnTo>
                    <a:pt x="87277" y="110116"/>
                  </a:lnTo>
                  <a:lnTo>
                    <a:pt x="75852" y="161444"/>
                  </a:lnTo>
                  <a:lnTo>
                    <a:pt x="73312" y="210677"/>
                  </a:lnTo>
                  <a:lnTo>
                    <a:pt x="83790" y="2468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595088" y="7374467"/>
            <a:ext cx="2797086" cy="425048"/>
            <a:chOff x="6595088" y="7374467"/>
            <a:chExt cx="2797086" cy="425048"/>
          </a:xfrm>
        </p:grpSpPr>
        <p:sp>
          <p:nvSpPr>
            <p:cNvPr id="50" name="Freeform 49"/>
            <p:cNvSpPr/>
            <p:nvPr/>
          </p:nvSpPr>
          <p:spPr>
            <a:xfrm>
              <a:off x="6595088" y="7470445"/>
              <a:ext cx="233092" cy="322355"/>
            </a:xfrm>
            <a:custGeom>
              <a:avLst/>
              <a:gdLst/>
              <a:ahLst/>
              <a:cxnLst/>
              <a:rect l="0" t="0" r="0" b="0"/>
              <a:pathLst>
                <a:path w="233092" h="322355">
                  <a:moveTo>
                    <a:pt x="233091" y="0"/>
                  </a:moveTo>
                  <a:lnTo>
                    <a:pt x="177494" y="14915"/>
                  </a:lnTo>
                  <a:lnTo>
                    <a:pt x="123252" y="39509"/>
                  </a:lnTo>
                  <a:lnTo>
                    <a:pt x="82223" y="64859"/>
                  </a:lnTo>
                  <a:lnTo>
                    <a:pt x="77667" y="72185"/>
                  </a:lnTo>
                  <a:lnTo>
                    <a:pt x="79200" y="78593"/>
                  </a:lnTo>
                  <a:lnTo>
                    <a:pt x="84793" y="84388"/>
                  </a:lnTo>
                  <a:lnTo>
                    <a:pt x="139251" y="113430"/>
                  </a:lnTo>
                  <a:lnTo>
                    <a:pt x="192379" y="146992"/>
                  </a:lnTo>
                  <a:lnTo>
                    <a:pt x="211441" y="168925"/>
                  </a:lnTo>
                  <a:lnTo>
                    <a:pt x="218658" y="181173"/>
                  </a:lnTo>
                  <a:lnTo>
                    <a:pt x="228814" y="234804"/>
                  </a:lnTo>
                  <a:lnTo>
                    <a:pt x="225669" y="250991"/>
                  </a:lnTo>
                  <a:lnTo>
                    <a:pt x="209987" y="277101"/>
                  </a:lnTo>
                  <a:lnTo>
                    <a:pt x="175462" y="308931"/>
                  </a:lnTo>
                  <a:lnTo>
                    <a:pt x="141460" y="320119"/>
                  </a:lnTo>
                  <a:lnTo>
                    <a:pt x="87618" y="322354"/>
                  </a:lnTo>
                  <a:lnTo>
                    <a:pt x="72123" y="320022"/>
                  </a:lnTo>
                  <a:lnTo>
                    <a:pt x="46781" y="305243"/>
                  </a:lnTo>
                  <a:lnTo>
                    <a:pt x="26885" y="283440"/>
                  </a:lnTo>
                  <a:lnTo>
                    <a:pt x="0" y="2330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910446" y="7497868"/>
              <a:ext cx="219379" cy="233091"/>
            </a:xfrm>
            <a:custGeom>
              <a:avLst/>
              <a:gdLst/>
              <a:ahLst/>
              <a:cxnLst/>
              <a:rect l="0" t="0" r="0" b="0"/>
              <a:pathLst>
                <a:path w="219379" h="233091">
                  <a:moveTo>
                    <a:pt x="0" y="0"/>
                  </a:moveTo>
                  <a:lnTo>
                    <a:pt x="10852" y="48806"/>
                  </a:lnTo>
                  <a:lnTo>
                    <a:pt x="8801" y="98251"/>
                  </a:lnTo>
                  <a:lnTo>
                    <a:pt x="5435" y="132028"/>
                  </a:lnTo>
                  <a:lnTo>
                    <a:pt x="9017" y="162275"/>
                  </a:lnTo>
                  <a:lnTo>
                    <a:pt x="19750" y="186890"/>
                  </a:lnTo>
                  <a:lnTo>
                    <a:pt x="26877" y="197720"/>
                  </a:lnTo>
                  <a:lnTo>
                    <a:pt x="36200" y="203416"/>
                  </a:lnTo>
                  <a:lnTo>
                    <a:pt x="58746" y="205683"/>
                  </a:lnTo>
                  <a:lnTo>
                    <a:pt x="97134" y="191115"/>
                  </a:lnTo>
                  <a:lnTo>
                    <a:pt x="130175" y="160222"/>
                  </a:lnTo>
                  <a:lnTo>
                    <a:pt x="167113" y="108837"/>
                  </a:lnTo>
                  <a:lnTo>
                    <a:pt x="179900" y="81888"/>
                  </a:lnTo>
                  <a:lnTo>
                    <a:pt x="182395" y="80491"/>
                  </a:lnTo>
                  <a:lnTo>
                    <a:pt x="183579" y="128918"/>
                  </a:lnTo>
                  <a:lnTo>
                    <a:pt x="197580" y="190338"/>
                  </a:lnTo>
                  <a:lnTo>
                    <a:pt x="219378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224753" y="7401889"/>
              <a:ext cx="182497" cy="316528"/>
            </a:xfrm>
            <a:custGeom>
              <a:avLst/>
              <a:gdLst/>
              <a:ahLst/>
              <a:cxnLst/>
              <a:rect l="0" t="0" r="0" b="0"/>
              <a:pathLst>
                <a:path w="182497" h="316528">
                  <a:moveTo>
                    <a:pt x="42184" y="0"/>
                  </a:moveTo>
                  <a:lnTo>
                    <a:pt x="40660" y="54733"/>
                  </a:lnTo>
                  <a:lnTo>
                    <a:pt x="32761" y="116935"/>
                  </a:lnTo>
                  <a:lnTo>
                    <a:pt x="30379" y="161153"/>
                  </a:lnTo>
                  <a:lnTo>
                    <a:pt x="29319" y="206196"/>
                  </a:lnTo>
                  <a:lnTo>
                    <a:pt x="28849" y="251607"/>
                  </a:lnTo>
                  <a:lnTo>
                    <a:pt x="28640" y="297181"/>
                  </a:lnTo>
                  <a:lnTo>
                    <a:pt x="24014" y="309333"/>
                  </a:lnTo>
                  <a:lnTo>
                    <a:pt x="16358" y="314388"/>
                  </a:lnTo>
                  <a:lnTo>
                    <a:pt x="6685" y="314711"/>
                  </a:lnTo>
                  <a:lnTo>
                    <a:pt x="1760" y="310357"/>
                  </a:lnTo>
                  <a:lnTo>
                    <a:pt x="0" y="302883"/>
                  </a:lnTo>
                  <a:lnTo>
                    <a:pt x="8122" y="250769"/>
                  </a:lnTo>
                  <a:lnTo>
                    <a:pt x="34630" y="199565"/>
                  </a:lnTo>
                  <a:lnTo>
                    <a:pt x="71430" y="160356"/>
                  </a:lnTo>
                  <a:lnTo>
                    <a:pt x="111280" y="136720"/>
                  </a:lnTo>
                  <a:lnTo>
                    <a:pt x="138402" y="133383"/>
                  </a:lnTo>
                  <a:lnTo>
                    <a:pt x="152033" y="134626"/>
                  </a:lnTo>
                  <a:lnTo>
                    <a:pt x="162644" y="141548"/>
                  </a:lnTo>
                  <a:lnTo>
                    <a:pt x="178497" y="165490"/>
                  </a:lnTo>
                  <a:lnTo>
                    <a:pt x="182496" y="192382"/>
                  </a:lnTo>
                  <a:lnTo>
                    <a:pt x="177671" y="219568"/>
                  </a:lnTo>
                  <a:lnTo>
                    <a:pt x="165370" y="246885"/>
                  </a:lnTo>
                  <a:lnTo>
                    <a:pt x="134036" y="280682"/>
                  </a:lnTo>
                  <a:lnTo>
                    <a:pt x="95806" y="309992"/>
                  </a:lnTo>
                  <a:lnTo>
                    <a:pt x="69062" y="316527"/>
                  </a:lnTo>
                  <a:lnTo>
                    <a:pt x="14762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447659" y="7497868"/>
              <a:ext cx="85908" cy="274224"/>
            </a:xfrm>
            <a:custGeom>
              <a:avLst/>
              <a:gdLst/>
              <a:ahLst/>
              <a:cxnLst/>
              <a:rect l="0" t="0" r="0" b="0"/>
              <a:pathLst>
                <a:path w="85908" h="274224">
                  <a:moveTo>
                    <a:pt x="79791" y="0"/>
                  </a:moveTo>
                  <a:lnTo>
                    <a:pt x="56374" y="31315"/>
                  </a:lnTo>
                  <a:lnTo>
                    <a:pt x="3524" y="77607"/>
                  </a:lnTo>
                  <a:lnTo>
                    <a:pt x="0" y="86778"/>
                  </a:lnTo>
                  <a:lnTo>
                    <a:pt x="698" y="95938"/>
                  </a:lnTo>
                  <a:lnTo>
                    <a:pt x="4210" y="105092"/>
                  </a:lnTo>
                  <a:lnTo>
                    <a:pt x="20301" y="119326"/>
                  </a:lnTo>
                  <a:lnTo>
                    <a:pt x="67870" y="148156"/>
                  </a:lnTo>
                  <a:lnTo>
                    <a:pt x="76414" y="159710"/>
                  </a:lnTo>
                  <a:lnTo>
                    <a:pt x="85907" y="188796"/>
                  </a:lnTo>
                  <a:lnTo>
                    <a:pt x="85391" y="202037"/>
                  </a:lnTo>
                  <a:lnTo>
                    <a:pt x="76693" y="224875"/>
                  </a:lnTo>
                  <a:lnTo>
                    <a:pt x="47388" y="254862"/>
                  </a:lnTo>
                  <a:lnTo>
                    <a:pt x="11235" y="2742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733118" y="7374467"/>
              <a:ext cx="54846" cy="356492"/>
            </a:xfrm>
            <a:custGeom>
              <a:avLst/>
              <a:gdLst/>
              <a:ahLst/>
              <a:cxnLst/>
              <a:rect l="0" t="0" r="0" b="0"/>
              <a:pathLst>
                <a:path w="54846" h="356492">
                  <a:moveTo>
                    <a:pt x="54845" y="0"/>
                  </a:moveTo>
                  <a:lnTo>
                    <a:pt x="43898" y="45309"/>
                  </a:lnTo>
                  <a:lnTo>
                    <a:pt x="31458" y="104494"/>
                  </a:lnTo>
                  <a:lnTo>
                    <a:pt x="22614" y="148006"/>
                  </a:lnTo>
                  <a:lnTo>
                    <a:pt x="13605" y="192736"/>
                  </a:lnTo>
                  <a:lnTo>
                    <a:pt x="6047" y="238007"/>
                  </a:lnTo>
                  <a:lnTo>
                    <a:pt x="2687" y="283519"/>
                  </a:lnTo>
                  <a:lnTo>
                    <a:pt x="1194" y="316949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637139" y="7621268"/>
              <a:ext cx="178247" cy="10854"/>
            </a:xfrm>
            <a:custGeom>
              <a:avLst/>
              <a:gdLst/>
              <a:ahLst/>
              <a:cxnLst/>
              <a:rect l="0" t="0" r="0" b="0"/>
              <a:pathLst>
                <a:path w="178247" h="10854">
                  <a:moveTo>
                    <a:pt x="0" y="0"/>
                  </a:moveTo>
                  <a:lnTo>
                    <a:pt x="48807" y="10853"/>
                  </a:lnTo>
                  <a:lnTo>
                    <a:pt x="94189" y="8802"/>
                  </a:lnTo>
                  <a:lnTo>
                    <a:pt x="136582" y="2608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925074" y="7648691"/>
              <a:ext cx="41135" cy="109691"/>
            </a:xfrm>
            <a:custGeom>
              <a:avLst/>
              <a:gdLst/>
              <a:ahLst/>
              <a:cxnLst/>
              <a:rect l="0" t="0" r="0" b="0"/>
              <a:pathLst>
                <a:path w="41135" h="109691">
                  <a:moveTo>
                    <a:pt x="41134" y="0"/>
                  </a:moveTo>
                  <a:lnTo>
                    <a:pt x="26219" y="55598"/>
                  </a:lnTo>
                  <a:lnTo>
                    <a:pt x="13355" y="88076"/>
                  </a:lnTo>
                  <a:lnTo>
                    <a:pt x="0" y="1096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979919" y="753900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144453" y="7374467"/>
              <a:ext cx="54847" cy="356492"/>
            </a:xfrm>
            <a:custGeom>
              <a:avLst/>
              <a:gdLst/>
              <a:ahLst/>
              <a:cxnLst/>
              <a:rect l="0" t="0" r="0" b="0"/>
              <a:pathLst>
                <a:path w="54847" h="356492">
                  <a:moveTo>
                    <a:pt x="54846" y="0"/>
                  </a:moveTo>
                  <a:lnTo>
                    <a:pt x="50783" y="59660"/>
                  </a:lnTo>
                  <a:lnTo>
                    <a:pt x="39931" y="115179"/>
                  </a:lnTo>
                  <a:lnTo>
                    <a:pt x="27067" y="175810"/>
                  </a:lnTo>
                  <a:lnTo>
                    <a:pt x="13606" y="232369"/>
                  </a:lnTo>
                  <a:lnTo>
                    <a:pt x="4032" y="287721"/>
                  </a:lnTo>
                  <a:lnTo>
                    <a:pt x="1195" y="330529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062186" y="7607557"/>
              <a:ext cx="164536" cy="27424"/>
            </a:xfrm>
            <a:custGeom>
              <a:avLst/>
              <a:gdLst/>
              <a:ahLst/>
              <a:cxnLst/>
              <a:rect l="0" t="0" r="0" b="0"/>
              <a:pathLst>
                <a:path w="164536" h="27424">
                  <a:moveTo>
                    <a:pt x="0" y="27423"/>
                  </a:moveTo>
                  <a:lnTo>
                    <a:pt x="59660" y="12508"/>
                  </a:lnTo>
                  <a:lnTo>
                    <a:pt x="111117" y="3706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343492" y="7580134"/>
              <a:ext cx="157454" cy="178248"/>
            </a:xfrm>
            <a:custGeom>
              <a:avLst/>
              <a:gdLst/>
              <a:ahLst/>
              <a:cxnLst/>
              <a:rect l="0" t="0" r="0" b="0"/>
              <a:pathLst>
                <a:path w="157454" h="178248">
                  <a:moveTo>
                    <a:pt x="20341" y="0"/>
                  </a:moveTo>
                  <a:lnTo>
                    <a:pt x="5426" y="48807"/>
                  </a:lnTo>
                  <a:lnTo>
                    <a:pt x="0" y="81108"/>
                  </a:lnTo>
                  <a:lnTo>
                    <a:pt x="2668" y="115776"/>
                  </a:lnTo>
                  <a:lnTo>
                    <a:pt x="8559" y="125935"/>
                  </a:lnTo>
                  <a:lnTo>
                    <a:pt x="17056" y="131184"/>
                  </a:lnTo>
                  <a:lnTo>
                    <a:pt x="27292" y="133160"/>
                  </a:lnTo>
                  <a:lnTo>
                    <a:pt x="37162" y="129908"/>
                  </a:lnTo>
                  <a:lnTo>
                    <a:pt x="56255" y="114106"/>
                  </a:lnTo>
                  <a:lnTo>
                    <a:pt x="91671" y="57684"/>
                  </a:lnTo>
                  <a:lnTo>
                    <a:pt x="99887" y="47597"/>
                  </a:lnTo>
                  <a:lnTo>
                    <a:pt x="105364" y="46966"/>
                  </a:lnTo>
                  <a:lnTo>
                    <a:pt x="109016" y="52640"/>
                  </a:lnTo>
                  <a:lnTo>
                    <a:pt x="114877" y="105531"/>
                  </a:lnTo>
                  <a:lnTo>
                    <a:pt x="123170" y="149592"/>
                  </a:lnTo>
                  <a:lnTo>
                    <a:pt x="128504" y="159143"/>
                  </a:lnTo>
                  <a:lnTo>
                    <a:pt x="135107" y="165511"/>
                  </a:lnTo>
                  <a:lnTo>
                    <a:pt x="157453" y="1782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638057" y="7374467"/>
              <a:ext cx="68557" cy="383915"/>
            </a:xfrm>
            <a:custGeom>
              <a:avLst/>
              <a:gdLst/>
              <a:ahLst/>
              <a:cxnLst/>
              <a:rect l="0" t="0" r="0" b="0"/>
              <a:pathLst>
                <a:path w="68557" h="383915">
                  <a:moveTo>
                    <a:pt x="68556" y="0"/>
                  </a:moveTo>
                  <a:lnTo>
                    <a:pt x="53641" y="52870"/>
                  </a:lnTo>
                  <a:lnTo>
                    <a:pt x="45169" y="93577"/>
                  </a:lnTo>
                  <a:lnTo>
                    <a:pt x="36326" y="142139"/>
                  </a:lnTo>
                  <a:lnTo>
                    <a:pt x="31380" y="190129"/>
                  </a:lnTo>
                  <a:lnTo>
                    <a:pt x="24532" y="251846"/>
                  </a:lnTo>
                  <a:lnTo>
                    <a:pt x="16917" y="303140"/>
                  </a:lnTo>
                  <a:lnTo>
                    <a:pt x="10599" y="348809"/>
                  </a:lnTo>
                  <a:lnTo>
                    <a:pt x="0" y="3839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542079" y="7634980"/>
              <a:ext cx="205669" cy="27423"/>
            </a:xfrm>
            <a:custGeom>
              <a:avLst/>
              <a:gdLst/>
              <a:ahLst/>
              <a:cxnLst/>
              <a:rect l="0" t="0" r="0" b="0"/>
              <a:pathLst>
                <a:path w="205669" h="27423">
                  <a:moveTo>
                    <a:pt x="0" y="27422"/>
                  </a:moveTo>
                  <a:lnTo>
                    <a:pt x="55596" y="23360"/>
                  </a:lnTo>
                  <a:lnTo>
                    <a:pt x="117116" y="8339"/>
                  </a:lnTo>
                  <a:lnTo>
                    <a:pt x="169951" y="2471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871148" y="7621268"/>
              <a:ext cx="13711" cy="178247"/>
            </a:xfrm>
            <a:custGeom>
              <a:avLst/>
              <a:gdLst/>
              <a:ahLst/>
              <a:cxnLst/>
              <a:rect l="0" t="0" r="0" b="0"/>
              <a:pathLst>
                <a:path w="13711" h="178247">
                  <a:moveTo>
                    <a:pt x="13710" y="0"/>
                  </a:moveTo>
                  <a:lnTo>
                    <a:pt x="12187" y="51685"/>
                  </a:lnTo>
                  <a:lnTo>
                    <a:pt x="2858" y="113128"/>
                  </a:lnTo>
                  <a:lnTo>
                    <a:pt x="847" y="153365"/>
                  </a:lnTo>
                  <a:lnTo>
                    <a:pt x="0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9009106" y="7552713"/>
              <a:ext cx="117014" cy="177740"/>
            </a:xfrm>
            <a:custGeom>
              <a:avLst/>
              <a:gdLst/>
              <a:ahLst/>
              <a:cxnLst/>
              <a:rect l="0" t="0" r="0" b="0"/>
              <a:pathLst>
                <a:path w="117014" h="177740">
                  <a:moveTo>
                    <a:pt x="12864" y="0"/>
                  </a:moveTo>
                  <a:lnTo>
                    <a:pt x="2012" y="59660"/>
                  </a:lnTo>
                  <a:lnTo>
                    <a:pt x="0" y="111116"/>
                  </a:lnTo>
                  <a:lnTo>
                    <a:pt x="2576" y="143840"/>
                  </a:lnTo>
                  <a:lnTo>
                    <a:pt x="13878" y="168540"/>
                  </a:lnTo>
                  <a:lnTo>
                    <a:pt x="22681" y="174822"/>
                  </a:lnTo>
                  <a:lnTo>
                    <a:pt x="33120" y="177486"/>
                  </a:lnTo>
                  <a:lnTo>
                    <a:pt x="44650" y="177739"/>
                  </a:lnTo>
                  <a:lnTo>
                    <a:pt x="65587" y="169895"/>
                  </a:lnTo>
                  <a:lnTo>
                    <a:pt x="103853" y="140032"/>
                  </a:lnTo>
                  <a:lnTo>
                    <a:pt x="114243" y="114542"/>
                  </a:lnTo>
                  <a:lnTo>
                    <a:pt x="117013" y="99213"/>
                  </a:lnTo>
                  <a:lnTo>
                    <a:pt x="111966" y="74056"/>
                  </a:lnTo>
                  <a:lnTo>
                    <a:pt x="67709" y="137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9161106" y="7525290"/>
              <a:ext cx="231068" cy="223345"/>
            </a:xfrm>
            <a:custGeom>
              <a:avLst/>
              <a:gdLst/>
              <a:ahLst/>
              <a:cxnLst/>
              <a:rect l="0" t="0" r="0" b="0"/>
              <a:pathLst>
                <a:path w="231068" h="223345">
                  <a:moveTo>
                    <a:pt x="11688" y="0"/>
                  </a:moveTo>
                  <a:lnTo>
                    <a:pt x="19587" y="62631"/>
                  </a:lnTo>
                  <a:lnTo>
                    <a:pt x="14705" y="118429"/>
                  </a:lnTo>
                  <a:lnTo>
                    <a:pt x="11058" y="172033"/>
                  </a:lnTo>
                  <a:lnTo>
                    <a:pt x="4806" y="202907"/>
                  </a:lnTo>
                  <a:lnTo>
                    <a:pt x="2530" y="206874"/>
                  </a:lnTo>
                  <a:lnTo>
                    <a:pt x="1011" y="203426"/>
                  </a:lnTo>
                  <a:lnTo>
                    <a:pt x="0" y="195033"/>
                  </a:lnTo>
                  <a:lnTo>
                    <a:pt x="20268" y="137776"/>
                  </a:lnTo>
                  <a:lnTo>
                    <a:pt x="44869" y="87203"/>
                  </a:lnTo>
                  <a:lnTo>
                    <a:pt x="62491" y="57039"/>
                  </a:lnTo>
                  <a:lnTo>
                    <a:pt x="68408" y="54784"/>
                  </a:lnTo>
                  <a:lnTo>
                    <a:pt x="72354" y="60898"/>
                  </a:lnTo>
                  <a:lnTo>
                    <a:pt x="78686" y="118164"/>
                  </a:lnTo>
                  <a:lnTo>
                    <a:pt x="87061" y="162983"/>
                  </a:lnTo>
                  <a:lnTo>
                    <a:pt x="106469" y="197929"/>
                  </a:lnTo>
                  <a:lnTo>
                    <a:pt x="126939" y="213908"/>
                  </a:lnTo>
                  <a:lnTo>
                    <a:pt x="138797" y="220302"/>
                  </a:lnTo>
                  <a:lnTo>
                    <a:pt x="168221" y="223344"/>
                  </a:lnTo>
                  <a:lnTo>
                    <a:pt x="197041" y="219618"/>
                  </a:lnTo>
                  <a:lnTo>
                    <a:pt x="231067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953415" y="7401889"/>
              <a:ext cx="41134" cy="1"/>
            </a:xfrm>
            <a:custGeom>
              <a:avLst/>
              <a:gdLst/>
              <a:ahLst/>
              <a:cxnLst/>
              <a:rect l="0" t="0" r="0" b="0"/>
              <a:pathLst>
                <a:path w="41134" h="1">
                  <a:moveTo>
                    <a:pt x="41133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937868" y="8032604"/>
            <a:ext cx="1631634" cy="850096"/>
            <a:chOff x="6937868" y="8032604"/>
            <a:chExt cx="1631634" cy="850096"/>
          </a:xfrm>
        </p:grpSpPr>
        <p:sp>
          <p:nvSpPr>
            <p:cNvPr id="68" name="Freeform 67"/>
            <p:cNvSpPr/>
            <p:nvPr/>
          </p:nvSpPr>
          <p:spPr>
            <a:xfrm>
              <a:off x="6937868" y="8158864"/>
              <a:ext cx="274225" cy="315343"/>
            </a:xfrm>
            <a:custGeom>
              <a:avLst/>
              <a:gdLst/>
              <a:ahLst/>
              <a:cxnLst/>
              <a:rect l="0" t="0" r="0" b="0"/>
              <a:pathLst>
                <a:path w="274225" h="315343">
                  <a:moveTo>
                    <a:pt x="274224" y="10853"/>
                  </a:moveTo>
                  <a:lnTo>
                    <a:pt x="225417" y="0"/>
                  </a:lnTo>
                  <a:lnTo>
                    <a:pt x="193117" y="1459"/>
                  </a:lnTo>
                  <a:lnTo>
                    <a:pt x="142195" y="19410"/>
                  </a:lnTo>
                  <a:lnTo>
                    <a:pt x="83271" y="56836"/>
                  </a:lnTo>
                  <a:lnTo>
                    <a:pt x="69225" y="68931"/>
                  </a:lnTo>
                  <a:lnTo>
                    <a:pt x="64432" y="78517"/>
                  </a:lnTo>
                  <a:lnTo>
                    <a:pt x="65807" y="86431"/>
                  </a:lnTo>
                  <a:lnTo>
                    <a:pt x="71293" y="93231"/>
                  </a:lnTo>
                  <a:lnTo>
                    <a:pt x="93640" y="100787"/>
                  </a:lnTo>
                  <a:lnTo>
                    <a:pt x="122362" y="107192"/>
                  </a:lnTo>
                  <a:lnTo>
                    <a:pt x="178040" y="136130"/>
                  </a:lnTo>
                  <a:lnTo>
                    <a:pt x="191819" y="144645"/>
                  </a:lnTo>
                  <a:lnTo>
                    <a:pt x="201006" y="156416"/>
                  </a:lnTo>
                  <a:lnTo>
                    <a:pt x="211213" y="185745"/>
                  </a:lnTo>
                  <a:lnTo>
                    <a:pt x="207624" y="215030"/>
                  </a:lnTo>
                  <a:lnTo>
                    <a:pt x="188473" y="253150"/>
                  </a:lnTo>
                  <a:lnTo>
                    <a:pt x="154705" y="293327"/>
                  </a:lnTo>
                  <a:lnTo>
                    <a:pt x="113209" y="314098"/>
                  </a:lnTo>
                  <a:lnTo>
                    <a:pt x="55041" y="315342"/>
                  </a:lnTo>
                  <a:lnTo>
                    <a:pt x="0" y="2987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266937" y="8279406"/>
              <a:ext cx="1" cy="41135"/>
            </a:xfrm>
            <a:custGeom>
              <a:avLst/>
              <a:gdLst/>
              <a:ahLst/>
              <a:cxnLst/>
              <a:rect l="0" t="0" r="0" b="0"/>
              <a:pathLst>
                <a:path w="1" h="41135">
                  <a:moveTo>
                    <a:pt x="0" y="0"/>
                  </a:moveTo>
                  <a:lnTo>
                    <a:pt x="0" y="411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258889" y="8203397"/>
              <a:ext cx="162447" cy="226834"/>
            </a:xfrm>
            <a:custGeom>
              <a:avLst/>
              <a:gdLst/>
              <a:ahLst/>
              <a:cxnLst/>
              <a:rect l="0" t="0" r="0" b="0"/>
              <a:pathLst>
                <a:path w="162447" h="226834">
                  <a:moveTo>
                    <a:pt x="35470" y="226833"/>
                  </a:moveTo>
                  <a:lnTo>
                    <a:pt x="93190" y="167588"/>
                  </a:lnTo>
                  <a:lnTo>
                    <a:pt x="137603" y="105722"/>
                  </a:lnTo>
                  <a:lnTo>
                    <a:pt x="161949" y="49040"/>
                  </a:lnTo>
                  <a:lnTo>
                    <a:pt x="162446" y="36701"/>
                  </a:lnTo>
                  <a:lnTo>
                    <a:pt x="154874" y="14866"/>
                  </a:lnTo>
                  <a:lnTo>
                    <a:pt x="145542" y="7824"/>
                  </a:lnTo>
                  <a:lnTo>
                    <a:pt x="118923" y="0"/>
                  </a:lnTo>
                  <a:lnTo>
                    <a:pt x="90842" y="4649"/>
                  </a:lnTo>
                  <a:lnTo>
                    <a:pt x="53400" y="24395"/>
                  </a:lnTo>
                  <a:lnTo>
                    <a:pt x="32774" y="43929"/>
                  </a:lnTo>
                  <a:lnTo>
                    <a:pt x="13452" y="72923"/>
                  </a:lnTo>
                  <a:lnTo>
                    <a:pt x="0" y="123507"/>
                  </a:lnTo>
                  <a:lnTo>
                    <a:pt x="4878" y="181201"/>
                  </a:lnTo>
                  <a:lnTo>
                    <a:pt x="8048" y="2131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554872" y="8032604"/>
              <a:ext cx="1" cy="301648"/>
            </a:xfrm>
            <a:custGeom>
              <a:avLst/>
              <a:gdLst/>
              <a:ahLst/>
              <a:cxnLst/>
              <a:rect l="0" t="0" r="0" b="0"/>
              <a:pathLst>
                <a:path w="1" h="301648">
                  <a:moveTo>
                    <a:pt x="0" y="0"/>
                  </a:moveTo>
                  <a:lnTo>
                    <a:pt x="0" y="45309"/>
                  </a:lnTo>
                  <a:lnTo>
                    <a:pt x="0" y="102972"/>
                  </a:lnTo>
                  <a:lnTo>
                    <a:pt x="0" y="160851"/>
                  </a:lnTo>
                  <a:lnTo>
                    <a:pt x="0" y="224044"/>
                  </a:lnTo>
                  <a:lnTo>
                    <a:pt x="0" y="284512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664562" y="8183428"/>
              <a:ext cx="109690" cy="178203"/>
            </a:xfrm>
            <a:custGeom>
              <a:avLst/>
              <a:gdLst/>
              <a:ahLst/>
              <a:cxnLst/>
              <a:rect l="0" t="0" r="0" b="0"/>
              <a:pathLst>
                <a:path w="109690" h="178203">
                  <a:moveTo>
                    <a:pt x="0" y="0"/>
                  </a:moveTo>
                  <a:lnTo>
                    <a:pt x="0" y="59659"/>
                  </a:lnTo>
                  <a:lnTo>
                    <a:pt x="7278" y="121643"/>
                  </a:lnTo>
                  <a:lnTo>
                    <a:pt x="19084" y="171292"/>
                  </a:lnTo>
                  <a:lnTo>
                    <a:pt x="24910" y="178180"/>
                  </a:lnTo>
                  <a:lnTo>
                    <a:pt x="31841" y="178202"/>
                  </a:lnTo>
                  <a:lnTo>
                    <a:pt x="39509" y="173646"/>
                  </a:lnTo>
                  <a:lnTo>
                    <a:pt x="52091" y="156396"/>
                  </a:lnTo>
                  <a:lnTo>
                    <a:pt x="77334" y="94906"/>
                  </a:lnTo>
                  <a:lnTo>
                    <a:pt x="95906" y="44984"/>
                  </a:lnTo>
                  <a:lnTo>
                    <a:pt x="109689" y="137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7925074" y="8279406"/>
              <a:ext cx="27424" cy="109691"/>
            </a:xfrm>
            <a:custGeom>
              <a:avLst/>
              <a:gdLst/>
              <a:ahLst/>
              <a:cxnLst/>
              <a:rect l="0" t="0" r="0" b="0"/>
              <a:pathLst>
                <a:path w="27424" h="109691">
                  <a:moveTo>
                    <a:pt x="27423" y="0"/>
                  </a:moveTo>
                  <a:lnTo>
                    <a:pt x="8577" y="43786"/>
                  </a:lnTo>
                  <a:lnTo>
                    <a:pt x="1695" y="94866"/>
                  </a:lnTo>
                  <a:lnTo>
                    <a:pt x="0" y="1096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036837" y="8183428"/>
              <a:ext cx="39062" cy="191066"/>
            </a:xfrm>
            <a:custGeom>
              <a:avLst/>
              <a:gdLst/>
              <a:ahLst/>
              <a:cxnLst/>
              <a:rect l="0" t="0" r="0" b="0"/>
              <a:pathLst>
                <a:path w="39062" h="191066">
                  <a:moveTo>
                    <a:pt x="25349" y="0"/>
                  </a:moveTo>
                  <a:lnTo>
                    <a:pt x="14497" y="59659"/>
                  </a:lnTo>
                  <a:lnTo>
                    <a:pt x="8423" y="111115"/>
                  </a:lnTo>
                  <a:lnTo>
                    <a:pt x="1037" y="164956"/>
                  </a:lnTo>
                  <a:lnTo>
                    <a:pt x="0" y="183097"/>
                  </a:lnTo>
                  <a:lnTo>
                    <a:pt x="2356" y="190621"/>
                  </a:lnTo>
                  <a:lnTo>
                    <a:pt x="6973" y="191065"/>
                  </a:lnTo>
                  <a:lnTo>
                    <a:pt x="18705" y="180896"/>
                  </a:lnTo>
                  <a:lnTo>
                    <a:pt x="39061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163977" y="8169717"/>
              <a:ext cx="7900" cy="178246"/>
            </a:xfrm>
            <a:custGeom>
              <a:avLst/>
              <a:gdLst/>
              <a:ahLst/>
              <a:cxnLst/>
              <a:rect l="0" t="0" r="0" b="0"/>
              <a:pathLst>
                <a:path w="7900" h="178246">
                  <a:moveTo>
                    <a:pt x="7899" y="0"/>
                  </a:moveTo>
                  <a:lnTo>
                    <a:pt x="3837" y="59660"/>
                  </a:lnTo>
                  <a:lnTo>
                    <a:pt x="0" y="93548"/>
                  </a:lnTo>
                  <a:lnTo>
                    <a:pt x="5888" y="152769"/>
                  </a:lnTo>
                  <a:lnTo>
                    <a:pt x="7899" y="17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278707" y="8156005"/>
              <a:ext cx="151595" cy="726695"/>
            </a:xfrm>
            <a:custGeom>
              <a:avLst/>
              <a:gdLst/>
              <a:ahLst/>
              <a:cxnLst/>
              <a:rect l="0" t="0" r="0" b="0"/>
              <a:pathLst>
                <a:path w="151595" h="726695">
                  <a:moveTo>
                    <a:pt x="85126" y="0"/>
                  </a:moveTo>
                  <a:lnTo>
                    <a:pt x="38352" y="49821"/>
                  </a:lnTo>
                  <a:lnTo>
                    <a:pt x="6710" y="108246"/>
                  </a:lnTo>
                  <a:lnTo>
                    <a:pt x="856" y="122439"/>
                  </a:lnTo>
                  <a:lnTo>
                    <a:pt x="0" y="134947"/>
                  </a:lnTo>
                  <a:lnTo>
                    <a:pt x="7174" y="156971"/>
                  </a:lnTo>
                  <a:lnTo>
                    <a:pt x="16400" y="162539"/>
                  </a:lnTo>
                  <a:lnTo>
                    <a:pt x="42901" y="164664"/>
                  </a:lnTo>
                  <a:lnTo>
                    <a:pt x="66867" y="156467"/>
                  </a:lnTo>
                  <a:lnTo>
                    <a:pt x="77523" y="150015"/>
                  </a:lnTo>
                  <a:lnTo>
                    <a:pt x="93426" y="126596"/>
                  </a:lnTo>
                  <a:lnTo>
                    <a:pt x="104050" y="95875"/>
                  </a:lnTo>
                  <a:lnTo>
                    <a:pt x="110030" y="56507"/>
                  </a:lnTo>
                  <a:lnTo>
                    <a:pt x="110869" y="59000"/>
                  </a:lnTo>
                  <a:lnTo>
                    <a:pt x="112051" y="103811"/>
                  </a:lnTo>
                  <a:lnTo>
                    <a:pt x="113850" y="149735"/>
                  </a:lnTo>
                  <a:lnTo>
                    <a:pt x="121906" y="202806"/>
                  </a:lnTo>
                  <a:lnTo>
                    <a:pt x="126493" y="256449"/>
                  </a:lnTo>
                  <a:lnTo>
                    <a:pt x="135300" y="315508"/>
                  </a:lnTo>
                  <a:lnTo>
                    <a:pt x="137895" y="369254"/>
                  </a:lnTo>
                  <a:lnTo>
                    <a:pt x="143111" y="416501"/>
                  </a:lnTo>
                  <a:lnTo>
                    <a:pt x="148984" y="462383"/>
                  </a:lnTo>
                  <a:lnTo>
                    <a:pt x="151594" y="518322"/>
                  </a:lnTo>
                  <a:lnTo>
                    <a:pt x="145785" y="580656"/>
                  </a:lnTo>
                  <a:lnTo>
                    <a:pt x="134415" y="642628"/>
                  </a:lnTo>
                  <a:lnTo>
                    <a:pt x="118447" y="705349"/>
                  </a:lnTo>
                  <a:lnTo>
                    <a:pt x="112548" y="7266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316070" y="8347962"/>
              <a:ext cx="253432" cy="479893"/>
            </a:xfrm>
            <a:custGeom>
              <a:avLst/>
              <a:gdLst/>
              <a:ahLst/>
              <a:cxnLst/>
              <a:rect l="0" t="0" r="0" b="0"/>
              <a:pathLst>
                <a:path w="253432" h="479893">
                  <a:moveTo>
                    <a:pt x="20341" y="479892"/>
                  </a:moveTo>
                  <a:lnTo>
                    <a:pt x="5425" y="431085"/>
                  </a:lnTo>
                  <a:lnTo>
                    <a:pt x="0" y="394214"/>
                  </a:lnTo>
                  <a:lnTo>
                    <a:pt x="2667" y="342280"/>
                  </a:lnTo>
                  <a:lnTo>
                    <a:pt x="8931" y="291776"/>
                  </a:lnTo>
                  <a:lnTo>
                    <a:pt x="18317" y="245462"/>
                  </a:lnTo>
                  <a:lnTo>
                    <a:pt x="42254" y="186651"/>
                  </a:lnTo>
                  <a:lnTo>
                    <a:pt x="86454" y="125062"/>
                  </a:lnTo>
                  <a:lnTo>
                    <a:pt x="124978" y="68884"/>
                  </a:lnTo>
                  <a:lnTo>
                    <a:pt x="167297" y="34798"/>
                  </a:lnTo>
                  <a:lnTo>
                    <a:pt x="222197" y="8454"/>
                  </a:lnTo>
                  <a:lnTo>
                    <a:pt x="25343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925074" y="8032604"/>
              <a:ext cx="27424" cy="1"/>
            </a:xfrm>
            <a:custGeom>
              <a:avLst/>
              <a:gdLst/>
              <a:ahLst/>
              <a:cxnLst/>
              <a:rect l="0" t="0" r="0" b="0"/>
              <a:pathLst>
                <a:path w="27424" h="1">
                  <a:moveTo>
                    <a:pt x="27423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035015" y="8161203"/>
              <a:ext cx="128428" cy="296449"/>
            </a:xfrm>
            <a:custGeom>
              <a:avLst/>
              <a:gdLst/>
              <a:ahLst/>
              <a:cxnLst/>
              <a:rect l="0" t="0" r="0" b="0"/>
              <a:pathLst>
                <a:path w="128428" h="296449">
                  <a:moveTo>
                    <a:pt x="13460" y="8514"/>
                  </a:moveTo>
                  <a:lnTo>
                    <a:pt x="2608" y="57320"/>
                  </a:lnTo>
                  <a:lnTo>
                    <a:pt x="596" y="106766"/>
                  </a:lnTo>
                  <a:lnTo>
                    <a:pt x="0" y="164073"/>
                  </a:lnTo>
                  <a:lnTo>
                    <a:pt x="1384" y="194957"/>
                  </a:lnTo>
                  <a:lnTo>
                    <a:pt x="3886" y="196795"/>
                  </a:lnTo>
                  <a:lnTo>
                    <a:pt x="7077" y="193450"/>
                  </a:lnTo>
                  <a:lnTo>
                    <a:pt x="39263" y="130095"/>
                  </a:lnTo>
                  <a:lnTo>
                    <a:pt x="54612" y="67287"/>
                  </a:lnTo>
                  <a:lnTo>
                    <a:pt x="75589" y="24912"/>
                  </a:lnTo>
                  <a:lnTo>
                    <a:pt x="92363" y="2598"/>
                  </a:lnTo>
                  <a:lnTo>
                    <a:pt x="99578" y="0"/>
                  </a:lnTo>
                  <a:lnTo>
                    <a:pt x="105911" y="2837"/>
                  </a:lnTo>
                  <a:lnTo>
                    <a:pt x="117012" y="18178"/>
                  </a:lnTo>
                  <a:lnTo>
                    <a:pt x="127024" y="40232"/>
                  </a:lnTo>
                  <a:lnTo>
                    <a:pt x="128427" y="65268"/>
                  </a:lnTo>
                  <a:lnTo>
                    <a:pt x="124713" y="113183"/>
                  </a:lnTo>
                  <a:lnTo>
                    <a:pt x="119550" y="175623"/>
                  </a:lnTo>
                  <a:lnTo>
                    <a:pt x="108372" y="234241"/>
                  </a:lnTo>
                  <a:lnTo>
                    <a:pt x="95727" y="2964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Freeform 80"/>
          <p:cNvSpPr/>
          <p:nvPr/>
        </p:nvSpPr>
        <p:spPr>
          <a:xfrm>
            <a:off x="1288853" y="8899838"/>
            <a:ext cx="1837302" cy="35322"/>
          </a:xfrm>
          <a:custGeom>
            <a:avLst/>
            <a:gdLst/>
            <a:ahLst/>
            <a:cxnLst/>
            <a:rect l="0" t="0" r="0" b="0"/>
            <a:pathLst>
              <a:path w="1837302" h="35322">
                <a:moveTo>
                  <a:pt x="0" y="0"/>
                </a:moveTo>
                <a:lnTo>
                  <a:pt x="59660" y="10852"/>
                </a:lnTo>
                <a:lnTo>
                  <a:pt x="111116" y="12864"/>
                </a:lnTo>
                <a:lnTo>
                  <a:pt x="164957" y="17523"/>
                </a:lnTo>
                <a:lnTo>
                  <a:pt x="219504" y="24489"/>
                </a:lnTo>
                <a:lnTo>
                  <a:pt x="278324" y="26554"/>
                </a:lnTo>
                <a:lnTo>
                  <a:pt x="339932" y="27165"/>
                </a:lnTo>
                <a:lnTo>
                  <a:pt x="396781" y="27347"/>
                </a:lnTo>
                <a:lnTo>
                  <a:pt x="452220" y="27400"/>
                </a:lnTo>
                <a:lnTo>
                  <a:pt x="507240" y="27416"/>
                </a:lnTo>
                <a:lnTo>
                  <a:pt x="562137" y="31484"/>
                </a:lnTo>
                <a:lnTo>
                  <a:pt x="598713" y="35321"/>
                </a:lnTo>
                <a:lnTo>
                  <a:pt x="655088" y="30440"/>
                </a:lnTo>
                <a:lnTo>
                  <a:pt x="717834" y="28317"/>
                </a:lnTo>
                <a:lnTo>
                  <a:pt x="777221" y="27688"/>
                </a:lnTo>
                <a:lnTo>
                  <a:pt x="820245" y="27540"/>
                </a:lnTo>
                <a:lnTo>
                  <a:pt x="880014" y="27457"/>
                </a:lnTo>
                <a:lnTo>
                  <a:pt x="936318" y="27433"/>
                </a:lnTo>
                <a:lnTo>
                  <a:pt x="998874" y="27426"/>
                </a:lnTo>
                <a:lnTo>
                  <a:pt x="1058373" y="27424"/>
                </a:lnTo>
                <a:lnTo>
                  <a:pt x="1114597" y="27423"/>
                </a:lnTo>
                <a:lnTo>
                  <a:pt x="1169850" y="20144"/>
                </a:lnTo>
                <a:lnTo>
                  <a:pt x="1232095" y="15617"/>
                </a:lnTo>
                <a:lnTo>
                  <a:pt x="1291502" y="14276"/>
                </a:lnTo>
                <a:lnTo>
                  <a:pt x="1347699" y="13878"/>
                </a:lnTo>
                <a:lnTo>
                  <a:pt x="1402944" y="6482"/>
                </a:lnTo>
                <a:lnTo>
                  <a:pt x="1457908" y="1920"/>
                </a:lnTo>
                <a:lnTo>
                  <a:pt x="1512788" y="569"/>
                </a:lnTo>
                <a:lnTo>
                  <a:pt x="1567643" y="168"/>
                </a:lnTo>
                <a:lnTo>
                  <a:pt x="1622491" y="50"/>
                </a:lnTo>
                <a:lnTo>
                  <a:pt x="1677337" y="15"/>
                </a:lnTo>
                <a:lnTo>
                  <a:pt x="1732182" y="4"/>
                </a:lnTo>
                <a:lnTo>
                  <a:pt x="1787027" y="1"/>
                </a:lnTo>
                <a:lnTo>
                  <a:pt x="1811402" y="4063"/>
                </a:lnTo>
                <a:lnTo>
                  <a:pt x="1837301" y="1371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5347369" y="8995816"/>
            <a:ext cx="2309217" cy="2243247"/>
            <a:chOff x="5347369" y="8995816"/>
            <a:chExt cx="2309217" cy="2243247"/>
          </a:xfrm>
        </p:grpSpPr>
        <p:sp>
          <p:nvSpPr>
            <p:cNvPr id="82" name="Freeform 81"/>
            <p:cNvSpPr/>
            <p:nvPr/>
          </p:nvSpPr>
          <p:spPr>
            <a:xfrm>
              <a:off x="5923239" y="8995816"/>
              <a:ext cx="13712" cy="521027"/>
            </a:xfrm>
            <a:custGeom>
              <a:avLst/>
              <a:gdLst/>
              <a:ahLst/>
              <a:cxnLst/>
              <a:rect l="0" t="0" r="0" b="0"/>
              <a:pathLst>
                <a:path w="13712" h="521027">
                  <a:moveTo>
                    <a:pt x="0" y="0"/>
                  </a:moveTo>
                  <a:lnTo>
                    <a:pt x="0" y="56256"/>
                  </a:lnTo>
                  <a:lnTo>
                    <a:pt x="0" y="102699"/>
                  </a:lnTo>
                  <a:lnTo>
                    <a:pt x="0" y="149748"/>
                  </a:lnTo>
                  <a:lnTo>
                    <a:pt x="4062" y="210936"/>
                  </a:lnTo>
                  <a:lnTo>
                    <a:pt x="7899" y="243049"/>
                  </a:lnTo>
                  <a:lnTo>
                    <a:pt x="3017" y="289870"/>
                  </a:lnTo>
                  <a:lnTo>
                    <a:pt x="894" y="350633"/>
                  </a:lnTo>
                  <a:lnTo>
                    <a:pt x="397" y="394513"/>
                  </a:lnTo>
                  <a:lnTo>
                    <a:pt x="7397" y="454764"/>
                  </a:lnTo>
                  <a:lnTo>
                    <a:pt x="10905" y="484467"/>
                  </a:lnTo>
                  <a:lnTo>
                    <a:pt x="13711" y="5210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6044552" y="9049735"/>
              <a:ext cx="181193" cy="335517"/>
            </a:xfrm>
            <a:custGeom>
              <a:avLst/>
              <a:gdLst/>
              <a:ahLst/>
              <a:cxnLst/>
              <a:rect l="0" t="0" r="0" b="0"/>
              <a:pathLst>
                <a:path w="181193" h="335517">
                  <a:moveTo>
                    <a:pt x="15799" y="55771"/>
                  </a:moveTo>
                  <a:lnTo>
                    <a:pt x="1241" y="33935"/>
                  </a:lnTo>
                  <a:lnTo>
                    <a:pt x="0" y="24455"/>
                  </a:lnTo>
                  <a:lnTo>
                    <a:pt x="6746" y="5798"/>
                  </a:lnTo>
                  <a:lnTo>
                    <a:pt x="14334" y="1126"/>
                  </a:lnTo>
                  <a:lnTo>
                    <a:pt x="34953" y="0"/>
                  </a:lnTo>
                  <a:lnTo>
                    <a:pt x="72256" y="7930"/>
                  </a:lnTo>
                  <a:lnTo>
                    <a:pt x="104977" y="27207"/>
                  </a:lnTo>
                  <a:lnTo>
                    <a:pt x="120434" y="51709"/>
                  </a:lnTo>
                  <a:lnTo>
                    <a:pt x="126690" y="66774"/>
                  </a:lnTo>
                  <a:lnTo>
                    <a:pt x="127813" y="79864"/>
                  </a:lnTo>
                  <a:lnTo>
                    <a:pt x="120935" y="102534"/>
                  </a:lnTo>
                  <a:lnTo>
                    <a:pt x="74413" y="160582"/>
                  </a:lnTo>
                  <a:lnTo>
                    <a:pt x="48451" y="170909"/>
                  </a:lnTo>
                  <a:lnTo>
                    <a:pt x="32997" y="173663"/>
                  </a:lnTo>
                  <a:lnTo>
                    <a:pt x="25741" y="172452"/>
                  </a:lnTo>
                  <a:lnTo>
                    <a:pt x="23950" y="168598"/>
                  </a:lnTo>
                  <a:lnTo>
                    <a:pt x="25804" y="162982"/>
                  </a:lnTo>
                  <a:lnTo>
                    <a:pt x="34657" y="160761"/>
                  </a:lnTo>
                  <a:lnTo>
                    <a:pt x="95472" y="168143"/>
                  </a:lnTo>
                  <a:lnTo>
                    <a:pt x="124335" y="178840"/>
                  </a:lnTo>
                  <a:lnTo>
                    <a:pt x="152399" y="198829"/>
                  </a:lnTo>
                  <a:lnTo>
                    <a:pt x="171981" y="222949"/>
                  </a:lnTo>
                  <a:lnTo>
                    <a:pt x="179336" y="235779"/>
                  </a:lnTo>
                  <a:lnTo>
                    <a:pt x="181192" y="247379"/>
                  </a:lnTo>
                  <a:lnTo>
                    <a:pt x="179382" y="258159"/>
                  </a:lnTo>
                  <a:lnTo>
                    <a:pt x="175129" y="268393"/>
                  </a:lnTo>
                  <a:lnTo>
                    <a:pt x="147306" y="297354"/>
                  </a:lnTo>
                  <a:lnTo>
                    <a:pt x="96959" y="323491"/>
                  </a:lnTo>
                  <a:lnTo>
                    <a:pt x="61175" y="335516"/>
                  </a:lnTo>
                  <a:lnTo>
                    <a:pt x="55190" y="335199"/>
                  </a:lnTo>
                  <a:lnTo>
                    <a:pt x="43221" y="3299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6296185" y="9050662"/>
              <a:ext cx="257770" cy="370203"/>
            </a:xfrm>
            <a:custGeom>
              <a:avLst/>
              <a:gdLst/>
              <a:ahLst/>
              <a:cxnLst/>
              <a:rect l="0" t="0" r="0" b="0"/>
              <a:pathLst>
                <a:path w="257770" h="370203">
                  <a:moveTo>
                    <a:pt x="106946" y="0"/>
                  </a:moveTo>
                  <a:lnTo>
                    <a:pt x="158481" y="59659"/>
                  </a:lnTo>
                  <a:lnTo>
                    <a:pt x="188232" y="115178"/>
                  </a:lnTo>
                  <a:lnTo>
                    <a:pt x="202488" y="156309"/>
                  </a:lnTo>
                  <a:lnTo>
                    <a:pt x="201949" y="213724"/>
                  </a:lnTo>
                  <a:lnTo>
                    <a:pt x="190617" y="266284"/>
                  </a:lnTo>
                  <a:lnTo>
                    <a:pt x="160263" y="312887"/>
                  </a:lnTo>
                  <a:lnTo>
                    <a:pt x="117647" y="351432"/>
                  </a:lnTo>
                  <a:lnTo>
                    <a:pt x="83771" y="361860"/>
                  </a:lnTo>
                  <a:lnTo>
                    <a:pt x="46372" y="363447"/>
                  </a:lnTo>
                  <a:lnTo>
                    <a:pt x="14515" y="353997"/>
                  </a:lnTo>
                  <a:lnTo>
                    <a:pt x="5716" y="342640"/>
                  </a:lnTo>
                  <a:lnTo>
                    <a:pt x="0" y="309709"/>
                  </a:lnTo>
                  <a:lnTo>
                    <a:pt x="3656" y="294833"/>
                  </a:lnTo>
                  <a:lnTo>
                    <a:pt x="19906" y="270180"/>
                  </a:lnTo>
                  <a:lnTo>
                    <a:pt x="54750" y="239170"/>
                  </a:lnTo>
                  <a:lnTo>
                    <a:pt x="88826" y="232237"/>
                  </a:lnTo>
                  <a:lnTo>
                    <a:pt x="142711" y="236899"/>
                  </a:lnTo>
                  <a:lnTo>
                    <a:pt x="187622" y="251992"/>
                  </a:lnTo>
                  <a:lnTo>
                    <a:pt x="201864" y="259402"/>
                  </a:lnTo>
                  <a:lnTo>
                    <a:pt x="221751" y="279824"/>
                  </a:lnTo>
                  <a:lnTo>
                    <a:pt x="250543" y="340469"/>
                  </a:lnTo>
                  <a:lnTo>
                    <a:pt x="257769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625013" y="9114623"/>
              <a:ext cx="252144" cy="319953"/>
            </a:xfrm>
            <a:custGeom>
              <a:avLst/>
              <a:gdLst/>
              <a:ahLst/>
              <a:cxnLst/>
              <a:rect l="0" t="0" r="0" b="0"/>
              <a:pathLst>
                <a:path w="252144" h="319953">
                  <a:moveTo>
                    <a:pt x="189454" y="59439"/>
                  </a:moveTo>
                  <a:lnTo>
                    <a:pt x="141157" y="14189"/>
                  </a:lnTo>
                  <a:lnTo>
                    <a:pt x="117714" y="2257"/>
                  </a:lnTo>
                  <a:lnTo>
                    <a:pt x="92061" y="0"/>
                  </a:lnTo>
                  <a:lnTo>
                    <a:pt x="66948" y="5599"/>
                  </a:lnTo>
                  <a:lnTo>
                    <a:pt x="45630" y="18244"/>
                  </a:lnTo>
                  <a:lnTo>
                    <a:pt x="16499" y="49773"/>
                  </a:lnTo>
                  <a:lnTo>
                    <a:pt x="5943" y="83073"/>
                  </a:lnTo>
                  <a:lnTo>
                    <a:pt x="0" y="140583"/>
                  </a:lnTo>
                  <a:lnTo>
                    <a:pt x="133" y="167106"/>
                  </a:lnTo>
                  <a:lnTo>
                    <a:pt x="2301" y="167780"/>
                  </a:lnTo>
                  <a:lnTo>
                    <a:pt x="11820" y="157865"/>
                  </a:lnTo>
                  <a:lnTo>
                    <a:pt x="55171" y="130735"/>
                  </a:lnTo>
                  <a:lnTo>
                    <a:pt x="82545" y="121595"/>
                  </a:lnTo>
                  <a:lnTo>
                    <a:pt x="132217" y="117973"/>
                  </a:lnTo>
                  <a:lnTo>
                    <a:pt x="182482" y="127396"/>
                  </a:lnTo>
                  <a:lnTo>
                    <a:pt x="218027" y="148807"/>
                  </a:lnTo>
                  <a:lnTo>
                    <a:pt x="238208" y="165683"/>
                  </a:lnTo>
                  <a:lnTo>
                    <a:pt x="249209" y="191465"/>
                  </a:lnTo>
                  <a:lnTo>
                    <a:pt x="252143" y="206872"/>
                  </a:lnTo>
                  <a:lnTo>
                    <a:pt x="251052" y="220189"/>
                  </a:lnTo>
                  <a:lnTo>
                    <a:pt x="241714" y="243112"/>
                  </a:lnTo>
                  <a:lnTo>
                    <a:pt x="219327" y="273147"/>
                  </a:lnTo>
                  <a:lnTo>
                    <a:pt x="186118" y="294065"/>
                  </a:lnTo>
                  <a:lnTo>
                    <a:pt x="132426" y="313258"/>
                  </a:lnTo>
                  <a:lnTo>
                    <a:pt x="80969" y="318629"/>
                  </a:lnTo>
                  <a:lnTo>
                    <a:pt x="66053" y="3199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041308" y="9585398"/>
              <a:ext cx="471513" cy="315358"/>
            </a:xfrm>
            <a:custGeom>
              <a:avLst/>
              <a:gdLst/>
              <a:ahLst/>
              <a:cxnLst/>
              <a:rect l="0" t="0" r="0" b="0"/>
              <a:pathLst>
                <a:path w="471513" h="315358">
                  <a:moveTo>
                    <a:pt x="128732" y="0"/>
                  </a:moveTo>
                  <a:lnTo>
                    <a:pt x="109755" y="48808"/>
                  </a:lnTo>
                  <a:lnTo>
                    <a:pt x="90101" y="98252"/>
                  </a:lnTo>
                  <a:lnTo>
                    <a:pt x="74630" y="147434"/>
                  </a:lnTo>
                  <a:lnTo>
                    <a:pt x="52272" y="195016"/>
                  </a:lnTo>
                  <a:lnTo>
                    <a:pt x="18328" y="258409"/>
                  </a:lnTo>
                  <a:lnTo>
                    <a:pt x="0" y="305801"/>
                  </a:lnTo>
                  <a:lnTo>
                    <a:pt x="15610" y="247844"/>
                  </a:lnTo>
                  <a:lnTo>
                    <a:pt x="37042" y="188100"/>
                  </a:lnTo>
                  <a:lnTo>
                    <a:pt x="61447" y="135969"/>
                  </a:lnTo>
                  <a:lnTo>
                    <a:pt x="87975" y="85991"/>
                  </a:lnTo>
                  <a:lnTo>
                    <a:pt x="124236" y="35436"/>
                  </a:lnTo>
                  <a:lnTo>
                    <a:pt x="134876" y="29718"/>
                  </a:lnTo>
                  <a:lnTo>
                    <a:pt x="158886" y="27427"/>
                  </a:lnTo>
                  <a:lnTo>
                    <a:pt x="198098" y="41981"/>
                  </a:lnTo>
                  <a:lnTo>
                    <a:pt x="250770" y="83620"/>
                  </a:lnTo>
                  <a:lnTo>
                    <a:pt x="308905" y="139396"/>
                  </a:lnTo>
                  <a:lnTo>
                    <a:pt x="360873" y="201906"/>
                  </a:lnTo>
                  <a:lnTo>
                    <a:pt x="416585" y="260182"/>
                  </a:lnTo>
                  <a:lnTo>
                    <a:pt x="471512" y="315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596101" y="10058575"/>
              <a:ext cx="234920" cy="280940"/>
            </a:xfrm>
            <a:custGeom>
              <a:avLst/>
              <a:gdLst/>
              <a:ahLst/>
              <a:cxnLst/>
              <a:rect l="0" t="0" r="0" b="0"/>
              <a:pathLst>
                <a:path w="234920" h="280940">
                  <a:moveTo>
                    <a:pt x="190026" y="20426"/>
                  </a:moveTo>
                  <a:lnTo>
                    <a:pt x="141219" y="9573"/>
                  </a:lnTo>
                  <a:lnTo>
                    <a:pt x="81529" y="0"/>
                  </a:lnTo>
                  <a:lnTo>
                    <a:pt x="39556" y="2355"/>
                  </a:lnTo>
                  <a:lnTo>
                    <a:pt x="28774" y="8379"/>
                  </a:lnTo>
                  <a:lnTo>
                    <a:pt x="12731" y="27260"/>
                  </a:lnTo>
                  <a:lnTo>
                    <a:pt x="4586" y="54948"/>
                  </a:lnTo>
                  <a:lnTo>
                    <a:pt x="0" y="104796"/>
                  </a:lnTo>
                  <a:lnTo>
                    <a:pt x="451" y="129527"/>
                  </a:lnTo>
                  <a:lnTo>
                    <a:pt x="2704" y="129723"/>
                  </a:lnTo>
                  <a:lnTo>
                    <a:pt x="5729" y="125284"/>
                  </a:lnTo>
                  <a:lnTo>
                    <a:pt x="31824" y="104478"/>
                  </a:lnTo>
                  <a:lnTo>
                    <a:pt x="59791" y="95870"/>
                  </a:lnTo>
                  <a:lnTo>
                    <a:pt x="91010" y="93567"/>
                  </a:lnTo>
                  <a:lnTo>
                    <a:pt x="152355" y="104502"/>
                  </a:lnTo>
                  <a:lnTo>
                    <a:pt x="183948" y="114161"/>
                  </a:lnTo>
                  <a:lnTo>
                    <a:pt x="208145" y="128611"/>
                  </a:lnTo>
                  <a:lnTo>
                    <a:pt x="224993" y="149252"/>
                  </a:lnTo>
                  <a:lnTo>
                    <a:pt x="231619" y="161155"/>
                  </a:lnTo>
                  <a:lnTo>
                    <a:pt x="234919" y="186568"/>
                  </a:lnTo>
                  <a:lnTo>
                    <a:pt x="233666" y="199743"/>
                  </a:lnTo>
                  <a:lnTo>
                    <a:pt x="220085" y="222508"/>
                  </a:lnTo>
                  <a:lnTo>
                    <a:pt x="197292" y="241258"/>
                  </a:lnTo>
                  <a:lnTo>
                    <a:pt x="150199" y="258856"/>
                  </a:lnTo>
                  <a:lnTo>
                    <a:pt x="99174" y="266270"/>
                  </a:lnTo>
                  <a:lnTo>
                    <a:pt x="39203" y="2809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415924" y="10106423"/>
              <a:ext cx="54846" cy="54846"/>
            </a:xfrm>
            <a:custGeom>
              <a:avLst/>
              <a:gdLst/>
              <a:ahLst/>
              <a:cxnLst/>
              <a:rect l="0" t="0" r="0" b="0"/>
              <a:pathLst>
                <a:path w="54846" h="54846">
                  <a:moveTo>
                    <a:pt x="54845" y="0"/>
                  </a:moveTo>
                  <a:lnTo>
                    <a:pt x="0" y="548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347369" y="10001814"/>
              <a:ext cx="632131" cy="592077"/>
            </a:xfrm>
            <a:custGeom>
              <a:avLst/>
              <a:gdLst/>
              <a:ahLst/>
              <a:cxnLst/>
              <a:rect l="0" t="0" r="0" b="0"/>
              <a:pathLst>
                <a:path w="632131" h="592077">
                  <a:moveTo>
                    <a:pt x="0" y="461101"/>
                  </a:moveTo>
                  <a:lnTo>
                    <a:pt x="29830" y="516697"/>
                  </a:lnTo>
                  <a:lnTo>
                    <a:pt x="49821" y="543703"/>
                  </a:lnTo>
                  <a:lnTo>
                    <a:pt x="79018" y="570939"/>
                  </a:lnTo>
                  <a:lnTo>
                    <a:pt x="93812" y="578507"/>
                  </a:lnTo>
                  <a:lnTo>
                    <a:pt x="150395" y="587831"/>
                  </a:lnTo>
                  <a:lnTo>
                    <a:pt x="178055" y="592076"/>
                  </a:lnTo>
                  <a:lnTo>
                    <a:pt x="237115" y="582386"/>
                  </a:lnTo>
                  <a:lnTo>
                    <a:pt x="285065" y="566101"/>
                  </a:lnTo>
                  <a:lnTo>
                    <a:pt x="332280" y="541978"/>
                  </a:lnTo>
                  <a:lnTo>
                    <a:pt x="384865" y="515533"/>
                  </a:lnTo>
                  <a:lnTo>
                    <a:pt x="434977" y="488402"/>
                  </a:lnTo>
                  <a:lnTo>
                    <a:pt x="492856" y="444657"/>
                  </a:lnTo>
                  <a:lnTo>
                    <a:pt x="546777" y="401429"/>
                  </a:lnTo>
                  <a:lnTo>
                    <a:pt x="597900" y="344343"/>
                  </a:lnTo>
                  <a:lnTo>
                    <a:pt x="625901" y="293626"/>
                  </a:lnTo>
                  <a:lnTo>
                    <a:pt x="632130" y="252094"/>
                  </a:lnTo>
                  <a:lnTo>
                    <a:pt x="626774" y="209769"/>
                  </a:lnTo>
                  <a:lnTo>
                    <a:pt x="596539" y="151679"/>
                  </a:lnTo>
                  <a:lnTo>
                    <a:pt x="552709" y="98921"/>
                  </a:lnTo>
                  <a:lnTo>
                    <a:pt x="517548" y="64160"/>
                  </a:lnTo>
                  <a:lnTo>
                    <a:pt x="459290" y="25498"/>
                  </a:lnTo>
                  <a:lnTo>
                    <a:pt x="401168" y="6350"/>
                  </a:lnTo>
                  <a:lnTo>
                    <a:pt x="356034" y="0"/>
                  </a:lnTo>
                  <a:lnTo>
                    <a:pt x="295925" y="488"/>
                  </a:lnTo>
                  <a:lnTo>
                    <a:pt x="245106" y="14344"/>
                  </a:lnTo>
                  <a:lnTo>
                    <a:pt x="199580" y="37746"/>
                  </a:lnTo>
                  <a:lnTo>
                    <a:pt x="156899" y="72951"/>
                  </a:lnTo>
                  <a:lnTo>
                    <a:pt x="135696" y="107416"/>
                  </a:lnTo>
                  <a:lnTo>
                    <a:pt x="114882" y="169433"/>
                  </a:lnTo>
                  <a:lnTo>
                    <a:pt x="96101" y="227272"/>
                  </a:lnTo>
                  <a:lnTo>
                    <a:pt x="77720" y="289988"/>
                  </a:lnTo>
                  <a:lnTo>
                    <a:pt x="60943" y="351635"/>
                  </a:lnTo>
                  <a:lnTo>
                    <a:pt x="58175" y="406153"/>
                  </a:lnTo>
                  <a:lnTo>
                    <a:pt x="62926" y="453438"/>
                  </a:lnTo>
                  <a:lnTo>
                    <a:pt x="68555" y="5159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6444034" y="10016162"/>
              <a:ext cx="237318" cy="323353"/>
            </a:xfrm>
            <a:custGeom>
              <a:avLst/>
              <a:gdLst/>
              <a:ahLst/>
              <a:cxnLst/>
              <a:rect l="0" t="0" r="0" b="0"/>
              <a:pathLst>
                <a:path w="237318" h="323353">
                  <a:moveTo>
                    <a:pt x="27653" y="35417"/>
                  </a:moveTo>
                  <a:lnTo>
                    <a:pt x="42210" y="13580"/>
                  </a:lnTo>
                  <a:lnTo>
                    <a:pt x="54116" y="7148"/>
                  </a:lnTo>
                  <a:lnTo>
                    <a:pt x="87658" y="0"/>
                  </a:lnTo>
                  <a:lnTo>
                    <a:pt x="134809" y="3256"/>
                  </a:lnTo>
                  <a:lnTo>
                    <a:pt x="190163" y="19529"/>
                  </a:lnTo>
                  <a:lnTo>
                    <a:pt x="212109" y="33941"/>
                  </a:lnTo>
                  <a:lnTo>
                    <a:pt x="227956" y="54566"/>
                  </a:lnTo>
                  <a:lnTo>
                    <a:pt x="234314" y="66464"/>
                  </a:lnTo>
                  <a:lnTo>
                    <a:pt x="237317" y="95935"/>
                  </a:lnTo>
                  <a:lnTo>
                    <a:pt x="232050" y="129346"/>
                  </a:lnTo>
                  <a:lnTo>
                    <a:pt x="210431" y="182416"/>
                  </a:lnTo>
                  <a:lnTo>
                    <a:pt x="177280" y="233688"/>
                  </a:lnTo>
                  <a:lnTo>
                    <a:pt x="133947" y="279855"/>
                  </a:lnTo>
                  <a:lnTo>
                    <a:pt x="95203" y="304878"/>
                  </a:lnTo>
                  <a:lnTo>
                    <a:pt x="81827" y="311036"/>
                  </a:lnTo>
                  <a:lnTo>
                    <a:pt x="54777" y="313815"/>
                  </a:lnTo>
                  <a:lnTo>
                    <a:pt x="29044" y="308449"/>
                  </a:lnTo>
                  <a:lnTo>
                    <a:pt x="7451" y="295908"/>
                  </a:lnTo>
                  <a:lnTo>
                    <a:pt x="1997" y="285250"/>
                  </a:lnTo>
                  <a:lnTo>
                    <a:pt x="0" y="257159"/>
                  </a:lnTo>
                  <a:lnTo>
                    <a:pt x="12316" y="228424"/>
                  </a:lnTo>
                  <a:lnTo>
                    <a:pt x="21999" y="214363"/>
                  </a:lnTo>
                  <a:lnTo>
                    <a:pt x="49008" y="194677"/>
                  </a:lnTo>
                  <a:lnTo>
                    <a:pt x="79801" y="183896"/>
                  </a:lnTo>
                  <a:lnTo>
                    <a:pt x="108722" y="184183"/>
                  </a:lnTo>
                  <a:lnTo>
                    <a:pt x="132748" y="193450"/>
                  </a:lnTo>
                  <a:lnTo>
                    <a:pt x="153582" y="209250"/>
                  </a:lnTo>
                  <a:lnTo>
                    <a:pt x="180918" y="243840"/>
                  </a:lnTo>
                  <a:lnTo>
                    <a:pt x="197820" y="281511"/>
                  </a:lnTo>
                  <a:lnTo>
                    <a:pt x="205899" y="3233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831084" y="9955600"/>
              <a:ext cx="165629" cy="289751"/>
            </a:xfrm>
            <a:custGeom>
              <a:avLst/>
              <a:gdLst/>
              <a:ahLst/>
              <a:cxnLst/>
              <a:rect l="0" t="0" r="0" b="0"/>
              <a:pathLst>
                <a:path w="165629" h="289751">
                  <a:moveTo>
                    <a:pt x="24517" y="0"/>
                  </a:moveTo>
                  <a:lnTo>
                    <a:pt x="15093" y="37410"/>
                  </a:lnTo>
                  <a:lnTo>
                    <a:pt x="12711" y="79089"/>
                  </a:lnTo>
                  <a:lnTo>
                    <a:pt x="7590" y="124020"/>
                  </a:lnTo>
                  <a:lnTo>
                    <a:pt x="1759" y="167856"/>
                  </a:lnTo>
                  <a:lnTo>
                    <a:pt x="0" y="225273"/>
                  </a:lnTo>
                  <a:lnTo>
                    <a:pt x="4987" y="257039"/>
                  </a:lnTo>
                  <a:lnTo>
                    <a:pt x="11497" y="268861"/>
                  </a:lnTo>
                  <a:lnTo>
                    <a:pt x="30918" y="286060"/>
                  </a:lnTo>
                  <a:lnTo>
                    <a:pt x="42496" y="289732"/>
                  </a:lnTo>
                  <a:lnTo>
                    <a:pt x="67547" y="289750"/>
                  </a:lnTo>
                  <a:lnTo>
                    <a:pt x="89852" y="280616"/>
                  </a:lnTo>
                  <a:lnTo>
                    <a:pt x="129000" y="249927"/>
                  </a:lnTo>
                  <a:lnTo>
                    <a:pt x="149591" y="216243"/>
                  </a:lnTo>
                  <a:lnTo>
                    <a:pt x="165342" y="177316"/>
                  </a:lnTo>
                  <a:lnTo>
                    <a:pt x="165628" y="165439"/>
                  </a:lnTo>
                  <a:lnTo>
                    <a:pt x="157820" y="144115"/>
                  </a:lnTo>
                  <a:lnTo>
                    <a:pt x="149949" y="140257"/>
                  </a:lnTo>
                  <a:lnTo>
                    <a:pt x="140131" y="140733"/>
                  </a:lnTo>
                  <a:lnTo>
                    <a:pt x="129015" y="144096"/>
                  </a:lnTo>
                  <a:lnTo>
                    <a:pt x="108539" y="164083"/>
                  </a:lnTo>
                  <a:lnTo>
                    <a:pt x="83944" y="209597"/>
                  </a:lnTo>
                  <a:lnTo>
                    <a:pt x="67008" y="253552"/>
                  </a:lnTo>
                  <a:lnTo>
                    <a:pt x="51939" y="2879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121744" y="9940733"/>
              <a:ext cx="268480" cy="316515"/>
            </a:xfrm>
            <a:custGeom>
              <a:avLst/>
              <a:gdLst/>
              <a:ahLst/>
              <a:cxnLst/>
              <a:rect l="0" t="0" r="0" b="0"/>
              <a:pathLst>
                <a:path w="268480" h="316515">
                  <a:moveTo>
                    <a:pt x="186326" y="69712"/>
                  </a:moveTo>
                  <a:lnTo>
                    <a:pt x="126705" y="14154"/>
                  </a:lnTo>
                  <a:lnTo>
                    <a:pt x="114586" y="5251"/>
                  </a:lnTo>
                  <a:lnTo>
                    <a:pt x="101936" y="839"/>
                  </a:lnTo>
                  <a:lnTo>
                    <a:pt x="75693" y="0"/>
                  </a:lnTo>
                  <a:lnTo>
                    <a:pt x="63821" y="4956"/>
                  </a:lnTo>
                  <a:lnTo>
                    <a:pt x="42502" y="22650"/>
                  </a:lnTo>
                  <a:lnTo>
                    <a:pt x="13371" y="65586"/>
                  </a:lnTo>
                  <a:lnTo>
                    <a:pt x="0" y="116902"/>
                  </a:lnTo>
                  <a:lnTo>
                    <a:pt x="2693" y="127071"/>
                  </a:lnTo>
                  <a:lnTo>
                    <a:pt x="9060" y="132327"/>
                  </a:lnTo>
                  <a:lnTo>
                    <a:pt x="17874" y="134307"/>
                  </a:lnTo>
                  <a:lnTo>
                    <a:pt x="26797" y="132581"/>
                  </a:lnTo>
                  <a:lnTo>
                    <a:pt x="79402" y="99753"/>
                  </a:lnTo>
                  <a:lnTo>
                    <a:pt x="118590" y="80982"/>
                  </a:lnTo>
                  <a:lnTo>
                    <a:pt x="173704" y="73051"/>
                  </a:lnTo>
                  <a:lnTo>
                    <a:pt x="208139" y="79322"/>
                  </a:lnTo>
                  <a:lnTo>
                    <a:pt x="237155" y="93789"/>
                  </a:lnTo>
                  <a:lnTo>
                    <a:pt x="260207" y="115452"/>
                  </a:lnTo>
                  <a:lnTo>
                    <a:pt x="266049" y="130675"/>
                  </a:lnTo>
                  <a:lnTo>
                    <a:pt x="268479" y="167902"/>
                  </a:lnTo>
                  <a:lnTo>
                    <a:pt x="260417" y="201714"/>
                  </a:lnTo>
                  <a:lnTo>
                    <a:pt x="245154" y="230452"/>
                  </a:lnTo>
                  <a:lnTo>
                    <a:pt x="223136" y="253380"/>
                  </a:lnTo>
                  <a:lnTo>
                    <a:pt x="185045" y="276141"/>
                  </a:lnTo>
                  <a:lnTo>
                    <a:pt x="121805" y="297480"/>
                  </a:lnTo>
                  <a:lnTo>
                    <a:pt x="71848" y="312302"/>
                  </a:lnTo>
                  <a:lnTo>
                    <a:pt x="49214" y="3165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727582" y="10369451"/>
              <a:ext cx="429666" cy="265711"/>
            </a:xfrm>
            <a:custGeom>
              <a:avLst/>
              <a:gdLst/>
              <a:ahLst/>
              <a:cxnLst/>
              <a:rect l="0" t="0" r="0" b="0"/>
              <a:pathLst>
                <a:path w="429666" h="265711">
                  <a:moveTo>
                    <a:pt x="45752" y="11197"/>
                  </a:moveTo>
                  <a:lnTo>
                    <a:pt x="38473" y="54869"/>
                  </a:lnTo>
                  <a:lnTo>
                    <a:pt x="30836" y="96623"/>
                  </a:lnTo>
                  <a:lnTo>
                    <a:pt x="22364" y="142096"/>
                  </a:lnTo>
                  <a:lnTo>
                    <a:pt x="13520" y="192775"/>
                  </a:lnTo>
                  <a:lnTo>
                    <a:pt x="4513" y="237643"/>
                  </a:lnTo>
                  <a:lnTo>
                    <a:pt x="0" y="265710"/>
                  </a:lnTo>
                  <a:lnTo>
                    <a:pt x="3062" y="264663"/>
                  </a:lnTo>
                  <a:lnTo>
                    <a:pt x="17868" y="238136"/>
                  </a:lnTo>
                  <a:lnTo>
                    <a:pt x="35966" y="193206"/>
                  </a:lnTo>
                  <a:lnTo>
                    <a:pt x="56564" y="135712"/>
                  </a:lnTo>
                  <a:lnTo>
                    <a:pt x="76378" y="80083"/>
                  </a:lnTo>
                  <a:lnTo>
                    <a:pt x="101545" y="29069"/>
                  </a:lnTo>
                  <a:lnTo>
                    <a:pt x="110370" y="13971"/>
                  </a:lnTo>
                  <a:lnTo>
                    <a:pt x="120823" y="5429"/>
                  </a:lnTo>
                  <a:lnTo>
                    <a:pt x="132362" y="1257"/>
                  </a:lnTo>
                  <a:lnTo>
                    <a:pt x="144626" y="0"/>
                  </a:lnTo>
                  <a:lnTo>
                    <a:pt x="170439" y="6728"/>
                  </a:lnTo>
                  <a:lnTo>
                    <a:pt x="231530" y="35874"/>
                  </a:lnTo>
                  <a:lnTo>
                    <a:pt x="289810" y="80396"/>
                  </a:lnTo>
                  <a:lnTo>
                    <a:pt x="341865" y="136788"/>
                  </a:lnTo>
                  <a:lnTo>
                    <a:pt x="399257" y="192590"/>
                  </a:lnTo>
                  <a:lnTo>
                    <a:pt x="429665" y="23057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441538" y="10757282"/>
              <a:ext cx="258596" cy="281504"/>
            </a:xfrm>
            <a:custGeom>
              <a:avLst/>
              <a:gdLst/>
              <a:ahLst/>
              <a:cxnLst/>
              <a:rect l="0" t="0" r="0" b="0"/>
              <a:pathLst>
                <a:path w="258596" h="281504">
                  <a:moveTo>
                    <a:pt x="139839" y="7280"/>
                  </a:moveTo>
                  <a:lnTo>
                    <a:pt x="110723" y="0"/>
                  </a:lnTo>
                  <a:lnTo>
                    <a:pt x="99100" y="903"/>
                  </a:lnTo>
                  <a:lnTo>
                    <a:pt x="78060" y="10031"/>
                  </a:lnTo>
                  <a:lnTo>
                    <a:pt x="39726" y="51665"/>
                  </a:lnTo>
                  <a:lnTo>
                    <a:pt x="13520" y="92034"/>
                  </a:lnTo>
                  <a:lnTo>
                    <a:pt x="0" y="129725"/>
                  </a:lnTo>
                  <a:lnTo>
                    <a:pt x="47433" y="75068"/>
                  </a:lnTo>
                  <a:lnTo>
                    <a:pt x="99412" y="39515"/>
                  </a:lnTo>
                  <a:lnTo>
                    <a:pt x="129488" y="29223"/>
                  </a:lnTo>
                  <a:lnTo>
                    <a:pt x="168247" y="24649"/>
                  </a:lnTo>
                  <a:lnTo>
                    <a:pt x="202739" y="30742"/>
                  </a:lnTo>
                  <a:lnTo>
                    <a:pt x="218335" y="36632"/>
                  </a:lnTo>
                  <a:lnTo>
                    <a:pt x="239727" y="55364"/>
                  </a:lnTo>
                  <a:lnTo>
                    <a:pt x="247565" y="66759"/>
                  </a:lnTo>
                  <a:lnTo>
                    <a:pt x="258595" y="111910"/>
                  </a:lnTo>
                  <a:lnTo>
                    <a:pt x="248988" y="146205"/>
                  </a:lnTo>
                  <a:lnTo>
                    <a:pt x="217883" y="195711"/>
                  </a:lnTo>
                  <a:lnTo>
                    <a:pt x="166427" y="246106"/>
                  </a:lnTo>
                  <a:lnTo>
                    <a:pt x="125881" y="268645"/>
                  </a:lnTo>
                  <a:lnTo>
                    <a:pt x="98595" y="275789"/>
                  </a:lnTo>
                  <a:lnTo>
                    <a:pt x="57572" y="2815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6156329" y="10672176"/>
              <a:ext cx="598279" cy="566887"/>
            </a:xfrm>
            <a:custGeom>
              <a:avLst/>
              <a:gdLst/>
              <a:ahLst/>
              <a:cxnLst/>
              <a:rect l="0" t="0" r="0" b="0"/>
              <a:pathLst>
                <a:path w="598279" h="566887">
                  <a:moveTo>
                    <a:pt x="54845" y="215786"/>
                  </a:moveTo>
                  <a:lnTo>
                    <a:pt x="35761" y="273038"/>
                  </a:lnTo>
                  <a:lnTo>
                    <a:pt x="19647" y="330521"/>
                  </a:lnTo>
                  <a:lnTo>
                    <a:pt x="16350" y="374946"/>
                  </a:lnTo>
                  <a:lnTo>
                    <a:pt x="21772" y="429510"/>
                  </a:lnTo>
                  <a:lnTo>
                    <a:pt x="40306" y="474623"/>
                  </a:lnTo>
                  <a:lnTo>
                    <a:pt x="65095" y="509658"/>
                  </a:lnTo>
                  <a:lnTo>
                    <a:pt x="113574" y="539335"/>
                  </a:lnTo>
                  <a:lnTo>
                    <a:pt x="161623" y="560147"/>
                  </a:lnTo>
                  <a:lnTo>
                    <a:pt x="202851" y="566886"/>
                  </a:lnTo>
                  <a:lnTo>
                    <a:pt x="265265" y="566617"/>
                  </a:lnTo>
                  <a:lnTo>
                    <a:pt x="297665" y="559097"/>
                  </a:lnTo>
                  <a:lnTo>
                    <a:pt x="359767" y="529443"/>
                  </a:lnTo>
                  <a:lnTo>
                    <a:pt x="422986" y="494245"/>
                  </a:lnTo>
                  <a:lnTo>
                    <a:pt x="477962" y="456428"/>
                  </a:lnTo>
                  <a:lnTo>
                    <a:pt x="529310" y="393221"/>
                  </a:lnTo>
                  <a:lnTo>
                    <a:pt x="565037" y="339026"/>
                  </a:lnTo>
                  <a:lnTo>
                    <a:pt x="588345" y="284310"/>
                  </a:lnTo>
                  <a:lnTo>
                    <a:pt x="596650" y="253859"/>
                  </a:lnTo>
                  <a:lnTo>
                    <a:pt x="598278" y="193889"/>
                  </a:lnTo>
                  <a:lnTo>
                    <a:pt x="587861" y="150194"/>
                  </a:lnTo>
                  <a:lnTo>
                    <a:pt x="557587" y="90047"/>
                  </a:lnTo>
                  <a:lnTo>
                    <a:pt x="512393" y="48189"/>
                  </a:lnTo>
                  <a:lnTo>
                    <a:pt x="453474" y="17695"/>
                  </a:lnTo>
                  <a:lnTo>
                    <a:pt x="408587" y="3392"/>
                  </a:lnTo>
                  <a:lnTo>
                    <a:pt x="351445" y="0"/>
                  </a:lnTo>
                  <a:lnTo>
                    <a:pt x="289647" y="11730"/>
                  </a:lnTo>
                  <a:lnTo>
                    <a:pt x="233429" y="28718"/>
                  </a:lnTo>
                  <a:lnTo>
                    <a:pt x="178313" y="67113"/>
                  </a:lnTo>
                  <a:lnTo>
                    <a:pt x="123414" y="109681"/>
                  </a:lnTo>
                  <a:lnTo>
                    <a:pt x="86334" y="152355"/>
                  </a:lnTo>
                  <a:lnTo>
                    <a:pt x="60113" y="203593"/>
                  </a:lnTo>
                  <a:lnTo>
                    <a:pt x="38632" y="261432"/>
                  </a:lnTo>
                  <a:lnTo>
                    <a:pt x="24788" y="304629"/>
                  </a:lnTo>
                  <a:lnTo>
                    <a:pt x="18634" y="349219"/>
                  </a:lnTo>
                  <a:lnTo>
                    <a:pt x="11837" y="398490"/>
                  </a:lnTo>
                  <a:lnTo>
                    <a:pt x="3507" y="453244"/>
                  </a:lnTo>
                  <a:lnTo>
                    <a:pt x="0" y="47629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131069" y="10664748"/>
              <a:ext cx="205225" cy="308956"/>
            </a:xfrm>
            <a:custGeom>
              <a:avLst/>
              <a:gdLst/>
              <a:ahLst/>
              <a:cxnLst/>
              <a:rect l="0" t="0" r="0" b="0"/>
              <a:pathLst>
                <a:path w="205225" h="308956">
                  <a:moveTo>
                    <a:pt x="122156" y="31257"/>
                  </a:moveTo>
                  <a:lnTo>
                    <a:pt x="98740" y="10888"/>
                  </a:lnTo>
                  <a:lnTo>
                    <a:pt x="76710" y="368"/>
                  </a:lnTo>
                  <a:lnTo>
                    <a:pt x="64436" y="0"/>
                  </a:lnTo>
                  <a:lnTo>
                    <a:pt x="38611" y="7717"/>
                  </a:lnTo>
                  <a:lnTo>
                    <a:pt x="28373" y="17087"/>
                  </a:lnTo>
                  <a:lnTo>
                    <a:pt x="12934" y="43748"/>
                  </a:lnTo>
                  <a:lnTo>
                    <a:pt x="2957" y="100298"/>
                  </a:lnTo>
                  <a:lnTo>
                    <a:pt x="0" y="158019"/>
                  </a:lnTo>
                  <a:lnTo>
                    <a:pt x="2632" y="167563"/>
                  </a:lnTo>
                  <a:lnTo>
                    <a:pt x="7433" y="170879"/>
                  </a:lnTo>
                  <a:lnTo>
                    <a:pt x="13682" y="170042"/>
                  </a:lnTo>
                  <a:lnTo>
                    <a:pt x="28749" y="156926"/>
                  </a:lnTo>
                  <a:lnTo>
                    <a:pt x="73744" y="101353"/>
                  </a:lnTo>
                  <a:lnTo>
                    <a:pt x="97593" y="86278"/>
                  </a:lnTo>
                  <a:lnTo>
                    <a:pt x="123427" y="82625"/>
                  </a:lnTo>
                  <a:lnTo>
                    <a:pt x="148620" y="87603"/>
                  </a:lnTo>
                  <a:lnTo>
                    <a:pt x="169974" y="99972"/>
                  </a:lnTo>
                  <a:lnTo>
                    <a:pt x="199125" y="131346"/>
                  </a:lnTo>
                  <a:lnTo>
                    <a:pt x="203938" y="145211"/>
                  </a:lnTo>
                  <a:lnTo>
                    <a:pt x="205224" y="176866"/>
                  </a:lnTo>
                  <a:lnTo>
                    <a:pt x="190103" y="221669"/>
                  </a:lnTo>
                  <a:lnTo>
                    <a:pt x="159047" y="263890"/>
                  </a:lnTo>
                  <a:lnTo>
                    <a:pt x="120899" y="290789"/>
                  </a:lnTo>
                  <a:lnTo>
                    <a:pt x="80650" y="308406"/>
                  </a:lnTo>
                  <a:lnTo>
                    <a:pt x="67064" y="308955"/>
                  </a:lnTo>
                  <a:lnTo>
                    <a:pt x="12467" y="2917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431471" y="10592386"/>
              <a:ext cx="115091" cy="199598"/>
            </a:xfrm>
            <a:custGeom>
              <a:avLst/>
              <a:gdLst/>
              <a:ahLst/>
              <a:cxnLst/>
              <a:rect l="0" t="0" r="0" b="0"/>
              <a:pathLst>
                <a:path w="115091" h="199598">
                  <a:moveTo>
                    <a:pt x="0" y="76197"/>
                  </a:moveTo>
                  <a:lnTo>
                    <a:pt x="0" y="47082"/>
                  </a:lnTo>
                  <a:lnTo>
                    <a:pt x="8125" y="24662"/>
                  </a:lnTo>
                  <a:lnTo>
                    <a:pt x="14557" y="14418"/>
                  </a:lnTo>
                  <a:lnTo>
                    <a:pt x="24940" y="7589"/>
                  </a:lnTo>
                  <a:lnTo>
                    <a:pt x="52726" y="0"/>
                  </a:lnTo>
                  <a:lnTo>
                    <a:pt x="81325" y="4752"/>
                  </a:lnTo>
                  <a:lnTo>
                    <a:pt x="95351" y="10285"/>
                  </a:lnTo>
                  <a:lnTo>
                    <a:pt x="104701" y="20069"/>
                  </a:lnTo>
                  <a:lnTo>
                    <a:pt x="115090" y="47189"/>
                  </a:lnTo>
                  <a:lnTo>
                    <a:pt x="111582" y="79555"/>
                  </a:lnTo>
                  <a:lnTo>
                    <a:pt x="84504" y="142708"/>
                  </a:lnTo>
                  <a:lnTo>
                    <a:pt x="27423" y="19959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7458894" y="10696005"/>
              <a:ext cx="197692" cy="274226"/>
            </a:xfrm>
            <a:custGeom>
              <a:avLst/>
              <a:gdLst/>
              <a:ahLst/>
              <a:cxnLst/>
              <a:rect l="0" t="0" r="0" b="0"/>
              <a:pathLst>
                <a:path w="197692" h="274226">
                  <a:moveTo>
                    <a:pt x="109689" y="0"/>
                  </a:moveTo>
                  <a:lnTo>
                    <a:pt x="165286" y="4063"/>
                  </a:lnTo>
                  <a:lnTo>
                    <a:pt x="178747" y="7279"/>
                  </a:lnTo>
                  <a:lnTo>
                    <a:pt x="187721" y="15517"/>
                  </a:lnTo>
                  <a:lnTo>
                    <a:pt x="197691" y="40921"/>
                  </a:lnTo>
                  <a:lnTo>
                    <a:pt x="193998" y="72525"/>
                  </a:lnTo>
                  <a:lnTo>
                    <a:pt x="182199" y="103837"/>
                  </a:lnTo>
                  <a:lnTo>
                    <a:pt x="145736" y="156890"/>
                  </a:lnTo>
                  <a:lnTo>
                    <a:pt x="87694" y="217869"/>
                  </a:lnTo>
                  <a:lnTo>
                    <a:pt x="35463" y="252787"/>
                  </a:lnTo>
                  <a:lnTo>
                    <a:pt x="0" y="2742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Freeform 99"/>
          <p:cNvSpPr/>
          <p:nvPr/>
        </p:nvSpPr>
        <p:spPr>
          <a:xfrm>
            <a:off x="7048602" y="10375587"/>
            <a:ext cx="812191" cy="750450"/>
          </a:xfrm>
          <a:custGeom>
            <a:avLst/>
            <a:gdLst/>
            <a:ahLst/>
            <a:cxnLst/>
            <a:rect l="0" t="0" r="0" b="0"/>
            <a:pathLst>
              <a:path w="812191" h="750450">
                <a:moveTo>
                  <a:pt x="410292" y="46194"/>
                </a:moveTo>
                <a:lnTo>
                  <a:pt x="357422" y="65172"/>
                </a:lnTo>
                <a:lnTo>
                  <a:pt x="309312" y="88888"/>
                </a:lnTo>
                <a:lnTo>
                  <a:pt x="254522" y="134761"/>
                </a:lnTo>
                <a:lnTo>
                  <a:pt x="203647" y="184551"/>
                </a:lnTo>
                <a:lnTo>
                  <a:pt x="156864" y="238397"/>
                </a:lnTo>
                <a:lnTo>
                  <a:pt x="108860" y="293044"/>
                </a:lnTo>
                <a:lnTo>
                  <a:pt x="68457" y="351912"/>
                </a:lnTo>
                <a:lnTo>
                  <a:pt x="31136" y="414492"/>
                </a:lnTo>
                <a:lnTo>
                  <a:pt x="10860" y="464245"/>
                </a:lnTo>
                <a:lnTo>
                  <a:pt x="4247" y="507742"/>
                </a:lnTo>
                <a:lnTo>
                  <a:pt x="1307" y="556019"/>
                </a:lnTo>
                <a:lnTo>
                  <a:pt x="0" y="602868"/>
                </a:lnTo>
                <a:lnTo>
                  <a:pt x="11608" y="645018"/>
                </a:lnTo>
                <a:lnTo>
                  <a:pt x="49021" y="707173"/>
                </a:lnTo>
                <a:lnTo>
                  <a:pt x="71481" y="724892"/>
                </a:lnTo>
                <a:lnTo>
                  <a:pt x="101269" y="737846"/>
                </a:lnTo>
                <a:lnTo>
                  <a:pt x="144977" y="748680"/>
                </a:lnTo>
                <a:lnTo>
                  <a:pt x="198934" y="750449"/>
                </a:lnTo>
                <a:lnTo>
                  <a:pt x="253893" y="746157"/>
                </a:lnTo>
                <a:lnTo>
                  <a:pt x="298632" y="739171"/>
                </a:lnTo>
                <a:lnTo>
                  <a:pt x="358079" y="719395"/>
                </a:lnTo>
                <a:lnTo>
                  <a:pt x="414287" y="694237"/>
                </a:lnTo>
                <a:lnTo>
                  <a:pt x="469537" y="660208"/>
                </a:lnTo>
                <a:lnTo>
                  <a:pt x="524502" y="621179"/>
                </a:lnTo>
                <a:lnTo>
                  <a:pt x="579381" y="587948"/>
                </a:lnTo>
                <a:lnTo>
                  <a:pt x="641574" y="538475"/>
                </a:lnTo>
                <a:lnTo>
                  <a:pt x="693806" y="484692"/>
                </a:lnTo>
                <a:lnTo>
                  <a:pt x="733917" y="430056"/>
                </a:lnTo>
                <a:lnTo>
                  <a:pt x="761954" y="381680"/>
                </a:lnTo>
                <a:lnTo>
                  <a:pt x="789558" y="336030"/>
                </a:lnTo>
                <a:lnTo>
                  <a:pt x="803820" y="295364"/>
                </a:lnTo>
                <a:lnTo>
                  <a:pt x="812190" y="248344"/>
                </a:lnTo>
                <a:lnTo>
                  <a:pt x="810831" y="202055"/>
                </a:lnTo>
                <a:lnTo>
                  <a:pt x="797025" y="156091"/>
                </a:lnTo>
                <a:lnTo>
                  <a:pt x="774130" y="113319"/>
                </a:lnTo>
                <a:lnTo>
                  <a:pt x="717904" y="52683"/>
                </a:lnTo>
                <a:lnTo>
                  <a:pt x="706774" y="41379"/>
                </a:lnTo>
                <a:lnTo>
                  <a:pt x="654717" y="18192"/>
                </a:lnTo>
                <a:lnTo>
                  <a:pt x="605607" y="1672"/>
                </a:lnTo>
                <a:lnTo>
                  <a:pt x="576319" y="0"/>
                </a:lnTo>
                <a:lnTo>
                  <a:pt x="512997" y="4062"/>
                </a:lnTo>
                <a:lnTo>
                  <a:pt x="451230" y="17334"/>
                </a:lnTo>
                <a:lnTo>
                  <a:pt x="399739" y="37812"/>
                </a:lnTo>
                <a:lnTo>
                  <a:pt x="347412" y="57252"/>
                </a:lnTo>
                <a:lnTo>
                  <a:pt x="283949" y="99160"/>
                </a:lnTo>
                <a:lnTo>
                  <a:pt x="220462" y="144510"/>
                </a:lnTo>
                <a:lnTo>
                  <a:pt x="163910" y="206902"/>
                </a:lnTo>
                <a:lnTo>
                  <a:pt x="112790" y="264818"/>
                </a:lnTo>
                <a:lnTo>
                  <a:pt x="86513" y="302420"/>
                </a:lnTo>
                <a:lnTo>
                  <a:pt x="67512" y="3341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4510985" y="8995841"/>
            <a:ext cx="973479" cy="373315"/>
            <a:chOff x="4510985" y="8995841"/>
            <a:chExt cx="973479" cy="373315"/>
          </a:xfrm>
        </p:grpSpPr>
        <p:sp>
          <p:nvSpPr>
            <p:cNvPr id="101" name="Freeform 100"/>
            <p:cNvSpPr/>
            <p:nvPr/>
          </p:nvSpPr>
          <p:spPr>
            <a:xfrm>
              <a:off x="4510985" y="9041015"/>
              <a:ext cx="181981" cy="275117"/>
            </a:xfrm>
            <a:custGeom>
              <a:avLst/>
              <a:gdLst/>
              <a:ahLst/>
              <a:cxnLst/>
              <a:rect l="0" t="0" r="0" b="0"/>
              <a:pathLst>
                <a:path w="181981" h="275117">
                  <a:moveTo>
                    <a:pt x="178246" y="23357"/>
                  </a:moveTo>
                  <a:lnTo>
                    <a:pt x="163688" y="8800"/>
                  </a:lnTo>
                  <a:lnTo>
                    <a:pt x="140291" y="1652"/>
                  </a:lnTo>
                  <a:lnTo>
                    <a:pt x="111103" y="0"/>
                  </a:lnTo>
                  <a:lnTo>
                    <a:pt x="82895" y="4343"/>
                  </a:lnTo>
                  <a:lnTo>
                    <a:pt x="59187" y="15414"/>
                  </a:lnTo>
                  <a:lnTo>
                    <a:pt x="38493" y="32014"/>
                  </a:lnTo>
                  <a:lnTo>
                    <a:pt x="19139" y="54627"/>
                  </a:lnTo>
                  <a:lnTo>
                    <a:pt x="8507" y="83975"/>
                  </a:lnTo>
                  <a:lnTo>
                    <a:pt x="5671" y="100332"/>
                  </a:lnTo>
                  <a:lnTo>
                    <a:pt x="8351" y="108190"/>
                  </a:lnTo>
                  <a:lnTo>
                    <a:pt x="14709" y="110381"/>
                  </a:lnTo>
                  <a:lnTo>
                    <a:pt x="65029" y="99285"/>
                  </a:lnTo>
                  <a:lnTo>
                    <a:pt x="115924" y="101376"/>
                  </a:lnTo>
                  <a:lnTo>
                    <a:pt x="143437" y="111862"/>
                  </a:lnTo>
                  <a:lnTo>
                    <a:pt x="155040" y="118924"/>
                  </a:lnTo>
                  <a:lnTo>
                    <a:pt x="171995" y="143020"/>
                  </a:lnTo>
                  <a:lnTo>
                    <a:pt x="178649" y="157977"/>
                  </a:lnTo>
                  <a:lnTo>
                    <a:pt x="181980" y="190846"/>
                  </a:lnTo>
                  <a:lnTo>
                    <a:pt x="176858" y="224244"/>
                  </a:lnTo>
                  <a:lnTo>
                    <a:pt x="164426" y="254323"/>
                  </a:lnTo>
                  <a:lnTo>
                    <a:pt x="153798" y="264172"/>
                  </a:lnTo>
                  <a:lnTo>
                    <a:pt x="125739" y="275116"/>
                  </a:lnTo>
                  <a:lnTo>
                    <a:pt x="92955" y="271854"/>
                  </a:lnTo>
                  <a:lnTo>
                    <a:pt x="61119" y="260247"/>
                  </a:lnTo>
                  <a:lnTo>
                    <a:pt x="27589" y="236584"/>
                  </a:lnTo>
                  <a:lnTo>
                    <a:pt x="0" y="2016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800826" y="8995841"/>
              <a:ext cx="642522" cy="373315"/>
            </a:xfrm>
            <a:custGeom>
              <a:avLst/>
              <a:gdLst/>
              <a:ahLst/>
              <a:cxnLst/>
              <a:rect l="0" t="0" r="0" b="0"/>
              <a:pathLst>
                <a:path w="642522" h="373315">
                  <a:moveTo>
                    <a:pt x="11806" y="287910"/>
                  </a:moveTo>
                  <a:lnTo>
                    <a:pt x="953" y="239103"/>
                  </a:lnTo>
                  <a:lnTo>
                    <a:pt x="0" y="223380"/>
                  </a:lnTo>
                  <a:lnTo>
                    <a:pt x="2412" y="217468"/>
                  </a:lnTo>
                  <a:lnTo>
                    <a:pt x="7067" y="218097"/>
                  </a:lnTo>
                  <a:lnTo>
                    <a:pt x="13217" y="223086"/>
                  </a:lnTo>
                  <a:lnTo>
                    <a:pt x="29151" y="251945"/>
                  </a:lnTo>
                  <a:lnTo>
                    <a:pt x="48184" y="302643"/>
                  </a:lnTo>
                  <a:lnTo>
                    <a:pt x="66614" y="356669"/>
                  </a:lnTo>
                  <a:lnTo>
                    <a:pt x="71196" y="370313"/>
                  </a:lnTo>
                  <a:lnTo>
                    <a:pt x="74252" y="373314"/>
                  </a:lnTo>
                  <a:lnTo>
                    <a:pt x="76288" y="369221"/>
                  </a:lnTo>
                  <a:lnTo>
                    <a:pt x="77028" y="346900"/>
                  </a:lnTo>
                  <a:lnTo>
                    <a:pt x="70402" y="293032"/>
                  </a:lnTo>
                  <a:lnTo>
                    <a:pt x="66239" y="237799"/>
                  </a:lnTo>
                  <a:lnTo>
                    <a:pt x="56034" y="182840"/>
                  </a:lnTo>
                  <a:lnTo>
                    <a:pt x="43361" y="127961"/>
                  </a:lnTo>
                  <a:lnTo>
                    <a:pt x="33005" y="74629"/>
                  </a:lnTo>
                  <a:lnTo>
                    <a:pt x="35447" y="43819"/>
                  </a:lnTo>
                  <a:lnTo>
                    <a:pt x="45673" y="18954"/>
                  </a:lnTo>
                  <a:lnTo>
                    <a:pt x="52665" y="8057"/>
                  </a:lnTo>
                  <a:lnTo>
                    <a:pt x="63421" y="2316"/>
                  </a:lnTo>
                  <a:lnTo>
                    <a:pt x="91622" y="0"/>
                  </a:lnTo>
                  <a:lnTo>
                    <a:pt x="151481" y="9403"/>
                  </a:lnTo>
                  <a:lnTo>
                    <a:pt x="208754" y="13941"/>
                  </a:lnTo>
                  <a:lnTo>
                    <a:pt x="260594" y="22733"/>
                  </a:lnTo>
                  <a:lnTo>
                    <a:pt x="306718" y="25325"/>
                  </a:lnTo>
                  <a:lnTo>
                    <a:pt x="357686" y="30538"/>
                  </a:lnTo>
                  <a:lnTo>
                    <a:pt x="410809" y="36411"/>
                  </a:lnTo>
                  <a:lnTo>
                    <a:pt x="464887" y="39021"/>
                  </a:lnTo>
                  <a:lnTo>
                    <a:pt x="515330" y="40181"/>
                  </a:lnTo>
                  <a:lnTo>
                    <a:pt x="578428" y="44896"/>
                  </a:lnTo>
                  <a:lnTo>
                    <a:pt x="617944" y="51880"/>
                  </a:lnTo>
                  <a:lnTo>
                    <a:pt x="642521" y="548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955453" y="9088183"/>
              <a:ext cx="227408" cy="240707"/>
            </a:xfrm>
            <a:custGeom>
              <a:avLst/>
              <a:gdLst/>
              <a:ahLst/>
              <a:cxnLst/>
              <a:rect l="0" t="0" r="0" b="0"/>
              <a:pathLst>
                <a:path w="227408" h="240707">
                  <a:moveTo>
                    <a:pt x="131403" y="17323"/>
                  </a:moveTo>
                  <a:lnTo>
                    <a:pt x="116845" y="2765"/>
                  </a:lnTo>
                  <a:lnTo>
                    <a:pt x="106463" y="0"/>
                  </a:lnTo>
                  <a:lnTo>
                    <a:pt x="78677" y="991"/>
                  </a:lnTo>
                  <a:lnTo>
                    <a:pt x="54140" y="14634"/>
                  </a:lnTo>
                  <a:lnTo>
                    <a:pt x="33078" y="37456"/>
                  </a:lnTo>
                  <a:lnTo>
                    <a:pt x="13561" y="67912"/>
                  </a:lnTo>
                  <a:lnTo>
                    <a:pt x="0" y="119319"/>
                  </a:lnTo>
                  <a:lnTo>
                    <a:pt x="2668" y="127978"/>
                  </a:lnTo>
                  <a:lnTo>
                    <a:pt x="9016" y="130703"/>
                  </a:lnTo>
                  <a:lnTo>
                    <a:pt x="17819" y="129473"/>
                  </a:lnTo>
                  <a:lnTo>
                    <a:pt x="35725" y="119981"/>
                  </a:lnTo>
                  <a:lnTo>
                    <a:pt x="56886" y="107129"/>
                  </a:lnTo>
                  <a:lnTo>
                    <a:pt x="103061" y="92853"/>
                  </a:lnTo>
                  <a:lnTo>
                    <a:pt x="137596" y="88978"/>
                  </a:lnTo>
                  <a:lnTo>
                    <a:pt x="169195" y="95381"/>
                  </a:lnTo>
                  <a:lnTo>
                    <a:pt x="184020" y="101355"/>
                  </a:lnTo>
                  <a:lnTo>
                    <a:pt x="208617" y="124242"/>
                  </a:lnTo>
                  <a:lnTo>
                    <a:pt x="219442" y="138876"/>
                  </a:lnTo>
                  <a:lnTo>
                    <a:pt x="227407" y="167325"/>
                  </a:lnTo>
                  <a:lnTo>
                    <a:pt x="227399" y="181310"/>
                  </a:lnTo>
                  <a:lnTo>
                    <a:pt x="222822" y="193680"/>
                  </a:lnTo>
                  <a:lnTo>
                    <a:pt x="205550" y="215550"/>
                  </a:lnTo>
                  <a:lnTo>
                    <a:pt x="170130" y="237714"/>
                  </a:lnTo>
                  <a:lnTo>
                    <a:pt x="144045" y="240706"/>
                  </a:lnTo>
                  <a:lnTo>
                    <a:pt x="115693" y="235435"/>
                  </a:lnTo>
                  <a:lnTo>
                    <a:pt x="64088" y="215349"/>
                  </a:lnTo>
                  <a:lnTo>
                    <a:pt x="49135" y="2092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237679" y="9115606"/>
              <a:ext cx="246785" cy="236702"/>
            </a:xfrm>
            <a:custGeom>
              <a:avLst/>
              <a:gdLst/>
              <a:ahLst/>
              <a:cxnLst/>
              <a:rect l="0" t="0" r="0" b="0"/>
              <a:pathLst>
                <a:path w="246785" h="236702">
                  <a:moveTo>
                    <a:pt x="0" y="17322"/>
                  </a:moveTo>
                  <a:lnTo>
                    <a:pt x="14557" y="2765"/>
                  </a:lnTo>
                  <a:lnTo>
                    <a:pt x="24940" y="0"/>
                  </a:lnTo>
                  <a:lnTo>
                    <a:pt x="52726" y="990"/>
                  </a:lnTo>
                  <a:lnTo>
                    <a:pt x="102629" y="17392"/>
                  </a:lnTo>
                  <a:lnTo>
                    <a:pt x="112600" y="28034"/>
                  </a:lnTo>
                  <a:lnTo>
                    <a:pt x="117724" y="41221"/>
                  </a:lnTo>
                  <a:lnTo>
                    <a:pt x="119616" y="56106"/>
                  </a:lnTo>
                  <a:lnTo>
                    <a:pt x="116307" y="67554"/>
                  </a:lnTo>
                  <a:lnTo>
                    <a:pt x="109531" y="76709"/>
                  </a:lnTo>
                  <a:lnTo>
                    <a:pt x="100443" y="84336"/>
                  </a:lnTo>
                  <a:lnTo>
                    <a:pt x="98955" y="87897"/>
                  </a:lnTo>
                  <a:lnTo>
                    <a:pt x="102533" y="88747"/>
                  </a:lnTo>
                  <a:lnTo>
                    <a:pt x="155672" y="86445"/>
                  </a:lnTo>
                  <a:lnTo>
                    <a:pt x="203042" y="93325"/>
                  </a:lnTo>
                  <a:lnTo>
                    <a:pt x="238745" y="112290"/>
                  </a:lnTo>
                  <a:lnTo>
                    <a:pt x="244477" y="123291"/>
                  </a:lnTo>
                  <a:lnTo>
                    <a:pt x="246784" y="151766"/>
                  </a:lnTo>
                  <a:lnTo>
                    <a:pt x="240696" y="163319"/>
                  </a:lnTo>
                  <a:lnTo>
                    <a:pt x="217681" y="180220"/>
                  </a:lnTo>
                  <a:lnTo>
                    <a:pt x="162675" y="203483"/>
                  </a:lnTo>
                  <a:lnTo>
                    <a:pt x="112355" y="218056"/>
                  </a:lnTo>
                  <a:lnTo>
                    <a:pt x="48882" y="232567"/>
                  </a:lnTo>
                  <a:lnTo>
                    <a:pt x="13711" y="2367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1831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Custom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- 24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The Leona Group,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Andrus, Paula</dc:creator>
  <cp:lastModifiedBy>Andrus, Paula</cp:lastModifiedBy>
  <cp:revision>1</cp:revision>
  <dcterms:created xsi:type="dcterms:W3CDTF">2015-04-08T14:26:42Z</dcterms:created>
  <dcterms:modified xsi:type="dcterms:W3CDTF">2015-04-08T14:26:45Z</dcterms:modified>
</cp:coreProperties>
</file>