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160000" cy="11925300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704575"/>
            <a:ext cx="8636000" cy="25562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757670"/>
            <a:ext cx="7112000" cy="304757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90AB-A98D-4259-9EA6-162D0C029CB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4E7-CC42-4F85-9820-D179BA419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4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90AB-A98D-4259-9EA6-162D0C029CB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4E7-CC42-4F85-9820-D179BA419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05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477567"/>
            <a:ext cx="2286000" cy="1017515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77567"/>
            <a:ext cx="6688667" cy="101751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90AB-A98D-4259-9EA6-162D0C029CB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4E7-CC42-4F85-9820-D179BA419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6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90AB-A98D-4259-9EA6-162D0C029CB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4E7-CC42-4F85-9820-D179BA419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6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7663112"/>
            <a:ext cx="8636000" cy="236849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5054452"/>
            <a:ext cx="8636000" cy="260865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90AB-A98D-4259-9EA6-162D0C029CB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4E7-CC42-4F85-9820-D179BA419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69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782572"/>
            <a:ext cx="4487333" cy="78701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782572"/>
            <a:ext cx="4487333" cy="78701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90AB-A98D-4259-9EA6-162D0C029CB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4E7-CC42-4F85-9820-D179BA419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7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669391"/>
            <a:ext cx="4489098" cy="1112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3781866"/>
            <a:ext cx="4489098" cy="68708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2669391"/>
            <a:ext cx="4490861" cy="1112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3781866"/>
            <a:ext cx="4490861" cy="68708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90AB-A98D-4259-9EA6-162D0C029CB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4E7-CC42-4F85-9820-D179BA419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75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90AB-A98D-4259-9EA6-162D0C029CB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4E7-CC42-4F85-9820-D179BA419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6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90AB-A98D-4259-9EA6-162D0C029CB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4E7-CC42-4F85-9820-D179BA419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3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74804"/>
            <a:ext cx="3342570" cy="20206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474806"/>
            <a:ext cx="5679722" cy="10177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495482"/>
            <a:ext cx="3342570" cy="8157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90AB-A98D-4259-9EA6-162D0C029CB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4E7-CC42-4F85-9820-D179BA419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7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8347710"/>
            <a:ext cx="6096000" cy="98549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065548"/>
            <a:ext cx="6096000" cy="71551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9333204"/>
            <a:ext cx="6096000" cy="13995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90AB-A98D-4259-9EA6-162D0C029CB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4E7-CC42-4F85-9820-D179BA419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7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477565"/>
            <a:ext cx="9144000" cy="1987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782572"/>
            <a:ext cx="9144000" cy="7870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1052989"/>
            <a:ext cx="2370667" cy="634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890AB-A98D-4259-9EA6-162D0C029CB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1052989"/>
            <a:ext cx="3217333" cy="634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1052989"/>
            <a:ext cx="2370667" cy="634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754E7-CC42-4F85-9820-D179BA419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40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100" y="342900"/>
            <a:ext cx="4085382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1-7: The Distributive Property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900" y="1219200"/>
            <a:ext cx="368458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1. Simplify the expression.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720850"/>
            <a:ext cx="1581658" cy="5835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200" y="1803400"/>
            <a:ext cx="5219700" cy="952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TextBox 5"/>
          <p:cNvSpPr txBox="1"/>
          <p:nvPr/>
        </p:nvSpPr>
        <p:spPr>
          <a:xfrm>
            <a:off x="241300" y="4635500"/>
            <a:ext cx="3854103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1a. Simplify the expression.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00" y="5232400"/>
            <a:ext cx="2057781" cy="57099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8" name="Picture 7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050" y="5308600"/>
            <a:ext cx="4127500" cy="927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9" name="TextBox 8"/>
          <p:cNvSpPr txBox="1"/>
          <p:nvPr/>
        </p:nvSpPr>
        <p:spPr>
          <a:xfrm>
            <a:off x="215900" y="9791700"/>
            <a:ext cx="4695726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1b. Do problems 1, 10, 11 on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</p:spTree>
    <p:extLst>
      <p:ext uri="{BB962C8B-B14F-4D97-AF65-F5344CB8AC3E}">
        <p14:creationId xmlns:p14="http://schemas.microsoft.com/office/powerpoint/2010/main" val="823396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300" y="342900"/>
            <a:ext cx="9652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A fraction bar indicates division. You can use the distributive property to rewrite some fractions as sums or differences.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200" y="1574800"/>
            <a:ext cx="465882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2. 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1460500"/>
            <a:ext cx="1182116" cy="84975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625600"/>
            <a:ext cx="6235700" cy="1841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Picture 5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5416550"/>
            <a:ext cx="1295908" cy="79311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7" name="TextBox 6"/>
          <p:cNvSpPr txBox="1"/>
          <p:nvPr/>
        </p:nvSpPr>
        <p:spPr>
          <a:xfrm>
            <a:off x="469900" y="54991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2a.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100" y="5499100"/>
            <a:ext cx="1244600" cy="647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9" name="TextBox 8"/>
          <p:cNvSpPr txBox="1"/>
          <p:nvPr/>
        </p:nvSpPr>
        <p:spPr>
          <a:xfrm>
            <a:off x="228600" y="9525000"/>
            <a:ext cx="4379466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2b. Do problems 17, 19 on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</p:spTree>
    <p:extLst>
      <p:ext uri="{BB962C8B-B14F-4D97-AF65-F5344CB8AC3E}">
        <p14:creationId xmlns:p14="http://schemas.microsoft.com/office/powerpoint/2010/main" val="3936314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215900"/>
            <a:ext cx="5257800" cy="4699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139700" y="2921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812800"/>
            <a:ext cx="7835900" cy="1435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298950"/>
            <a:ext cx="5549900" cy="406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TextBox 5"/>
          <p:cNvSpPr txBox="1"/>
          <p:nvPr/>
        </p:nvSpPr>
        <p:spPr>
          <a:xfrm>
            <a:off x="165100" y="43180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3a.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00" y="4838700"/>
            <a:ext cx="1519936" cy="56286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8" name="Picture 7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250" y="4870450"/>
            <a:ext cx="1765300" cy="558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9" name="TextBox 8"/>
          <p:cNvSpPr txBox="1"/>
          <p:nvPr/>
        </p:nvSpPr>
        <p:spPr>
          <a:xfrm>
            <a:off x="177800" y="8458200"/>
            <a:ext cx="4972546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3b.  Do problems 25, 26, 31 on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</p:spTree>
    <p:extLst>
      <p:ext uri="{BB962C8B-B14F-4D97-AF65-F5344CB8AC3E}">
        <p14:creationId xmlns:p14="http://schemas.microsoft.com/office/powerpoint/2010/main" val="3393982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" y="152400"/>
            <a:ext cx="9492742" cy="7052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165100" y="1524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927100"/>
            <a:ext cx="9220708" cy="47872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6591300"/>
            <a:ext cx="8712200" cy="749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TextBox 5"/>
          <p:cNvSpPr txBox="1"/>
          <p:nvPr/>
        </p:nvSpPr>
        <p:spPr>
          <a:xfrm>
            <a:off x="88900" y="66294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4a.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50" y="7461250"/>
            <a:ext cx="749300" cy="609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8" name="TextBox 7"/>
          <p:cNvSpPr txBox="1"/>
          <p:nvPr/>
        </p:nvSpPr>
        <p:spPr>
          <a:xfrm>
            <a:off x="177800" y="9880600"/>
            <a:ext cx="4464149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4b.  Do problems 41, 43 on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</p:spTree>
    <p:extLst>
      <p:ext uri="{BB962C8B-B14F-4D97-AF65-F5344CB8AC3E}">
        <p14:creationId xmlns:p14="http://schemas.microsoft.com/office/powerpoint/2010/main" val="2543047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42900"/>
            <a:ext cx="9788525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In an algebraic expression, a term is a number, a variable, or the product of a number and one or more variables. A constant is a term that has no variable. A coefficient is a numerical factor of a term. Rewrite expressions as sums to identify these parts of an expression.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Like terms have the same variable factors.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3505200"/>
            <a:ext cx="6265290" cy="54178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279400" y="35687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5.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064000"/>
            <a:ext cx="1598422" cy="57315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Picture 5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350" y="4133850"/>
            <a:ext cx="5295900" cy="1016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7" name="TextBox 6"/>
          <p:cNvSpPr txBox="1"/>
          <p:nvPr/>
        </p:nvSpPr>
        <p:spPr>
          <a:xfrm>
            <a:off x="228600" y="6896100"/>
            <a:ext cx="635397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5a. 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0" y="6889750"/>
            <a:ext cx="2832100" cy="355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9" name="Picture 8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7473950"/>
            <a:ext cx="9334500" cy="1803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0" name="TextBox 9"/>
          <p:cNvSpPr txBox="1"/>
          <p:nvPr/>
        </p:nvSpPr>
        <p:spPr>
          <a:xfrm>
            <a:off x="215900" y="11201400"/>
            <a:ext cx="4887863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5b. Do problems 44, 46, 50 on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</p:spTree>
    <p:extLst>
      <p:ext uri="{BB962C8B-B14F-4D97-AF65-F5344CB8AC3E}">
        <p14:creationId xmlns:p14="http://schemas.microsoft.com/office/powerpoint/2010/main" val="850598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Custom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- 24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2014-10-21T23:36:18Z</dcterms:created>
  <dcterms:modified xsi:type="dcterms:W3CDTF">2014-10-21T23:36:19Z</dcterms:modified>
</cp:coreProperties>
</file>