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52654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742171"/>
            <a:ext cx="8636000" cy="3272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650393"/>
            <a:ext cx="7112000" cy="39011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3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3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11327"/>
            <a:ext cx="2286000" cy="130250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11327"/>
            <a:ext cx="6688667" cy="130250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0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6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809436"/>
            <a:ext cx="8636000" cy="30318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470129"/>
            <a:ext cx="8636000" cy="333930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9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561930"/>
            <a:ext cx="4487333" cy="100744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561930"/>
            <a:ext cx="4487333" cy="1007445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8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417048"/>
            <a:ext cx="4489098" cy="1424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841111"/>
            <a:ext cx="4489098" cy="87952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417048"/>
            <a:ext cx="4490861" cy="1424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841111"/>
            <a:ext cx="4490861" cy="87952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7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7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7789"/>
            <a:ext cx="3342570" cy="2586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07792"/>
            <a:ext cx="5679722" cy="130285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194430"/>
            <a:ext cx="3342570" cy="104419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685780"/>
            <a:ext cx="6096000" cy="1261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363992"/>
            <a:ext cx="6096000" cy="9159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947297"/>
            <a:ext cx="6096000" cy="179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4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11324"/>
            <a:ext cx="9144000" cy="2544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561930"/>
            <a:ext cx="9144000" cy="10074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4148768"/>
            <a:ext cx="2370667" cy="812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0DBF-AF0B-4211-AB71-A31C94D92485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4148768"/>
            <a:ext cx="3217333" cy="812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4148768"/>
            <a:ext cx="2370667" cy="812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09DC6-6D81-47AA-9065-B5486F850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2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39700"/>
            <a:ext cx="7924800" cy="2311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62250"/>
            <a:ext cx="7734300" cy="2692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5765800"/>
            <a:ext cx="9356725" cy="36572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Freeform 4"/>
          <p:cNvSpPr/>
          <p:nvPr/>
        </p:nvSpPr>
        <p:spPr>
          <a:xfrm>
            <a:off x="1568782" y="8293981"/>
            <a:ext cx="227128" cy="301730"/>
          </a:xfrm>
          <a:custGeom>
            <a:avLst/>
            <a:gdLst/>
            <a:ahLst/>
            <a:cxnLst/>
            <a:rect l="0" t="0" r="0" b="0"/>
            <a:pathLst>
              <a:path w="227128" h="301730">
                <a:moveTo>
                  <a:pt x="182942" y="7439"/>
                </a:moveTo>
                <a:lnTo>
                  <a:pt x="160624" y="0"/>
                </a:lnTo>
                <a:lnTo>
                  <a:pt x="116987" y="2813"/>
                </a:lnTo>
                <a:lnTo>
                  <a:pt x="59188" y="19270"/>
                </a:lnTo>
                <a:lnTo>
                  <a:pt x="6361" y="59766"/>
                </a:lnTo>
                <a:lnTo>
                  <a:pt x="1381" y="70352"/>
                </a:lnTo>
                <a:lnTo>
                  <a:pt x="0" y="94571"/>
                </a:lnTo>
                <a:lnTo>
                  <a:pt x="4925" y="104454"/>
                </a:lnTo>
                <a:lnTo>
                  <a:pt x="22855" y="119588"/>
                </a:lnTo>
                <a:lnTo>
                  <a:pt x="83615" y="141991"/>
                </a:lnTo>
                <a:lnTo>
                  <a:pt x="135692" y="156649"/>
                </a:lnTo>
                <a:lnTo>
                  <a:pt x="179842" y="172411"/>
                </a:lnTo>
                <a:lnTo>
                  <a:pt x="202844" y="187680"/>
                </a:lnTo>
                <a:lnTo>
                  <a:pt x="219296" y="209000"/>
                </a:lnTo>
                <a:lnTo>
                  <a:pt x="225863" y="221225"/>
                </a:lnTo>
                <a:lnTo>
                  <a:pt x="227127" y="234046"/>
                </a:lnTo>
                <a:lnTo>
                  <a:pt x="220227" y="260748"/>
                </a:lnTo>
                <a:lnTo>
                  <a:pt x="210913" y="271295"/>
                </a:lnTo>
                <a:lnTo>
                  <a:pt x="183955" y="287164"/>
                </a:lnTo>
                <a:lnTo>
                  <a:pt x="126322" y="297414"/>
                </a:lnTo>
                <a:lnTo>
                  <a:pt x="67377" y="300450"/>
                </a:lnTo>
                <a:lnTo>
                  <a:pt x="28790" y="3017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10897" y="7680895"/>
            <a:ext cx="210273" cy="294613"/>
          </a:xfrm>
          <a:custGeom>
            <a:avLst/>
            <a:gdLst/>
            <a:ahLst/>
            <a:cxnLst/>
            <a:rect l="0" t="0" r="0" b="0"/>
            <a:pathLst>
              <a:path w="210273" h="294613">
                <a:moveTo>
                  <a:pt x="182179" y="31947"/>
                </a:moveTo>
                <a:lnTo>
                  <a:pt x="158246" y="11128"/>
                </a:lnTo>
                <a:lnTo>
                  <a:pt x="135729" y="376"/>
                </a:lnTo>
                <a:lnTo>
                  <a:pt x="123185" y="0"/>
                </a:lnTo>
                <a:lnTo>
                  <a:pt x="96790" y="7887"/>
                </a:lnTo>
                <a:lnTo>
                  <a:pt x="43340" y="38325"/>
                </a:lnTo>
                <a:lnTo>
                  <a:pt x="21338" y="56061"/>
                </a:lnTo>
                <a:lnTo>
                  <a:pt x="15782" y="66708"/>
                </a:lnTo>
                <a:lnTo>
                  <a:pt x="13761" y="90995"/>
                </a:lnTo>
                <a:lnTo>
                  <a:pt x="18517" y="100897"/>
                </a:lnTo>
                <a:lnTo>
                  <a:pt x="36257" y="116051"/>
                </a:lnTo>
                <a:lnTo>
                  <a:pt x="72507" y="133337"/>
                </a:lnTo>
                <a:lnTo>
                  <a:pt x="120272" y="140880"/>
                </a:lnTo>
                <a:lnTo>
                  <a:pt x="166431" y="157995"/>
                </a:lnTo>
                <a:lnTo>
                  <a:pt x="202253" y="182789"/>
                </a:lnTo>
                <a:lnTo>
                  <a:pt x="208019" y="193234"/>
                </a:lnTo>
                <a:lnTo>
                  <a:pt x="210272" y="217297"/>
                </a:lnTo>
                <a:lnTo>
                  <a:pt x="205579" y="228697"/>
                </a:lnTo>
                <a:lnTo>
                  <a:pt x="187908" y="249667"/>
                </a:lnTo>
                <a:lnTo>
                  <a:pt x="128870" y="277317"/>
                </a:lnTo>
                <a:lnTo>
                  <a:pt x="66459" y="293621"/>
                </a:lnTo>
                <a:lnTo>
                  <a:pt x="35765" y="294612"/>
                </a:lnTo>
                <a:lnTo>
                  <a:pt x="0" y="2841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307255" y="8245366"/>
            <a:ext cx="237956" cy="266263"/>
          </a:xfrm>
          <a:custGeom>
            <a:avLst/>
            <a:gdLst/>
            <a:ahLst/>
            <a:cxnLst/>
            <a:rect l="0" t="0" r="0" b="0"/>
            <a:pathLst>
              <a:path w="237956" h="266263">
                <a:moveTo>
                  <a:pt x="56055" y="0"/>
                </a:moveTo>
                <a:lnTo>
                  <a:pt x="56055" y="46309"/>
                </a:lnTo>
                <a:lnTo>
                  <a:pt x="54498" y="103686"/>
                </a:lnTo>
                <a:lnTo>
                  <a:pt x="47982" y="151656"/>
                </a:lnTo>
                <a:lnTo>
                  <a:pt x="49847" y="209713"/>
                </a:lnTo>
                <a:lnTo>
                  <a:pt x="47068" y="228673"/>
                </a:lnTo>
                <a:lnTo>
                  <a:pt x="48506" y="227188"/>
                </a:lnTo>
                <a:lnTo>
                  <a:pt x="74789" y="170117"/>
                </a:lnTo>
                <a:lnTo>
                  <a:pt x="108371" y="131180"/>
                </a:lnTo>
                <a:lnTo>
                  <a:pt x="143182" y="110321"/>
                </a:lnTo>
                <a:lnTo>
                  <a:pt x="173671" y="107682"/>
                </a:lnTo>
                <a:lnTo>
                  <a:pt x="190521" y="109157"/>
                </a:lnTo>
                <a:lnTo>
                  <a:pt x="217548" y="123255"/>
                </a:lnTo>
                <a:lnTo>
                  <a:pt x="229114" y="133554"/>
                </a:lnTo>
                <a:lnTo>
                  <a:pt x="235269" y="145091"/>
                </a:lnTo>
                <a:lnTo>
                  <a:pt x="237955" y="170366"/>
                </a:lnTo>
                <a:lnTo>
                  <a:pt x="229805" y="193018"/>
                </a:lnTo>
                <a:lnTo>
                  <a:pt x="214246" y="213467"/>
                </a:lnTo>
                <a:lnTo>
                  <a:pt x="179224" y="240930"/>
                </a:lnTo>
                <a:lnTo>
                  <a:pt x="152838" y="253966"/>
                </a:lnTo>
                <a:lnTo>
                  <a:pt x="96843" y="262619"/>
                </a:lnTo>
                <a:lnTo>
                  <a:pt x="38383" y="265183"/>
                </a:lnTo>
                <a:lnTo>
                  <a:pt x="0" y="26626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752329" y="7548572"/>
            <a:ext cx="232610" cy="192298"/>
          </a:xfrm>
          <a:custGeom>
            <a:avLst/>
            <a:gdLst/>
            <a:ahLst/>
            <a:cxnLst/>
            <a:rect l="0" t="0" r="0" b="0"/>
            <a:pathLst>
              <a:path w="232610" h="192298">
                <a:moveTo>
                  <a:pt x="162540" y="24132"/>
                </a:moveTo>
                <a:lnTo>
                  <a:pt x="147661" y="9253"/>
                </a:lnTo>
                <a:lnTo>
                  <a:pt x="123747" y="1947"/>
                </a:lnTo>
                <a:lnTo>
                  <a:pt x="108651" y="0"/>
                </a:lnTo>
                <a:lnTo>
                  <a:pt x="83572" y="6140"/>
                </a:lnTo>
                <a:lnTo>
                  <a:pt x="42098" y="35457"/>
                </a:lnTo>
                <a:lnTo>
                  <a:pt x="13359" y="69529"/>
                </a:lnTo>
                <a:lnTo>
                  <a:pt x="2812" y="99844"/>
                </a:lnTo>
                <a:lnTo>
                  <a:pt x="0" y="116648"/>
                </a:lnTo>
                <a:lnTo>
                  <a:pt x="2796" y="129407"/>
                </a:lnTo>
                <a:lnTo>
                  <a:pt x="9331" y="139471"/>
                </a:lnTo>
                <a:lnTo>
                  <a:pt x="18359" y="147737"/>
                </a:lnTo>
                <a:lnTo>
                  <a:pt x="30607" y="151691"/>
                </a:lnTo>
                <a:lnTo>
                  <a:pt x="76044" y="149816"/>
                </a:lnTo>
                <a:lnTo>
                  <a:pt x="118226" y="137842"/>
                </a:lnTo>
                <a:lnTo>
                  <a:pt x="170968" y="97852"/>
                </a:lnTo>
                <a:lnTo>
                  <a:pt x="181857" y="71429"/>
                </a:lnTo>
                <a:lnTo>
                  <a:pt x="184760" y="55663"/>
                </a:lnTo>
                <a:lnTo>
                  <a:pt x="186696" y="51381"/>
                </a:lnTo>
                <a:lnTo>
                  <a:pt x="187987" y="54755"/>
                </a:lnTo>
                <a:lnTo>
                  <a:pt x="190058" y="104921"/>
                </a:lnTo>
                <a:lnTo>
                  <a:pt x="205295" y="149281"/>
                </a:lnTo>
                <a:lnTo>
                  <a:pt x="232609" y="19229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01871" y="7587181"/>
            <a:ext cx="176144" cy="177216"/>
          </a:xfrm>
          <a:custGeom>
            <a:avLst/>
            <a:gdLst/>
            <a:ahLst/>
            <a:cxnLst/>
            <a:rect l="0" t="0" r="0" b="0"/>
            <a:pathLst>
              <a:path w="176144" h="177216">
                <a:moveTo>
                  <a:pt x="176143" y="41577"/>
                </a:moveTo>
                <a:lnTo>
                  <a:pt x="137132" y="2567"/>
                </a:lnTo>
                <a:lnTo>
                  <a:pt x="123665" y="0"/>
                </a:lnTo>
                <a:lnTo>
                  <a:pt x="87941" y="5452"/>
                </a:lnTo>
                <a:lnTo>
                  <a:pt x="46376" y="26029"/>
                </a:lnTo>
                <a:lnTo>
                  <a:pt x="14337" y="51850"/>
                </a:lnTo>
                <a:lnTo>
                  <a:pt x="3018" y="78322"/>
                </a:lnTo>
                <a:lnTo>
                  <a:pt x="0" y="94102"/>
                </a:lnTo>
                <a:lnTo>
                  <a:pt x="4951" y="124091"/>
                </a:lnTo>
                <a:lnTo>
                  <a:pt x="10631" y="138628"/>
                </a:lnTo>
                <a:lnTo>
                  <a:pt x="29399" y="158932"/>
                </a:lnTo>
                <a:lnTo>
                  <a:pt x="40943" y="166526"/>
                </a:lnTo>
                <a:lnTo>
                  <a:pt x="86949" y="177215"/>
                </a:lnTo>
                <a:lnTo>
                  <a:pt x="149000" y="170031"/>
                </a:lnTo>
                <a:lnTo>
                  <a:pt x="162129" y="1677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3937876" y="7516648"/>
            <a:ext cx="896884" cy="694028"/>
            <a:chOff x="3937876" y="7516648"/>
            <a:chExt cx="896884" cy="694028"/>
          </a:xfrm>
        </p:grpSpPr>
        <p:sp>
          <p:nvSpPr>
            <p:cNvPr id="10" name="Freeform 9"/>
            <p:cNvSpPr/>
            <p:nvPr/>
          </p:nvSpPr>
          <p:spPr>
            <a:xfrm>
              <a:off x="3937876" y="7993117"/>
              <a:ext cx="238235" cy="217559"/>
            </a:xfrm>
            <a:custGeom>
              <a:avLst/>
              <a:gdLst/>
              <a:ahLst/>
              <a:cxnLst/>
              <a:rect l="0" t="0" r="0" b="0"/>
              <a:pathLst>
                <a:path w="238235" h="217559">
                  <a:moveTo>
                    <a:pt x="0" y="0"/>
                  </a:moveTo>
                  <a:lnTo>
                    <a:pt x="26945" y="58516"/>
                  </a:lnTo>
                  <a:lnTo>
                    <a:pt x="70541" y="115357"/>
                  </a:lnTo>
                  <a:lnTo>
                    <a:pt x="107532" y="168807"/>
                  </a:lnTo>
                  <a:lnTo>
                    <a:pt x="128055" y="210397"/>
                  </a:lnTo>
                  <a:lnTo>
                    <a:pt x="128968" y="216562"/>
                  </a:lnTo>
                  <a:lnTo>
                    <a:pt x="126463" y="217558"/>
                  </a:lnTo>
                  <a:lnTo>
                    <a:pt x="121679" y="215108"/>
                  </a:lnTo>
                  <a:lnTo>
                    <a:pt x="112211" y="199929"/>
                  </a:lnTo>
                  <a:lnTo>
                    <a:pt x="90324" y="137228"/>
                  </a:lnTo>
                  <a:lnTo>
                    <a:pt x="86857" y="104070"/>
                  </a:lnTo>
                  <a:lnTo>
                    <a:pt x="93620" y="76876"/>
                  </a:lnTo>
                  <a:lnTo>
                    <a:pt x="99783" y="65264"/>
                  </a:lnTo>
                  <a:lnTo>
                    <a:pt x="110121" y="59081"/>
                  </a:lnTo>
                  <a:lnTo>
                    <a:pt x="138216" y="56361"/>
                  </a:lnTo>
                  <a:lnTo>
                    <a:pt x="163159" y="64496"/>
                  </a:lnTo>
                  <a:lnTo>
                    <a:pt x="204547" y="95093"/>
                  </a:lnTo>
                  <a:lnTo>
                    <a:pt x="238234" y="1541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195124" y="7955290"/>
              <a:ext cx="121125" cy="140038"/>
            </a:xfrm>
            <a:custGeom>
              <a:avLst/>
              <a:gdLst/>
              <a:ahLst/>
              <a:cxnLst/>
              <a:rect l="0" t="0" r="0" b="0"/>
              <a:pathLst>
                <a:path w="121125" h="140038">
                  <a:moveTo>
                    <a:pt x="37042" y="107896"/>
                  </a:moveTo>
                  <a:lnTo>
                    <a:pt x="48133" y="58011"/>
                  </a:lnTo>
                  <a:lnTo>
                    <a:pt x="49107" y="41940"/>
                  </a:lnTo>
                  <a:lnTo>
                    <a:pt x="41885" y="15780"/>
                  </a:lnTo>
                  <a:lnTo>
                    <a:pt x="35599" y="4444"/>
                  </a:lnTo>
                  <a:lnTo>
                    <a:pt x="28295" y="0"/>
                  </a:lnTo>
                  <a:lnTo>
                    <a:pt x="20311" y="153"/>
                  </a:lnTo>
                  <a:lnTo>
                    <a:pt x="11874" y="3368"/>
                  </a:lnTo>
                  <a:lnTo>
                    <a:pt x="6249" y="11741"/>
                  </a:lnTo>
                  <a:lnTo>
                    <a:pt x="0" y="37652"/>
                  </a:lnTo>
                  <a:lnTo>
                    <a:pt x="3921" y="79816"/>
                  </a:lnTo>
                  <a:lnTo>
                    <a:pt x="15055" y="103720"/>
                  </a:lnTo>
                  <a:lnTo>
                    <a:pt x="22384" y="114455"/>
                  </a:lnTo>
                  <a:lnTo>
                    <a:pt x="42984" y="130534"/>
                  </a:lnTo>
                  <a:lnTo>
                    <a:pt x="55017" y="137002"/>
                  </a:lnTo>
                  <a:lnTo>
                    <a:pt x="80844" y="140037"/>
                  </a:lnTo>
                  <a:lnTo>
                    <a:pt x="121124" y="1359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344276" y="7923048"/>
              <a:ext cx="98097" cy="126125"/>
            </a:xfrm>
            <a:custGeom>
              <a:avLst/>
              <a:gdLst/>
              <a:ahLst/>
              <a:cxnLst/>
              <a:rect l="0" t="0" r="0" b="0"/>
              <a:pathLst>
                <a:path w="98097" h="126125">
                  <a:moveTo>
                    <a:pt x="0" y="0"/>
                  </a:moveTo>
                  <a:lnTo>
                    <a:pt x="47806" y="62079"/>
                  </a:lnTo>
                  <a:lnTo>
                    <a:pt x="80147" y="104995"/>
                  </a:lnTo>
                  <a:lnTo>
                    <a:pt x="98096" y="1261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274207" y="78669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476028" y="7824952"/>
              <a:ext cx="274238" cy="227193"/>
            </a:xfrm>
            <a:custGeom>
              <a:avLst/>
              <a:gdLst/>
              <a:ahLst/>
              <a:cxnLst/>
              <a:rect l="0" t="0" r="0" b="0"/>
              <a:pathLst>
                <a:path w="274238" h="227193">
                  <a:moveTo>
                    <a:pt x="64441" y="0"/>
                  </a:moveTo>
                  <a:lnTo>
                    <a:pt x="32434" y="12745"/>
                  </a:lnTo>
                  <a:lnTo>
                    <a:pt x="13365" y="26944"/>
                  </a:lnTo>
                  <a:lnTo>
                    <a:pt x="2813" y="51941"/>
                  </a:lnTo>
                  <a:lnTo>
                    <a:pt x="0" y="67326"/>
                  </a:lnTo>
                  <a:lnTo>
                    <a:pt x="1238" y="80697"/>
                  </a:lnTo>
                  <a:lnTo>
                    <a:pt x="10918" y="103858"/>
                  </a:lnTo>
                  <a:lnTo>
                    <a:pt x="20974" y="111280"/>
                  </a:lnTo>
                  <a:lnTo>
                    <a:pt x="48756" y="119527"/>
                  </a:lnTo>
                  <a:lnTo>
                    <a:pt x="61769" y="118611"/>
                  </a:lnTo>
                  <a:lnTo>
                    <a:pt x="84534" y="109290"/>
                  </a:lnTo>
                  <a:lnTo>
                    <a:pt x="91850" y="99331"/>
                  </a:lnTo>
                  <a:lnTo>
                    <a:pt x="99979" y="71655"/>
                  </a:lnTo>
                  <a:lnTo>
                    <a:pt x="95288" y="42746"/>
                  </a:lnTo>
                  <a:lnTo>
                    <a:pt x="89677" y="28497"/>
                  </a:lnTo>
                  <a:lnTo>
                    <a:pt x="89050" y="22112"/>
                  </a:lnTo>
                  <a:lnTo>
                    <a:pt x="91747" y="20970"/>
                  </a:lnTo>
                  <a:lnTo>
                    <a:pt x="103047" y="28005"/>
                  </a:lnTo>
                  <a:lnTo>
                    <a:pt x="162883" y="84628"/>
                  </a:lnTo>
                  <a:lnTo>
                    <a:pt x="220483" y="140498"/>
                  </a:lnTo>
                  <a:lnTo>
                    <a:pt x="258080" y="173116"/>
                  </a:lnTo>
                  <a:lnTo>
                    <a:pt x="274032" y="198393"/>
                  </a:lnTo>
                  <a:lnTo>
                    <a:pt x="274237" y="208559"/>
                  </a:lnTo>
                  <a:lnTo>
                    <a:pt x="269702" y="216894"/>
                  </a:lnTo>
                  <a:lnTo>
                    <a:pt x="262008" y="224007"/>
                  </a:lnTo>
                  <a:lnTo>
                    <a:pt x="252208" y="227192"/>
                  </a:lnTo>
                  <a:lnTo>
                    <a:pt x="228862" y="226579"/>
                  </a:lnTo>
                  <a:lnTo>
                    <a:pt x="207067" y="216964"/>
                  </a:lnTo>
                  <a:lnTo>
                    <a:pt x="196895" y="210040"/>
                  </a:lnTo>
                  <a:lnTo>
                    <a:pt x="181441" y="189891"/>
                  </a:lnTo>
                  <a:lnTo>
                    <a:pt x="155396" y="128407"/>
                  </a:lnTo>
                  <a:lnTo>
                    <a:pt x="148524" y="98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554483" y="7670800"/>
              <a:ext cx="224221" cy="190871"/>
            </a:xfrm>
            <a:custGeom>
              <a:avLst/>
              <a:gdLst/>
              <a:ahLst/>
              <a:cxnLst/>
              <a:rect l="0" t="0" r="0" b="0"/>
              <a:pathLst>
                <a:path w="224221" h="190871">
                  <a:moveTo>
                    <a:pt x="0" y="0"/>
                  </a:moveTo>
                  <a:lnTo>
                    <a:pt x="19396" y="60977"/>
                  </a:lnTo>
                  <a:lnTo>
                    <a:pt x="47788" y="109417"/>
                  </a:lnTo>
                  <a:lnTo>
                    <a:pt x="101679" y="170637"/>
                  </a:lnTo>
                  <a:lnTo>
                    <a:pt x="120969" y="190544"/>
                  </a:lnTo>
                  <a:lnTo>
                    <a:pt x="125801" y="190870"/>
                  </a:lnTo>
                  <a:lnTo>
                    <a:pt x="127466" y="184859"/>
                  </a:lnTo>
                  <a:lnTo>
                    <a:pt x="127019" y="174623"/>
                  </a:lnTo>
                  <a:lnTo>
                    <a:pt x="105482" y="124631"/>
                  </a:lnTo>
                  <a:lnTo>
                    <a:pt x="94631" y="97433"/>
                  </a:lnTo>
                  <a:lnTo>
                    <a:pt x="92923" y="69774"/>
                  </a:lnTo>
                  <a:lnTo>
                    <a:pt x="94648" y="55859"/>
                  </a:lnTo>
                  <a:lnTo>
                    <a:pt x="98911" y="49696"/>
                  </a:lnTo>
                  <a:lnTo>
                    <a:pt x="104868" y="48702"/>
                  </a:lnTo>
                  <a:lnTo>
                    <a:pt x="119791" y="55901"/>
                  </a:lnTo>
                  <a:lnTo>
                    <a:pt x="145701" y="79020"/>
                  </a:lnTo>
                  <a:lnTo>
                    <a:pt x="199385" y="142193"/>
                  </a:lnTo>
                  <a:lnTo>
                    <a:pt x="224220" y="1681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680607" y="7516648"/>
              <a:ext cx="154153" cy="224222"/>
            </a:xfrm>
            <a:custGeom>
              <a:avLst/>
              <a:gdLst/>
              <a:ahLst/>
              <a:cxnLst/>
              <a:rect l="0" t="0" r="0" b="0"/>
              <a:pathLst>
                <a:path w="154153" h="224222">
                  <a:moveTo>
                    <a:pt x="0" y="0"/>
                  </a:moveTo>
                  <a:lnTo>
                    <a:pt x="39010" y="58517"/>
                  </a:lnTo>
                  <a:lnTo>
                    <a:pt x="65884" y="106266"/>
                  </a:lnTo>
                  <a:lnTo>
                    <a:pt x="102864" y="165454"/>
                  </a:lnTo>
                  <a:lnTo>
                    <a:pt x="154152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94621" y="7558690"/>
              <a:ext cx="126125" cy="98097"/>
            </a:xfrm>
            <a:custGeom>
              <a:avLst/>
              <a:gdLst/>
              <a:ahLst/>
              <a:cxnLst/>
              <a:rect l="0" t="0" r="0" b="0"/>
              <a:pathLst>
                <a:path w="126125" h="98097">
                  <a:moveTo>
                    <a:pt x="0" y="98096"/>
                  </a:moveTo>
                  <a:lnTo>
                    <a:pt x="60936" y="41312"/>
                  </a:lnTo>
                  <a:lnTo>
                    <a:pt x="95390" y="17950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Freeform 18"/>
          <p:cNvSpPr/>
          <p:nvPr/>
        </p:nvSpPr>
        <p:spPr>
          <a:xfrm>
            <a:off x="6081986" y="8259380"/>
            <a:ext cx="255541" cy="299459"/>
          </a:xfrm>
          <a:custGeom>
            <a:avLst/>
            <a:gdLst/>
            <a:ahLst/>
            <a:cxnLst/>
            <a:rect l="0" t="0" r="0" b="0"/>
            <a:pathLst>
              <a:path w="255541" h="299459">
                <a:moveTo>
                  <a:pt x="84083" y="0"/>
                </a:moveTo>
                <a:lnTo>
                  <a:pt x="82526" y="54382"/>
                </a:lnTo>
                <a:lnTo>
                  <a:pt x="74452" y="109884"/>
                </a:lnTo>
                <a:lnTo>
                  <a:pt x="72017" y="152643"/>
                </a:lnTo>
                <a:lnTo>
                  <a:pt x="70935" y="197598"/>
                </a:lnTo>
                <a:lnTo>
                  <a:pt x="70454" y="241972"/>
                </a:lnTo>
                <a:lnTo>
                  <a:pt x="70183" y="289514"/>
                </a:lnTo>
                <a:lnTo>
                  <a:pt x="74244" y="256091"/>
                </a:lnTo>
                <a:lnTo>
                  <a:pt x="89579" y="196951"/>
                </a:lnTo>
                <a:lnTo>
                  <a:pt x="110452" y="154375"/>
                </a:lnTo>
                <a:lnTo>
                  <a:pt x="143799" y="119616"/>
                </a:lnTo>
                <a:lnTo>
                  <a:pt x="156592" y="114000"/>
                </a:lnTo>
                <a:lnTo>
                  <a:pt x="183264" y="111911"/>
                </a:lnTo>
                <a:lnTo>
                  <a:pt x="210689" y="124478"/>
                </a:lnTo>
                <a:lnTo>
                  <a:pt x="235335" y="145635"/>
                </a:lnTo>
                <a:lnTo>
                  <a:pt x="251479" y="170608"/>
                </a:lnTo>
                <a:lnTo>
                  <a:pt x="255540" y="201431"/>
                </a:lnTo>
                <a:lnTo>
                  <a:pt x="250597" y="232777"/>
                </a:lnTo>
                <a:lnTo>
                  <a:pt x="238020" y="257089"/>
                </a:lnTo>
                <a:lnTo>
                  <a:pt x="217897" y="274122"/>
                </a:lnTo>
                <a:lnTo>
                  <a:pt x="166917" y="297745"/>
                </a:lnTo>
                <a:lnTo>
                  <a:pt x="135431" y="299458"/>
                </a:lnTo>
                <a:lnTo>
                  <a:pt x="82688" y="291668"/>
                </a:lnTo>
                <a:lnTo>
                  <a:pt x="35919" y="279499"/>
                </a:lnTo>
                <a:lnTo>
                  <a:pt x="0" y="2662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134988" y="7628758"/>
            <a:ext cx="204268" cy="294291"/>
          </a:xfrm>
          <a:custGeom>
            <a:avLst/>
            <a:gdLst/>
            <a:ahLst/>
            <a:cxnLst/>
            <a:rect l="0" t="0" r="0" b="0"/>
            <a:pathLst>
              <a:path w="204268" h="294291">
                <a:moveTo>
                  <a:pt x="8074" y="0"/>
                </a:moveTo>
                <a:lnTo>
                  <a:pt x="0" y="43195"/>
                </a:lnTo>
                <a:lnTo>
                  <a:pt x="10170" y="102477"/>
                </a:lnTo>
                <a:lnTo>
                  <a:pt x="18556" y="155451"/>
                </a:lnTo>
                <a:lnTo>
                  <a:pt x="21041" y="210592"/>
                </a:lnTo>
                <a:lnTo>
                  <a:pt x="21778" y="266376"/>
                </a:lnTo>
                <a:lnTo>
                  <a:pt x="21950" y="289670"/>
                </a:lnTo>
                <a:lnTo>
                  <a:pt x="26213" y="249491"/>
                </a:lnTo>
                <a:lnTo>
                  <a:pt x="41588" y="195649"/>
                </a:lnTo>
                <a:lnTo>
                  <a:pt x="62468" y="161430"/>
                </a:lnTo>
                <a:lnTo>
                  <a:pt x="88377" y="131568"/>
                </a:lnTo>
                <a:lnTo>
                  <a:pt x="98980" y="126639"/>
                </a:lnTo>
                <a:lnTo>
                  <a:pt x="123217" y="125315"/>
                </a:lnTo>
                <a:lnTo>
                  <a:pt x="145408" y="134070"/>
                </a:lnTo>
                <a:lnTo>
                  <a:pt x="155685" y="140764"/>
                </a:lnTo>
                <a:lnTo>
                  <a:pt x="171257" y="164810"/>
                </a:lnTo>
                <a:lnTo>
                  <a:pt x="193940" y="223559"/>
                </a:lnTo>
                <a:lnTo>
                  <a:pt x="199677" y="251955"/>
                </a:lnTo>
                <a:lnTo>
                  <a:pt x="204267" y="29429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9052910" y="7793882"/>
            <a:ext cx="168167" cy="166393"/>
          </a:xfrm>
          <a:custGeom>
            <a:avLst/>
            <a:gdLst/>
            <a:ahLst/>
            <a:cxnLst/>
            <a:rect l="0" t="0" r="0" b="0"/>
            <a:pathLst>
              <a:path w="168167" h="166393">
                <a:moveTo>
                  <a:pt x="0" y="31070"/>
                </a:moveTo>
                <a:lnTo>
                  <a:pt x="19505" y="89586"/>
                </a:lnTo>
                <a:lnTo>
                  <a:pt x="39089" y="142109"/>
                </a:lnTo>
                <a:lnTo>
                  <a:pt x="54224" y="163984"/>
                </a:lnTo>
                <a:lnTo>
                  <a:pt x="57949" y="166392"/>
                </a:lnTo>
                <a:lnTo>
                  <a:pt x="58875" y="163326"/>
                </a:lnTo>
                <a:lnTo>
                  <a:pt x="46796" y="110712"/>
                </a:lnTo>
                <a:lnTo>
                  <a:pt x="44154" y="78404"/>
                </a:lnTo>
                <a:lnTo>
                  <a:pt x="51285" y="47435"/>
                </a:lnTo>
                <a:lnTo>
                  <a:pt x="57547" y="32638"/>
                </a:lnTo>
                <a:lnTo>
                  <a:pt x="76961" y="12044"/>
                </a:lnTo>
                <a:lnTo>
                  <a:pt x="88677" y="4371"/>
                </a:lnTo>
                <a:lnTo>
                  <a:pt x="114152" y="0"/>
                </a:lnTo>
                <a:lnTo>
                  <a:pt x="168166" y="30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8880677" y="8175296"/>
            <a:ext cx="200262" cy="301934"/>
            <a:chOff x="8880677" y="8175296"/>
            <a:chExt cx="200262" cy="301934"/>
          </a:xfrm>
        </p:grpSpPr>
        <p:sp>
          <p:nvSpPr>
            <p:cNvPr id="22" name="Freeform 21"/>
            <p:cNvSpPr/>
            <p:nvPr/>
          </p:nvSpPr>
          <p:spPr>
            <a:xfrm>
              <a:off x="8880677" y="8291303"/>
              <a:ext cx="172234" cy="185927"/>
            </a:xfrm>
            <a:custGeom>
              <a:avLst/>
              <a:gdLst/>
              <a:ahLst/>
              <a:cxnLst/>
              <a:rect l="0" t="0" r="0" b="0"/>
              <a:pathLst>
                <a:path w="172234" h="185927">
                  <a:moveTo>
                    <a:pt x="172233" y="24131"/>
                  </a:moveTo>
                  <a:lnTo>
                    <a:pt x="149915" y="9253"/>
                  </a:lnTo>
                  <a:lnTo>
                    <a:pt x="106278" y="0"/>
                  </a:lnTo>
                  <a:lnTo>
                    <a:pt x="75965" y="6140"/>
                  </a:lnTo>
                  <a:lnTo>
                    <a:pt x="61342" y="12137"/>
                  </a:lnTo>
                  <a:lnTo>
                    <a:pt x="36789" y="35410"/>
                  </a:lnTo>
                  <a:lnTo>
                    <a:pt x="3092" y="93660"/>
                  </a:lnTo>
                  <a:lnTo>
                    <a:pt x="0" y="121988"/>
                  </a:lnTo>
                  <a:lnTo>
                    <a:pt x="1356" y="136082"/>
                  </a:lnTo>
                  <a:lnTo>
                    <a:pt x="15319" y="160046"/>
                  </a:lnTo>
                  <a:lnTo>
                    <a:pt x="25582" y="170797"/>
                  </a:lnTo>
                  <a:lnTo>
                    <a:pt x="53595" y="182741"/>
                  </a:lnTo>
                  <a:lnTo>
                    <a:pt x="69785" y="185926"/>
                  </a:lnTo>
                  <a:lnTo>
                    <a:pt x="100230" y="181161"/>
                  </a:lnTo>
                  <a:lnTo>
                    <a:pt x="139480" y="169274"/>
                  </a:lnTo>
                  <a:lnTo>
                    <a:pt x="172233" y="1642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9016809" y="8175296"/>
              <a:ext cx="64130" cy="280277"/>
            </a:xfrm>
            <a:custGeom>
              <a:avLst/>
              <a:gdLst/>
              <a:ahLst/>
              <a:cxnLst/>
              <a:rect l="0" t="0" r="0" b="0"/>
              <a:pathLst>
                <a:path w="64130" h="280277">
                  <a:moveTo>
                    <a:pt x="8073" y="0"/>
                  </a:moveTo>
                  <a:lnTo>
                    <a:pt x="0" y="43195"/>
                  </a:lnTo>
                  <a:lnTo>
                    <a:pt x="10169" y="98325"/>
                  </a:lnTo>
                  <a:lnTo>
                    <a:pt x="27172" y="154197"/>
                  </a:lnTo>
                  <a:lnTo>
                    <a:pt x="45525" y="211773"/>
                  </a:lnTo>
                  <a:lnTo>
                    <a:pt x="59993" y="264899"/>
                  </a:lnTo>
                  <a:lnTo>
                    <a:pt x="64129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567448" y="7782910"/>
            <a:ext cx="364360" cy="280277"/>
            <a:chOff x="7567448" y="7782910"/>
            <a:chExt cx="364360" cy="280277"/>
          </a:xfrm>
        </p:grpSpPr>
        <p:sp>
          <p:nvSpPr>
            <p:cNvPr id="25" name="Freeform 24"/>
            <p:cNvSpPr/>
            <p:nvPr/>
          </p:nvSpPr>
          <p:spPr>
            <a:xfrm>
              <a:off x="7665545" y="7895020"/>
              <a:ext cx="126125" cy="168167"/>
            </a:xfrm>
            <a:custGeom>
              <a:avLst/>
              <a:gdLst/>
              <a:ahLst/>
              <a:cxnLst/>
              <a:rect l="0" t="0" r="0" b="0"/>
              <a:pathLst>
                <a:path w="126125" h="168167">
                  <a:moveTo>
                    <a:pt x="0" y="0"/>
                  </a:moveTo>
                  <a:lnTo>
                    <a:pt x="41637" y="12745"/>
                  </a:lnTo>
                  <a:lnTo>
                    <a:pt x="92757" y="52448"/>
                  </a:lnTo>
                  <a:lnTo>
                    <a:pt x="113815" y="94606"/>
                  </a:lnTo>
                  <a:lnTo>
                    <a:pt x="120653" y="124573"/>
                  </a:lnTo>
                  <a:lnTo>
                    <a:pt x="126124" y="1681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791669" y="7852980"/>
              <a:ext cx="134950" cy="196193"/>
            </a:xfrm>
            <a:custGeom>
              <a:avLst/>
              <a:gdLst/>
              <a:ahLst/>
              <a:cxnLst/>
              <a:rect l="0" t="0" r="0" b="0"/>
              <a:pathLst>
                <a:path w="134950" h="196193">
                  <a:moveTo>
                    <a:pt x="0" y="0"/>
                  </a:moveTo>
                  <a:lnTo>
                    <a:pt x="29757" y="0"/>
                  </a:lnTo>
                  <a:lnTo>
                    <a:pt x="70581" y="14879"/>
                  </a:lnTo>
                  <a:lnTo>
                    <a:pt x="90020" y="34640"/>
                  </a:lnTo>
                  <a:lnTo>
                    <a:pt x="122625" y="92828"/>
                  </a:lnTo>
                  <a:lnTo>
                    <a:pt x="134949" y="146015"/>
                  </a:lnTo>
                  <a:lnTo>
                    <a:pt x="133680" y="170258"/>
                  </a:lnTo>
                  <a:lnTo>
                    <a:pt x="126124" y="1961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567448" y="7782910"/>
              <a:ext cx="364360" cy="154153"/>
            </a:xfrm>
            <a:custGeom>
              <a:avLst/>
              <a:gdLst/>
              <a:ahLst/>
              <a:cxnLst/>
              <a:rect l="0" t="0" r="0" b="0"/>
              <a:pathLst>
                <a:path w="364360" h="154153">
                  <a:moveTo>
                    <a:pt x="0" y="154152"/>
                  </a:moveTo>
                  <a:lnTo>
                    <a:pt x="0" y="124394"/>
                  </a:lnTo>
                  <a:lnTo>
                    <a:pt x="8304" y="101480"/>
                  </a:lnTo>
                  <a:lnTo>
                    <a:pt x="39011" y="61395"/>
                  </a:lnTo>
                  <a:lnTo>
                    <a:pt x="65088" y="50643"/>
                  </a:lnTo>
                  <a:lnTo>
                    <a:pt x="80763" y="47776"/>
                  </a:lnTo>
                  <a:lnTo>
                    <a:pt x="110635" y="52895"/>
                  </a:lnTo>
                  <a:lnTo>
                    <a:pt x="149562" y="73285"/>
                  </a:lnTo>
                  <a:lnTo>
                    <a:pt x="184972" y="94898"/>
                  </a:lnTo>
                  <a:lnTo>
                    <a:pt x="198055" y="100635"/>
                  </a:lnTo>
                  <a:lnTo>
                    <a:pt x="211448" y="101346"/>
                  </a:lnTo>
                  <a:lnTo>
                    <a:pt x="238786" y="93832"/>
                  </a:lnTo>
                  <a:lnTo>
                    <a:pt x="297284" y="54878"/>
                  </a:lnTo>
                  <a:lnTo>
                    <a:pt x="355086" y="8202"/>
                  </a:lnTo>
                  <a:lnTo>
                    <a:pt x="36435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485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9372600" cy="5270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381000" y="5562600"/>
            <a:ext cx="488726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Do practice problems 1 &amp; 2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6337300"/>
            <a:ext cx="10160000" cy="53948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41300" y="12090400"/>
            <a:ext cx="488726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Do practice problems 5 &amp; 6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658264" y="1713579"/>
            <a:ext cx="201558" cy="327990"/>
          </a:xfrm>
          <a:custGeom>
            <a:avLst/>
            <a:gdLst/>
            <a:ahLst/>
            <a:cxnLst/>
            <a:rect l="0" t="0" r="0" b="0"/>
            <a:pathLst>
              <a:path w="201558" h="327990">
                <a:moveTo>
                  <a:pt x="200550" y="24131"/>
                </a:moveTo>
                <a:lnTo>
                  <a:pt x="178232" y="9253"/>
                </a:lnTo>
                <a:lnTo>
                  <a:pt x="134595" y="0"/>
                </a:lnTo>
                <a:lnTo>
                  <a:pt x="89658" y="4698"/>
                </a:lnTo>
                <a:lnTo>
                  <a:pt x="65106" y="16013"/>
                </a:lnTo>
                <a:lnTo>
                  <a:pt x="23969" y="48652"/>
                </a:lnTo>
                <a:lnTo>
                  <a:pt x="2728" y="83300"/>
                </a:lnTo>
                <a:lnTo>
                  <a:pt x="0" y="113750"/>
                </a:lnTo>
                <a:lnTo>
                  <a:pt x="1452" y="130590"/>
                </a:lnTo>
                <a:lnTo>
                  <a:pt x="7092" y="140259"/>
                </a:lnTo>
                <a:lnTo>
                  <a:pt x="15522" y="145148"/>
                </a:lnTo>
                <a:lnTo>
                  <a:pt x="70057" y="149247"/>
                </a:lnTo>
                <a:lnTo>
                  <a:pt x="96359" y="158112"/>
                </a:lnTo>
                <a:lnTo>
                  <a:pt x="157973" y="207000"/>
                </a:lnTo>
                <a:lnTo>
                  <a:pt x="195773" y="251256"/>
                </a:lnTo>
                <a:lnTo>
                  <a:pt x="200479" y="264302"/>
                </a:lnTo>
                <a:lnTo>
                  <a:pt x="201557" y="291254"/>
                </a:lnTo>
                <a:lnTo>
                  <a:pt x="196550" y="301867"/>
                </a:lnTo>
                <a:lnTo>
                  <a:pt x="178530" y="317811"/>
                </a:lnTo>
                <a:lnTo>
                  <a:pt x="150798" y="325935"/>
                </a:lnTo>
                <a:lnTo>
                  <a:pt x="117711" y="327989"/>
                </a:lnTo>
                <a:lnTo>
                  <a:pt x="67182" y="321948"/>
                </a:lnTo>
                <a:lnTo>
                  <a:pt x="18370" y="3184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769710" y="1755512"/>
            <a:ext cx="198276" cy="276489"/>
            <a:chOff x="3769710" y="1755512"/>
            <a:chExt cx="198276" cy="276489"/>
          </a:xfrm>
        </p:grpSpPr>
        <p:sp>
          <p:nvSpPr>
            <p:cNvPr id="7" name="Freeform 6"/>
            <p:cNvSpPr/>
            <p:nvPr/>
          </p:nvSpPr>
          <p:spPr>
            <a:xfrm>
              <a:off x="3783724" y="1765738"/>
              <a:ext cx="84084" cy="1"/>
            </a:xfrm>
            <a:custGeom>
              <a:avLst/>
              <a:gdLst/>
              <a:ahLst/>
              <a:cxnLst/>
              <a:rect l="0" t="0" r="0" b="0"/>
              <a:pathLst>
                <a:path w="84084" h="1">
                  <a:moveTo>
                    <a:pt x="0" y="0"/>
                  </a:moveTo>
                  <a:lnTo>
                    <a:pt x="52672" y="0"/>
                  </a:lnTo>
                  <a:lnTo>
                    <a:pt x="8408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769710" y="1755512"/>
              <a:ext cx="198276" cy="276489"/>
            </a:xfrm>
            <a:custGeom>
              <a:avLst/>
              <a:gdLst/>
              <a:ahLst/>
              <a:cxnLst/>
              <a:rect l="0" t="0" r="0" b="0"/>
              <a:pathLst>
                <a:path w="198276" h="276489">
                  <a:moveTo>
                    <a:pt x="0" y="24240"/>
                  </a:moveTo>
                  <a:lnTo>
                    <a:pt x="49885" y="8996"/>
                  </a:lnTo>
                  <a:lnTo>
                    <a:pt x="100421" y="0"/>
                  </a:lnTo>
                  <a:lnTo>
                    <a:pt x="150688" y="1487"/>
                  </a:lnTo>
                  <a:lnTo>
                    <a:pt x="165857" y="4400"/>
                  </a:lnTo>
                  <a:lnTo>
                    <a:pt x="177526" y="11013"/>
                  </a:lnTo>
                  <a:lnTo>
                    <a:pt x="194644" y="30818"/>
                  </a:lnTo>
                  <a:lnTo>
                    <a:pt x="198275" y="42639"/>
                  </a:lnTo>
                  <a:lnTo>
                    <a:pt x="198157" y="68230"/>
                  </a:lnTo>
                  <a:lnTo>
                    <a:pt x="175762" y="122721"/>
                  </a:lnTo>
                  <a:lnTo>
                    <a:pt x="154730" y="178467"/>
                  </a:lnTo>
                  <a:lnTo>
                    <a:pt x="128142" y="241901"/>
                  </a:lnTo>
                  <a:lnTo>
                    <a:pt x="112111" y="2764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>
            <a:off x="2820439" y="2397145"/>
            <a:ext cx="1707197" cy="623766"/>
          </a:xfrm>
          <a:custGeom>
            <a:avLst/>
            <a:gdLst/>
            <a:ahLst/>
            <a:cxnLst/>
            <a:rect l="0" t="0" r="0" b="0"/>
            <a:pathLst>
              <a:path w="1707197" h="623766">
                <a:moveTo>
                  <a:pt x="1075395" y="55269"/>
                </a:moveTo>
                <a:lnTo>
                  <a:pt x="1023319" y="55269"/>
                </a:lnTo>
                <a:lnTo>
                  <a:pt x="961177" y="55269"/>
                </a:lnTo>
                <a:lnTo>
                  <a:pt x="918230" y="55269"/>
                </a:lnTo>
                <a:lnTo>
                  <a:pt x="874749" y="55269"/>
                </a:lnTo>
                <a:lnTo>
                  <a:pt x="813697" y="55269"/>
                </a:lnTo>
                <a:lnTo>
                  <a:pt x="769639" y="55269"/>
                </a:lnTo>
                <a:lnTo>
                  <a:pt x="724107" y="55269"/>
                </a:lnTo>
                <a:lnTo>
                  <a:pt x="677919" y="56826"/>
                </a:lnTo>
                <a:lnTo>
                  <a:pt x="631439" y="62708"/>
                </a:lnTo>
                <a:lnTo>
                  <a:pt x="584830" y="70513"/>
                </a:lnTo>
                <a:lnTo>
                  <a:pt x="539720" y="79172"/>
                </a:lnTo>
                <a:lnTo>
                  <a:pt x="477751" y="92801"/>
                </a:lnTo>
                <a:lnTo>
                  <a:pt x="433479" y="102053"/>
                </a:lnTo>
                <a:lnTo>
                  <a:pt x="387852" y="111356"/>
                </a:lnTo>
                <a:lnTo>
                  <a:pt x="343178" y="120681"/>
                </a:lnTo>
                <a:lnTo>
                  <a:pt x="283012" y="136242"/>
                </a:lnTo>
                <a:lnTo>
                  <a:pt x="225738" y="159883"/>
                </a:lnTo>
                <a:lnTo>
                  <a:pt x="170879" y="186611"/>
                </a:lnTo>
                <a:lnTo>
                  <a:pt x="109704" y="223542"/>
                </a:lnTo>
                <a:lnTo>
                  <a:pt x="49729" y="270161"/>
                </a:lnTo>
                <a:lnTo>
                  <a:pt x="29926" y="288838"/>
                </a:lnTo>
                <a:lnTo>
                  <a:pt x="8709" y="331740"/>
                </a:lnTo>
                <a:lnTo>
                  <a:pt x="0" y="383898"/>
                </a:lnTo>
                <a:lnTo>
                  <a:pt x="6268" y="412052"/>
                </a:lnTo>
                <a:lnTo>
                  <a:pt x="22548" y="438060"/>
                </a:lnTo>
                <a:lnTo>
                  <a:pt x="75445" y="497201"/>
                </a:lnTo>
                <a:lnTo>
                  <a:pt x="100006" y="517945"/>
                </a:lnTo>
                <a:lnTo>
                  <a:pt x="148850" y="539935"/>
                </a:lnTo>
                <a:lnTo>
                  <a:pt x="202769" y="563924"/>
                </a:lnTo>
                <a:lnTo>
                  <a:pt x="259748" y="581586"/>
                </a:lnTo>
                <a:lnTo>
                  <a:pt x="302852" y="591781"/>
                </a:lnTo>
                <a:lnTo>
                  <a:pt x="347961" y="597351"/>
                </a:lnTo>
                <a:lnTo>
                  <a:pt x="395518" y="601383"/>
                </a:lnTo>
                <a:lnTo>
                  <a:pt x="447796" y="608366"/>
                </a:lnTo>
                <a:lnTo>
                  <a:pt x="502173" y="612507"/>
                </a:lnTo>
                <a:lnTo>
                  <a:pt x="557482" y="614348"/>
                </a:lnTo>
                <a:lnTo>
                  <a:pt x="613206" y="615166"/>
                </a:lnTo>
                <a:lnTo>
                  <a:pt x="673266" y="619682"/>
                </a:lnTo>
                <a:lnTo>
                  <a:pt x="734734" y="623765"/>
                </a:lnTo>
                <a:lnTo>
                  <a:pt x="793195" y="620390"/>
                </a:lnTo>
                <a:lnTo>
                  <a:pt x="850319" y="617851"/>
                </a:lnTo>
                <a:lnTo>
                  <a:pt x="906850" y="616723"/>
                </a:lnTo>
                <a:lnTo>
                  <a:pt x="963116" y="616222"/>
                </a:lnTo>
                <a:lnTo>
                  <a:pt x="1019265" y="611847"/>
                </a:lnTo>
                <a:lnTo>
                  <a:pt x="1075362" y="604712"/>
                </a:lnTo>
                <a:lnTo>
                  <a:pt x="1131436" y="596351"/>
                </a:lnTo>
                <a:lnTo>
                  <a:pt x="1187499" y="587444"/>
                </a:lnTo>
                <a:lnTo>
                  <a:pt x="1242001" y="579853"/>
                </a:lnTo>
                <a:lnTo>
                  <a:pt x="1292175" y="576479"/>
                </a:lnTo>
                <a:lnTo>
                  <a:pt x="1340427" y="570827"/>
                </a:lnTo>
                <a:lnTo>
                  <a:pt x="1387823" y="561567"/>
                </a:lnTo>
                <a:lnTo>
                  <a:pt x="1434840" y="547071"/>
                </a:lnTo>
                <a:lnTo>
                  <a:pt x="1497640" y="528842"/>
                </a:lnTo>
                <a:lnTo>
                  <a:pt x="1548255" y="506139"/>
                </a:lnTo>
                <a:lnTo>
                  <a:pt x="1607206" y="472126"/>
                </a:lnTo>
                <a:lnTo>
                  <a:pt x="1659682" y="444645"/>
                </a:lnTo>
                <a:lnTo>
                  <a:pt x="1680752" y="424518"/>
                </a:lnTo>
                <a:lnTo>
                  <a:pt x="1700497" y="394812"/>
                </a:lnTo>
                <a:lnTo>
                  <a:pt x="1707196" y="360847"/>
                </a:lnTo>
                <a:lnTo>
                  <a:pt x="1703427" y="324991"/>
                </a:lnTo>
                <a:lnTo>
                  <a:pt x="1682239" y="268231"/>
                </a:lnTo>
                <a:lnTo>
                  <a:pt x="1647068" y="209026"/>
                </a:lnTo>
                <a:lnTo>
                  <a:pt x="1593334" y="167763"/>
                </a:lnTo>
                <a:lnTo>
                  <a:pt x="1537738" y="130085"/>
                </a:lnTo>
                <a:lnTo>
                  <a:pt x="1488336" y="109443"/>
                </a:lnTo>
                <a:lnTo>
                  <a:pt x="1434253" y="86026"/>
                </a:lnTo>
                <a:lnTo>
                  <a:pt x="1371342" y="66804"/>
                </a:lnTo>
                <a:lnTo>
                  <a:pt x="1310834" y="43808"/>
                </a:lnTo>
                <a:lnTo>
                  <a:pt x="1268270" y="34604"/>
                </a:lnTo>
                <a:lnTo>
                  <a:pt x="1223401" y="28957"/>
                </a:lnTo>
                <a:lnTo>
                  <a:pt x="1177508" y="21256"/>
                </a:lnTo>
                <a:lnTo>
                  <a:pt x="1115339" y="8167"/>
                </a:lnTo>
                <a:lnTo>
                  <a:pt x="1068235" y="3193"/>
                </a:lnTo>
                <a:lnTo>
                  <a:pt x="1019272" y="982"/>
                </a:lnTo>
                <a:lnTo>
                  <a:pt x="976750" y="0"/>
                </a:lnTo>
                <a:lnTo>
                  <a:pt x="928785" y="3715"/>
                </a:lnTo>
                <a:lnTo>
                  <a:pt x="877883" y="10557"/>
                </a:lnTo>
                <a:lnTo>
                  <a:pt x="829308" y="18788"/>
                </a:lnTo>
                <a:lnTo>
                  <a:pt x="777616" y="31789"/>
                </a:lnTo>
                <a:lnTo>
                  <a:pt x="726613" y="46390"/>
                </a:lnTo>
                <a:lnTo>
                  <a:pt x="664441" y="63365"/>
                </a:lnTo>
                <a:lnTo>
                  <a:pt x="613252" y="78898"/>
                </a:lnTo>
                <a:lnTo>
                  <a:pt x="598927" y="8329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485462" y="3450315"/>
            <a:ext cx="1317298" cy="809879"/>
            <a:chOff x="1485462" y="3450315"/>
            <a:chExt cx="1317298" cy="809879"/>
          </a:xfrm>
        </p:grpSpPr>
        <p:sp>
          <p:nvSpPr>
            <p:cNvPr id="11" name="Freeform 10"/>
            <p:cNvSpPr/>
            <p:nvPr/>
          </p:nvSpPr>
          <p:spPr>
            <a:xfrm>
              <a:off x="1505426" y="3573517"/>
              <a:ext cx="22078" cy="686677"/>
            </a:xfrm>
            <a:custGeom>
              <a:avLst/>
              <a:gdLst/>
              <a:ahLst/>
              <a:cxnLst/>
              <a:rect l="0" t="0" r="0" b="0"/>
              <a:pathLst>
                <a:path w="22078" h="686677">
                  <a:moveTo>
                    <a:pt x="22077" y="0"/>
                  </a:moveTo>
                  <a:lnTo>
                    <a:pt x="22077" y="60976"/>
                  </a:lnTo>
                  <a:lnTo>
                    <a:pt x="17925" y="113569"/>
                  </a:lnTo>
                  <a:lnTo>
                    <a:pt x="10986" y="168598"/>
                  </a:lnTo>
                  <a:lnTo>
                    <a:pt x="8929" y="224349"/>
                  </a:lnTo>
                  <a:lnTo>
                    <a:pt x="8320" y="280314"/>
                  </a:lnTo>
                  <a:lnTo>
                    <a:pt x="8140" y="336342"/>
                  </a:lnTo>
                  <a:lnTo>
                    <a:pt x="3934" y="388237"/>
                  </a:lnTo>
                  <a:lnTo>
                    <a:pt x="0" y="420127"/>
                  </a:lnTo>
                  <a:lnTo>
                    <a:pt x="3425" y="471540"/>
                  </a:lnTo>
                  <a:lnTo>
                    <a:pt x="515" y="531551"/>
                  </a:lnTo>
                  <a:lnTo>
                    <a:pt x="5827" y="578430"/>
                  </a:lnTo>
                  <a:lnTo>
                    <a:pt x="7401" y="631766"/>
                  </a:lnTo>
                  <a:lnTo>
                    <a:pt x="8064" y="6866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527503" y="4176110"/>
              <a:ext cx="1233215" cy="70070"/>
            </a:xfrm>
            <a:custGeom>
              <a:avLst/>
              <a:gdLst/>
              <a:ahLst/>
              <a:cxnLst/>
              <a:rect l="0" t="0" r="0" b="0"/>
              <a:pathLst>
                <a:path w="1233215" h="70070">
                  <a:moveTo>
                    <a:pt x="0" y="70069"/>
                  </a:moveTo>
                  <a:lnTo>
                    <a:pt x="56825" y="65917"/>
                  </a:lnTo>
                  <a:lnTo>
                    <a:pt x="119702" y="58004"/>
                  </a:lnTo>
                  <a:lnTo>
                    <a:pt x="173702" y="49193"/>
                  </a:lnTo>
                  <a:lnTo>
                    <a:pt x="229149" y="44161"/>
                  </a:lnTo>
                  <a:lnTo>
                    <a:pt x="285024" y="42670"/>
                  </a:lnTo>
                  <a:lnTo>
                    <a:pt x="341025" y="42228"/>
                  </a:lnTo>
                  <a:lnTo>
                    <a:pt x="397065" y="42097"/>
                  </a:lnTo>
                  <a:lnTo>
                    <a:pt x="453115" y="42058"/>
                  </a:lnTo>
                  <a:lnTo>
                    <a:pt x="509169" y="42046"/>
                  </a:lnTo>
                  <a:lnTo>
                    <a:pt x="557784" y="34604"/>
                  </a:lnTo>
                  <a:lnTo>
                    <a:pt x="609213" y="29976"/>
                  </a:lnTo>
                  <a:lnTo>
                    <a:pt x="663897" y="28605"/>
                  </a:lnTo>
                  <a:lnTo>
                    <a:pt x="712107" y="20759"/>
                  </a:lnTo>
                  <a:lnTo>
                    <a:pt x="763415" y="16013"/>
                  </a:lnTo>
                  <a:lnTo>
                    <a:pt x="810624" y="7167"/>
                  </a:lnTo>
                  <a:lnTo>
                    <a:pt x="861636" y="2124"/>
                  </a:lnTo>
                  <a:lnTo>
                    <a:pt x="916197" y="630"/>
                  </a:lnTo>
                  <a:lnTo>
                    <a:pt x="971810" y="187"/>
                  </a:lnTo>
                  <a:lnTo>
                    <a:pt x="1027734" y="56"/>
                  </a:lnTo>
                  <a:lnTo>
                    <a:pt x="1083750" y="16"/>
                  </a:lnTo>
                  <a:lnTo>
                    <a:pt x="1139794" y="5"/>
                  </a:lnTo>
                  <a:lnTo>
                    <a:pt x="1195845" y="2"/>
                  </a:lnTo>
                  <a:lnTo>
                    <a:pt x="12332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46703" y="3461407"/>
              <a:ext cx="56057" cy="686677"/>
            </a:xfrm>
            <a:custGeom>
              <a:avLst/>
              <a:gdLst/>
              <a:ahLst/>
              <a:cxnLst/>
              <a:rect l="0" t="0" r="0" b="0"/>
              <a:pathLst>
                <a:path w="56057" h="686677">
                  <a:moveTo>
                    <a:pt x="56056" y="686676"/>
                  </a:moveTo>
                  <a:lnTo>
                    <a:pt x="44964" y="636791"/>
                  </a:lnTo>
                  <a:lnTo>
                    <a:pt x="42908" y="582103"/>
                  </a:lnTo>
                  <a:lnTo>
                    <a:pt x="46451" y="524896"/>
                  </a:lnTo>
                  <a:lnTo>
                    <a:pt x="50230" y="493321"/>
                  </a:lnTo>
                  <a:lnTo>
                    <a:pt x="45160" y="446168"/>
                  </a:lnTo>
                  <a:lnTo>
                    <a:pt x="42966" y="384273"/>
                  </a:lnTo>
                  <a:lnTo>
                    <a:pt x="42453" y="339473"/>
                  </a:lnTo>
                  <a:lnTo>
                    <a:pt x="38072" y="293610"/>
                  </a:lnTo>
                  <a:lnTo>
                    <a:pt x="32492" y="248832"/>
                  </a:lnTo>
                  <a:lnTo>
                    <a:pt x="27794" y="190163"/>
                  </a:lnTo>
                  <a:lnTo>
                    <a:pt x="18789" y="140946"/>
                  </a:lnTo>
                  <a:lnTo>
                    <a:pt x="13872" y="89166"/>
                  </a:lnTo>
                  <a:lnTo>
                    <a:pt x="3202" y="3318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485462" y="3450315"/>
              <a:ext cx="1261242" cy="109189"/>
            </a:xfrm>
            <a:custGeom>
              <a:avLst/>
              <a:gdLst/>
              <a:ahLst/>
              <a:cxnLst/>
              <a:rect l="0" t="0" r="0" b="0"/>
              <a:pathLst>
                <a:path w="1261242" h="109189">
                  <a:moveTo>
                    <a:pt x="1261241" y="11092"/>
                  </a:moveTo>
                  <a:lnTo>
                    <a:pt x="1211357" y="0"/>
                  </a:lnTo>
                  <a:lnTo>
                    <a:pt x="1164973" y="2096"/>
                  </a:lnTo>
                  <a:lnTo>
                    <a:pt x="1117493" y="8427"/>
                  </a:lnTo>
                  <a:lnTo>
                    <a:pt x="1068131" y="14455"/>
                  </a:lnTo>
                  <a:lnTo>
                    <a:pt x="1019768" y="21950"/>
                  </a:lnTo>
                  <a:lnTo>
                    <a:pt x="965992" y="24171"/>
                  </a:lnTo>
                  <a:lnTo>
                    <a:pt x="910612" y="24829"/>
                  </a:lnTo>
                  <a:lnTo>
                    <a:pt x="854757" y="25024"/>
                  </a:lnTo>
                  <a:lnTo>
                    <a:pt x="794609" y="25081"/>
                  </a:lnTo>
                  <a:lnTo>
                    <a:pt x="731632" y="25099"/>
                  </a:lnTo>
                  <a:lnTo>
                    <a:pt x="677678" y="29256"/>
                  </a:lnTo>
                  <a:lnTo>
                    <a:pt x="623802" y="36197"/>
                  </a:lnTo>
                  <a:lnTo>
                    <a:pt x="562684" y="42406"/>
                  </a:lnTo>
                  <a:lnTo>
                    <a:pt x="500976" y="49955"/>
                  </a:lnTo>
                  <a:lnTo>
                    <a:pt x="437537" y="56344"/>
                  </a:lnTo>
                  <a:lnTo>
                    <a:pt x="379294" y="63946"/>
                  </a:lnTo>
                  <a:lnTo>
                    <a:pt x="318438" y="66199"/>
                  </a:lnTo>
                  <a:lnTo>
                    <a:pt x="255251" y="66866"/>
                  </a:lnTo>
                  <a:lnTo>
                    <a:pt x="197083" y="67064"/>
                  </a:lnTo>
                  <a:lnTo>
                    <a:pt x="144554" y="71275"/>
                  </a:lnTo>
                  <a:lnTo>
                    <a:pt x="84955" y="86647"/>
                  </a:lnTo>
                  <a:lnTo>
                    <a:pt x="22433" y="105144"/>
                  </a:lnTo>
                  <a:lnTo>
                    <a:pt x="0" y="1091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33214" y="3293241"/>
            <a:ext cx="1723682" cy="1177160"/>
            <a:chOff x="1233214" y="3293241"/>
            <a:chExt cx="1723682" cy="1177160"/>
          </a:xfrm>
        </p:grpSpPr>
        <p:sp>
          <p:nvSpPr>
            <p:cNvPr id="16" name="Freeform 15"/>
            <p:cNvSpPr/>
            <p:nvPr/>
          </p:nvSpPr>
          <p:spPr>
            <a:xfrm>
              <a:off x="1289291" y="3545490"/>
              <a:ext cx="84062" cy="756745"/>
            </a:xfrm>
            <a:custGeom>
              <a:avLst/>
              <a:gdLst/>
              <a:ahLst/>
              <a:cxnLst/>
              <a:rect l="0" t="0" r="0" b="0"/>
              <a:pathLst>
                <a:path w="84062" h="756745">
                  <a:moveTo>
                    <a:pt x="13992" y="0"/>
                  </a:moveTo>
                  <a:lnTo>
                    <a:pt x="2900" y="49884"/>
                  </a:lnTo>
                  <a:lnTo>
                    <a:pt x="844" y="100420"/>
                  </a:lnTo>
                  <a:lnTo>
                    <a:pt x="234" y="154840"/>
                  </a:lnTo>
                  <a:lnTo>
                    <a:pt x="54" y="210411"/>
                  </a:lnTo>
                  <a:lnTo>
                    <a:pt x="0" y="266322"/>
                  </a:lnTo>
                  <a:lnTo>
                    <a:pt x="4137" y="322335"/>
                  </a:lnTo>
                  <a:lnTo>
                    <a:pt x="11072" y="378377"/>
                  </a:lnTo>
                  <a:lnTo>
                    <a:pt x="13127" y="434429"/>
                  </a:lnTo>
                  <a:lnTo>
                    <a:pt x="17888" y="486331"/>
                  </a:lnTo>
                  <a:lnTo>
                    <a:pt x="25008" y="535446"/>
                  </a:lnTo>
                  <a:lnTo>
                    <a:pt x="27117" y="589445"/>
                  </a:lnTo>
                  <a:lnTo>
                    <a:pt x="27742" y="644891"/>
                  </a:lnTo>
                  <a:lnTo>
                    <a:pt x="32080" y="700765"/>
                  </a:lnTo>
                  <a:lnTo>
                    <a:pt x="35393" y="719425"/>
                  </a:lnTo>
                  <a:lnTo>
                    <a:pt x="42273" y="731865"/>
                  </a:lnTo>
                  <a:lnTo>
                    <a:pt x="51531" y="740158"/>
                  </a:lnTo>
                  <a:lnTo>
                    <a:pt x="84061" y="7567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331310" y="4400331"/>
              <a:ext cx="14015" cy="56056"/>
            </a:xfrm>
            <a:custGeom>
              <a:avLst/>
              <a:gdLst/>
              <a:ahLst/>
              <a:cxnLst/>
              <a:rect l="0" t="0" r="0" b="0"/>
              <a:pathLst>
                <a:path w="14015" h="56056">
                  <a:moveTo>
                    <a:pt x="14014" y="0"/>
                  </a:moveTo>
                  <a:lnTo>
                    <a:pt x="0" y="56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345324" y="4288221"/>
              <a:ext cx="1569546" cy="182180"/>
            </a:xfrm>
            <a:custGeom>
              <a:avLst/>
              <a:gdLst/>
              <a:ahLst/>
              <a:cxnLst/>
              <a:rect l="0" t="0" r="0" b="0"/>
              <a:pathLst>
                <a:path w="1569546" h="182180">
                  <a:moveTo>
                    <a:pt x="0" y="182179"/>
                  </a:moveTo>
                  <a:lnTo>
                    <a:pt x="56824" y="178027"/>
                  </a:lnTo>
                  <a:lnTo>
                    <a:pt x="112262" y="162674"/>
                  </a:lnTo>
                  <a:lnTo>
                    <a:pt x="161636" y="156676"/>
                  </a:lnTo>
                  <a:lnTo>
                    <a:pt x="224488" y="145019"/>
                  </a:lnTo>
                  <a:lnTo>
                    <a:pt x="275511" y="140027"/>
                  </a:lnTo>
                  <a:lnTo>
                    <a:pt x="322463" y="129378"/>
                  </a:lnTo>
                  <a:lnTo>
                    <a:pt x="375128" y="117919"/>
                  </a:lnTo>
                  <a:lnTo>
                    <a:pt x="430179" y="113831"/>
                  </a:lnTo>
                  <a:lnTo>
                    <a:pt x="484380" y="111063"/>
                  </a:lnTo>
                  <a:lnTo>
                    <a:pt x="532273" y="101073"/>
                  </a:lnTo>
                  <a:lnTo>
                    <a:pt x="585218" y="89809"/>
                  </a:lnTo>
                  <a:lnTo>
                    <a:pt x="640351" y="85779"/>
                  </a:lnTo>
                  <a:lnTo>
                    <a:pt x="694576" y="83028"/>
                  </a:lnTo>
                  <a:lnTo>
                    <a:pt x="742477" y="74600"/>
                  </a:lnTo>
                  <a:lnTo>
                    <a:pt x="793867" y="69854"/>
                  </a:lnTo>
                  <a:lnTo>
                    <a:pt x="840927" y="60836"/>
                  </a:lnTo>
                  <a:lnTo>
                    <a:pt x="892068" y="55914"/>
                  </a:lnTo>
                  <a:lnTo>
                    <a:pt x="939055" y="46844"/>
                  </a:lnTo>
                  <a:lnTo>
                    <a:pt x="991731" y="43464"/>
                  </a:lnTo>
                  <a:lnTo>
                    <a:pt x="1046785" y="42463"/>
                  </a:lnTo>
                  <a:lnTo>
                    <a:pt x="1100986" y="40609"/>
                  </a:lnTo>
                  <a:lnTo>
                    <a:pt x="1148880" y="32447"/>
                  </a:lnTo>
                  <a:lnTo>
                    <a:pt x="1201825" y="29337"/>
                  </a:lnTo>
                  <a:lnTo>
                    <a:pt x="1256958" y="28415"/>
                  </a:lnTo>
                  <a:lnTo>
                    <a:pt x="1311183" y="26585"/>
                  </a:lnTo>
                  <a:lnTo>
                    <a:pt x="1359084" y="18430"/>
                  </a:lnTo>
                  <a:lnTo>
                    <a:pt x="1412031" y="15322"/>
                  </a:lnTo>
                  <a:lnTo>
                    <a:pt x="1465608" y="12844"/>
                  </a:lnTo>
                  <a:lnTo>
                    <a:pt x="1526350" y="2998"/>
                  </a:lnTo>
                  <a:lnTo>
                    <a:pt x="15695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872828" y="3307255"/>
              <a:ext cx="84068" cy="910898"/>
            </a:xfrm>
            <a:custGeom>
              <a:avLst/>
              <a:gdLst/>
              <a:ahLst/>
              <a:cxnLst/>
              <a:rect l="0" t="0" r="0" b="0"/>
              <a:pathLst>
                <a:path w="84068" h="910898">
                  <a:moveTo>
                    <a:pt x="70069" y="910897"/>
                  </a:moveTo>
                  <a:lnTo>
                    <a:pt x="70069" y="849920"/>
                  </a:lnTo>
                  <a:lnTo>
                    <a:pt x="77508" y="786568"/>
                  </a:lnTo>
                  <a:lnTo>
                    <a:pt x="82134" y="735824"/>
                  </a:lnTo>
                  <a:lnTo>
                    <a:pt x="83505" y="681342"/>
                  </a:lnTo>
                  <a:lnTo>
                    <a:pt x="83911" y="625753"/>
                  </a:lnTo>
                  <a:lnTo>
                    <a:pt x="84032" y="569836"/>
                  </a:lnTo>
                  <a:lnTo>
                    <a:pt x="84067" y="513822"/>
                  </a:lnTo>
                  <a:lnTo>
                    <a:pt x="76638" y="465218"/>
                  </a:lnTo>
                  <a:lnTo>
                    <a:pt x="72015" y="413793"/>
                  </a:lnTo>
                  <a:lnTo>
                    <a:pt x="70645" y="359110"/>
                  </a:lnTo>
                  <a:lnTo>
                    <a:pt x="62800" y="310901"/>
                  </a:lnTo>
                  <a:lnTo>
                    <a:pt x="58053" y="259592"/>
                  </a:lnTo>
                  <a:lnTo>
                    <a:pt x="49208" y="212383"/>
                  </a:lnTo>
                  <a:lnTo>
                    <a:pt x="36725" y="161371"/>
                  </a:lnTo>
                  <a:lnTo>
                    <a:pt x="20114" y="97965"/>
                  </a:lnTo>
                  <a:lnTo>
                    <a:pt x="11066" y="3538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233214" y="3293241"/>
              <a:ext cx="1597573" cy="238236"/>
            </a:xfrm>
            <a:custGeom>
              <a:avLst/>
              <a:gdLst/>
              <a:ahLst/>
              <a:cxnLst/>
              <a:rect l="0" t="0" r="0" b="0"/>
              <a:pathLst>
                <a:path w="1597573" h="238236">
                  <a:moveTo>
                    <a:pt x="1597572" y="0"/>
                  </a:moveTo>
                  <a:lnTo>
                    <a:pt x="1539057" y="19506"/>
                  </a:lnTo>
                  <a:lnTo>
                    <a:pt x="1491307" y="32942"/>
                  </a:lnTo>
                  <a:lnTo>
                    <a:pt x="1437713" y="39346"/>
                  </a:lnTo>
                  <a:lnTo>
                    <a:pt x="1389826" y="48683"/>
                  </a:lnTo>
                  <a:lnTo>
                    <a:pt x="1338614" y="53871"/>
                  </a:lnTo>
                  <a:lnTo>
                    <a:pt x="1275140" y="65255"/>
                  </a:lnTo>
                  <a:lnTo>
                    <a:pt x="1222453" y="70200"/>
                  </a:lnTo>
                  <a:lnTo>
                    <a:pt x="1167396" y="79278"/>
                  </a:lnTo>
                  <a:lnTo>
                    <a:pt x="1110079" y="82659"/>
                  </a:lnTo>
                  <a:lnTo>
                    <a:pt x="1066896" y="83450"/>
                  </a:lnTo>
                  <a:lnTo>
                    <a:pt x="1006253" y="83895"/>
                  </a:lnTo>
                  <a:lnTo>
                    <a:pt x="956278" y="91467"/>
                  </a:lnTo>
                  <a:lnTo>
                    <a:pt x="897007" y="96132"/>
                  </a:lnTo>
                  <a:lnTo>
                    <a:pt x="837577" y="97515"/>
                  </a:lnTo>
                  <a:lnTo>
                    <a:pt x="795265" y="101991"/>
                  </a:lnTo>
                  <a:lnTo>
                    <a:pt x="731826" y="109112"/>
                  </a:lnTo>
                  <a:lnTo>
                    <a:pt x="677735" y="115375"/>
                  </a:lnTo>
                  <a:lnTo>
                    <a:pt x="627972" y="122940"/>
                  </a:lnTo>
                  <a:lnTo>
                    <a:pt x="577933" y="129333"/>
                  </a:lnTo>
                  <a:lnTo>
                    <a:pt x="529369" y="141089"/>
                  </a:lnTo>
                  <a:lnTo>
                    <a:pt x="475534" y="150281"/>
                  </a:lnTo>
                  <a:lnTo>
                    <a:pt x="424289" y="157158"/>
                  </a:lnTo>
                  <a:lnTo>
                    <a:pt x="375368" y="169057"/>
                  </a:lnTo>
                  <a:lnTo>
                    <a:pt x="325579" y="182443"/>
                  </a:lnTo>
                  <a:lnTo>
                    <a:pt x="277090" y="192120"/>
                  </a:lnTo>
                  <a:lnTo>
                    <a:pt x="227429" y="199138"/>
                  </a:lnTo>
                  <a:lnTo>
                    <a:pt x="178978" y="206928"/>
                  </a:lnTo>
                  <a:lnTo>
                    <a:pt x="125175" y="209235"/>
                  </a:lnTo>
                  <a:lnTo>
                    <a:pt x="69788" y="209919"/>
                  </a:lnTo>
                  <a:lnTo>
                    <a:pt x="37245" y="213193"/>
                  </a:lnTo>
                  <a:lnTo>
                    <a:pt x="0" y="23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046014" y="3657600"/>
            <a:ext cx="684408" cy="546539"/>
            <a:chOff x="2046014" y="3657600"/>
            <a:chExt cx="684408" cy="546539"/>
          </a:xfrm>
        </p:grpSpPr>
        <p:sp>
          <p:nvSpPr>
            <p:cNvPr id="22" name="Freeform 21"/>
            <p:cNvSpPr/>
            <p:nvPr/>
          </p:nvSpPr>
          <p:spPr>
            <a:xfrm>
              <a:off x="2588614" y="3657600"/>
              <a:ext cx="141808" cy="196194"/>
            </a:xfrm>
            <a:custGeom>
              <a:avLst/>
              <a:gdLst/>
              <a:ahLst/>
              <a:cxnLst/>
              <a:rect l="0" t="0" r="0" b="0"/>
              <a:pathLst>
                <a:path w="141808" h="196194">
                  <a:moveTo>
                    <a:pt x="88020" y="0"/>
                  </a:moveTo>
                  <a:lnTo>
                    <a:pt x="58263" y="0"/>
                  </a:lnTo>
                  <a:lnTo>
                    <a:pt x="35349" y="8305"/>
                  </a:lnTo>
                  <a:lnTo>
                    <a:pt x="24878" y="14879"/>
                  </a:lnTo>
                  <a:lnTo>
                    <a:pt x="9092" y="38793"/>
                  </a:lnTo>
                  <a:lnTo>
                    <a:pt x="0" y="68625"/>
                  </a:lnTo>
                  <a:lnTo>
                    <a:pt x="1150" y="97455"/>
                  </a:lnTo>
                  <a:lnTo>
                    <a:pt x="3636" y="102340"/>
                  </a:lnTo>
                  <a:lnTo>
                    <a:pt x="6851" y="100926"/>
                  </a:lnTo>
                  <a:lnTo>
                    <a:pt x="30638" y="72531"/>
                  </a:lnTo>
                  <a:lnTo>
                    <a:pt x="55770" y="63378"/>
                  </a:lnTo>
                  <a:lnTo>
                    <a:pt x="71191" y="60937"/>
                  </a:lnTo>
                  <a:lnTo>
                    <a:pt x="96631" y="66529"/>
                  </a:lnTo>
                  <a:lnTo>
                    <a:pt x="118318" y="80952"/>
                  </a:lnTo>
                  <a:lnTo>
                    <a:pt x="138337" y="102934"/>
                  </a:lnTo>
                  <a:lnTo>
                    <a:pt x="141807" y="115335"/>
                  </a:lnTo>
                  <a:lnTo>
                    <a:pt x="137358" y="141571"/>
                  </a:lnTo>
                  <a:lnTo>
                    <a:pt x="130255" y="151993"/>
                  </a:lnTo>
                  <a:lnTo>
                    <a:pt x="109906" y="167725"/>
                  </a:lnTo>
                  <a:lnTo>
                    <a:pt x="53475" y="191367"/>
                  </a:lnTo>
                  <a:lnTo>
                    <a:pt x="31965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074041" y="4049986"/>
              <a:ext cx="28029" cy="1"/>
            </a:xfrm>
            <a:custGeom>
              <a:avLst/>
              <a:gdLst/>
              <a:ahLst/>
              <a:cxnLst/>
              <a:rect l="0" t="0" r="0" b="0"/>
              <a:pathLst>
                <a:path w="28029" h="1">
                  <a:moveTo>
                    <a:pt x="0" y="0"/>
                  </a:moveTo>
                  <a:lnTo>
                    <a:pt x="280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046014" y="4030764"/>
              <a:ext cx="104440" cy="173375"/>
            </a:xfrm>
            <a:custGeom>
              <a:avLst/>
              <a:gdLst/>
              <a:ahLst/>
              <a:cxnLst/>
              <a:rect l="0" t="0" r="0" b="0"/>
              <a:pathLst>
                <a:path w="104440" h="173375">
                  <a:moveTo>
                    <a:pt x="0" y="33236"/>
                  </a:moveTo>
                  <a:lnTo>
                    <a:pt x="23933" y="12417"/>
                  </a:lnTo>
                  <a:lnTo>
                    <a:pt x="46450" y="1665"/>
                  </a:lnTo>
                  <a:lnTo>
                    <a:pt x="72028" y="0"/>
                  </a:lnTo>
                  <a:lnTo>
                    <a:pt x="85389" y="1736"/>
                  </a:lnTo>
                  <a:lnTo>
                    <a:pt x="94296" y="9122"/>
                  </a:lnTo>
                  <a:lnTo>
                    <a:pt x="104193" y="33938"/>
                  </a:lnTo>
                  <a:lnTo>
                    <a:pt x="104439" y="61575"/>
                  </a:lnTo>
                  <a:lnTo>
                    <a:pt x="97801" y="87873"/>
                  </a:lnTo>
                  <a:lnTo>
                    <a:pt x="79670" y="121743"/>
                  </a:lnTo>
                  <a:lnTo>
                    <a:pt x="70069" y="1733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788745" y="3895834"/>
            <a:ext cx="182180" cy="196195"/>
            <a:chOff x="2788745" y="3895834"/>
            <a:chExt cx="182180" cy="196195"/>
          </a:xfrm>
        </p:grpSpPr>
        <p:sp>
          <p:nvSpPr>
            <p:cNvPr id="26" name="Freeform 25"/>
            <p:cNvSpPr/>
            <p:nvPr/>
          </p:nvSpPr>
          <p:spPr>
            <a:xfrm>
              <a:off x="2788745" y="4078014"/>
              <a:ext cx="182180" cy="14015"/>
            </a:xfrm>
            <a:custGeom>
              <a:avLst/>
              <a:gdLst/>
              <a:ahLst/>
              <a:cxnLst/>
              <a:rect l="0" t="0" r="0" b="0"/>
              <a:pathLst>
                <a:path w="182180" h="14015">
                  <a:moveTo>
                    <a:pt x="0" y="14014"/>
                  </a:moveTo>
                  <a:lnTo>
                    <a:pt x="56824" y="9862"/>
                  </a:lnTo>
                  <a:lnTo>
                    <a:pt x="119702" y="1948"/>
                  </a:lnTo>
                  <a:lnTo>
                    <a:pt x="1821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851375" y="3895834"/>
              <a:ext cx="21454" cy="126126"/>
            </a:xfrm>
            <a:custGeom>
              <a:avLst/>
              <a:gdLst/>
              <a:ahLst/>
              <a:cxnLst/>
              <a:rect l="0" t="0" r="0" b="0"/>
              <a:pathLst>
                <a:path w="21454" h="126126">
                  <a:moveTo>
                    <a:pt x="7439" y="0"/>
                  </a:moveTo>
                  <a:lnTo>
                    <a:pt x="0" y="22319"/>
                  </a:lnTo>
                  <a:lnTo>
                    <a:pt x="4651" y="45732"/>
                  </a:lnTo>
                  <a:lnTo>
                    <a:pt x="12428" y="62367"/>
                  </a:lnTo>
                  <a:lnTo>
                    <a:pt x="10694" y="54189"/>
                  </a:lnTo>
                  <a:lnTo>
                    <a:pt x="11166" y="54811"/>
                  </a:lnTo>
                  <a:lnTo>
                    <a:pt x="17713" y="78005"/>
                  </a:lnTo>
                  <a:lnTo>
                    <a:pt x="21453" y="1261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247228" y="4074468"/>
            <a:ext cx="224221" cy="213754"/>
            <a:chOff x="1247228" y="4074468"/>
            <a:chExt cx="224221" cy="213754"/>
          </a:xfrm>
        </p:grpSpPr>
        <p:sp>
          <p:nvSpPr>
            <p:cNvPr id="29" name="Freeform 28"/>
            <p:cNvSpPr/>
            <p:nvPr/>
          </p:nvSpPr>
          <p:spPr>
            <a:xfrm>
              <a:off x="1247228" y="4246179"/>
              <a:ext cx="224221" cy="42043"/>
            </a:xfrm>
            <a:custGeom>
              <a:avLst/>
              <a:gdLst/>
              <a:ahLst/>
              <a:cxnLst/>
              <a:rect l="0" t="0" r="0" b="0"/>
              <a:pathLst>
                <a:path w="224221" h="42043">
                  <a:moveTo>
                    <a:pt x="224220" y="0"/>
                  </a:moveTo>
                  <a:lnTo>
                    <a:pt x="167396" y="4152"/>
                  </a:lnTo>
                  <a:lnTo>
                    <a:pt x="104519" y="12066"/>
                  </a:lnTo>
                  <a:lnTo>
                    <a:pt x="44867" y="24817"/>
                  </a:lnTo>
                  <a:lnTo>
                    <a:pt x="0" y="42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331310" y="4078014"/>
              <a:ext cx="14015" cy="154153"/>
            </a:xfrm>
            <a:custGeom>
              <a:avLst/>
              <a:gdLst/>
              <a:ahLst/>
              <a:cxnLst/>
              <a:rect l="0" t="0" r="0" b="0"/>
              <a:pathLst>
                <a:path w="14015" h="154153">
                  <a:moveTo>
                    <a:pt x="0" y="0"/>
                  </a:moveTo>
                  <a:lnTo>
                    <a:pt x="0" y="60976"/>
                  </a:lnTo>
                  <a:lnTo>
                    <a:pt x="7440" y="124328"/>
                  </a:lnTo>
                  <a:lnTo>
                    <a:pt x="14014" y="1541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345324" y="4074468"/>
              <a:ext cx="56056" cy="143685"/>
            </a:xfrm>
            <a:custGeom>
              <a:avLst/>
              <a:gdLst/>
              <a:ahLst/>
              <a:cxnLst/>
              <a:rect l="0" t="0" r="0" b="0"/>
              <a:pathLst>
                <a:path w="56056" h="143685">
                  <a:moveTo>
                    <a:pt x="0" y="143684"/>
                  </a:moveTo>
                  <a:lnTo>
                    <a:pt x="0" y="82707"/>
                  </a:lnTo>
                  <a:lnTo>
                    <a:pt x="0" y="30115"/>
                  </a:lnTo>
                  <a:lnTo>
                    <a:pt x="0" y="11916"/>
                  </a:lnTo>
                  <a:lnTo>
                    <a:pt x="4671" y="2898"/>
                  </a:lnTo>
                  <a:lnTo>
                    <a:pt x="12457" y="0"/>
                  </a:lnTo>
                  <a:lnTo>
                    <a:pt x="22318" y="1182"/>
                  </a:lnTo>
                  <a:lnTo>
                    <a:pt x="28893" y="8198"/>
                  </a:lnTo>
                  <a:lnTo>
                    <a:pt x="43596" y="60059"/>
                  </a:lnTo>
                  <a:lnTo>
                    <a:pt x="52364" y="97626"/>
                  </a:lnTo>
                  <a:lnTo>
                    <a:pt x="56055" y="1296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>
            <a:off x="2676634" y="3321269"/>
            <a:ext cx="14015" cy="168166"/>
          </a:xfrm>
          <a:custGeom>
            <a:avLst/>
            <a:gdLst/>
            <a:ahLst/>
            <a:cxnLst/>
            <a:rect l="0" t="0" r="0" b="0"/>
            <a:pathLst>
              <a:path w="14015" h="168166">
                <a:moveTo>
                  <a:pt x="14014" y="0"/>
                </a:moveTo>
                <a:lnTo>
                  <a:pt x="14014" y="60976"/>
                </a:lnTo>
                <a:lnTo>
                  <a:pt x="6575" y="124328"/>
                </a:lnTo>
                <a:lnTo>
                  <a:pt x="0" y="16816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486381" y="4176110"/>
            <a:ext cx="8075" cy="112112"/>
          </a:xfrm>
          <a:custGeom>
            <a:avLst/>
            <a:gdLst/>
            <a:ahLst/>
            <a:cxnLst/>
            <a:rect l="0" t="0" r="0" b="0"/>
            <a:pathLst>
              <a:path w="8075" h="112112">
                <a:moveTo>
                  <a:pt x="8074" y="0"/>
                </a:moveTo>
                <a:lnTo>
                  <a:pt x="0" y="44753"/>
                </a:lnTo>
                <a:lnTo>
                  <a:pt x="6018" y="96960"/>
                </a:lnTo>
                <a:lnTo>
                  <a:pt x="8074" y="1121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3559503" y="3442944"/>
            <a:ext cx="1224378" cy="831264"/>
            <a:chOff x="3559503" y="3442944"/>
            <a:chExt cx="1224378" cy="831264"/>
          </a:xfrm>
        </p:grpSpPr>
        <p:sp>
          <p:nvSpPr>
            <p:cNvPr id="35" name="Freeform 34"/>
            <p:cNvSpPr/>
            <p:nvPr/>
          </p:nvSpPr>
          <p:spPr>
            <a:xfrm>
              <a:off x="3567161" y="3442944"/>
              <a:ext cx="202550" cy="337693"/>
            </a:xfrm>
            <a:custGeom>
              <a:avLst/>
              <a:gdLst/>
              <a:ahLst/>
              <a:cxnLst/>
              <a:rect l="0" t="0" r="0" b="0"/>
              <a:pathLst>
                <a:path w="202550" h="337693">
                  <a:moveTo>
                    <a:pt x="202549" y="46490"/>
                  </a:moveTo>
                  <a:lnTo>
                    <a:pt x="144034" y="14919"/>
                  </a:lnTo>
                  <a:lnTo>
                    <a:pt x="103724" y="112"/>
                  </a:lnTo>
                  <a:lnTo>
                    <a:pt x="91510" y="0"/>
                  </a:lnTo>
                  <a:lnTo>
                    <a:pt x="69635" y="8181"/>
                  </a:lnTo>
                  <a:lnTo>
                    <a:pt x="39811" y="37735"/>
                  </a:lnTo>
                  <a:lnTo>
                    <a:pt x="18691" y="76076"/>
                  </a:lnTo>
                  <a:lnTo>
                    <a:pt x="10011" y="124460"/>
                  </a:lnTo>
                  <a:lnTo>
                    <a:pt x="0" y="170803"/>
                  </a:lnTo>
                  <a:lnTo>
                    <a:pt x="562" y="177635"/>
                  </a:lnTo>
                  <a:lnTo>
                    <a:pt x="4050" y="179076"/>
                  </a:lnTo>
                  <a:lnTo>
                    <a:pt x="64669" y="157938"/>
                  </a:lnTo>
                  <a:lnTo>
                    <a:pt x="77930" y="153487"/>
                  </a:lnTo>
                  <a:lnTo>
                    <a:pt x="126352" y="154664"/>
                  </a:lnTo>
                  <a:lnTo>
                    <a:pt x="172706" y="172313"/>
                  </a:lnTo>
                  <a:lnTo>
                    <a:pt x="182654" y="183313"/>
                  </a:lnTo>
                  <a:lnTo>
                    <a:pt x="193707" y="212145"/>
                  </a:lnTo>
                  <a:lnTo>
                    <a:pt x="194467" y="241568"/>
                  </a:lnTo>
                  <a:lnTo>
                    <a:pt x="188058" y="268658"/>
                  </a:lnTo>
                  <a:lnTo>
                    <a:pt x="174828" y="291079"/>
                  </a:lnTo>
                  <a:lnTo>
                    <a:pt x="154416" y="307272"/>
                  </a:lnTo>
                  <a:lnTo>
                    <a:pt x="103249" y="330355"/>
                  </a:lnTo>
                  <a:lnTo>
                    <a:pt x="54615" y="337692"/>
                  </a:lnTo>
                  <a:lnTo>
                    <a:pt x="31438" y="335255"/>
                  </a:lnTo>
                  <a:lnTo>
                    <a:pt x="6356" y="3267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937876" y="3461407"/>
              <a:ext cx="42042" cy="224222"/>
            </a:xfrm>
            <a:custGeom>
              <a:avLst/>
              <a:gdLst/>
              <a:ahLst/>
              <a:cxnLst/>
              <a:rect l="0" t="0" r="0" b="0"/>
              <a:pathLst>
                <a:path w="42042" h="224222">
                  <a:moveTo>
                    <a:pt x="42041" y="0"/>
                  </a:moveTo>
                  <a:lnTo>
                    <a:pt x="30949" y="60976"/>
                  </a:lnTo>
                  <a:lnTo>
                    <a:pt x="21165" y="124328"/>
                  </a:lnTo>
                  <a:lnTo>
                    <a:pt x="16133" y="175073"/>
                  </a:lnTo>
                  <a:lnTo>
                    <a:pt x="10803" y="198744"/>
                  </a:lnTo>
                  <a:lnTo>
                    <a:pt x="0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853793" y="3573517"/>
              <a:ext cx="154153" cy="28029"/>
            </a:xfrm>
            <a:custGeom>
              <a:avLst/>
              <a:gdLst/>
              <a:ahLst/>
              <a:cxnLst/>
              <a:rect l="0" t="0" r="0" b="0"/>
              <a:pathLst>
                <a:path w="154153" h="28029">
                  <a:moveTo>
                    <a:pt x="0" y="28028"/>
                  </a:moveTo>
                  <a:lnTo>
                    <a:pt x="49885" y="12783"/>
                  </a:lnTo>
                  <a:lnTo>
                    <a:pt x="100420" y="3788"/>
                  </a:lnTo>
                  <a:lnTo>
                    <a:pt x="1541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051680" y="3447393"/>
              <a:ext cx="180487" cy="268502"/>
            </a:xfrm>
            <a:custGeom>
              <a:avLst/>
              <a:gdLst/>
              <a:ahLst/>
              <a:cxnLst/>
              <a:rect l="0" t="0" r="0" b="0"/>
              <a:pathLst>
                <a:path w="180487" h="268502">
                  <a:moveTo>
                    <a:pt x="138444" y="0"/>
                  </a:moveTo>
                  <a:lnTo>
                    <a:pt x="159263" y="35121"/>
                  </a:lnTo>
                  <a:lnTo>
                    <a:pt x="173506" y="82897"/>
                  </a:lnTo>
                  <a:lnTo>
                    <a:pt x="177383" y="118331"/>
                  </a:lnTo>
                  <a:lnTo>
                    <a:pt x="170802" y="150688"/>
                  </a:lnTo>
                  <a:lnTo>
                    <a:pt x="155940" y="180640"/>
                  </a:lnTo>
                  <a:lnTo>
                    <a:pt x="108336" y="233778"/>
                  </a:lnTo>
                  <a:lnTo>
                    <a:pt x="67759" y="260790"/>
                  </a:lnTo>
                  <a:lnTo>
                    <a:pt x="53950" y="267285"/>
                  </a:lnTo>
                  <a:lnTo>
                    <a:pt x="40074" y="268501"/>
                  </a:lnTo>
                  <a:lnTo>
                    <a:pt x="12198" y="261548"/>
                  </a:lnTo>
                  <a:lnTo>
                    <a:pt x="4453" y="253777"/>
                  </a:lnTo>
                  <a:lnTo>
                    <a:pt x="847" y="243925"/>
                  </a:lnTo>
                  <a:lnTo>
                    <a:pt x="0" y="232685"/>
                  </a:lnTo>
                  <a:lnTo>
                    <a:pt x="4107" y="222078"/>
                  </a:lnTo>
                  <a:lnTo>
                    <a:pt x="21126" y="201989"/>
                  </a:lnTo>
                  <a:lnTo>
                    <a:pt x="48414" y="190983"/>
                  </a:lnTo>
                  <a:lnTo>
                    <a:pt x="79746" y="187649"/>
                  </a:lnTo>
                  <a:lnTo>
                    <a:pt x="109242" y="191358"/>
                  </a:lnTo>
                  <a:lnTo>
                    <a:pt x="152110" y="209640"/>
                  </a:lnTo>
                  <a:lnTo>
                    <a:pt x="167874" y="221892"/>
                  </a:lnTo>
                  <a:lnTo>
                    <a:pt x="180486" y="23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442372" y="3524036"/>
              <a:ext cx="70070" cy="7441"/>
            </a:xfrm>
            <a:custGeom>
              <a:avLst/>
              <a:gdLst/>
              <a:ahLst/>
              <a:cxnLst/>
              <a:rect l="0" t="0" r="0" b="0"/>
              <a:pathLst>
                <a:path w="70070" h="7441">
                  <a:moveTo>
                    <a:pt x="0" y="7440"/>
                  </a:moveTo>
                  <a:lnTo>
                    <a:pt x="22319" y="0"/>
                  </a:lnTo>
                  <a:lnTo>
                    <a:pt x="41580" y="500"/>
                  </a:lnTo>
                  <a:lnTo>
                    <a:pt x="70069" y="74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442372" y="3587531"/>
              <a:ext cx="98098" cy="28029"/>
            </a:xfrm>
            <a:custGeom>
              <a:avLst/>
              <a:gdLst/>
              <a:ahLst/>
              <a:cxnLst/>
              <a:rect l="0" t="0" r="0" b="0"/>
              <a:pathLst>
                <a:path w="98098" h="28029">
                  <a:moveTo>
                    <a:pt x="0" y="28028"/>
                  </a:moveTo>
                  <a:lnTo>
                    <a:pt x="22319" y="13149"/>
                  </a:lnTo>
                  <a:lnTo>
                    <a:pt x="83812" y="1731"/>
                  </a:lnTo>
                  <a:lnTo>
                    <a:pt x="980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638566" y="3450315"/>
              <a:ext cx="145315" cy="235314"/>
            </a:xfrm>
            <a:custGeom>
              <a:avLst/>
              <a:gdLst/>
              <a:ahLst/>
              <a:cxnLst/>
              <a:rect l="0" t="0" r="0" b="0"/>
              <a:pathLst>
                <a:path w="145315" h="235314">
                  <a:moveTo>
                    <a:pt x="0" y="11092"/>
                  </a:moveTo>
                  <a:lnTo>
                    <a:pt x="60976" y="0"/>
                  </a:lnTo>
                  <a:lnTo>
                    <a:pt x="109416" y="2096"/>
                  </a:lnTo>
                  <a:lnTo>
                    <a:pt x="124327" y="5095"/>
                  </a:lnTo>
                  <a:lnTo>
                    <a:pt x="134269" y="14879"/>
                  </a:lnTo>
                  <a:lnTo>
                    <a:pt x="145314" y="46512"/>
                  </a:lnTo>
                  <a:lnTo>
                    <a:pt x="141919" y="82370"/>
                  </a:lnTo>
                  <a:lnTo>
                    <a:pt x="126652" y="133422"/>
                  </a:lnTo>
                  <a:lnTo>
                    <a:pt x="115459" y="162000"/>
                  </a:lnTo>
                  <a:lnTo>
                    <a:pt x="87051" y="205722"/>
                  </a:lnTo>
                  <a:lnTo>
                    <a:pt x="70068" y="2353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59503" y="3973843"/>
              <a:ext cx="152487" cy="300365"/>
            </a:xfrm>
            <a:custGeom>
              <a:avLst/>
              <a:gdLst/>
              <a:ahLst/>
              <a:cxnLst/>
              <a:rect l="0" t="0" r="0" b="0"/>
              <a:pathLst>
                <a:path w="152487" h="300365">
                  <a:moveTo>
                    <a:pt x="0" y="20088"/>
                  </a:moveTo>
                  <a:lnTo>
                    <a:pt x="58516" y="583"/>
                  </a:lnTo>
                  <a:lnTo>
                    <a:pt x="85177" y="0"/>
                  </a:lnTo>
                  <a:lnTo>
                    <a:pt x="140354" y="12314"/>
                  </a:lnTo>
                  <a:lnTo>
                    <a:pt x="148068" y="22691"/>
                  </a:lnTo>
                  <a:lnTo>
                    <a:pt x="152486" y="54982"/>
                  </a:lnTo>
                  <a:lnTo>
                    <a:pt x="146219" y="109492"/>
                  </a:lnTo>
                  <a:lnTo>
                    <a:pt x="134537" y="138197"/>
                  </a:lnTo>
                  <a:lnTo>
                    <a:pt x="114603" y="180169"/>
                  </a:lnTo>
                  <a:lnTo>
                    <a:pt x="102319" y="211131"/>
                  </a:lnTo>
                  <a:lnTo>
                    <a:pt x="60052" y="273811"/>
                  </a:lnTo>
                  <a:lnTo>
                    <a:pt x="42042" y="3003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839779" y="3923862"/>
              <a:ext cx="56056" cy="224222"/>
            </a:xfrm>
            <a:custGeom>
              <a:avLst/>
              <a:gdLst/>
              <a:ahLst/>
              <a:cxnLst/>
              <a:rect l="0" t="0" r="0" b="0"/>
              <a:pathLst>
                <a:path w="56056" h="224222">
                  <a:moveTo>
                    <a:pt x="56055" y="0"/>
                  </a:moveTo>
                  <a:lnTo>
                    <a:pt x="51903" y="60976"/>
                  </a:lnTo>
                  <a:lnTo>
                    <a:pt x="36550" y="124328"/>
                  </a:lnTo>
                  <a:lnTo>
                    <a:pt x="18523" y="180267"/>
                  </a:lnTo>
                  <a:lnTo>
                    <a:pt x="0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783724" y="4035972"/>
              <a:ext cx="126125" cy="42043"/>
            </a:xfrm>
            <a:custGeom>
              <a:avLst/>
              <a:gdLst/>
              <a:ahLst/>
              <a:cxnLst/>
              <a:rect l="0" t="0" r="0" b="0"/>
              <a:pathLst>
                <a:path w="126125" h="42043">
                  <a:moveTo>
                    <a:pt x="0" y="42042"/>
                  </a:moveTo>
                  <a:lnTo>
                    <a:pt x="56825" y="15706"/>
                  </a:lnTo>
                  <a:lnTo>
                    <a:pt x="94172" y="4654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936714" y="3923862"/>
              <a:ext cx="169328" cy="253896"/>
            </a:xfrm>
            <a:custGeom>
              <a:avLst/>
              <a:gdLst/>
              <a:ahLst/>
              <a:cxnLst/>
              <a:rect l="0" t="0" r="0" b="0"/>
              <a:pathLst>
                <a:path w="169328" h="253896">
                  <a:moveTo>
                    <a:pt x="141300" y="0"/>
                  </a:moveTo>
                  <a:lnTo>
                    <a:pt x="152392" y="60976"/>
                  </a:lnTo>
                  <a:lnTo>
                    <a:pt x="150296" y="109416"/>
                  </a:lnTo>
                  <a:lnTo>
                    <a:pt x="142184" y="138940"/>
                  </a:lnTo>
                  <a:lnTo>
                    <a:pt x="111602" y="191805"/>
                  </a:lnTo>
                  <a:lnTo>
                    <a:pt x="68133" y="232696"/>
                  </a:lnTo>
                  <a:lnTo>
                    <a:pt x="28272" y="253895"/>
                  </a:lnTo>
                  <a:lnTo>
                    <a:pt x="17678" y="253346"/>
                  </a:lnTo>
                  <a:lnTo>
                    <a:pt x="9058" y="248309"/>
                  </a:lnTo>
                  <a:lnTo>
                    <a:pt x="1755" y="240280"/>
                  </a:lnTo>
                  <a:lnTo>
                    <a:pt x="0" y="231812"/>
                  </a:lnTo>
                  <a:lnTo>
                    <a:pt x="1944" y="223053"/>
                  </a:lnTo>
                  <a:lnTo>
                    <a:pt x="19560" y="195847"/>
                  </a:lnTo>
                  <a:lnTo>
                    <a:pt x="37366" y="178912"/>
                  </a:lnTo>
                  <a:lnTo>
                    <a:pt x="60851" y="166195"/>
                  </a:lnTo>
                  <a:lnTo>
                    <a:pt x="86860" y="163656"/>
                  </a:lnTo>
                  <a:lnTo>
                    <a:pt x="113990" y="169276"/>
                  </a:lnTo>
                  <a:lnTo>
                    <a:pt x="169327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204138" y="3965903"/>
              <a:ext cx="70070" cy="14015"/>
            </a:xfrm>
            <a:custGeom>
              <a:avLst/>
              <a:gdLst/>
              <a:ahLst/>
              <a:cxnLst/>
              <a:rect l="0" t="0" r="0" b="0"/>
              <a:pathLst>
                <a:path w="70070" h="14015">
                  <a:moveTo>
                    <a:pt x="0" y="14014"/>
                  </a:moveTo>
                  <a:lnTo>
                    <a:pt x="48519" y="2922"/>
                  </a:lnTo>
                  <a:lnTo>
                    <a:pt x="70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204138" y="4021959"/>
              <a:ext cx="84084" cy="28028"/>
            </a:xfrm>
            <a:custGeom>
              <a:avLst/>
              <a:gdLst/>
              <a:ahLst/>
              <a:cxnLst/>
              <a:rect l="0" t="0" r="0" b="0"/>
              <a:pathLst>
                <a:path w="84084" h="28028">
                  <a:moveTo>
                    <a:pt x="0" y="28027"/>
                  </a:moveTo>
                  <a:lnTo>
                    <a:pt x="58516" y="8522"/>
                  </a:lnTo>
                  <a:lnTo>
                    <a:pt x="8408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23943" y="3852846"/>
              <a:ext cx="167298" cy="351293"/>
            </a:xfrm>
            <a:custGeom>
              <a:avLst/>
              <a:gdLst/>
              <a:ahLst/>
              <a:cxnLst/>
              <a:rect l="0" t="0" r="0" b="0"/>
              <a:pathLst>
                <a:path w="167298" h="351293">
                  <a:moveTo>
                    <a:pt x="144554" y="57002"/>
                  </a:moveTo>
                  <a:lnTo>
                    <a:pt x="131808" y="24995"/>
                  </a:lnTo>
                  <a:lnTo>
                    <a:pt x="117609" y="5926"/>
                  </a:lnTo>
                  <a:lnTo>
                    <a:pt x="107905" y="1152"/>
                  </a:lnTo>
                  <a:lnTo>
                    <a:pt x="84667" y="0"/>
                  </a:lnTo>
                  <a:lnTo>
                    <a:pt x="73488" y="4987"/>
                  </a:lnTo>
                  <a:lnTo>
                    <a:pt x="42874" y="34324"/>
                  </a:lnTo>
                  <a:lnTo>
                    <a:pt x="8783" y="86086"/>
                  </a:lnTo>
                  <a:lnTo>
                    <a:pt x="2656" y="99748"/>
                  </a:lnTo>
                  <a:lnTo>
                    <a:pt x="0" y="131536"/>
                  </a:lnTo>
                  <a:lnTo>
                    <a:pt x="1472" y="148733"/>
                  </a:lnTo>
                  <a:lnTo>
                    <a:pt x="7125" y="158640"/>
                  </a:lnTo>
                  <a:lnTo>
                    <a:pt x="15564" y="163688"/>
                  </a:lnTo>
                  <a:lnTo>
                    <a:pt x="25862" y="165496"/>
                  </a:lnTo>
                  <a:lnTo>
                    <a:pt x="49760" y="159201"/>
                  </a:lnTo>
                  <a:lnTo>
                    <a:pt x="85325" y="138148"/>
                  </a:lnTo>
                  <a:lnTo>
                    <a:pt x="115586" y="108035"/>
                  </a:lnTo>
                  <a:lnTo>
                    <a:pt x="153711" y="56010"/>
                  </a:lnTo>
                  <a:lnTo>
                    <a:pt x="160001" y="54784"/>
                  </a:lnTo>
                  <a:lnTo>
                    <a:pt x="164194" y="61752"/>
                  </a:lnTo>
                  <a:lnTo>
                    <a:pt x="167297" y="88698"/>
                  </a:lnTo>
                  <a:lnTo>
                    <a:pt x="158732" y="140442"/>
                  </a:lnTo>
                  <a:lnTo>
                    <a:pt x="138720" y="202832"/>
                  </a:lnTo>
                  <a:lnTo>
                    <a:pt x="120680" y="261456"/>
                  </a:lnTo>
                  <a:lnTo>
                    <a:pt x="95778" y="324608"/>
                  </a:lnTo>
                  <a:lnTo>
                    <a:pt x="88498" y="3512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069021" y="3573517"/>
            <a:ext cx="125612" cy="490484"/>
            <a:chOff x="3069021" y="3573517"/>
            <a:chExt cx="125612" cy="490484"/>
          </a:xfrm>
        </p:grpSpPr>
        <p:sp>
          <p:nvSpPr>
            <p:cNvPr id="50" name="Freeform 49"/>
            <p:cNvSpPr/>
            <p:nvPr/>
          </p:nvSpPr>
          <p:spPr>
            <a:xfrm>
              <a:off x="3069021" y="3615559"/>
              <a:ext cx="14014" cy="14014"/>
            </a:xfrm>
            <a:custGeom>
              <a:avLst/>
              <a:gdLst/>
              <a:ahLst/>
              <a:cxnLst/>
              <a:rect l="0" t="0" r="0" b="0"/>
              <a:pathLst>
                <a:path w="14014" h="14014">
                  <a:moveTo>
                    <a:pt x="0" y="14013"/>
                  </a:moveTo>
                  <a:lnTo>
                    <a:pt x="140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153103" y="3573517"/>
              <a:ext cx="41530" cy="490484"/>
            </a:xfrm>
            <a:custGeom>
              <a:avLst/>
              <a:gdLst/>
              <a:ahLst/>
              <a:cxnLst/>
              <a:rect l="0" t="0" r="0" b="0"/>
              <a:pathLst>
                <a:path w="41530" h="490484">
                  <a:moveTo>
                    <a:pt x="0" y="0"/>
                  </a:moveTo>
                  <a:lnTo>
                    <a:pt x="22319" y="14879"/>
                  </a:lnTo>
                  <a:lnTo>
                    <a:pt x="28893" y="27047"/>
                  </a:lnTo>
                  <a:lnTo>
                    <a:pt x="38146" y="81370"/>
                  </a:lnTo>
                  <a:lnTo>
                    <a:pt x="40310" y="124400"/>
                  </a:lnTo>
                  <a:lnTo>
                    <a:pt x="41529" y="184956"/>
                  </a:lnTo>
                  <a:lnTo>
                    <a:pt x="34450" y="234905"/>
                  </a:lnTo>
                  <a:lnTo>
                    <a:pt x="22492" y="294168"/>
                  </a:lnTo>
                  <a:lnTo>
                    <a:pt x="17782" y="338354"/>
                  </a:lnTo>
                  <a:lnTo>
                    <a:pt x="10978" y="398695"/>
                  </a:lnTo>
                  <a:lnTo>
                    <a:pt x="3253" y="446159"/>
                  </a:lnTo>
                  <a:lnTo>
                    <a:pt x="0" y="490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1960829" y="4420919"/>
            <a:ext cx="236320" cy="371799"/>
          </a:xfrm>
          <a:custGeom>
            <a:avLst/>
            <a:gdLst/>
            <a:ahLst/>
            <a:cxnLst/>
            <a:rect l="0" t="0" r="0" b="0"/>
            <a:pathLst>
              <a:path w="236320" h="371799">
                <a:moveTo>
                  <a:pt x="197295" y="7440"/>
                </a:moveTo>
                <a:lnTo>
                  <a:pt x="174977" y="0"/>
                </a:lnTo>
                <a:lnTo>
                  <a:pt x="151563" y="500"/>
                </a:lnTo>
                <a:lnTo>
                  <a:pt x="98470" y="13508"/>
                </a:lnTo>
                <a:lnTo>
                  <a:pt x="56941" y="33978"/>
                </a:lnTo>
                <a:lnTo>
                  <a:pt x="22491" y="67206"/>
                </a:lnTo>
                <a:lnTo>
                  <a:pt x="0" y="106636"/>
                </a:lnTo>
                <a:lnTo>
                  <a:pt x="1924" y="115612"/>
                </a:lnTo>
                <a:lnTo>
                  <a:pt x="9436" y="121596"/>
                </a:lnTo>
                <a:lnTo>
                  <a:pt x="20672" y="125585"/>
                </a:lnTo>
                <a:lnTo>
                  <a:pt x="45613" y="121713"/>
                </a:lnTo>
                <a:lnTo>
                  <a:pt x="99686" y="93853"/>
                </a:lnTo>
                <a:lnTo>
                  <a:pt x="154088" y="49172"/>
                </a:lnTo>
                <a:lnTo>
                  <a:pt x="163819" y="39933"/>
                </a:lnTo>
                <a:lnTo>
                  <a:pt x="173421" y="36887"/>
                </a:lnTo>
                <a:lnTo>
                  <a:pt x="182936" y="37971"/>
                </a:lnTo>
                <a:lnTo>
                  <a:pt x="192394" y="41807"/>
                </a:lnTo>
                <a:lnTo>
                  <a:pt x="207054" y="58527"/>
                </a:lnTo>
                <a:lnTo>
                  <a:pt x="229154" y="114762"/>
                </a:lnTo>
                <a:lnTo>
                  <a:pt x="236319" y="167612"/>
                </a:lnTo>
                <a:lnTo>
                  <a:pt x="231003" y="215278"/>
                </a:lnTo>
                <a:lnTo>
                  <a:pt x="227006" y="266426"/>
                </a:lnTo>
                <a:lnTo>
                  <a:pt x="225821" y="321026"/>
                </a:lnTo>
                <a:lnTo>
                  <a:pt x="225323" y="3717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5199117" y="3405727"/>
            <a:ext cx="2318018" cy="994605"/>
            <a:chOff x="5199117" y="3405727"/>
            <a:chExt cx="2318018" cy="994605"/>
          </a:xfrm>
        </p:grpSpPr>
        <p:sp>
          <p:nvSpPr>
            <p:cNvPr id="54" name="Freeform 53"/>
            <p:cNvSpPr/>
            <p:nvPr/>
          </p:nvSpPr>
          <p:spPr>
            <a:xfrm>
              <a:off x="5199117" y="3405727"/>
              <a:ext cx="254834" cy="533554"/>
            </a:xfrm>
            <a:custGeom>
              <a:avLst/>
              <a:gdLst/>
              <a:ahLst/>
              <a:cxnLst/>
              <a:rect l="0" t="0" r="0" b="0"/>
              <a:pathLst>
                <a:path w="254834" h="533554">
                  <a:moveTo>
                    <a:pt x="84083" y="111735"/>
                  </a:moveTo>
                  <a:lnTo>
                    <a:pt x="76644" y="156372"/>
                  </a:lnTo>
                  <a:lnTo>
                    <a:pt x="68839" y="203200"/>
                  </a:lnTo>
                  <a:lnTo>
                    <a:pt x="60180" y="252040"/>
                  </a:lnTo>
                  <a:lnTo>
                    <a:pt x="51141" y="294508"/>
                  </a:lnTo>
                  <a:lnTo>
                    <a:pt x="41934" y="342448"/>
                  </a:lnTo>
                  <a:lnTo>
                    <a:pt x="32651" y="390225"/>
                  </a:lnTo>
                  <a:lnTo>
                    <a:pt x="20228" y="444942"/>
                  </a:lnTo>
                  <a:lnTo>
                    <a:pt x="14298" y="498351"/>
                  </a:lnTo>
                  <a:lnTo>
                    <a:pt x="7393" y="529584"/>
                  </a:lnTo>
                  <a:lnTo>
                    <a:pt x="4929" y="533553"/>
                  </a:lnTo>
                  <a:lnTo>
                    <a:pt x="3286" y="529971"/>
                  </a:lnTo>
                  <a:lnTo>
                    <a:pt x="974" y="486867"/>
                  </a:lnTo>
                  <a:lnTo>
                    <a:pt x="4441" y="427383"/>
                  </a:lnTo>
                  <a:lnTo>
                    <a:pt x="11177" y="367717"/>
                  </a:lnTo>
                  <a:lnTo>
                    <a:pt x="14311" y="322044"/>
                  </a:lnTo>
                  <a:lnTo>
                    <a:pt x="24828" y="270069"/>
                  </a:lnTo>
                  <a:lnTo>
                    <a:pt x="37806" y="223528"/>
                  </a:lnTo>
                  <a:lnTo>
                    <a:pt x="51513" y="172540"/>
                  </a:lnTo>
                  <a:lnTo>
                    <a:pt x="70095" y="112674"/>
                  </a:lnTo>
                  <a:lnTo>
                    <a:pt x="92395" y="65820"/>
                  </a:lnTo>
                  <a:lnTo>
                    <a:pt x="128587" y="20795"/>
                  </a:lnTo>
                  <a:lnTo>
                    <a:pt x="141780" y="9067"/>
                  </a:lnTo>
                  <a:lnTo>
                    <a:pt x="156804" y="2806"/>
                  </a:lnTo>
                  <a:lnTo>
                    <a:pt x="190106" y="0"/>
                  </a:lnTo>
                  <a:lnTo>
                    <a:pt x="204592" y="4546"/>
                  </a:lnTo>
                  <a:lnTo>
                    <a:pt x="228992" y="22054"/>
                  </a:lnTo>
                  <a:lnTo>
                    <a:pt x="246065" y="49559"/>
                  </a:lnTo>
                  <a:lnTo>
                    <a:pt x="252797" y="65613"/>
                  </a:lnTo>
                  <a:lnTo>
                    <a:pt x="254833" y="125405"/>
                  </a:lnTo>
                  <a:lnTo>
                    <a:pt x="230696" y="184989"/>
                  </a:lnTo>
                  <a:lnTo>
                    <a:pt x="191878" y="238546"/>
                  </a:lnTo>
                  <a:lnTo>
                    <a:pt x="137417" y="288718"/>
                  </a:lnTo>
                  <a:lnTo>
                    <a:pt x="82412" y="317115"/>
                  </a:lnTo>
                  <a:lnTo>
                    <a:pt x="21123" y="341865"/>
                  </a:lnTo>
                  <a:lnTo>
                    <a:pt x="0" y="3499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549462" y="3643586"/>
              <a:ext cx="112111" cy="14015"/>
            </a:xfrm>
            <a:custGeom>
              <a:avLst/>
              <a:gdLst/>
              <a:ahLst/>
              <a:cxnLst/>
              <a:rect l="0" t="0" r="0" b="0"/>
              <a:pathLst>
                <a:path w="112111" h="14015">
                  <a:moveTo>
                    <a:pt x="0" y="14014"/>
                  </a:moveTo>
                  <a:lnTo>
                    <a:pt x="60976" y="2922"/>
                  </a:lnTo>
                  <a:lnTo>
                    <a:pt x="1121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549462" y="3727669"/>
              <a:ext cx="154153" cy="56056"/>
            </a:xfrm>
            <a:custGeom>
              <a:avLst/>
              <a:gdLst/>
              <a:ahLst/>
              <a:cxnLst/>
              <a:rect l="0" t="0" r="0" b="0"/>
              <a:pathLst>
                <a:path w="154153" h="56056">
                  <a:moveTo>
                    <a:pt x="0" y="56055"/>
                  </a:moveTo>
                  <a:lnTo>
                    <a:pt x="58516" y="36550"/>
                  </a:lnTo>
                  <a:lnTo>
                    <a:pt x="111039" y="18523"/>
                  </a:lnTo>
                  <a:lnTo>
                    <a:pt x="1541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844143" y="3503448"/>
              <a:ext cx="258550" cy="358101"/>
            </a:xfrm>
            <a:custGeom>
              <a:avLst/>
              <a:gdLst/>
              <a:ahLst/>
              <a:cxnLst/>
              <a:rect l="0" t="0" r="0" b="0"/>
              <a:pathLst>
                <a:path w="258550" h="358101">
                  <a:moveTo>
                    <a:pt x="139747" y="0"/>
                  </a:moveTo>
                  <a:lnTo>
                    <a:pt x="196571" y="19397"/>
                  </a:lnTo>
                  <a:lnTo>
                    <a:pt x="222614" y="36649"/>
                  </a:lnTo>
                  <a:lnTo>
                    <a:pt x="244570" y="59887"/>
                  </a:lnTo>
                  <a:lnTo>
                    <a:pt x="256404" y="94090"/>
                  </a:lnTo>
                  <a:lnTo>
                    <a:pt x="258549" y="133686"/>
                  </a:lnTo>
                  <a:lnTo>
                    <a:pt x="249122" y="172045"/>
                  </a:lnTo>
                  <a:lnTo>
                    <a:pt x="218866" y="228658"/>
                  </a:lnTo>
                  <a:lnTo>
                    <a:pt x="174868" y="282767"/>
                  </a:lnTo>
                  <a:lnTo>
                    <a:pt x="113581" y="332671"/>
                  </a:lnTo>
                  <a:lnTo>
                    <a:pt x="82962" y="350275"/>
                  </a:lnTo>
                  <a:lnTo>
                    <a:pt x="48592" y="358100"/>
                  </a:lnTo>
                  <a:lnTo>
                    <a:pt x="20861" y="353273"/>
                  </a:lnTo>
                  <a:lnTo>
                    <a:pt x="9106" y="347625"/>
                  </a:lnTo>
                  <a:lnTo>
                    <a:pt x="2826" y="339190"/>
                  </a:lnTo>
                  <a:lnTo>
                    <a:pt x="196" y="328894"/>
                  </a:lnTo>
                  <a:lnTo>
                    <a:pt x="0" y="317359"/>
                  </a:lnTo>
                  <a:lnTo>
                    <a:pt x="14603" y="278807"/>
                  </a:lnTo>
                  <a:lnTo>
                    <a:pt x="46093" y="245239"/>
                  </a:lnTo>
                  <a:lnTo>
                    <a:pt x="92447" y="223009"/>
                  </a:lnTo>
                  <a:lnTo>
                    <a:pt x="127548" y="220049"/>
                  </a:lnTo>
                  <a:lnTo>
                    <a:pt x="160796" y="225481"/>
                  </a:lnTo>
                  <a:lnTo>
                    <a:pt x="185953" y="238276"/>
                  </a:lnTo>
                  <a:lnTo>
                    <a:pt x="203362" y="262647"/>
                  </a:lnTo>
                  <a:lnTo>
                    <a:pt x="217765" y="303081"/>
                  </a:lnTo>
                  <a:lnTo>
                    <a:pt x="223829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222124" y="3531476"/>
              <a:ext cx="212914" cy="336332"/>
            </a:xfrm>
            <a:custGeom>
              <a:avLst/>
              <a:gdLst/>
              <a:ahLst/>
              <a:cxnLst/>
              <a:rect l="0" t="0" r="0" b="0"/>
              <a:pathLst>
                <a:path w="212914" h="336332">
                  <a:moveTo>
                    <a:pt x="98097" y="0"/>
                  </a:moveTo>
                  <a:lnTo>
                    <a:pt x="88466" y="36678"/>
                  </a:lnTo>
                  <a:lnTo>
                    <a:pt x="83824" y="92528"/>
                  </a:lnTo>
                  <a:lnTo>
                    <a:pt x="73280" y="147657"/>
                  </a:lnTo>
                  <a:lnTo>
                    <a:pt x="60294" y="195826"/>
                  </a:lnTo>
                  <a:lnTo>
                    <a:pt x="46584" y="247295"/>
                  </a:lnTo>
                  <a:lnTo>
                    <a:pt x="35775" y="283479"/>
                  </a:lnTo>
                  <a:lnTo>
                    <a:pt x="72026" y="221948"/>
                  </a:lnTo>
                  <a:lnTo>
                    <a:pt x="107826" y="167716"/>
                  </a:lnTo>
                  <a:lnTo>
                    <a:pt x="130449" y="148243"/>
                  </a:lnTo>
                  <a:lnTo>
                    <a:pt x="143021" y="140870"/>
                  </a:lnTo>
                  <a:lnTo>
                    <a:pt x="169447" y="136830"/>
                  </a:lnTo>
                  <a:lnTo>
                    <a:pt x="183034" y="137933"/>
                  </a:lnTo>
                  <a:lnTo>
                    <a:pt x="193649" y="143339"/>
                  </a:lnTo>
                  <a:lnTo>
                    <a:pt x="209595" y="161803"/>
                  </a:lnTo>
                  <a:lnTo>
                    <a:pt x="212913" y="173266"/>
                  </a:lnTo>
                  <a:lnTo>
                    <a:pt x="212448" y="198460"/>
                  </a:lnTo>
                  <a:lnTo>
                    <a:pt x="198746" y="221076"/>
                  </a:lnTo>
                  <a:lnTo>
                    <a:pt x="137072" y="270519"/>
                  </a:lnTo>
                  <a:lnTo>
                    <a:pt x="88019" y="297281"/>
                  </a:lnTo>
                  <a:lnTo>
                    <a:pt x="32957" y="321062"/>
                  </a:lnTo>
                  <a:lnTo>
                    <a:pt x="0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698593" y="3503448"/>
              <a:ext cx="56056" cy="322319"/>
            </a:xfrm>
            <a:custGeom>
              <a:avLst/>
              <a:gdLst/>
              <a:ahLst/>
              <a:cxnLst/>
              <a:rect l="0" t="0" r="0" b="0"/>
              <a:pathLst>
                <a:path w="56056" h="322319">
                  <a:moveTo>
                    <a:pt x="56055" y="0"/>
                  </a:moveTo>
                  <a:lnTo>
                    <a:pt x="54499" y="46309"/>
                  </a:lnTo>
                  <a:lnTo>
                    <a:pt x="44867" y="105243"/>
                  </a:lnTo>
                  <a:lnTo>
                    <a:pt x="32152" y="162844"/>
                  </a:lnTo>
                  <a:lnTo>
                    <a:pt x="18523" y="217800"/>
                  </a:lnTo>
                  <a:lnTo>
                    <a:pt x="4120" y="279008"/>
                  </a:lnTo>
                  <a:lnTo>
                    <a:pt x="0" y="3223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600496" y="3671614"/>
              <a:ext cx="182181" cy="11159"/>
            </a:xfrm>
            <a:custGeom>
              <a:avLst/>
              <a:gdLst/>
              <a:ahLst/>
              <a:cxnLst/>
              <a:rect l="0" t="0" r="0" b="0"/>
              <a:pathLst>
                <a:path w="182181" h="11159">
                  <a:moveTo>
                    <a:pt x="0" y="0"/>
                  </a:moveTo>
                  <a:lnTo>
                    <a:pt x="46309" y="9631"/>
                  </a:lnTo>
                  <a:lnTo>
                    <a:pt x="103687" y="11158"/>
                  </a:lnTo>
                  <a:lnTo>
                    <a:pt x="158197" y="2666"/>
                  </a:lnTo>
                  <a:lnTo>
                    <a:pt x="1821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856378" y="3531476"/>
              <a:ext cx="234603" cy="308508"/>
            </a:xfrm>
            <a:custGeom>
              <a:avLst/>
              <a:gdLst/>
              <a:ahLst/>
              <a:cxnLst/>
              <a:rect l="0" t="0" r="0" b="0"/>
              <a:pathLst>
                <a:path w="234603" h="308508">
                  <a:moveTo>
                    <a:pt x="164532" y="0"/>
                  </a:moveTo>
                  <a:lnTo>
                    <a:pt x="179411" y="14878"/>
                  </a:lnTo>
                  <a:lnTo>
                    <a:pt x="186717" y="38793"/>
                  </a:lnTo>
                  <a:lnTo>
                    <a:pt x="186677" y="91425"/>
                  </a:lnTo>
                  <a:lnTo>
                    <a:pt x="176803" y="152175"/>
                  </a:lnTo>
                  <a:lnTo>
                    <a:pt x="165314" y="189086"/>
                  </a:lnTo>
                  <a:lnTo>
                    <a:pt x="119877" y="250844"/>
                  </a:lnTo>
                  <a:lnTo>
                    <a:pt x="65920" y="300587"/>
                  </a:lnTo>
                  <a:lnTo>
                    <a:pt x="34026" y="308507"/>
                  </a:lnTo>
                  <a:lnTo>
                    <a:pt x="16802" y="308439"/>
                  </a:lnTo>
                  <a:lnTo>
                    <a:pt x="6876" y="302165"/>
                  </a:lnTo>
                  <a:lnTo>
                    <a:pt x="1817" y="291755"/>
                  </a:lnTo>
                  <a:lnTo>
                    <a:pt x="0" y="278586"/>
                  </a:lnTo>
                  <a:lnTo>
                    <a:pt x="3460" y="266693"/>
                  </a:lnTo>
                  <a:lnTo>
                    <a:pt x="19761" y="245173"/>
                  </a:lnTo>
                  <a:lnTo>
                    <a:pt x="55202" y="222989"/>
                  </a:lnTo>
                  <a:lnTo>
                    <a:pt x="110166" y="213994"/>
                  </a:lnTo>
                  <a:lnTo>
                    <a:pt x="160880" y="218768"/>
                  </a:lnTo>
                  <a:lnTo>
                    <a:pt x="186785" y="230102"/>
                  </a:lnTo>
                  <a:lnTo>
                    <a:pt x="234602" y="266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192353" y="3447393"/>
              <a:ext cx="157955" cy="392387"/>
            </a:xfrm>
            <a:custGeom>
              <a:avLst/>
              <a:gdLst/>
              <a:ahLst/>
              <a:cxnLst/>
              <a:rect l="0" t="0" r="0" b="0"/>
              <a:pathLst>
                <a:path w="157955" h="392387">
                  <a:moveTo>
                    <a:pt x="52778" y="0"/>
                  </a:moveTo>
                  <a:lnTo>
                    <a:pt x="51221" y="52826"/>
                  </a:lnTo>
                  <a:lnTo>
                    <a:pt x="43148" y="100254"/>
                  </a:lnTo>
                  <a:lnTo>
                    <a:pt x="38506" y="162230"/>
                  </a:lnTo>
                  <a:lnTo>
                    <a:pt x="31902" y="207050"/>
                  </a:lnTo>
                  <a:lnTo>
                    <a:pt x="27929" y="252921"/>
                  </a:lnTo>
                  <a:lnTo>
                    <a:pt x="21540" y="314212"/>
                  </a:lnTo>
                  <a:lnTo>
                    <a:pt x="5431" y="376772"/>
                  </a:lnTo>
                  <a:lnTo>
                    <a:pt x="2528" y="380419"/>
                  </a:lnTo>
                  <a:lnTo>
                    <a:pt x="593" y="376623"/>
                  </a:lnTo>
                  <a:lnTo>
                    <a:pt x="0" y="354239"/>
                  </a:lnTo>
                  <a:lnTo>
                    <a:pt x="8421" y="300980"/>
                  </a:lnTo>
                  <a:lnTo>
                    <a:pt x="22335" y="252674"/>
                  </a:lnTo>
                  <a:lnTo>
                    <a:pt x="47045" y="202721"/>
                  </a:lnTo>
                  <a:lnTo>
                    <a:pt x="70473" y="177814"/>
                  </a:lnTo>
                  <a:lnTo>
                    <a:pt x="83259" y="171484"/>
                  </a:lnTo>
                  <a:lnTo>
                    <a:pt x="109924" y="168603"/>
                  </a:lnTo>
                  <a:lnTo>
                    <a:pt x="122017" y="173128"/>
                  </a:lnTo>
                  <a:lnTo>
                    <a:pt x="143758" y="190613"/>
                  </a:lnTo>
                  <a:lnTo>
                    <a:pt x="155498" y="222260"/>
                  </a:lnTo>
                  <a:lnTo>
                    <a:pt x="157954" y="279695"/>
                  </a:lnTo>
                  <a:lnTo>
                    <a:pt x="148821" y="336159"/>
                  </a:lnTo>
                  <a:lnTo>
                    <a:pt x="136861" y="39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353269" y="4120055"/>
              <a:ext cx="112111" cy="28029"/>
            </a:xfrm>
            <a:custGeom>
              <a:avLst/>
              <a:gdLst/>
              <a:ahLst/>
              <a:cxnLst/>
              <a:rect l="0" t="0" r="0" b="0"/>
              <a:pathLst>
                <a:path w="112111" h="28029">
                  <a:moveTo>
                    <a:pt x="0" y="0"/>
                  </a:moveTo>
                  <a:lnTo>
                    <a:pt x="54037" y="15245"/>
                  </a:lnTo>
                  <a:lnTo>
                    <a:pt x="112110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325241" y="4190124"/>
              <a:ext cx="70070" cy="1"/>
            </a:xfrm>
            <a:custGeom>
              <a:avLst/>
              <a:gdLst/>
              <a:ahLst/>
              <a:cxnLst/>
              <a:rect l="0" t="0" r="0" b="0"/>
              <a:pathLst>
                <a:path w="70070" h="1">
                  <a:moveTo>
                    <a:pt x="0" y="0"/>
                  </a:moveTo>
                  <a:lnTo>
                    <a:pt x="48520" y="0"/>
                  </a:lnTo>
                  <a:lnTo>
                    <a:pt x="70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675586" y="3979917"/>
              <a:ext cx="132131" cy="392387"/>
            </a:xfrm>
            <a:custGeom>
              <a:avLst/>
              <a:gdLst/>
              <a:ahLst/>
              <a:cxnLst/>
              <a:rect l="0" t="0" r="0" b="0"/>
              <a:pathLst>
                <a:path w="132131" h="392387">
                  <a:moveTo>
                    <a:pt x="84083" y="0"/>
                  </a:moveTo>
                  <a:lnTo>
                    <a:pt x="104902" y="23933"/>
                  </a:lnTo>
                  <a:lnTo>
                    <a:pt x="125623" y="76181"/>
                  </a:lnTo>
                  <a:lnTo>
                    <a:pt x="132130" y="111712"/>
                  </a:lnTo>
                  <a:lnTo>
                    <a:pt x="129832" y="153456"/>
                  </a:lnTo>
                  <a:lnTo>
                    <a:pt x="104905" y="213288"/>
                  </a:lnTo>
                  <a:lnTo>
                    <a:pt x="82813" y="263023"/>
                  </a:lnTo>
                  <a:lnTo>
                    <a:pt x="51527" y="314783"/>
                  </a:lnTo>
                  <a:lnTo>
                    <a:pt x="13408" y="372213"/>
                  </a:lnTo>
                  <a:lnTo>
                    <a:pt x="0" y="39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567630" y="4184602"/>
              <a:ext cx="192040" cy="215730"/>
            </a:xfrm>
            <a:custGeom>
              <a:avLst/>
              <a:gdLst/>
              <a:ahLst/>
              <a:cxnLst/>
              <a:rect l="0" t="0" r="0" b="0"/>
              <a:pathLst>
                <a:path w="192040" h="215730">
                  <a:moveTo>
                    <a:pt x="23873" y="215729"/>
                  </a:moveTo>
                  <a:lnTo>
                    <a:pt x="8994" y="200850"/>
                  </a:lnTo>
                  <a:lnTo>
                    <a:pt x="1690" y="176936"/>
                  </a:lnTo>
                  <a:lnTo>
                    <a:pt x="0" y="145547"/>
                  </a:lnTo>
                  <a:lnTo>
                    <a:pt x="9361" y="94415"/>
                  </a:lnTo>
                  <a:lnTo>
                    <a:pt x="32722" y="48989"/>
                  </a:lnTo>
                  <a:lnTo>
                    <a:pt x="55834" y="20169"/>
                  </a:lnTo>
                  <a:lnTo>
                    <a:pt x="89981" y="4247"/>
                  </a:lnTo>
                  <a:lnTo>
                    <a:pt x="109987" y="0"/>
                  </a:lnTo>
                  <a:lnTo>
                    <a:pt x="140519" y="3587"/>
                  </a:lnTo>
                  <a:lnTo>
                    <a:pt x="153021" y="8903"/>
                  </a:lnTo>
                  <a:lnTo>
                    <a:pt x="171065" y="31419"/>
                  </a:lnTo>
                  <a:lnTo>
                    <a:pt x="182717" y="62188"/>
                  </a:lnTo>
                  <a:lnTo>
                    <a:pt x="189277" y="114526"/>
                  </a:lnTo>
                  <a:lnTo>
                    <a:pt x="191493" y="171401"/>
                  </a:lnTo>
                  <a:lnTo>
                    <a:pt x="192039" y="1877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5907628" y="3937876"/>
              <a:ext cx="118304" cy="462456"/>
            </a:xfrm>
            <a:custGeom>
              <a:avLst/>
              <a:gdLst/>
              <a:ahLst/>
              <a:cxnLst/>
              <a:rect l="0" t="0" r="0" b="0"/>
              <a:pathLst>
                <a:path w="118304" h="462456">
                  <a:moveTo>
                    <a:pt x="118303" y="0"/>
                  </a:moveTo>
                  <a:lnTo>
                    <a:pt x="91967" y="56824"/>
                  </a:lnTo>
                  <a:lnTo>
                    <a:pt x="72610" y="106629"/>
                  </a:lnTo>
                  <a:lnTo>
                    <a:pt x="51305" y="162389"/>
                  </a:lnTo>
                  <a:lnTo>
                    <a:pt x="30156" y="223080"/>
                  </a:lnTo>
                  <a:lnTo>
                    <a:pt x="10984" y="283165"/>
                  </a:lnTo>
                  <a:lnTo>
                    <a:pt x="0" y="343069"/>
                  </a:lnTo>
                  <a:lnTo>
                    <a:pt x="6780" y="399400"/>
                  </a:lnTo>
                  <a:lnTo>
                    <a:pt x="34220" y="462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110014" y="4038894"/>
              <a:ext cx="150509" cy="249328"/>
            </a:xfrm>
            <a:custGeom>
              <a:avLst/>
              <a:gdLst/>
              <a:ahLst/>
              <a:cxnLst/>
              <a:rect l="0" t="0" r="0" b="0"/>
              <a:pathLst>
                <a:path w="150509" h="249328">
                  <a:moveTo>
                    <a:pt x="0" y="11092"/>
                  </a:moveTo>
                  <a:lnTo>
                    <a:pt x="49884" y="0"/>
                  </a:lnTo>
                  <a:lnTo>
                    <a:pt x="96268" y="2096"/>
                  </a:lnTo>
                  <a:lnTo>
                    <a:pt x="123754" y="10208"/>
                  </a:lnTo>
                  <a:lnTo>
                    <a:pt x="146351" y="24194"/>
                  </a:lnTo>
                  <a:lnTo>
                    <a:pt x="150508" y="33841"/>
                  </a:lnTo>
                  <a:lnTo>
                    <a:pt x="150166" y="44943"/>
                  </a:lnTo>
                  <a:lnTo>
                    <a:pt x="134804" y="82887"/>
                  </a:lnTo>
                  <a:lnTo>
                    <a:pt x="101715" y="137557"/>
                  </a:lnTo>
                  <a:lnTo>
                    <a:pt x="66747" y="193339"/>
                  </a:lnTo>
                  <a:lnTo>
                    <a:pt x="42041" y="249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6320221" y="3881821"/>
              <a:ext cx="102690" cy="518511"/>
            </a:xfrm>
            <a:custGeom>
              <a:avLst/>
              <a:gdLst/>
              <a:ahLst/>
              <a:cxnLst/>
              <a:rect l="0" t="0" r="0" b="0"/>
              <a:pathLst>
                <a:path w="102690" h="518511">
                  <a:moveTo>
                    <a:pt x="28027" y="0"/>
                  </a:moveTo>
                  <a:lnTo>
                    <a:pt x="47423" y="56824"/>
                  </a:lnTo>
                  <a:lnTo>
                    <a:pt x="71663" y="106629"/>
                  </a:lnTo>
                  <a:lnTo>
                    <a:pt x="94417" y="166541"/>
                  </a:lnTo>
                  <a:lnTo>
                    <a:pt x="102689" y="207927"/>
                  </a:lnTo>
                  <a:lnTo>
                    <a:pt x="101175" y="257464"/>
                  </a:lnTo>
                  <a:lnTo>
                    <a:pt x="91569" y="315558"/>
                  </a:lnTo>
                  <a:lnTo>
                    <a:pt x="74373" y="377037"/>
                  </a:lnTo>
                  <a:lnTo>
                    <a:pt x="59060" y="418461"/>
                  </a:lnTo>
                  <a:lnTo>
                    <a:pt x="26776" y="469451"/>
                  </a:lnTo>
                  <a:lnTo>
                    <a:pt x="0" y="5185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6530428" y="3965903"/>
              <a:ext cx="84083" cy="322319"/>
            </a:xfrm>
            <a:custGeom>
              <a:avLst/>
              <a:gdLst/>
              <a:ahLst/>
              <a:cxnLst/>
              <a:rect l="0" t="0" r="0" b="0"/>
              <a:pathLst>
                <a:path w="84083" h="322319">
                  <a:moveTo>
                    <a:pt x="84082" y="0"/>
                  </a:moveTo>
                  <a:lnTo>
                    <a:pt x="82525" y="46309"/>
                  </a:lnTo>
                  <a:lnTo>
                    <a:pt x="72895" y="103687"/>
                  </a:lnTo>
                  <a:lnTo>
                    <a:pt x="55690" y="166502"/>
                  </a:lnTo>
                  <a:lnTo>
                    <a:pt x="37298" y="223892"/>
                  </a:lnTo>
                  <a:lnTo>
                    <a:pt x="18671" y="286728"/>
                  </a:lnTo>
                  <a:lnTo>
                    <a:pt x="0" y="3223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516414" y="4120055"/>
              <a:ext cx="140139" cy="1"/>
            </a:xfrm>
            <a:custGeom>
              <a:avLst/>
              <a:gdLst/>
              <a:ahLst/>
              <a:cxnLst/>
              <a:rect l="0" t="0" r="0" b="0"/>
              <a:pathLst>
                <a:path w="140139" h="1">
                  <a:moveTo>
                    <a:pt x="0" y="0"/>
                  </a:moveTo>
                  <a:lnTo>
                    <a:pt x="60976" y="0"/>
                  </a:lnTo>
                  <a:lnTo>
                    <a:pt x="105263" y="0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728271" y="3937876"/>
              <a:ext cx="194544" cy="347168"/>
            </a:xfrm>
            <a:custGeom>
              <a:avLst/>
              <a:gdLst/>
              <a:ahLst/>
              <a:cxnLst/>
              <a:rect l="0" t="0" r="0" b="0"/>
              <a:pathLst>
                <a:path w="194544" h="347168">
                  <a:moveTo>
                    <a:pt x="166515" y="0"/>
                  </a:moveTo>
                  <a:lnTo>
                    <a:pt x="181759" y="49884"/>
                  </a:lnTo>
                  <a:lnTo>
                    <a:pt x="187304" y="82897"/>
                  </a:lnTo>
                  <a:lnTo>
                    <a:pt x="181672" y="136499"/>
                  </a:lnTo>
                  <a:lnTo>
                    <a:pt x="168583" y="191828"/>
                  </a:lnTo>
                  <a:lnTo>
                    <a:pt x="145675" y="244553"/>
                  </a:lnTo>
                  <a:lnTo>
                    <a:pt x="105882" y="295999"/>
                  </a:lnTo>
                  <a:lnTo>
                    <a:pt x="53500" y="343243"/>
                  </a:lnTo>
                  <a:lnTo>
                    <a:pt x="39788" y="347167"/>
                  </a:lnTo>
                  <a:lnTo>
                    <a:pt x="12095" y="343223"/>
                  </a:lnTo>
                  <a:lnTo>
                    <a:pt x="4399" y="336255"/>
                  </a:lnTo>
                  <a:lnTo>
                    <a:pt x="825" y="326938"/>
                  </a:lnTo>
                  <a:lnTo>
                    <a:pt x="0" y="316055"/>
                  </a:lnTo>
                  <a:lnTo>
                    <a:pt x="7388" y="291507"/>
                  </a:lnTo>
                  <a:lnTo>
                    <a:pt x="33208" y="251423"/>
                  </a:lnTo>
                  <a:lnTo>
                    <a:pt x="57440" y="226968"/>
                  </a:lnTo>
                  <a:lnTo>
                    <a:pt x="83781" y="210909"/>
                  </a:lnTo>
                  <a:lnTo>
                    <a:pt x="111060" y="206886"/>
                  </a:lnTo>
                  <a:lnTo>
                    <a:pt x="137197" y="211845"/>
                  </a:lnTo>
                  <a:lnTo>
                    <a:pt x="159194" y="224430"/>
                  </a:lnTo>
                  <a:lnTo>
                    <a:pt x="175199" y="248708"/>
                  </a:lnTo>
                  <a:lnTo>
                    <a:pt x="188811" y="293241"/>
                  </a:lnTo>
                  <a:lnTo>
                    <a:pt x="194543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009682" y="3839779"/>
              <a:ext cx="109326" cy="448443"/>
            </a:xfrm>
            <a:custGeom>
              <a:avLst/>
              <a:gdLst/>
              <a:ahLst/>
              <a:cxnLst/>
              <a:rect l="0" t="0" r="0" b="0"/>
              <a:pathLst>
                <a:path w="109326" h="448443">
                  <a:moveTo>
                    <a:pt x="109325" y="0"/>
                  </a:moveTo>
                  <a:lnTo>
                    <a:pt x="78837" y="49885"/>
                  </a:lnTo>
                  <a:lnTo>
                    <a:pt x="56693" y="100420"/>
                  </a:lnTo>
                  <a:lnTo>
                    <a:pt x="40271" y="150688"/>
                  </a:lnTo>
                  <a:lnTo>
                    <a:pt x="20771" y="209523"/>
                  </a:lnTo>
                  <a:lnTo>
                    <a:pt x="3482" y="270798"/>
                  </a:lnTo>
                  <a:lnTo>
                    <a:pt x="0" y="316548"/>
                  </a:lnTo>
                  <a:lnTo>
                    <a:pt x="5479" y="379951"/>
                  </a:lnTo>
                  <a:lnTo>
                    <a:pt x="12826" y="410735"/>
                  </a:lnTo>
                  <a:lnTo>
                    <a:pt x="25242" y="4484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7171604" y="3930436"/>
              <a:ext cx="171625" cy="273703"/>
            </a:xfrm>
            <a:custGeom>
              <a:avLst/>
              <a:gdLst/>
              <a:ahLst/>
              <a:cxnLst/>
              <a:rect l="0" t="0" r="0" b="0"/>
              <a:pathLst>
                <a:path w="171625" h="273703">
                  <a:moveTo>
                    <a:pt x="171624" y="7440"/>
                  </a:moveTo>
                  <a:lnTo>
                    <a:pt x="149306" y="0"/>
                  </a:lnTo>
                  <a:lnTo>
                    <a:pt x="121739" y="4652"/>
                  </a:lnTo>
                  <a:lnTo>
                    <a:pt x="79508" y="24780"/>
                  </a:lnTo>
                  <a:lnTo>
                    <a:pt x="29898" y="66920"/>
                  </a:lnTo>
                  <a:lnTo>
                    <a:pt x="3853" y="113991"/>
                  </a:lnTo>
                  <a:lnTo>
                    <a:pt x="0" y="145107"/>
                  </a:lnTo>
                  <a:lnTo>
                    <a:pt x="1153" y="159945"/>
                  </a:lnTo>
                  <a:lnTo>
                    <a:pt x="6593" y="166722"/>
                  </a:lnTo>
                  <a:lnTo>
                    <a:pt x="14890" y="168126"/>
                  </a:lnTo>
                  <a:lnTo>
                    <a:pt x="35010" y="161382"/>
                  </a:lnTo>
                  <a:lnTo>
                    <a:pt x="90158" y="115524"/>
                  </a:lnTo>
                  <a:lnTo>
                    <a:pt x="142711" y="53103"/>
                  </a:lnTo>
                  <a:lnTo>
                    <a:pt x="152348" y="42554"/>
                  </a:lnTo>
                  <a:lnTo>
                    <a:pt x="158773" y="41749"/>
                  </a:lnTo>
                  <a:lnTo>
                    <a:pt x="163058" y="47441"/>
                  </a:lnTo>
                  <a:lnTo>
                    <a:pt x="165913" y="57463"/>
                  </a:lnTo>
                  <a:lnTo>
                    <a:pt x="160865" y="119858"/>
                  </a:lnTo>
                  <a:lnTo>
                    <a:pt x="157017" y="181579"/>
                  </a:lnTo>
                  <a:lnTo>
                    <a:pt x="148265" y="235334"/>
                  </a:lnTo>
                  <a:lnTo>
                    <a:pt x="143596" y="273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7427310" y="3769710"/>
              <a:ext cx="89825" cy="602594"/>
            </a:xfrm>
            <a:custGeom>
              <a:avLst/>
              <a:gdLst/>
              <a:ahLst/>
              <a:cxnLst/>
              <a:rect l="0" t="0" r="0" b="0"/>
              <a:pathLst>
                <a:path w="89825" h="602594">
                  <a:moveTo>
                    <a:pt x="42042" y="0"/>
                  </a:moveTo>
                  <a:lnTo>
                    <a:pt x="57285" y="49885"/>
                  </a:lnTo>
                  <a:lnTo>
                    <a:pt x="70434" y="104573"/>
                  </a:lnTo>
                  <a:lnTo>
                    <a:pt x="79574" y="147688"/>
                  </a:lnTo>
                  <a:lnTo>
                    <a:pt x="88826" y="192801"/>
                  </a:lnTo>
                  <a:lnTo>
                    <a:pt x="89824" y="242956"/>
                  </a:lnTo>
                  <a:lnTo>
                    <a:pt x="86635" y="296388"/>
                  </a:lnTo>
                  <a:lnTo>
                    <a:pt x="85217" y="351278"/>
                  </a:lnTo>
                  <a:lnTo>
                    <a:pt x="80435" y="398510"/>
                  </a:lnTo>
                  <a:lnTo>
                    <a:pt x="68988" y="455965"/>
                  </a:lnTo>
                  <a:lnTo>
                    <a:pt x="51583" y="502574"/>
                  </a:lnTo>
                  <a:lnTo>
                    <a:pt x="26702" y="550121"/>
                  </a:lnTo>
                  <a:lnTo>
                    <a:pt x="0" y="6025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Freeform 76"/>
          <p:cNvSpPr/>
          <p:nvPr/>
        </p:nvSpPr>
        <p:spPr>
          <a:xfrm>
            <a:off x="728717" y="3932539"/>
            <a:ext cx="230004" cy="369696"/>
          </a:xfrm>
          <a:custGeom>
            <a:avLst/>
            <a:gdLst/>
            <a:ahLst/>
            <a:cxnLst/>
            <a:rect l="0" t="0" r="0" b="0"/>
            <a:pathLst>
              <a:path w="230004" h="369696">
                <a:moveTo>
                  <a:pt x="0" y="159489"/>
                </a:moveTo>
                <a:lnTo>
                  <a:pt x="39011" y="96346"/>
                </a:lnTo>
                <a:lnTo>
                  <a:pt x="93570" y="38234"/>
                </a:lnTo>
                <a:lnTo>
                  <a:pt x="142012" y="11893"/>
                </a:lnTo>
                <a:lnTo>
                  <a:pt x="168999" y="1503"/>
                </a:lnTo>
                <a:lnTo>
                  <a:pt x="196563" y="0"/>
                </a:lnTo>
                <a:lnTo>
                  <a:pt x="210454" y="1779"/>
                </a:lnTo>
                <a:lnTo>
                  <a:pt x="219714" y="9193"/>
                </a:lnTo>
                <a:lnTo>
                  <a:pt x="230003" y="34040"/>
                </a:lnTo>
                <a:lnTo>
                  <a:pt x="228356" y="90485"/>
                </a:lnTo>
                <a:lnTo>
                  <a:pt x="225446" y="149078"/>
                </a:lnTo>
                <a:lnTo>
                  <a:pt x="224584" y="205885"/>
                </a:lnTo>
                <a:lnTo>
                  <a:pt x="216889" y="254723"/>
                </a:lnTo>
                <a:lnTo>
                  <a:pt x="212187" y="306218"/>
                </a:lnTo>
                <a:lnTo>
                  <a:pt x="210207" y="36969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1792270" y="3093053"/>
            <a:ext cx="267759" cy="354341"/>
          </a:xfrm>
          <a:custGeom>
            <a:avLst/>
            <a:gdLst/>
            <a:ahLst/>
            <a:cxnLst/>
            <a:rect l="0" t="0" r="0" b="0"/>
            <a:pathLst>
              <a:path w="267759" h="354341">
                <a:moveTo>
                  <a:pt x="267758" y="74064"/>
                </a:moveTo>
                <a:lnTo>
                  <a:pt x="205679" y="27815"/>
                </a:lnTo>
                <a:lnTo>
                  <a:pt x="154457" y="5010"/>
                </a:lnTo>
                <a:lnTo>
                  <a:pt x="140840" y="0"/>
                </a:lnTo>
                <a:lnTo>
                  <a:pt x="91918" y="390"/>
                </a:lnTo>
                <a:lnTo>
                  <a:pt x="64520" y="10697"/>
                </a:lnTo>
                <a:lnTo>
                  <a:pt x="21557" y="42689"/>
                </a:lnTo>
                <a:lnTo>
                  <a:pt x="0" y="84664"/>
                </a:lnTo>
                <a:lnTo>
                  <a:pt x="499" y="98259"/>
                </a:lnTo>
                <a:lnTo>
                  <a:pt x="5502" y="110436"/>
                </a:lnTo>
                <a:lnTo>
                  <a:pt x="13509" y="121668"/>
                </a:lnTo>
                <a:lnTo>
                  <a:pt x="25075" y="129157"/>
                </a:lnTo>
                <a:lnTo>
                  <a:pt x="54536" y="137477"/>
                </a:lnTo>
                <a:lnTo>
                  <a:pt x="98699" y="134722"/>
                </a:lnTo>
                <a:lnTo>
                  <a:pt x="153914" y="118283"/>
                </a:lnTo>
                <a:lnTo>
                  <a:pt x="206188" y="77792"/>
                </a:lnTo>
                <a:lnTo>
                  <a:pt x="214254" y="78106"/>
                </a:lnTo>
                <a:lnTo>
                  <a:pt x="221189" y="84544"/>
                </a:lnTo>
                <a:lnTo>
                  <a:pt x="227369" y="95065"/>
                </a:lnTo>
                <a:lnTo>
                  <a:pt x="236068" y="147068"/>
                </a:lnTo>
                <a:lnTo>
                  <a:pt x="246084" y="196906"/>
                </a:lnTo>
                <a:lnTo>
                  <a:pt x="251474" y="248697"/>
                </a:lnTo>
                <a:lnTo>
                  <a:pt x="253071" y="303488"/>
                </a:lnTo>
                <a:lnTo>
                  <a:pt x="249293" y="328106"/>
                </a:lnTo>
                <a:lnTo>
                  <a:pt x="239730" y="3543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5381297" y="4610538"/>
            <a:ext cx="182180" cy="154153"/>
            <a:chOff x="5381297" y="4610538"/>
            <a:chExt cx="182180" cy="154153"/>
          </a:xfrm>
        </p:grpSpPr>
        <p:sp>
          <p:nvSpPr>
            <p:cNvPr id="79" name="Freeform 78"/>
            <p:cNvSpPr/>
            <p:nvPr/>
          </p:nvSpPr>
          <p:spPr>
            <a:xfrm>
              <a:off x="5381297" y="4610538"/>
              <a:ext cx="84083" cy="14015"/>
            </a:xfrm>
            <a:custGeom>
              <a:avLst/>
              <a:gdLst/>
              <a:ahLst/>
              <a:cxnLst/>
              <a:rect l="0" t="0" r="0" b="0"/>
              <a:pathLst>
                <a:path w="84083" h="14015">
                  <a:moveTo>
                    <a:pt x="0" y="0"/>
                  </a:moveTo>
                  <a:lnTo>
                    <a:pt x="52671" y="11092"/>
                  </a:lnTo>
                  <a:lnTo>
                    <a:pt x="84082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465379" y="4736662"/>
              <a:ext cx="98098" cy="28029"/>
            </a:xfrm>
            <a:custGeom>
              <a:avLst/>
              <a:gdLst/>
              <a:ahLst/>
              <a:cxnLst/>
              <a:rect l="0" t="0" r="0" b="0"/>
              <a:pathLst>
                <a:path w="98098" h="28029">
                  <a:moveTo>
                    <a:pt x="0" y="28028"/>
                  </a:moveTo>
                  <a:lnTo>
                    <a:pt x="56824" y="12783"/>
                  </a:lnTo>
                  <a:lnTo>
                    <a:pt x="980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927834" y="4313483"/>
            <a:ext cx="1583560" cy="451208"/>
            <a:chOff x="5927834" y="4313483"/>
            <a:chExt cx="1583560" cy="451208"/>
          </a:xfrm>
        </p:grpSpPr>
        <p:sp>
          <p:nvSpPr>
            <p:cNvPr id="82" name="Freeform 81"/>
            <p:cNvSpPr/>
            <p:nvPr/>
          </p:nvSpPr>
          <p:spPr>
            <a:xfrm>
              <a:off x="5927834" y="4470400"/>
              <a:ext cx="56057" cy="182180"/>
            </a:xfrm>
            <a:custGeom>
              <a:avLst/>
              <a:gdLst/>
              <a:ahLst/>
              <a:cxnLst/>
              <a:rect l="0" t="0" r="0" b="0"/>
              <a:pathLst>
                <a:path w="56057" h="182180">
                  <a:moveTo>
                    <a:pt x="56056" y="0"/>
                  </a:moveTo>
                  <a:lnTo>
                    <a:pt x="29719" y="60976"/>
                  </a:lnTo>
                  <a:lnTo>
                    <a:pt x="14515" y="113569"/>
                  </a:lnTo>
                  <a:lnTo>
                    <a:pt x="4302" y="156141"/>
                  </a:lnTo>
                  <a:lnTo>
                    <a:pt x="0" y="1821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035419" y="4414345"/>
              <a:ext cx="186706" cy="184986"/>
            </a:xfrm>
            <a:custGeom>
              <a:avLst/>
              <a:gdLst/>
              <a:ahLst/>
              <a:cxnLst/>
              <a:rect l="0" t="0" r="0" b="0"/>
              <a:pathLst>
                <a:path w="186706" h="184986">
                  <a:moveTo>
                    <a:pt x="102622" y="0"/>
                  </a:moveTo>
                  <a:lnTo>
                    <a:pt x="81804" y="23933"/>
                  </a:lnTo>
                  <a:lnTo>
                    <a:pt x="56930" y="76181"/>
                  </a:lnTo>
                  <a:lnTo>
                    <a:pt x="22490" y="138577"/>
                  </a:lnTo>
                  <a:lnTo>
                    <a:pt x="0" y="184985"/>
                  </a:lnTo>
                  <a:lnTo>
                    <a:pt x="1476" y="172008"/>
                  </a:lnTo>
                  <a:lnTo>
                    <a:pt x="18501" y="144564"/>
                  </a:lnTo>
                  <a:lnTo>
                    <a:pt x="50708" y="116709"/>
                  </a:lnTo>
                  <a:lnTo>
                    <a:pt x="89835" y="96172"/>
                  </a:lnTo>
                  <a:lnTo>
                    <a:pt x="117182" y="93608"/>
                  </a:lnTo>
                  <a:lnTo>
                    <a:pt x="131014" y="95104"/>
                  </a:lnTo>
                  <a:lnTo>
                    <a:pt x="141792" y="100773"/>
                  </a:lnTo>
                  <a:lnTo>
                    <a:pt x="157920" y="119528"/>
                  </a:lnTo>
                  <a:lnTo>
                    <a:pt x="186705" y="1681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152055" y="4344276"/>
              <a:ext cx="168167" cy="420415"/>
            </a:xfrm>
            <a:custGeom>
              <a:avLst/>
              <a:gdLst/>
              <a:ahLst/>
              <a:cxnLst/>
              <a:rect l="0" t="0" r="0" b="0"/>
              <a:pathLst>
                <a:path w="168167" h="420415">
                  <a:moveTo>
                    <a:pt x="168166" y="0"/>
                  </a:moveTo>
                  <a:lnTo>
                    <a:pt x="148769" y="49884"/>
                  </a:lnTo>
                  <a:lnTo>
                    <a:pt x="123158" y="110891"/>
                  </a:lnTo>
                  <a:lnTo>
                    <a:pt x="103105" y="167925"/>
                  </a:lnTo>
                  <a:lnTo>
                    <a:pt x="84149" y="224173"/>
                  </a:lnTo>
                  <a:lnTo>
                    <a:pt x="65411" y="280266"/>
                  </a:lnTo>
                  <a:lnTo>
                    <a:pt x="43949" y="337193"/>
                  </a:lnTo>
                  <a:lnTo>
                    <a:pt x="11911" y="399131"/>
                  </a:lnTo>
                  <a:lnTo>
                    <a:pt x="0" y="4204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418317" y="4358290"/>
              <a:ext cx="56056" cy="280277"/>
            </a:xfrm>
            <a:custGeom>
              <a:avLst/>
              <a:gdLst/>
              <a:ahLst/>
              <a:cxnLst/>
              <a:rect l="0" t="0" r="0" b="0"/>
              <a:pathLst>
                <a:path w="56056" h="280277">
                  <a:moveTo>
                    <a:pt x="56055" y="0"/>
                  </a:moveTo>
                  <a:lnTo>
                    <a:pt x="54498" y="54383"/>
                  </a:lnTo>
                  <a:lnTo>
                    <a:pt x="44868" y="108327"/>
                  </a:lnTo>
                  <a:lnTo>
                    <a:pt x="30595" y="162200"/>
                  </a:lnTo>
                  <a:lnTo>
                    <a:pt x="10449" y="209996"/>
                  </a:lnTo>
                  <a:lnTo>
                    <a:pt x="2064" y="264548"/>
                  </a:lnTo>
                  <a:lnTo>
                    <a:pt x="0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362262" y="4554483"/>
              <a:ext cx="140139" cy="14015"/>
            </a:xfrm>
            <a:custGeom>
              <a:avLst/>
              <a:gdLst/>
              <a:ahLst/>
              <a:cxnLst/>
              <a:rect l="0" t="0" r="0" b="0"/>
              <a:pathLst>
                <a:path w="140139" h="14015">
                  <a:moveTo>
                    <a:pt x="0" y="14014"/>
                  </a:moveTo>
                  <a:lnTo>
                    <a:pt x="46309" y="4383"/>
                  </a:lnTo>
                  <a:lnTo>
                    <a:pt x="100572" y="1298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740634" y="4316248"/>
              <a:ext cx="98098" cy="364360"/>
            </a:xfrm>
            <a:custGeom>
              <a:avLst/>
              <a:gdLst/>
              <a:ahLst/>
              <a:cxnLst/>
              <a:rect l="0" t="0" r="0" b="0"/>
              <a:pathLst>
                <a:path w="98098" h="364360">
                  <a:moveTo>
                    <a:pt x="98097" y="0"/>
                  </a:moveTo>
                  <a:lnTo>
                    <a:pt x="82853" y="60977"/>
                  </a:lnTo>
                  <a:lnTo>
                    <a:pt x="65553" y="117721"/>
                  </a:lnTo>
                  <a:lnTo>
                    <a:pt x="44856" y="175538"/>
                  </a:lnTo>
                  <a:lnTo>
                    <a:pt x="28861" y="230558"/>
                  </a:lnTo>
                  <a:lnTo>
                    <a:pt x="18414" y="292015"/>
                  </a:lnTo>
                  <a:lnTo>
                    <a:pt x="11166" y="337214"/>
                  </a:lnTo>
                  <a:lnTo>
                    <a:pt x="0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942556" y="4313483"/>
              <a:ext cx="148425" cy="376213"/>
            </a:xfrm>
            <a:custGeom>
              <a:avLst/>
              <a:gdLst/>
              <a:ahLst/>
              <a:cxnLst/>
              <a:rect l="0" t="0" r="0" b="0"/>
              <a:pathLst>
                <a:path w="148425" h="376213">
                  <a:moveTo>
                    <a:pt x="148424" y="72834"/>
                  </a:moveTo>
                  <a:lnTo>
                    <a:pt x="135679" y="40827"/>
                  </a:lnTo>
                  <a:lnTo>
                    <a:pt x="121479" y="21758"/>
                  </a:lnTo>
                  <a:lnTo>
                    <a:pt x="88537" y="953"/>
                  </a:lnTo>
                  <a:lnTo>
                    <a:pt x="75800" y="0"/>
                  </a:lnTo>
                  <a:lnTo>
                    <a:pt x="49192" y="7246"/>
                  </a:lnTo>
                  <a:lnTo>
                    <a:pt x="15389" y="28833"/>
                  </a:lnTo>
                  <a:lnTo>
                    <a:pt x="3657" y="54316"/>
                  </a:lnTo>
                  <a:lnTo>
                    <a:pt x="0" y="84846"/>
                  </a:lnTo>
                  <a:lnTo>
                    <a:pt x="3565" y="113986"/>
                  </a:lnTo>
                  <a:lnTo>
                    <a:pt x="21765" y="156653"/>
                  </a:lnTo>
                  <a:lnTo>
                    <a:pt x="75977" y="215860"/>
                  </a:lnTo>
                  <a:lnTo>
                    <a:pt x="115255" y="277037"/>
                  </a:lnTo>
                  <a:lnTo>
                    <a:pt x="121744" y="312552"/>
                  </a:lnTo>
                  <a:lnTo>
                    <a:pt x="117880" y="345984"/>
                  </a:lnTo>
                  <a:lnTo>
                    <a:pt x="105783" y="371223"/>
                  </a:lnTo>
                  <a:lnTo>
                    <a:pt x="96640" y="376085"/>
                  </a:lnTo>
                  <a:lnTo>
                    <a:pt x="85874" y="376212"/>
                  </a:lnTo>
                  <a:lnTo>
                    <a:pt x="74024" y="373183"/>
                  </a:lnTo>
                  <a:lnTo>
                    <a:pt x="64568" y="366492"/>
                  </a:lnTo>
                  <a:lnTo>
                    <a:pt x="49909" y="346601"/>
                  </a:lnTo>
                  <a:lnTo>
                    <a:pt x="40341" y="294261"/>
                  </a:lnTo>
                  <a:lnTo>
                    <a:pt x="44945" y="236885"/>
                  </a:lnTo>
                  <a:lnTo>
                    <a:pt x="56172" y="180438"/>
                  </a:lnTo>
                  <a:lnTo>
                    <a:pt x="76799" y="139146"/>
                  </a:lnTo>
                  <a:lnTo>
                    <a:pt x="120396" y="86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343228" y="4400331"/>
              <a:ext cx="140139" cy="14015"/>
            </a:xfrm>
            <a:custGeom>
              <a:avLst/>
              <a:gdLst/>
              <a:ahLst/>
              <a:cxnLst/>
              <a:rect l="0" t="0" r="0" b="0"/>
              <a:pathLst>
                <a:path w="140139" h="14015">
                  <a:moveTo>
                    <a:pt x="0" y="0"/>
                  </a:moveTo>
                  <a:lnTo>
                    <a:pt x="56823" y="4152"/>
                  </a:lnTo>
                  <a:lnTo>
                    <a:pt x="98324" y="11092"/>
                  </a:lnTo>
                  <a:lnTo>
                    <a:pt x="140138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329214" y="4515297"/>
              <a:ext cx="182180" cy="25173"/>
            </a:xfrm>
            <a:custGeom>
              <a:avLst/>
              <a:gdLst/>
              <a:ahLst/>
              <a:cxnLst/>
              <a:rect l="0" t="0" r="0" b="0"/>
              <a:pathLst>
                <a:path w="182180" h="25173">
                  <a:moveTo>
                    <a:pt x="0" y="11158"/>
                  </a:moveTo>
                  <a:lnTo>
                    <a:pt x="46309" y="1527"/>
                  </a:lnTo>
                  <a:lnTo>
                    <a:pt x="103686" y="0"/>
                  </a:lnTo>
                  <a:lnTo>
                    <a:pt x="148541" y="8717"/>
                  </a:lnTo>
                  <a:lnTo>
                    <a:pt x="182179" y="251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637518" y="4232166"/>
            <a:ext cx="448441" cy="406401"/>
            <a:chOff x="7637518" y="4232166"/>
            <a:chExt cx="448441" cy="406401"/>
          </a:xfrm>
        </p:grpSpPr>
        <p:sp>
          <p:nvSpPr>
            <p:cNvPr id="92" name="Freeform 91"/>
            <p:cNvSpPr/>
            <p:nvPr/>
          </p:nvSpPr>
          <p:spPr>
            <a:xfrm>
              <a:off x="7637518" y="4232166"/>
              <a:ext cx="175824" cy="406401"/>
            </a:xfrm>
            <a:custGeom>
              <a:avLst/>
              <a:gdLst/>
              <a:ahLst/>
              <a:cxnLst/>
              <a:rect l="0" t="0" r="0" b="0"/>
              <a:pathLst>
                <a:path w="175824" h="406401">
                  <a:moveTo>
                    <a:pt x="126124" y="0"/>
                  </a:moveTo>
                  <a:lnTo>
                    <a:pt x="148442" y="7439"/>
                  </a:lnTo>
                  <a:lnTo>
                    <a:pt x="156573" y="15859"/>
                  </a:lnTo>
                  <a:lnTo>
                    <a:pt x="169760" y="41823"/>
                  </a:lnTo>
                  <a:lnTo>
                    <a:pt x="172508" y="69971"/>
                  </a:lnTo>
                  <a:lnTo>
                    <a:pt x="166981" y="99610"/>
                  </a:lnTo>
                  <a:lnTo>
                    <a:pt x="146361" y="148198"/>
                  </a:lnTo>
                  <a:lnTo>
                    <a:pt x="129409" y="172786"/>
                  </a:lnTo>
                  <a:lnTo>
                    <a:pt x="107341" y="189942"/>
                  </a:lnTo>
                  <a:lnTo>
                    <a:pt x="94917" y="196697"/>
                  </a:lnTo>
                  <a:lnTo>
                    <a:pt x="89748" y="198086"/>
                  </a:lnTo>
                  <a:lnTo>
                    <a:pt x="89417" y="195897"/>
                  </a:lnTo>
                  <a:lnTo>
                    <a:pt x="92309" y="191325"/>
                  </a:lnTo>
                  <a:lnTo>
                    <a:pt x="112133" y="186244"/>
                  </a:lnTo>
                  <a:lnTo>
                    <a:pt x="126138" y="184889"/>
                  </a:lnTo>
                  <a:lnTo>
                    <a:pt x="150005" y="191688"/>
                  </a:lnTo>
                  <a:lnTo>
                    <a:pt x="160729" y="197860"/>
                  </a:lnTo>
                  <a:lnTo>
                    <a:pt x="167879" y="208204"/>
                  </a:lnTo>
                  <a:lnTo>
                    <a:pt x="175823" y="236306"/>
                  </a:lnTo>
                  <a:lnTo>
                    <a:pt x="171050" y="269557"/>
                  </a:lnTo>
                  <a:lnTo>
                    <a:pt x="156990" y="303539"/>
                  </a:lnTo>
                  <a:lnTo>
                    <a:pt x="122812" y="347376"/>
                  </a:lnTo>
                  <a:lnTo>
                    <a:pt x="81544" y="379223"/>
                  </a:lnTo>
                  <a:lnTo>
                    <a:pt x="25046" y="400570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917301" y="4246179"/>
              <a:ext cx="168658" cy="280277"/>
            </a:xfrm>
            <a:custGeom>
              <a:avLst/>
              <a:gdLst/>
              <a:ahLst/>
              <a:cxnLst/>
              <a:rect l="0" t="0" r="0" b="0"/>
              <a:pathLst>
                <a:path w="168658" h="280277">
                  <a:moveTo>
                    <a:pt x="56547" y="0"/>
                  </a:moveTo>
                  <a:lnTo>
                    <a:pt x="78866" y="14879"/>
                  </a:lnTo>
                  <a:lnTo>
                    <a:pt x="107624" y="53890"/>
                  </a:lnTo>
                  <a:lnTo>
                    <a:pt x="120989" y="112334"/>
                  </a:lnTo>
                  <a:lnTo>
                    <a:pt x="117510" y="164079"/>
                  </a:lnTo>
                  <a:lnTo>
                    <a:pt x="99178" y="208996"/>
                  </a:lnTo>
                  <a:lnTo>
                    <a:pt x="74023" y="244450"/>
                  </a:lnTo>
                  <a:lnTo>
                    <a:pt x="39407" y="274678"/>
                  </a:lnTo>
                  <a:lnTo>
                    <a:pt x="27992" y="278101"/>
                  </a:lnTo>
                  <a:lnTo>
                    <a:pt x="17269" y="277269"/>
                  </a:lnTo>
                  <a:lnTo>
                    <a:pt x="7005" y="273600"/>
                  </a:lnTo>
                  <a:lnTo>
                    <a:pt x="1720" y="263369"/>
                  </a:lnTo>
                  <a:lnTo>
                    <a:pt x="0" y="231239"/>
                  </a:lnTo>
                  <a:lnTo>
                    <a:pt x="8578" y="203465"/>
                  </a:lnTo>
                  <a:lnTo>
                    <a:pt x="24328" y="180740"/>
                  </a:lnTo>
                  <a:lnTo>
                    <a:pt x="46898" y="160260"/>
                  </a:lnTo>
                  <a:lnTo>
                    <a:pt x="59457" y="155110"/>
                  </a:lnTo>
                  <a:lnTo>
                    <a:pt x="85869" y="153540"/>
                  </a:lnTo>
                  <a:lnTo>
                    <a:pt x="109025" y="162184"/>
                  </a:lnTo>
                  <a:lnTo>
                    <a:pt x="129698" y="177964"/>
                  </a:lnTo>
                  <a:lnTo>
                    <a:pt x="149266" y="200548"/>
                  </a:lnTo>
                  <a:lnTo>
                    <a:pt x="160039" y="230309"/>
                  </a:lnTo>
                  <a:lnTo>
                    <a:pt x="168657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616058" y="4393606"/>
            <a:ext cx="1260743" cy="909121"/>
            <a:chOff x="3616058" y="4393606"/>
            <a:chExt cx="1260743" cy="909121"/>
          </a:xfrm>
        </p:grpSpPr>
        <p:sp>
          <p:nvSpPr>
            <p:cNvPr id="95" name="Freeform 94"/>
            <p:cNvSpPr/>
            <p:nvPr/>
          </p:nvSpPr>
          <p:spPr>
            <a:xfrm>
              <a:off x="4190124" y="4901137"/>
              <a:ext cx="178489" cy="401590"/>
            </a:xfrm>
            <a:custGeom>
              <a:avLst/>
              <a:gdLst/>
              <a:ahLst/>
              <a:cxnLst/>
              <a:rect l="0" t="0" r="0" b="0"/>
              <a:pathLst>
                <a:path w="178489" h="401590">
                  <a:moveTo>
                    <a:pt x="70069" y="17704"/>
                  </a:moveTo>
                  <a:lnTo>
                    <a:pt x="84948" y="2826"/>
                  </a:lnTo>
                  <a:lnTo>
                    <a:pt x="94002" y="0"/>
                  </a:lnTo>
                  <a:lnTo>
                    <a:pt x="116519" y="1012"/>
                  </a:lnTo>
                  <a:lnTo>
                    <a:pt x="155458" y="17776"/>
                  </a:lnTo>
                  <a:lnTo>
                    <a:pt x="164365" y="28652"/>
                  </a:lnTo>
                  <a:lnTo>
                    <a:pt x="174262" y="57345"/>
                  </a:lnTo>
                  <a:lnTo>
                    <a:pt x="172394" y="101076"/>
                  </a:lnTo>
                  <a:lnTo>
                    <a:pt x="157588" y="129499"/>
                  </a:lnTo>
                  <a:lnTo>
                    <a:pt x="117461" y="178368"/>
                  </a:lnTo>
                  <a:lnTo>
                    <a:pt x="109449" y="180869"/>
                  </a:lnTo>
                  <a:lnTo>
                    <a:pt x="102551" y="177865"/>
                  </a:lnTo>
                  <a:lnTo>
                    <a:pt x="96395" y="171191"/>
                  </a:lnTo>
                  <a:lnTo>
                    <a:pt x="98519" y="165184"/>
                  </a:lnTo>
                  <a:lnTo>
                    <a:pt x="117489" y="154358"/>
                  </a:lnTo>
                  <a:lnTo>
                    <a:pt x="128153" y="153962"/>
                  </a:lnTo>
                  <a:lnTo>
                    <a:pt x="148306" y="161827"/>
                  </a:lnTo>
                  <a:lnTo>
                    <a:pt x="163491" y="179856"/>
                  </a:lnTo>
                  <a:lnTo>
                    <a:pt x="173874" y="204996"/>
                  </a:lnTo>
                  <a:lnTo>
                    <a:pt x="178488" y="236931"/>
                  </a:lnTo>
                  <a:lnTo>
                    <a:pt x="172234" y="267733"/>
                  </a:lnTo>
                  <a:lnTo>
                    <a:pt x="142845" y="325569"/>
                  </a:lnTo>
                  <a:lnTo>
                    <a:pt x="108760" y="360480"/>
                  </a:lnTo>
                  <a:lnTo>
                    <a:pt x="55394" y="388988"/>
                  </a:lnTo>
                  <a:lnTo>
                    <a:pt x="18489" y="401589"/>
                  </a:lnTo>
                  <a:lnTo>
                    <a:pt x="12326" y="401309"/>
                  </a:lnTo>
                  <a:lnTo>
                    <a:pt x="0" y="3960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441897" y="4897388"/>
              <a:ext cx="182656" cy="339805"/>
            </a:xfrm>
            <a:custGeom>
              <a:avLst/>
              <a:gdLst/>
              <a:ahLst/>
              <a:cxnLst/>
              <a:rect l="0" t="0" r="0" b="0"/>
              <a:pathLst>
                <a:path w="182656" h="339805">
                  <a:moveTo>
                    <a:pt x="42517" y="7440"/>
                  </a:moveTo>
                  <a:lnTo>
                    <a:pt x="64835" y="0"/>
                  </a:lnTo>
                  <a:lnTo>
                    <a:pt x="74524" y="923"/>
                  </a:lnTo>
                  <a:lnTo>
                    <a:pt x="93593" y="10252"/>
                  </a:lnTo>
                  <a:lnTo>
                    <a:pt x="108297" y="28932"/>
                  </a:lnTo>
                  <a:lnTo>
                    <a:pt x="130424" y="78986"/>
                  </a:lnTo>
                  <a:lnTo>
                    <a:pt x="137594" y="134866"/>
                  </a:lnTo>
                  <a:lnTo>
                    <a:pt x="124840" y="193292"/>
                  </a:lnTo>
                  <a:lnTo>
                    <a:pt x="101338" y="250050"/>
                  </a:lnTo>
                  <a:lnTo>
                    <a:pt x="63940" y="312282"/>
                  </a:lnTo>
                  <a:lnTo>
                    <a:pt x="39581" y="335485"/>
                  </a:lnTo>
                  <a:lnTo>
                    <a:pt x="28103" y="339804"/>
                  </a:lnTo>
                  <a:lnTo>
                    <a:pt x="17337" y="339569"/>
                  </a:lnTo>
                  <a:lnTo>
                    <a:pt x="7045" y="336298"/>
                  </a:lnTo>
                  <a:lnTo>
                    <a:pt x="1741" y="327890"/>
                  </a:lnTo>
                  <a:lnTo>
                    <a:pt x="0" y="301937"/>
                  </a:lnTo>
                  <a:lnTo>
                    <a:pt x="8568" y="277946"/>
                  </a:lnTo>
                  <a:lnTo>
                    <a:pt x="15213" y="267189"/>
                  </a:lnTo>
                  <a:lnTo>
                    <a:pt x="35053" y="251084"/>
                  </a:lnTo>
                  <a:lnTo>
                    <a:pt x="60999" y="240293"/>
                  </a:lnTo>
                  <a:lnTo>
                    <a:pt x="93292" y="235497"/>
                  </a:lnTo>
                  <a:lnTo>
                    <a:pt x="120101" y="241670"/>
                  </a:lnTo>
                  <a:lnTo>
                    <a:pt x="131609" y="247676"/>
                  </a:lnTo>
                  <a:lnTo>
                    <a:pt x="148550" y="266806"/>
                  </a:lnTo>
                  <a:lnTo>
                    <a:pt x="182655" y="329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616058" y="4708634"/>
              <a:ext cx="195695" cy="167635"/>
            </a:xfrm>
            <a:custGeom>
              <a:avLst/>
              <a:gdLst/>
              <a:ahLst/>
              <a:cxnLst/>
              <a:rect l="0" t="0" r="0" b="0"/>
              <a:pathLst>
                <a:path w="195695" h="167635">
                  <a:moveTo>
                    <a:pt x="125625" y="0"/>
                  </a:moveTo>
                  <a:lnTo>
                    <a:pt x="145130" y="58516"/>
                  </a:lnTo>
                  <a:lnTo>
                    <a:pt x="174345" y="112597"/>
                  </a:lnTo>
                  <a:lnTo>
                    <a:pt x="191915" y="140355"/>
                  </a:lnTo>
                  <a:lnTo>
                    <a:pt x="193175" y="146511"/>
                  </a:lnTo>
                  <a:lnTo>
                    <a:pt x="189343" y="147501"/>
                  </a:lnTo>
                  <a:lnTo>
                    <a:pt x="135400" y="129920"/>
                  </a:lnTo>
                  <a:lnTo>
                    <a:pt x="85615" y="118080"/>
                  </a:lnTo>
                  <a:lnTo>
                    <a:pt x="49711" y="114764"/>
                  </a:lnTo>
                  <a:lnTo>
                    <a:pt x="21297" y="121594"/>
                  </a:lnTo>
                  <a:lnTo>
                    <a:pt x="9361" y="127775"/>
                  </a:lnTo>
                  <a:lnTo>
                    <a:pt x="2960" y="136568"/>
                  </a:lnTo>
                  <a:lnTo>
                    <a:pt x="250" y="147100"/>
                  </a:lnTo>
                  <a:lnTo>
                    <a:pt x="0" y="158793"/>
                  </a:lnTo>
                  <a:lnTo>
                    <a:pt x="6062" y="165032"/>
                  </a:lnTo>
                  <a:lnTo>
                    <a:pt x="16332" y="167634"/>
                  </a:lnTo>
                  <a:lnTo>
                    <a:pt x="44352" y="164815"/>
                  </a:lnTo>
                  <a:lnTo>
                    <a:pt x="92028" y="145720"/>
                  </a:lnTo>
                  <a:lnTo>
                    <a:pt x="155072" y="102273"/>
                  </a:lnTo>
                  <a:lnTo>
                    <a:pt x="195694" y="84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907083" y="4589085"/>
              <a:ext cx="142904" cy="287716"/>
            </a:xfrm>
            <a:custGeom>
              <a:avLst/>
              <a:gdLst/>
              <a:ahLst/>
              <a:cxnLst/>
              <a:rect l="0" t="0" r="0" b="0"/>
              <a:pathLst>
                <a:path w="142904" h="287716">
                  <a:moveTo>
                    <a:pt x="72834" y="7439"/>
                  </a:moveTo>
                  <a:lnTo>
                    <a:pt x="50516" y="0"/>
                  </a:lnTo>
                  <a:lnTo>
                    <a:pt x="40827" y="922"/>
                  </a:lnTo>
                  <a:lnTo>
                    <a:pt x="21758" y="10252"/>
                  </a:lnTo>
                  <a:lnTo>
                    <a:pt x="7054" y="28932"/>
                  </a:lnTo>
                  <a:lnTo>
                    <a:pt x="953" y="40452"/>
                  </a:lnTo>
                  <a:lnTo>
                    <a:pt x="0" y="52804"/>
                  </a:lnTo>
                  <a:lnTo>
                    <a:pt x="7246" y="78985"/>
                  </a:lnTo>
                  <a:lnTo>
                    <a:pt x="38829" y="124224"/>
                  </a:lnTo>
                  <a:lnTo>
                    <a:pt x="94481" y="182795"/>
                  </a:lnTo>
                  <a:lnTo>
                    <a:pt x="122035" y="233080"/>
                  </a:lnTo>
                  <a:lnTo>
                    <a:pt x="142903" y="287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909848" y="4750676"/>
              <a:ext cx="126125" cy="70070"/>
            </a:xfrm>
            <a:custGeom>
              <a:avLst/>
              <a:gdLst/>
              <a:ahLst/>
              <a:cxnLst/>
              <a:rect l="0" t="0" r="0" b="0"/>
              <a:pathLst>
                <a:path w="126125" h="70070">
                  <a:moveTo>
                    <a:pt x="0" y="70069"/>
                  </a:moveTo>
                  <a:lnTo>
                    <a:pt x="23933" y="49250"/>
                  </a:lnTo>
                  <a:lnTo>
                    <a:pt x="85389" y="23690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120055" y="4596524"/>
              <a:ext cx="70070" cy="152391"/>
            </a:xfrm>
            <a:custGeom>
              <a:avLst/>
              <a:gdLst/>
              <a:ahLst/>
              <a:cxnLst/>
              <a:rect l="0" t="0" r="0" b="0"/>
              <a:pathLst>
                <a:path w="70070" h="152391">
                  <a:moveTo>
                    <a:pt x="0" y="98097"/>
                  </a:moveTo>
                  <a:lnTo>
                    <a:pt x="41578" y="152390"/>
                  </a:lnTo>
                  <a:lnTo>
                    <a:pt x="36126" y="147659"/>
                  </a:lnTo>
                  <a:lnTo>
                    <a:pt x="22988" y="120049"/>
                  </a:lnTo>
                  <a:lnTo>
                    <a:pt x="22155" y="95396"/>
                  </a:lnTo>
                  <a:lnTo>
                    <a:pt x="34307" y="41508"/>
                  </a:lnTo>
                  <a:lnTo>
                    <a:pt x="46908" y="22081"/>
                  </a:lnTo>
                  <a:lnTo>
                    <a:pt x="70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297796" y="4568497"/>
              <a:ext cx="172605" cy="153944"/>
            </a:xfrm>
            <a:custGeom>
              <a:avLst/>
              <a:gdLst/>
              <a:ahLst/>
              <a:cxnLst/>
              <a:rect l="0" t="0" r="0" b="0"/>
              <a:pathLst>
                <a:path w="172605" h="153944">
                  <a:moveTo>
                    <a:pt x="74507" y="0"/>
                  </a:moveTo>
                  <a:lnTo>
                    <a:pt x="52189" y="7439"/>
                  </a:lnTo>
                  <a:lnTo>
                    <a:pt x="32927" y="23548"/>
                  </a:lnTo>
                  <a:lnTo>
                    <a:pt x="8727" y="58880"/>
                  </a:lnTo>
                  <a:lnTo>
                    <a:pt x="2626" y="71952"/>
                  </a:lnTo>
                  <a:lnTo>
                    <a:pt x="0" y="103085"/>
                  </a:lnTo>
                  <a:lnTo>
                    <a:pt x="1479" y="120107"/>
                  </a:lnTo>
                  <a:lnTo>
                    <a:pt x="7137" y="133012"/>
                  </a:lnTo>
                  <a:lnTo>
                    <a:pt x="25880" y="151504"/>
                  </a:lnTo>
                  <a:lnTo>
                    <a:pt x="37418" y="153943"/>
                  </a:lnTo>
                  <a:lnTo>
                    <a:pt x="62694" y="148350"/>
                  </a:lnTo>
                  <a:lnTo>
                    <a:pt x="72860" y="140941"/>
                  </a:lnTo>
                  <a:lnTo>
                    <a:pt x="88308" y="120252"/>
                  </a:lnTo>
                  <a:lnTo>
                    <a:pt x="92060" y="95487"/>
                  </a:lnTo>
                  <a:lnTo>
                    <a:pt x="90880" y="82343"/>
                  </a:lnTo>
                  <a:lnTo>
                    <a:pt x="94765" y="75137"/>
                  </a:lnTo>
                  <a:lnTo>
                    <a:pt x="102027" y="71891"/>
                  </a:lnTo>
                  <a:lnTo>
                    <a:pt x="111538" y="71283"/>
                  </a:lnTo>
                  <a:lnTo>
                    <a:pt x="120994" y="75550"/>
                  </a:lnTo>
                  <a:lnTo>
                    <a:pt x="172604" y="1261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470400" y="4471779"/>
              <a:ext cx="196194" cy="171945"/>
            </a:xfrm>
            <a:custGeom>
              <a:avLst/>
              <a:gdLst/>
              <a:ahLst/>
              <a:cxnLst/>
              <a:rect l="0" t="0" r="0" b="0"/>
              <a:pathLst>
                <a:path w="196194" h="171945">
                  <a:moveTo>
                    <a:pt x="0" y="68690"/>
                  </a:moveTo>
                  <a:lnTo>
                    <a:pt x="26944" y="127206"/>
                  </a:lnTo>
                  <a:lnTo>
                    <a:pt x="47133" y="171944"/>
                  </a:lnTo>
                  <a:lnTo>
                    <a:pt x="42685" y="155858"/>
                  </a:lnTo>
                  <a:lnTo>
                    <a:pt x="27232" y="104420"/>
                  </a:lnTo>
                  <a:lnTo>
                    <a:pt x="22826" y="87839"/>
                  </a:lnTo>
                  <a:lnTo>
                    <a:pt x="23003" y="73671"/>
                  </a:lnTo>
                  <a:lnTo>
                    <a:pt x="31504" y="49624"/>
                  </a:lnTo>
                  <a:lnTo>
                    <a:pt x="39688" y="45079"/>
                  </a:lnTo>
                  <a:lnTo>
                    <a:pt x="49815" y="45164"/>
                  </a:lnTo>
                  <a:lnTo>
                    <a:pt x="71967" y="53563"/>
                  </a:lnTo>
                  <a:lnTo>
                    <a:pt x="121088" y="93130"/>
                  </a:lnTo>
                  <a:lnTo>
                    <a:pt x="125881" y="94326"/>
                  </a:lnTo>
                  <a:lnTo>
                    <a:pt x="127519" y="90452"/>
                  </a:lnTo>
                  <a:lnTo>
                    <a:pt x="118960" y="50671"/>
                  </a:lnTo>
                  <a:lnTo>
                    <a:pt x="106701" y="11448"/>
                  </a:lnTo>
                  <a:lnTo>
                    <a:pt x="108504" y="4058"/>
                  </a:lnTo>
                  <a:lnTo>
                    <a:pt x="114377" y="689"/>
                  </a:lnTo>
                  <a:lnTo>
                    <a:pt x="122964" y="0"/>
                  </a:lnTo>
                  <a:lnTo>
                    <a:pt x="140810" y="7538"/>
                  </a:lnTo>
                  <a:lnTo>
                    <a:pt x="149928" y="13908"/>
                  </a:lnTo>
                  <a:lnTo>
                    <a:pt x="164212" y="33443"/>
                  </a:lnTo>
                  <a:lnTo>
                    <a:pt x="196193" y="827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703661" y="4393606"/>
              <a:ext cx="173140" cy="118836"/>
            </a:xfrm>
            <a:custGeom>
              <a:avLst/>
              <a:gdLst/>
              <a:ahLst/>
              <a:cxnLst/>
              <a:rect l="0" t="0" r="0" b="0"/>
              <a:pathLst>
                <a:path w="173140" h="118836">
                  <a:moveTo>
                    <a:pt x="33001" y="118835"/>
                  </a:moveTo>
                  <a:lnTo>
                    <a:pt x="44093" y="68951"/>
                  </a:lnTo>
                  <a:lnTo>
                    <a:pt x="41997" y="22567"/>
                  </a:lnTo>
                  <a:lnTo>
                    <a:pt x="38998" y="7944"/>
                  </a:lnTo>
                  <a:lnTo>
                    <a:pt x="33885" y="1309"/>
                  </a:lnTo>
                  <a:lnTo>
                    <a:pt x="27362" y="0"/>
                  </a:lnTo>
                  <a:lnTo>
                    <a:pt x="19899" y="2242"/>
                  </a:lnTo>
                  <a:lnTo>
                    <a:pt x="7455" y="17189"/>
                  </a:lnTo>
                  <a:lnTo>
                    <a:pt x="1956" y="27715"/>
                  </a:lnTo>
                  <a:lnTo>
                    <a:pt x="0" y="51867"/>
                  </a:lnTo>
                  <a:lnTo>
                    <a:pt x="5877" y="76615"/>
                  </a:lnTo>
                  <a:lnTo>
                    <a:pt x="18870" y="97994"/>
                  </a:lnTo>
                  <a:lnTo>
                    <a:pt x="29809" y="104942"/>
                  </a:lnTo>
                  <a:lnTo>
                    <a:pt x="58572" y="112660"/>
                  </a:lnTo>
                  <a:lnTo>
                    <a:pt x="87964" y="107786"/>
                  </a:lnTo>
                  <a:lnTo>
                    <a:pt x="126622" y="87534"/>
                  </a:lnTo>
                  <a:lnTo>
                    <a:pt x="153647" y="70115"/>
                  </a:lnTo>
                  <a:lnTo>
                    <a:pt x="173139" y="6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026429" y="8451532"/>
            <a:ext cx="4663172" cy="420952"/>
            <a:chOff x="1026429" y="8451532"/>
            <a:chExt cx="4663172" cy="420952"/>
          </a:xfrm>
        </p:grpSpPr>
        <p:sp>
          <p:nvSpPr>
            <p:cNvPr id="105" name="Freeform 104"/>
            <p:cNvSpPr/>
            <p:nvPr/>
          </p:nvSpPr>
          <p:spPr>
            <a:xfrm>
              <a:off x="1026429" y="8537207"/>
              <a:ext cx="725296" cy="335277"/>
            </a:xfrm>
            <a:custGeom>
              <a:avLst/>
              <a:gdLst/>
              <a:ahLst/>
              <a:cxnLst/>
              <a:rect l="0" t="0" r="0" b="0"/>
              <a:pathLst>
                <a:path w="725296" h="335277">
                  <a:moveTo>
                    <a:pt x="66647" y="12959"/>
                  </a:moveTo>
                  <a:lnTo>
                    <a:pt x="40311" y="69782"/>
                  </a:lnTo>
                  <a:lnTo>
                    <a:pt x="20268" y="125221"/>
                  </a:lnTo>
                  <a:lnTo>
                    <a:pt x="2872" y="182710"/>
                  </a:lnTo>
                  <a:lnTo>
                    <a:pt x="0" y="232805"/>
                  </a:lnTo>
                  <a:lnTo>
                    <a:pt x="4846" y="263263"/>
                  </a:lnTo>
                  <a:lnTo>
                    <a:pt x="16343" y="288218"/>
                  </a:lnTo>
                  <a:lnTo>
                    <a:pt x="23768" y="299233"/>
                  </a:lnTo>
                  <a:lnTo>
                    <a:pt x="33390" y="305018"/>
                  </a:lnTo>
                  <a:lnTo>
                    <a:pt x="56537" y="307296"/>
                  </a:lnTo>
                  <a:lnTo>
                    <a:pt x="95831" y="292384"/>
                  </a:lnTo>
                  <a:lnTo>
                    <a:pt x="149652" y="239374"/>
                  </a:lnTo>
                  <a:lnTo>
                    <a:pt x="159354" y="229300"/>
                  </a:lnTo>
                  <a:lnTo>
                    <a:pt x="180447" y="177924"/>
                  </a:lnTo>
                  <a:lnTo>
                    <a:pt x="203998" y="120834"/>
                  </a:lnTo>
                  <a:lnTo>
                    <a:pt x="223260" y="64472"/>
                  </a:lnTo>
                  <a:lnTo>
                    <a:pt x="238829" y="8326"/>
                  </a:lnTo>
                  <a:lnTo>
                    <a:pt x="243718" y="528"/>
                  </a:lnTo>
                  <a:lnTo>
                    <a:pt x="248535" y="0"/>
                  </a:lnTo>
                  <a:lnTo>
                    <a:pt x="253303" y="4320"/>
                  </a:lnTo>
                  <a:lnTo>
                    <a:pt x="254449" y="29880"/>
                  </a:lnTo>
                  <a:lnTo>
                    <a:pt x="246340" y="79737"/>
                  </a:lnTo>
                  <a:lnTo>
                    <a:pt x="229650" y="138432"/>
                  </a:lnTo>
                  <a:lnTo>
                    <a:pt x="211359" y="198123"/>
                  </a:lnTo>
                  <a:lnTo>
                    <a:pt x="200528" y="256403"/>
                  </a:lnTo>
                  <a:lnTo>
                    <a:pt x="202966" y="289321"/>
                  </a:lnTo>
                  <a:lnTo>
                    <a:pt x="210467" y="301525"/>
                  </a:lnTo>
                  <a:lnTo>
                    <a:pt x="235411" y="319238"/>
                  </a:lnTo>
                  <a:lnTo>
                    <a:pt x="267258" y="323996"/>
                  </a:lnTo>
                  <a:lnTo>
                    <a:pt x="300617" y="319362"/>
                  </a:lnTo>
                  <a:lnTo>
                    <a:pt x="347216" y="299247"/>
                  </a:lnTo>
                  <a:lnTo>
                    <a:pt x="409668" y="264549"/>
                  </a:lnTo>
                  <a:lnTo>
                    <a:pt x="465854" y="216850"/>
                  </a:lnTo>
                  <a:lnTo>
                    <a:pt x="510708" y="177695"/>
                  </a:lnTo>
                  <a:lnTo>
                    <a:pt x="543548" y="128897"/>
                  </a:lnTo>
                  <a:lnTo>
                    <a:pt x="557841" y="98743"/>
                  </a:lnTo>
                  <a:lnTo>
                    <a:pt x="559161" y="85719"/>
                  </a:lnTo>
                  <a:lnTo>
                    <a:pt x="552323" y="62943"/>
                  </a:lnTo>
                  <a:lnTo>
                    <a:pt x="543026" y="57182"/>
                  </a:lnTo>
                  <a:lnTo>
                    <a:pt x="516086" y="54931"/>
                  </a:lnTo>
                  <a:lnTo>
                    <a:pt x="473343" y="69858"/>
                  </a:lnTo>
                  <a:lnTo>
                    <a:pt x="438533" y="94004"/>
                  </a:lnTo>
                  <a:lnTo>
                    <a:pt x="434466" y="104359"/>
                  </a:lnTo>
                  <a:lnTo>
                    <a:pt x="434870" y="115934"/>
                  </a:lnTo>
                  <a:lnTo>
                    <a:pt x="443623" y="139694"/>
                  </a:lnTo>
                  <a:lnTo>
                    <a:pt x="493987" y="201010"/>
                  </a:lnTo>
                  <a:lnTo>
                    <a:pt x="550602" y="258541"/>
                  </a:lnTo>
                  <a:lnTo>
                    <a:pt x="555892" y="270105"/>
                  </a:lnTo>
                  <a:lnTo>
                    <a:pt x="557618" y="295411"/>
                  </a:lnTo>
                  <a:lnTo>
                    <a:pt x="552784" y="305585"/>
                  </a:lnTo>
                  <a:lnTo>
                    <a:pt x="534956" y="321042"/>
                  </a:lnTo>
                  <a:lnTo>
                    <a:pt x="491217" y="331059"/>
                  </a:lnTo>
                  <a:lnTo>
                    <a:pt x="460881" y="325097"/>
                  </a:lnTo>
                  <a:lnTo>
                    <a:pt x="403343" y="303335"/>
                  </a:lnTo>
                  <a:lnTo>
                    <a:pt x="361045" y="288788"/>
                  </a:lnTo>
                  <a:lnTo>
                    <a:pt x="354780" y="290270"/>
                  </a:lnTo>
                  <a:lnTo>
                    <a:pt x="353718" y="295930"/>
                  </a:lnTo>
                  <a:lnTo>
                    <a:pt x="356124" y="304373"/>
                  </a:lnTo>
                  <a:lnTo>
                    <a:pt x="362400" y="311560"/>
                  </a:lnTo>
                  <a:lnTo>
                    <a:pt x="381829" y="323697"/>
                  </a:lnTo>
                  <a:lnTo>
                    <a:pt x="426469" y="331845"/>
                  </a:lnTo>
                  <a:lnTo>
                    <a:pt x="479142" y="326819"/>
                  </a:lnTo>
                  <a:lnTo>
                    <a:pt x="534195" y="308030"/>
                  </a:lnTo>
                  <a:lnTo>
                    <a:pt x="597409" y="264150"/>
                  </a:lnTo>
                  <a:lnTo>
                    <a:pt x="650726" y="223879"/>
                  </a:lnTo>
                  <a:lnTo>
                    <a:pt x="691707" y="185936"/>
                  </a:lnTo>
                  <a:lnTo>
                    <a:pt x="696675" y="174989"/>
                  </a:lnTo>
                  <a:lnTo>
                    <a:pt x="698042" y="150370"/>
                  </a:lnTo>
                  <a:lnTo>
                    <a:pt x="694670" y="145051"/>
                  </a:lnTo>
                  <a:lnTo>
                    <a:pt x="689307" y="144618"/>
                  </a:lnTo>
                  <a:lnTo>
                    <a:pt x="682618" y="147444"/>
                  </a:lnTo>
                  <a:lnTo>
                    <a:pt x="650886" y="181179"/>
                  </a:lnTo>
                  <a:lnTo>
                    <a:pt x="619338" y="230621"/>
                  </a:lnTo>
                  <a:lnTo>
                    <a:pt x="605146" y="284717"/>
                  </a:lnTo>
                  <a:lnTo>
                    <a:pt x="609383" y="298455"/>
                  </a:lnTo>
                  <a:lnTo>
                    <a:pt x="618436" y="309172"/>
                  </a:lnTo>
                  <a:lnTo>
                    <a:pt x="630699" y="317873"/>
                  </a:lnTo>
                  <a:lnTo>
                    <a:pt x="660934" y="327542"/>
                  </a:lnTo>
                  <a:lnTo>
                    <a:pt x="700516" y="332984"/>
                  </a:lnTo>
                  <a:lnTo>
                    <a:pt x="725295" y="3352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871850" y="8564180"/>
              <a:ext cx="230220" cy="234928"/>
            </a:xfrm>
            <a:custGeom>
              <a:avLst/>
              <a:gdLst/>
              <a:ahLst/>
              <a:cxnLst/>
              <a:rect l="0" t="0" r="0" b="0"/>
              <a:pathLst>
                <a:path w="230220" h="234928">
                  <a:moveTo>
                    <a:pt x="34026" y="28027"/>
                  </a:moveTo>
                  <a:lnTo>
                    <a:pt x="32469" y="74336"/>
                  </a:lnTo>
                  <a:lnTo>
                    <a:pt x="24395" y="133271"/>
                  </a:lnTo>
                  <a:lnTo>
                    <a:pt x="19754" y="190871"/>
                  </a:lnTo>
                  <a:lnTo>
                    <a:pt x="13150" y="228603"/>
                  </a:lnTo>
                  <a:lnTo>
                    <a:pt x="9209" y="234927"/>
                  </a:lnTo>
                  <a:lnTo>
                    <a:pt x="5025" y="232916"/>
                  </a:lnTo>
                  <a:lnTo>
                    <a:pt x="678" y="225346"/>
                  </a:lnTo>
                  <a:lnTo>
                    <a:pt x="0" y="200326"/>
                  </a:lnTo>
                  <a:lnTo>
                    <a:pt x="8373" y="151224"/>
                  </a:lnTo>
                  <a:lnTo>
                    <a:pt x="24868" y="97229"/>
                  </a:lnTo>
                  <a:lnTo>
                    <a:pt x="32592" y="78833"/>
                  </a:lnTo>
                  <a:lnTo>
                    <a:pt x="57783" y="50088"/>
                  </a:lnTo>
                  <a:lnTo>
                    <a:pt x="117265" y="13700"/>
                  </a:lnTo>
                  <a:lnTo>
                    <a:pt x="167339" y="4059"/>
                  </a:lnTo>
                  <a:lnTo>
                    <a:pt x="23021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135854" y="8451532"/>
              <a:ext cx="1119621" cy="370678"/>
            </a:xfrm>
            <a:custGeom>
              <a:avLst/>
              <a:gdLst/>
              <a:ahLst/>
              <a:cxnLst/>
              <a:rect l="0" t="0" r="0" b="0"/>
              <a:pathLst>
                <a:path w="1119621" h="370678">
                  <a:moveTo>
                    <a:pt x="246491" y="126661"/>
                  </a:moveTo>
                  <a:lnTo>
                    <a:pt x="200182" y="139406"/>
                  </a:lnTo>
                  <a:lnTo>
                    <a:pt x="144362" y="161752"/>
                  </a:lnTo>
                  <a:lnTo>
                    <a:pt x="91081" y="197202"/>
                  </a:lnTo>
                  <a:lnTo>
                    <a:pt x="54077" y="229051"/>
                  </a:lnTo>
                  <a:lnTo>
                    <a:pt x="13674" y="281661"/>
                  </a:lnTo>
                  <a:lnTo>
                    <a:pt x="2879" y="313369"/>
                  </a:lnTo>
                  <a:lnTo>
                    <a:pt x="0" y="330545"/>
                  </a:lnTo>
                  <a:lnTo>
                    <a:pt x="4309" y="341996"/>
                  </a:lnTo>
                  <a:lnTo>
                    <a:pt x="13410" y="349628"/>
                  </a:lnTo>
                  <a:lnTo>
                    <a:pt x="25706" y="354718"/>
                  </a:lnTo>
                  <a:lnTo>
                    <a:pt x="38575" y="353439"/>
                  </a:lnTo>
                  <a:lnTo>
                    <a:pt x="65329" y="339562"/>
                  </a:lnTo>
                  <a:lnTo>
                    <a:pt x="119011" y="294147"/>
                  </a:lnTo>
                  <a:lnTo>
                    <a:pt x="180564" y="232894"/>
                  </a:lnTo>
                  <a:lnTo>
                    <a:pt x="227736" y="175368"/>
                  </a:lnTo>
                  <a:lnTo>
                    <a:pt x="230873" y="174703"/>
                  </a:lnTo>
                  <a:lnTo>
                    <a:pt x="213533" y="222540"/>
                  </a:lnTo>
                  <a:lnTo>
                    <a:pt x="193127" y="276003"/>
                  </a:lnTo>
                  <a:lnTo>
                    <a:pt x="185404" y="306703"/>
                  </a:lnTo>
                  <a:lnTo>
                    <a:pt x="187161" y="335918"/>
                  </a:lnTo>
                  <a:lnTo>
                    <a:pt x="192924" y="347135"/>
                  </a:lnTo>
                  <a:lnTo>
                    <a:pt x="211784" y="363749"/>
                  </a:lnTo>
                  <a:lnTo>
                    <a:pt x="223353" y="367246"/>
                  </a:lnTo>
                  <a:lnTo>
                    <a:pt x="248664" y="366979"/>
                  </a:lnTo>
                  <a:lnTo>
                    <a:pt x="304533" y="352562"/>
                  </a:lnTo>
                  <a:lnTo>
                    <a:pt x="355903" y="328369"/>
                  </a:lnTo>
                  <a:lnTo>
                    <a:pt x="410570" y="292308"/>
                  </a:lnTo>
                  <a:lnTo>
                    <a:pt x="463099" y="252039"/>
                  </a:lnTo>
                  <a:lnTo>
                    <a:pt x="488609" y="224426"/>
                  </a:lnTo>
                  <a:lnTo>
                    <a:pt x="502022" y="192430"/>
                  </a:lnTo>
                  <a:lnTo>
                    <a:pt x="505599" y="175179"/>
                  </a:lnTo>
                  <a:lnTo>
                    <a:pt x="503312" y="160563"/>
                  </a:lnTo>
                  <a:lnTo>
                    <a:pt x="488315" y="136019"/>
                  </a:lnTo>
                  <a:lnTo>
                    <a:pt x="476219" y="132900"/>
                  </a:lnTo>
                  <a:lnTo>
                    <a:pt x="446170" y="141891"/>
                  </a:lnTo>
                  <a:lnTo>
                    <a:pt x="398505" y="174537"/>
                  </a:lnTo>
                  <a:lnTo>
                    <a:pt x="340139" y="229531"/>
                  </a:lnTo>
                  <a:lnTo>
                    <a:pt x="302590" y="275124"/>
                  </a:lnTo>
                  <a:lnTo>
                    <a:pt x="293233" y="291034"/>
                  </a:lnTo>
                  <a:lnTo>
                    <a:pt x="286988" y="321169"/>
                  </a:lnTo>
                  <a:lnTo>
                    <a:pt x="287503" y="335745"/>
                  </a:lnTo>
                  <a:lnTo>
                    <a:pt x="295631" y="345461"/>
                  </a:lnTo>
                  <a:lnTo>
                    <a:pt x="325424" y="356258"/>
                  </a:lnTo>
                  <a:lnTo>
                    <a:pt x="341154" y="354466"/>
                  </a:lnTo>
                  <a:lnTo>
                    <a:pt x="387169" y="329625"/>
                  </a:lnTo>
                  <a:lnTo>
                    <a:pt x="449423" y="283534"/>
                  </a:lnTo>
                  <a:lnTo>
                    <a:pt x="500070" y="229101"/>
                  </a:lnTo>
                  <a:lnTo>
                    <a:pt x="533736" y="169124"/>
                  </a:lnTo>
                  <a:lnTo>
                    <a:pt x="553739" y="124772"/>
                  </a:lnTo>
                  <a:lnTo>
                    <a:pt x="582509" y="64337"/>
                  </a:lnTo>
                  <a:lnTo>
                    <a:pt x="612691" y="2067"/>
                  </a:lnTo>
                  <a:lnTo>
                    <a:pt x="613634" y="0"/>
                  </a:lnTo>
                  <a:lnTo>
                    <a:pt x="592223" y="57752"/>
                  </a:lnTo>
                  <a:lnTo>
                    <a:pt x="562303" y="114434"/>
                  </a:lnTo>
                  <a:lnTo>
                    <a:pt x="537123" y="164387"/>
                  </a:lnTo>
                  <a:lnTo>
                    <a:pt x="517551" y="212579"/>
                  </a:lnTo>
                  <a:lnTo>
                    <a:pt x="494279" y="271668"/>
                  </a:lnTo>
                  <a:lnTo>
                    <a:pt x="482224" y="304776"/>
                  </a:lnTo>
                  <a:lnTo>
                    <a:pt x="481501" y="318588"/>
                  </a:lnTo>
                  <a:lnTo>
                    <a:pt x="489001" y="342238"/>
                  </a:lnTo>
                  <a:lnTo>
                    <a:pt x="496918" y="348234"/>
                  </a:lnTo>
                  <a:lnTo>
                    <a:pt x="506868" y="350674"/>
                  </a:lnTo>
                  <a:lnTo>
                    <a:pt x="518172" y="350743"/>
                  </a:lnTo>
                  <a:lnTo>
                    <a:pt x="543189" y="338363"/>
                  </a:lnTo>
                  <a:lnTo>
                    <a:pt x="597311" y="292354"/>
                  </a:lnTo>
                  <a:lnTo>
                    <a:pt x="655875" y="231371"/>
                  </a:lnTo>
                  <a:lnTo>
                    <a:pt x="702096" y="170009"/>
                  </a:lnTo>
                  <a:lnTo>
                    <a:pt x="707494" y="164903"/>
                  </a:lnTo>
                  <a:lnTo>
                    <a:pt x="709535" y="166169"/>
                  </a:lnTo>
                  <a:lnTo>
                    <a:pt x="709339" y="171685"/>
                  </a:lnTo>
                  <a:lnTo>
                    <a:pt x="700816" y="186118"/>
                  </a:lnTo>
                  <a:lnTo>
                    <a:pt x="686648" y="207584"/>
                  </a:lnTo>
                  <a:lnTo>
                    <a:pt x="662720" y="260326"/>
                  </a:lnTo>
                  <a:lnTo>
                    <a:pt x="650512" y="291950"/>
                  </a:lnTo>
                  <a:lnTo>
                    <a:pt x="649748" y="305365"/>
                  </a:lnTo>
                  <a:lnTo>
                    <a:pt x="657203" y="328576"/>
                  </a:lnTo>
                  <a:lnTo>
                    <a:pt x="665108" y="332897"/>
                  </a:lnTo>
                  <a:lnTo>
                    <a:pt x="675050" y="332664"/>
                  </a:lnTo>
                  <a:lnTo>
                    <a:pt x="696995" y="324100"/>
                  </a:lnTo>
                  <a:lnTo>
                    <a:pt x="753412" y="284418"/>
                  </a:lnTo>
                  <a:lnTo>
                    <a:pt x="805964" y="228641"/>
                  </a:lnTo>
                  <a:lnTo>
                    <a:pt x="827843" y="205204"/>
                  </a:lnTo>
                  <a:lnTo>
                    <a:pt x="833367" y="203937"/>
                  </a:lnTo>
                  <a:lnTo>
                    <a:pt x="835492" y="209319"/>
                  </a:lnTo>
                  <a:lnTo>
                    <a:pt x="835351" y="219137"/>
                  </a:lnTo>
                  <a:lnTo>
                    <a:pt x="826891" y="238350"/>
                  </a:lnTo>
                  <a:lnTo>
                    <a:pt x="814307" y="260384"/>
                  </a:lnTo>
                  <a:lnTo>
                    <a:pt x="803524" y="290937"/>
                  </a:lnTo>
                  <a:lnTo>
                    <a:pt x="806254" y="301576"/>
                  </a:lnTo>
                  <a:lnTo>
                    <a:pt x="814302" y="308668"/>
                  </a:lnTo>
                  <a:lnTo>
                    <a:pt x="825896" y="313397"/>
                  </a:lnTo>
                  <a:lnTo>
                    <a:pt x="838297" y="311878"/>
                  </a:lnTo>
                  <a:lnTo>
                    <a:pt x="864532" y="297733"/>
                  </a:lnTo>
                  <a:lnTo>
                    <a:pt x="917879" y="252148"/>
                  </a:lnTo>
                  <a:lnTo>
                    <a:pt x="939867" y="231222"/>
                  </a:lnTo>
                  <a:lnTo>
                    <a:pt x="943862" y="230624"/>
                  </a:lnTo>
                  <a:lnTo>
                    <a:pt x="943411" y="236455"/>
                  </a:lnTo>
                  <a:lnTo>
                    <a:pt x="927751" y="283123"/>
                  </a:lnTo>
                  <a:lnTo>
                    <a:pt x="927999" y="294809"/>
                  </a:lnTo>
                  <a:lnTo>
                    <a:pt x="936579" y="316100"/>
                  </a:lnTo>
                  <a:lnTo>
                    <a:pt x="944784" y="321465"/>
                  </a:lnTo>
                  <a:lnTo>
                    <a:pt x="966358" y="323275"/>
                  </a:lnTo>
                  <a:lnTo>
                    <a:pt x="1004765" y="308100"/>
                  </a:lnTo>
                  <a:lnTo>
                    <a:pt x="1067948" y="244915"/>
                  </a:lnTo>
                  <a:lnTo>
                    <a:pt x="1089018" y="208412"/>
                  </a:lnTo>
                  <a:lnTo>
                    <a:pt x="1091707" y="177527"/>
                  </a:lnTo>
                  <a:lnTo>
                    <a:pt x="1090244" y="160572"/>
                  </a:lnTo>
                  <a:lnTo>
                    <a:pt x="1086155" y="153940"/>
                  </a:lnTo>
                  <a:lnTo>
                    <a:pt x="1080314" y="154189"/>
                  </a:lnTo>
                  <a:lnTo>
                    <a:pt x="1073307" y="159027"/>
                  </a:lnTo>
                  <a:lnTo>
                    <a:pt x="1070192" y="166923"/>
                  </a:lnTo>
                  <a:lnTo>
                    <a:pt x="1070883" y="188154"/>
                  </a:lnTo>
                  <a:lnTo>
                    <a:pt x="1087466" y="241247"/>
                  </a:lnTo>
                  <a:lnTo>
                    <a:pt x="1104663" y="298848"/>
                  </a:lnTo>
                  <a:lnTo>
                    <a:pt x="1119620" y="347921"/>
                  </a:lnTo>
                  <a:lnTo>
                    <a:pt x="1116639" y="358250"/>
                  </a:lnTo>
                  <a:lnTo>
                    <a:pt x="1108422" y="365137"/>
                  </a:lnTo>
                  <a:lnTo>
                    <a:pt x="1096716" y="369728"/>
                  </a:lnTo>
                  <a:lnTo>
                    <a:pt x="1075405" y="370677"/>
                  </a:lnTo>
                  <a:lnTo>
                    <a:pt x="1045277" y="36489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914869" y="8494110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0" y="0"/>
                  </a:moveTo>
                  <a:lnTo>
                    <a:pt x="140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435375" y="8603935"/>
              <a:ext cx="416675" cy="226783"/>
            </a:xfrm>
            <a:custGeom>
              <a:avLst/>
              <a:gdLst/>
              <a:ahLst/>
              <a:cxnLst/>
              <a:rect l="0" t="0" r="0" b="0"/>
              <a:pathLst>
                <a:path w="416675" h="226783">
                  <a:moveTo>
                    <a:pt x="208211" y="58341"/>
                  </a:moveTo>
                  <a:lnTo>
                    <a:pt x="215651" y="36022"/>
                  </a:lnTo>
                  <a:lnTo>
                    <a:pt x="208499" y="32563"/>
                  </a:lnTo>
                  <a:lnTo>
                    <a:pt x="175641" y="37022"/>
                  </a:lnTo>
                  <a:lnTo>
                    <a:pt x="134047" y="53537"/>
                  </a:lnTo>
                  <a:lnTo>
                    <a:pt x="79317" y="84945"/>
                  </a:lnTo>
                  <a:lnTo>
                    <a:pt x="22841" y="132894"/>
                  </a:lnTo>
                  <a:lnTo>
                    <a:pt x="3334" y="151683"/>
                  </a:lnTo>
                  <a:lnTo>
                    <a:pt x="0" y="161053"/>
                  </a:lnTo>
                  <a:lnTo>
                    <a:pt x="892" y="170414"/>
                  </a:lnTo>
                  <a:lnTo>
                    <a:pt x="4601" y="179769"/>
                  </a:lnTo>
                  <a:lnTo>
                    <a:pt x="13301" y="184449"/>
                  </a:lnTo>
                  <a:lnTo>
                    <a:pt x="39578" y="185496"/>
                  </a:lnTo>
                  <a:lnTo>
                    <a:pt x="81949" y="177331"/>
                  </a:lnTo>
                  <a:lnTo>
                    <a:pt x="131527" y="150171"/>
                  </a:lnTo>
                  <a:lnTo>
                    <a:pt x="191333" y="110332"/>
                  </a:lnTo>
                  <a:lnTo>
                    <a:pt x="214205" y="91309"/>
                  </a:lnTo>
                  <a:lnTo>
                    <a:pt x="219993" y="91220"/>
                  </a:lnTo>
                  <a:lnTo>
                    <a:pt x="222294" y="97388"/>
                  </a:lnTo>
                  <a:lnTo>
                    <a:pt x="222271" y="107729"/>
                  </a:lnTo>
                  <a:lnTo>
                    <a:pt x="201415" y="157888"/>
                  </a:lnTo>
                  <a:lnTo>
                    <a:pt x="190658" y="185110"/>
                  </a:lnTo>
                  <a:lnTo>
                    <a:pt x="190280" y="197352"/>
                  </a:lnTo>
                  <a:lnTo>
                    <a:pt x="198166" y="219259"/>
                  </a:lnTo>
                  <a:lnTo>
                    <a:pt x="207743" y="224789"/>
                  </a:lnTo>
                  <a:lnTo>
                    <a:pt x="234992" y="226782"/>
                  </a:lnTo>
                  <a:lnTo>
                    <a:pt x="259560" y="218324"/>
                  </a:lnTo>
                  <a:lnTo>
                    <a:pt x="321547" y="167528"/>
                  </a:lnTo>
                  <a:lnTo>
                    <a:pt x="359612" y="127544"/>
                  </a:lnTo>
                  <a:lnTo>
                    <a:pt x="388002" y="72183"/>
                  </a:lnTo>
                  <a:lnTo>
                    <a:pt x="393469" y="58227"/>
                  </a:lnTo>
                  <a:lnTo>
                    <a:pt x="394000" y="45808"/>
                  </a:lnTo>
                  <a:lnTo>
                    <a:pt x="386286" y="23705"/>
                  </a:lnTo>
                  <a:lnTo>
                    <a:pt x="368324" y="7654"/>
                  </a:lnTo>
                  <a:lnTo>
                    <a:pt x="356994" y="1193"/>
                  </a:lnTo>
                  <a:lnTo>
                    <a:pt x="346327" y="0"/>
                  </a:lnTo>
                  <a:lnTo>
                    <a:pt x="326170" y="6980"/>
                  </a:lnTo>
                  <a:lnTo>
                    <a:pt x="322663" y="16315"/>
                  </a:lnTo>
                  <a:lnTo>
                    <a:pt x="327072" y="43295"/>
                  </a:lnTo>
                  <a:lnTo>
                    <a:pt x="364907" y="101736"/>
                  </a:lnTo>
                  <a:lnTo>
                    <a:pt x="394432" y="151994"/>
                  </a:lnTo>
                  <a:lnTo>
                    <a:pt x="413467" y="182490"/>
                  </a:lnTo>
                  <a:lnTo>
                    <a:pt x="416674" y="195605"/>
                  </a:lnTo>
                  <a:lnTo>
                    <a:pt x="415698" y="207463"/>
                  </a:lnTo>
                  <a:lnTo>
                    <a:pt x="411934" y="218482"/>
                  </a:lnTo>
                  <a:lnTo>
                    <a:pt x="404753" y="224271"/>
                  </a:lnTo>
                  <a:lnTo>
                    <a:pt x="395294" y="226574"/>
                  </a:lnTo>
                  <a:lnTo>
                    <a:pt x="359664" y="222374"/>
                  </a:lnTo>
                  <a:lnTo>
                    <a:pt x="334693" y="213770"/>
                  </a:lnTo>
                  <a:lnTo>
                    <a:pt x="292294" y="1844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980095" y="8535085"/>
              <a:ext cx="431217" cy="295358"/>
            </a:xfrm>
            <a:custGeom>
              <a:avLst/>
              <a:gdLst/>
              <a:ahLst/>
              <a:cxnLst/>
              <a:rect l="0" t="0" r="0" b="0"/>
              <a:pathLst>
                <a:path w="431217" h="295358">
                  <a:moveTo>
                    <a:pt x="210029" y="183246"/>
                  </a:moveTo>
                  <a:lnTo>
                    <a:pt x="210029" y="153489"/>
                  </a:lnTo>
                  <a:lnTo>
                    <a:pt x="195151" y="112665"/>
                  </a:lnTo>
                  <a:lnTo>
                    <a:pt x="186096" y="105050"/>
                  </a:lnTo>
                  <a:lnTo>
                    <a:pt x="175389" y="101531"/>
                  </a:lnTo>
                  <a:lnTo>
                    <a:pt x="151035" y="101773"/>
                  </a:lnTo>
                  <a:lnTo>
                    <a:pt x="124640" y="107070"/>
                  </a:lnTo>
                  <a:lnTo>
                    <a:pt x="90957" y="126247"/>
                  </a:lnTo>
                  <a:lnTo>
                    <a:pt x="32415" y="173371"/>
                  </a:lnTo>
                  <a:lnTo>
                    <a:pt x="8598" y="205847"/>
                  </a:lnTo>
                  <a:lnTo>
                    <a:pt x="90" y="236890"/>
                  </a:lnTo>
                  <a:lnTo>
                    <a:pt x="0" y="251707"/>
                  </a:lnTo>
                  <a:lnTo>
                    <a:pt x="7727" y="261586"/>
                  </a:lnTo>
                  <a:lnTo>
                    <a:pt x="37072" y="272562"/>
                  </a:lnTo>
                  <a:lnTo>
                    <a:pt x="71913" y="269136"/>
                  </a:lnTo>
                  <a:lnTo>
                    <a:pt x="106603" y="255675"/>
                  </a:lnTo>
                  <a:lnTo>
                    <a:pt x="166935" y="208971"/>
                  </a:lnTo>
                  <a:lnTo>
                    <a:pt x="205565" y="164398"/>
                  </a:lnTo>
                  <a:lnTo>
                    <a:pt x="236734" y="111745"/>
                  </a:lnTo>
                  <a:lnTo>
                    <a:pt x="265692" y="60850"/>
                  </a:lnTo>
                  <a:lnTo>
                    <a:pt x="303377" y="1803"/>
                  </a:lnTo>
                  <a:lnTo>
                    <a:pt x="308074" y="0"/>
                  </a:lnTo>
                  <a:lnTo>
                    <a:pt x="309648" y="6584"/>
                  </a:lnTo>
                  <a:lnTo>
                    <a:pt x="309141" y="18759"/>
                  </a:lnTo>
                  <a:lnTo>
                    <a:pt x="286108" y="73090"/>
                  </a:lnTo>
                  <a:lnTo>
                    <a:pt x="264578" y="123618"/>
                  </a:lnTo>
                  <a:lnTo>
                    <a:pt x="240898" y="175613"/>
                  </a:lnTo>
                  <a:lnTo>
                    <a:pt x="221598" y="223025"/>
                  </a:lnTo>
                  <a:lnTo>
                    <a:pt x="222413" y="234679"/>
                  </a:lnTo>
                  <a:lnTo>
                    <a:pt x="227628" y="244005"/>
                  </a:lnTo>
                  <a:lnTo>
                    <a:pt x="235775" y="251780"/>
                  </a:lnTo>
                  <a:lnTo>
                    <a:pt x="247435" y="252292"/>
                  </a:lnTo>
                  <a:lnTo>
                    <a:pt x="292047" y="232250"/>
                  </a:lnTo>
                  <a:lnTo>
                    <a:pt x="345607" y="196789"/>
                  </a:lnTo>
                  <a:lnTo>
                    <a:pt x="405910" y="139297"/>
                  </a:lnTo>
                  <a:lnTo>
                    <a:pt x="431216" y="107941"/>
                  </a:lnTo>
                  <a:lnTo>
                    <a:pt x="430670" y="109687"/>
                  </a:lnTo>
                  <a:lnTo>
                    <a:pt x="400791" y="160006"/>
                  </a:lnTo>
                  <a:lnTo>
                    <a:pt x="378967" y="223004"/>
                  </a:lnTo>
                  <a:lnTo>
                    <a:pt x="372309" y="250743"/>
                  </a:lnTo>
                  <a:lnTo>
                    <a:pt x="378195" y="295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459506" y="8533030"/>
              <a:ext cx="1230095" cy="283834"/>
            </a:xfrm>
            <a:custGeom>
              <a:avLst/>
              <a:gdLst/>
              <a:ahLst/>
              <a:cxnLst/>
              <a:rect l="0" t="0" r="0" b="0"/>
              <a:pathLst>
                <a:path w="1230095" h="283834">
                  <a:moveTo>
                    <a:pt x="137018" y="101218"/>
                  </a:moveTo>
                  <a:lnTo>
                    <a:pt x="76497" y="161739"/>
                  </a:lnTo>
                  <a:lnTo>
                    <a:pt x="20255" y="217982"/>
                  </a:lnTo>
                  <a:lnTo>
                    <a:pt x="1559" y="236677"/>
                  </a:lnTo>
                  <a:lnTo>
                    <a:pt x="0" y="244465"/>
                  </a:lnTo>
                  <a:lnTo>
                    <a:pt x="3631" y="251214"/>
                  </a:lnTo>
                  <a:lnTo>
                    <a:pt x="10723" y="257271"/>
                  </a:lnTo>
                  <a:lnTo>
                    <a:pt x="18566" y="258195"/>
                  </a:lnTo>
                  <a:lnTo>
                    <a:pt x="35584" y="250916"/>
                  </a:lnTo>
                  <a:lnTo>
                    <a:pt x="96383" y="207974"/>
                  </a:lnTo>
                  <a:lnTo>
                    <a:pt x="143870" y="163655"/>
                  </a:lnTo>
                  <a:lnTo>
                    <a:pt x="149372" y="163085"/>
                  </a:lnTo>
                  <a:lnTo>
                    <a:pt x="151482" y="168933"/>
                  </a:lnTo>
                  <a:lnTo>
                    <a:pt x="147013" y="202769"/>
                  </a:lnTo>
                  <a:lnTo>
                    <a:pt x="143682" y="215632"/>
                  </a:lnTo>
                  <a:lnTo>
                    <a:pt x="147689" y="222650"/>
                  </a:lnTo>
                  <a:lnTo>
                    <a:pt x="156589" y="225770"/>
                  </a:lnTo>
                  <a:lnTo>
                    <a:pt x="168750" y="226294"/>
                  </a:lnTo>
                  <a:lnTo>
                    <a:pt x="194720" y="218571"/>
                  </a:lnTo>
                  <a:lnTo>
                    <a:pt x="208185" y="212152"/>
                  </a:lnTo>
                  <a:lnTo>
                    <a:pt x="231450" y="188411"/>
                  </a:lnTo>
                  <a:lnTo>
                    <a:pt x="271761" y="137300"/>
                  </a:lnTo>
                  <a:lnTo>
                    <a:pt x="276674" y="134615"/>
                  </a:lnTo>
                  <a:lnTo>
                    <a:pt x="278392" y="137497"/>
                  </a:lnTo>
                  <a:lnTo>
                    <a:pt x="277980" y="144089"/>
                  </a:lnTo>
                  <a:lnTo>
                    <a:pt x="256500" y="197863"/>
                  </a:lnTo>
                  <a:lnTo>
                    <a:pt x="243700" y="230027"/>
                  </a:lnTo>
                  <a:lnTo>
                    <a:pt x="245678" y="217116"/>
                  </a:lnTo>
                  <a:lnTo>
                    <a:pt x="262985" y="182271"/>
                  </a:lnTo>
                  <a:lnTo>
                    <a:pt x="307921" y="139835"/>
                  </a:lnTo>
                  <a:lnTo>
                    <a:pt x="334428" y="120458"/>
                  </a:lnTo>
                  <a:lnTo>
                    <a:pt x="344922" y="118716"/>
                  </a:lnTo>
                  <a:lnTo>
                    <a:pt x="353475" y="122226"/>
                  </a:lnTo>
                  <a:lnTo>
                    <a:pt x="360734" y="129237"/>
                  </a:lnTo>
                  <a:lnTo>
                    <a:pt x="364017" y="138583"/>
                  </a:lnTo>
                  <a:lnTo>
                    <a:pt x="363512" y="161423"/>
                  </a:lnTo>
                  <a:lnTo>
                    <a:pt x="347034" y="200545"/>
                  </a:lnTo>
                  <a:lnTo>
                    <a:pt x="322428" y="234281"/>
                  </a:lnTo>
                  <a:lnTo>
                    <a:pt x="318237" y="236639"/>
                  </a:lnTo>
                  <a:lnTo>
                    <a:pt x="317000" y="233540"/>
                  </a:lnTo>
                  <a:lnTo>
                    <a:pt x="317733" y="226803"/>
                  </a:lnTo>
                  <a:lnTo>
                    <a:pt x="349493" y="169371"/>
                  </a:lnTo>
                  <a:lnTo>
                    <a:pt x="394236" y="112154"/>
                  </a:lnTo>
                  <a:lnTo>
                    <a:pt x="412756" y="92584"/>
                  </a:lnTo>
                  <a:lnTo>
                    <a:pt x="423611" y="89234"/>
                  </a:lnTo>
                  <a:lnTo>
                    <a:pt x="448129" y="93816"/>
                  </a:lnTo>
                  <a:lnTo>
                    <a:pt x="454979" y="100955"/>
                  </a:lnTo>
                  <a:lnTo>
                    <a:pt x="457988" y="110385"/>
                  </a:lnTo>
                  <a:lnTo>
                    <a:pt x="458437" y="121343"/>
                  </a:lnTo>
                  <a:lnTo>
                    <a:pt x="438339" y="182125"/>
                  </a:lnTo>
                  <a:lnTo>
                    <a:pt x="425779" y="226401"/>
                  </a:lnTo>
                  <a:lnTo>
                    <a:pt x="427813" y="254952"/>
                  </a:lnTo>
                  <a:lnTo>
                    <a:pt x="435206" y="259763"/>
                  </a:lnTo>
                  <a:lnTo>
                    <a:pt x="446364" y="258299"/>
                  </a:lnTo>
                  <a:lnTo>
                    <a:pt x="501583" y="229823"/>
                  </a:lnTo>
                  <a:lnTo>
                    <a:pt x="556229" y="185013"/>
                  </a:lnTo>
                  <a:lnTo>
                    <a:pt x="594565" y="147874"/>
                  </a:lnTo>
                  <a:lnTo>
                    <a:pt x="594644" y="144779"/>
                  </a:lnTo>
                  <a:lnTo>
                    <a:pt x="578123" y="149645"/>
                  </a:lnTo>
                  <a:lnTo>
                    <a:pt x="518577" y="197849"/>
                  </a:lnTo>
                  <a:lnTo>
                    <a:pt x="499679" y="218906"/>
                  </a:lnTo>
                  <a:lnTo>
                    <a:pt x="486089" y="243835"/>
                  </a:lnTo>
                  <a:lnTo>
                    <a:pt x="484957" y="255465"/>
                  </a:lnTo>
                  <a:lnTo>
                    <a:pt x="492003" y="276693"/>
                  </a:lnTo>
                  <a:lnTo>
                    <a:pt x="499799" y="282042"/>
                  </a:lnTo>
                  <a:lnTo>
                    <a:pt x="520918" y="283833"/>
                  </a:lnTo>
                  <a:lnTo>
                    <a:pt x="559070" y="276087"/>
                  </a:lnTo>
                  <a:lnTo>
                    <a:pt x="613811" y="249889"/>
                  </a:lnTo>
                  <a:lnTo>
                    <a:pt x="654067" y="230044"/>
                  </a:lnTo>
                  <a:lnTo>
                    <a:pt x="706105" y="169798"/>
                  </a:lnTo>
                  <a:lnTo>
                    <a:pt x="744123" y="114938"/>
                  </a:lnTo>
                  <a:lnTo>
                    <a:pt x="781621" y="59118"/>
                  </a:lnTo>
                  <a:lnTo>
                    <a:pt x="822133" y="0"/>
                  </a:lnTo>
                  <a:lnTo>
                    <a:pt x="817291" y="13153"/>
                  </a:lnTo>
                  <a:lnTo>
                    <a:pt x="776042" y="67572"/>
                  </a:lnTo>
                  <a:lnTo>
                    <a:pt x="742101" y="117719"/>
                  </a:lnTo>
                  <a:lnTo>
                    <a:pt x="716474" y="167871"/>
                  </a:lnTo>
                  <a:lnTo>
                    <a:pt x="707529" y="197797"/>
                  </a:lnTo>
                  <a:lnTo>
                    <a:pt x="708743" y="226668"/>
                  </a:lnTo>
                  <a:lnTo>
                    <a:pt x="715918" y="237792"/>
                  </a:lnTo>
                  <a:lnTo>
                    <a:pt x="740500" y="254305"/>
                  </a:lnTo>
                  <a:lnTo>
                    <a:pt x="768034" y="258529"/>
                  </a:lnTo>
                  <a:lnTo>
                    <a:pt x="795842" y="253660"/>
                  </a:lnTo>
                  <a:lnTo>
                    <a:pt x="855909" y="221007"/>
                  </a:lnTo>
                  <a:lnTo>
                    <a:pt x="904865" y="187576"/>
                  </a:lnTo>
                  <a:lnTo>
                    <a:pt x="931396" y="166070"/>
                  </a:lnTo>
                  <a:lnTo>
                    <a:pt x="948378" y="140941"/>
                  </a:lnTo>
                  <a:lnTo>
                    <a:pt x="950415" y="135485"/>
                  </a:lnTo>
                  <a:lnTo>
                    <a:pt x="948659" y="134963"/>
                  </a:lnTo>
                  <a:lnTo>
                    <a:pt x="890107" y="189224"/>
                  </a:lnTo>
                  <a:lnTo>
                    <a:pt x="858078" y="221065"/>
                  </a:lnTo>
                  <a:lnTo>
                    <a:pt x="852845" y="232500"/>
                  </a:lnTo>
                  <a:lnTo>
                    <a:pt x="851183" y="257663"/>
                  </a:lnTo>
                  <a:lnTo>
                    <a:pt x="856034" y="264684"/>
                  </a:lnTo>
                  <a:lnTo>
                    <a:pt x="863939" y="267807"/>
                  </a:lnTo>
                  <a:lnTo>
                    <a:pt x="873880" y="268333"/>
                  </a:lnTo>
                  <a:lnTo>
                    <a:pt x="897383" y="260612"/>
                  </a:lnTo>
                  <a:lnTo>
                    <a:pt x="957973" y="230281"/>
                  </a:lnTo>
                  <a:lnTo>
                    <a:pt x="996698" y="203473"/>
                  </a:lnTo>
                  <a:lnTo>
                    <a:pt x="1027895" y="168367"/>
                  </a:lnTo>
                  <a:lnTo>
                    <a:pt x="1029897" y="163112"/>
                  </a:lnTo>
                  <a:lnTo>
                    <a:pt x="1026561" y="162723"/>
                  </a:lnTo>
                  <a:lnTo>
                    <a:pt x="1011953" y="170595"/>
                  </a:lnTo>
                  <a:lnTo>
                    <a:pt x="968074" y="209796"/>
                  </a:lnTo>
                  <a:lnTo>
                    <a:pt x="957932" y="236153"/>
                  </a:lnTo>
                  <a:lnTo>
                    <a:pt x="955227" y="251901"/>
                  </a:lnTo>
                  <a:lnTo>
                    <a:pt x="959653" y="260843"/>
                  </a:lnTo>
                  <a:lnTo>
                    <a:pt x="968831" y="265247"/>
                  </a:lnTo>
                  <a:lnTo>
                    <a:pt x="981179" y="266626"/>
                  </a:lnTo>
                  <a:lnTo>
                    <a:pt x="1003202" y="259853"/>
                  </a:lnTo>
                  <a:lnTo>
                    <a:pt x="1013435" y="253688"/>
                  </a:lnTo>
                  <a:lnTo>
                    <a:pt x="1028957" y="230227"/>
                  </a:lnTo>
                  <a:lnTo>
                    <a:pt x="1050602" y="190309"/>
                  </a:lnTo>
                  <a:lnTo>
                    <a:pt x="1069351" y="170398"/>
                  </a:lnTo>
                  <a:lnTo>
                    <a:pt x="1119450" y="144930"/>
                  </a:lnTo>
                  <a:lnTo>
                    <a:pt x="1148220" y="136217"/>
                  </a:lnTo>
                  <a:lnTo>
                    <a:pt x="1204982" y="130623"/>
                  </a:lnTo>
                  <a:lnTo>
                    <a:pt x="1230094" y="129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171090" y="8690304"/>
              <a:ext cx="238235" cy="1"/>
            </a:xfrm>
            <a:custGeom>
              <a:avLst/>
              <a:gdLst/>
              <a:ahLst/>
              <a:cxnLst/>
              <a:rect l="0" t="0" r="0" b="0"/>
              <a:pathLst>
                <a:path w="238235" h="1">
                  <a:moveTo>
                    <a:pt x="0" y="0"/>
                  </a:moveTo>
                  <a:lnTo>
                    <a:pt x="60976" y="0"/>
                  </a:lnTo>
                  <a:lnTo>
                    <a:pt x="113568" y="0"/>
                  </a:lnTo>
                  <a:lnTo>
                    <a:pt x="168597" y="0"/>
                  </a:lnTo>
                  <a:lnTo>
                    <a:pt x="211892" y="0"/>
                  </a:lnTo>
                  <a:lnTo>
                    <a:pt x="23823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540469" y="850812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505270" y="10147340"/>
            <a:ext cx="1311503" cy="504895"/>
            <a:chOff x="1505270" y="10147340"/>
            <a:chExt cx="1311503" cy="504895"/>
          </a:xfrm>
        </p:grpSpPr>
        <p:sp>
          <p:nvSpPr>
            <p:cNvPr id="115" name="Freeform 114"/>
            <p:cNvSpPr/>
            <p:nvPr/>
          </p:nvSpPr>
          <p:spPr>
            <a:xfrm>
              <a:off x="1505270" y="10147738"/>
              <a:ext cx="344552" cy="308304"/>
            </a:xfrm>
            <a:custGeom>
              <a:avLst/>
              <a:gdLst/>
              <a:ahLst/>
              <a:cxnLst/>
              <a:rect l="0" t="0" r="0" b="0"/>
              <a:pathLst>
                <a:path w="344552" h="308304">
                  <a:moveTo>
                    <a:pt x="106316" y="0"/>
                  </a:moveTo>
                  <a:lnTo>
                    <a:pt x="91072" y="49885"/>
                  </a:lnTo>
                  <a:lnTo>
                    <a:pt x="73772" y="100421"/>
                  </a:lnTo>
                  <a:lnTo>
                    <a:pt x="44771" y="154840"/>
                  </a:lnTo>
                  <a:lnTo>
                    <a:pt x="561" y="214149"/>
                  </a:lnTo>
                  <a:lnTo>
                    <a:pt x="0" y="219063"/>
                  </a:lnTo>
                  <a:lnTo>
                    <a:pt x="5854" y="219225"/>
                  </a:lnTo>
                  <a:lnTo>
                    <a:pt x="48003" y="212878"/>
                  </a:lnTo>
                  <a:lnTo>
                    <a:pt x="109799" y="215150"/>
                  </a:lnTo>
                  <a:lnTo>
                    <a:pt x="169113" y="229838"/>
                  </a:lnTo>
                  <a:lnTo>
                    <a:pt x="231004" y="262700"/>
                  </a:lnTo>
                  <a:lnTo>
                    <a:pt x="288212" y="287992"/>
                  </a:lnTo>
                  <a:lnTo>
                    <a:pt x="344551" y="3083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723697" y="10175766"/>
              <a:ext cx="126125" cy="476469"/>
            </a:xfrm>
            <a:custGeom>
              <a:avLst/>
              <a:gdLst/>
              <a:ahLst/>
              <a:cxnLst/>
              <a:rect l="0" t="0" r="0" b="0"/>
              <a:pathLst>
                <a:path w="126125" h="476469">
                  <a:moveTo>
                    <a:pt x="126124" y="0"/>
                  </a:moveTo>
                  <a:lnTo>
                    <a:pt x="121971" y="56823"/>
                  </a:lnTo>
                  <a:lnTo>
                    <a:pt x="110880" y="106629"/>
                  </a:lnTo>
                  <a:lnTo>
                    <a:pt x="97732" y="162389"/>
                  </a:lnTo>
                  <a:lnTo>
                    <a:pt x="79339" y="223079"/>
                  </a:lnTo>
                  <a:lnTo>
                    <a:pt x="70036" y="264198"/>
                  </a:lnTo>
                  <a:lnTo>
                    <a:pt x="60712" y="310499"/>
                  </a:lnTo>
                  <a:lnTo>
                    <a:pt x="45151" y="371583"/>
                  </a:lnTo>
                  <a:lnTo>
                    <a:pt x="23066" y="426015"/>
                  </a:lnTo>
                  <a:lnTo>
                    <a:pt x="0" y="4764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981692" y="10147340"/>
              <a:ext cx="155181" cy="488575"/>
            </a:xfrm>
            <a:custGeom>
              <a:avLst/>
              <a:gdLst/>
              <a:ahLst/>
              <a:cxnLst/>
              <a:rect l="0" t="0" r="0" b="0"/>
              <a:pathLst>
                <a:path w="155181" h="488575">
                  <a:moveTo>
                    <a:pt x="134391" y="182577"/>
                  </a:moveTo>
                  <a:lnTo>
                    <a:pt x="149635" y="132693"/>
                  </a:lnTo>
                  <a:lnTo>
                    <a:pt x="155180" y="99679"/>
                  </a:lnTo>
                  <a:lnTo>
                    <a:pt x="152454" y="64246"/>
                  </a:lnTo>
                  <a:lnTo>
                    <a:pt x="137747" y="36042"/>
                  </a:lnTo>
                  <a:lnTo>
                    <a:pt x="115640" y="14682"/>
                  </a:lnTo>
                  <a:lnTo>
                    <a:pt x="90244" y="0"/>
                  </a:lnTo>
                  <a:lnTo>
                    <a:pt x="78489" y="132"/>
                  </a:lnTo>
                  <a:lnTo>
                    <a:pt x="67539" y="4892"/>
                  </a:lnTo>
                  <a:lnTo>
                    <a:pt x="48623" y="22638"/>
                  </a:lnTo>
                  <a:lnTo>
                    <a:pt x="35027" y="46095"/>
                  </a:lnTo>
                  <a:lnTo>
                    <a:pt x="32097" y="72092"/>
                  </a:lnTo>
                  <a:lnTo>
                    <a:pt x="42905" y="126843"/>
                  </a:lnTo>
                  <a:lnTo>
                    <a:pt x="60034" y="182641"/>
                  </a:lnTo>
                  <a:lnTo>
                    <a:pt x="78411" y="238645"/>
                  </a:lnTo>
                  <a:lnTo>
                    <a:pt x="104475" y="294691"/>
                  </a:lnTo>
                  <a:lnTo>
                    <a:pt x="128424" y="350743"/>
                  </a:lnTo>
                  <a:lnTo>
                    <a:pt x="143996" y="410950"/>
                  </a:lnTo>
                  <a:lnTo>
                    <a:pt x="145466" y="428251"/>
                  </a:lnTo>
                  <a:lnTo>
                    <a:pt x="134642" y="459931"/>
                  </a:lnTo>
                  <a:lnTo>
                    <a:pt x="125215" y="474919"/>
                  </a:lnTo>
                  <a:lnTo>
                    <a:pt x="114260" y="483354"/>
                  </a:lnTo>
                  <a:lnTo>
                    <a:pt x="102285" y="487419"/>
                  </a:lnTo>
                  <a:lnTo>
                    <a:pt x="89631" y="488574"/>
                  </a:lnTo>
                  <a:lnTo>
                    <a:pt x="63114" y="477398"/>
                  </a:lnTo>
                  <a:lnTo>
                    <a:pt x="26075" y="444844"/>
                  </a:lnTo>
                  <a:lnTo>
                    <a:pt x="15467" y="432162"/>
                  </a:lnTo>
                  <a:lnTo>
                    <a:pt x="3682" y="401463"/>
                  </a:lnTo>
                  <a:lnTo>
                    <a:pt x="0" y="367057"/>
                  </a:lnTo>
                  <a:lnTo>
                    <a:pt x="3555" y="331004"/>
                  </a:lnTo>
                  <a:lnTo>
                    <a:pt x="29189" y="275690"/>
                  </a:lnTo>
                  <a:lnTo>
                    <a:pt x="78143" y="212389"/>
                  </a:lnTo>
                  <a:lnTo>
                    <a:pt x="115264" y="154902"/>
                  </a:lnTo>
                  <a:lnTo>
                    <a:pt x="134391" y="1125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256221" y="10343931"/>
              <a:ext cx="140421" cy="238236"/>
            </a:xfrm>
            <a:custGeom>
              <a:avLst/>
              <a:gdLst/>
              <a:ahLst/>
              <a:cxnLst/>
              <a:rect l="0" t="0" r="0" b="0"/>
              <a:pathLst>
                <a:path w="140421" h="238236">
                  <a:moveTo>
                    <a:pt x="0" y="0"/>
                  </a:moveTo>
                  <a:lnTo>
                    <a:pt x="58515" y="26945"/>
                  </a:lnTo>
                  <a:lnTo>
                    <a:pt x="111039" y="72623"/>
                  </a:lnTo>
                  <a:lnTo>
                    <a:pt x="132914" y="99232"/>
                  </a:lnTo>
                  <a:lnTo>
                    <a:pt x="138436" y="112867"/>
                  </a:lnTo>
                  <a:lnTo>
                    <a:pt x="140420" y="140475"/>
                  </a:lnTo>
                  <a:lnTo>
                    <a:pt x="132782" y="182279"/>
                  </a:lnTo>
                  <a:lnTo>
                    <a:pt x="113218" y="216811"/>
                  </a:lnTo>
                  <a:lnTo>
                    <a:pt x="100665" y="228713"/>
                  </a:lnTo>
                  <a:lnTo>
                    <a:pt x="84082" y="2382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480441" y="10357945"/>
              <a:ext cx="119408" cy="280276"/>
            </a:xfrm>
            <a:custGeom>
              <a:avLst/>
              <a:gdLst/>
              <a:ahLst/>
              <a:cxnLst/>
              <a:rect l="0" t="0" r="0" b="0"/>
              <a:pathLst>
                <a:path w="119408" h="280276">
                  <a:moveTo>
                    <a:pt x="0" y="0"/>
                  </a:moveTo>
                  <a:lnTo>
                    <a:pt x="49885" y="19397"/>
                  </a:lnTo>
                  <a:lnTo>
                    <a:pt x="65956" y="26944"/>
                  </a:lnTo>
                  <a:lnTo>
                    <a:pt x="92116" y="51941"/>
                  </a:lnTo>
                  <a:lnTo>
                    <a:pt x="111010" y="83811"/>
                  </a:lnTo>
                  <a:lnTo>
                    <a:pt x="119407" y="118736"/>
                  </a:lnTo>
                  <a:lnTo>
                    <a:pt x="116695" y="180855"/>
                  </a:lnTo>
                  <a:lnTo>
                    <a:pt x="98590" y="233690"/>
                  </a:lnTo>
                  <a:lnTo>
                    <a:pt x="70069" y="2802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172138" y="10297679"/>
              <a:ext cx="644635" cy="126562"/>
            </a:xfrm>
            <a:custGeom>
              <a:avLst/>
              <a:gdLst/>
              <a:ahLst/>
              <a:cxnLst/>
              <a:rect l="0" t="0" r="0" b="0"/>
              <a:pathLst>
                <a:path w="644635" h="126562">
                  <a:moveTo>
                    <a:pt x="0" y="116321"/>
                  </a:moveTo>
                  <a:lnTo>
                    <a:pt x="58516" y="57805"/>
                  </a:lnTo>
                  <a:lnTo>
                    <a:pt x="112596" y="16470"/>
                  </a:lnTo>
                  <a:lnTo>
                    <a:pt x="140354" y="2912"/>
                  </a:lnTo>
                  <a:lnTo>
                    <a:pt x="168261" y="0"/>
                  </a:lnTo>
                  <a:lnTo>
                    <a:pt x="182243" y="1404"/>
                  </a:lnTo>
                  <a:lnTo>
                    <a:pt x="210235" y="15419"/>
                  </a:lnTo>
                  <a:lnTo>
                    <a:pt x="248104" y="49574"/>
                  </a:lnTo>
                  <a:lnTo>
                    <a:pt x="288800" y="95524"/>
                  </a:lnTo>
                  <a:lnTo>
                    <a:pt x="332282" y="117598"/>
                  </a:lnTo>
                  <a:lnTo>
                    <a:pt x="384612" y="126561"/>
                  </a:lnTo>
                  <a:lnTo>
                    <a:pt x="446906" y="118401"/>
                  </a:lnTo>
                  <a:lnTo>
                    <a:pt x="508345" y="97643"/>
                  </a:lnTo>
                  <a:lnTo>
                    <a:pt x="557540" y="77050"/>
                  </a:lnTo>
                  <a:lnTo>
                    <a:pt x="616012" y="56142"/>
                  </a:lnTo>
                  <a:lnTo>
                    <a:pt x="631913" y="46495"/>
                  </a:lnTo>
                  <a:lnTo>
                    <a:pt x="644634" y="322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3656317" y="9839434"/>
            <a:ext cx="1640898" cy="420415"/>
            <a:chOff x="3656317" y="9839434"/>
            <a:chExt cx="1640898" cy="420415"/>
          </a:xfrm>
        </p:grpSpPr>
        <p:sp>
          <p:nvSpPr>
            <p:cNvPr id="122" name="Freeform 121"/>
            <p:cNvSpPr/>
            <p:nvPr/>
          </p:nvSpPr>
          <p:spPr>
            <a:xfrm>
              <a:off x="3656317" y="9944105"/>
              <a:ext cx="239518" cy="281656"/>
            </a:xfrm>
            <a:custGeom>
              <a:avLst/>
              <a:gdLst/>
              <a:ahLst/>
              <a:cxnLst/>
              <a:rect l="0" t="0" r="0" b="0"/>
              <a:pathLst>
                <a:path w="239518" h="281656">
                  <a:moveTo>
                    <a:pt x="43324" y="7440"/>
                  </a:moveTo>
                  <a:lnTo>
                    <a:pt x="65643" y="0"/>
                  </a:lnTo>
                  <a:lnTo>
                    <a:pt x="89056" y="500"/>
                  </a:lnTo>
                  <a:lnTo>
                    <a:pt x="113477" y="7469"/>
                  </a:lnTo>
                  <a:lnTo>
                    <a:pt x="134711" y="20948"/>
                  </a:lnTo>
                  <a:lnTo>
                    <a:pt x="164173" y="60923"/>
                  </a:lnTo>
                  <a:lnTo>
                    <a:pt x="185186" y="112214"/>
                  </a:lnTo>
                  <a:lnTo>
                    <a:pt x="193834" y="174297"/>
                  </a:lnTo>
                  <a:lnTo>
                    <a:pt x="187553" y="210836"/>
                  </a:lnTo>
                  <a:lnTo>
                    <a:pt x="172824" y="241090"/>
                  </a:lnTo>
                  <a:lnTo>
                    <a:pt x="150707" y="264917"/>
                  </a:lnTo>
                  <a:lnTo>
                    <a:pt x="117002" y="277583"/>
                  </a:lnTo>
                  <a:lnTo>
                    <a:pt x="77627" y="281655"/>
                  </a:lnTo>
                  <a:lnTo>
                    <a:pt x="39366" y="278275"/>
                  </a:lnTo>
                  <a:lnTo>
                    <a:pt x="25114" y="272079"/>
                  </a:lnTo>
                  <a:lnTo>
                    <a:pt x="5127" y="252739"/>
                  </a:lnTo>
                  <a:lnTo>
                    <a:pt x="731" y="241042"/>
                  </a:lnTo>
                  <a:lnTo>
                    <a:pt x="0" y="215588"/>
                  </a:lnTo>
                  <a:lnTo>
                    <a:pt x="9017" y="192856"/>
                  </a:lnTo>
                  <a:lnTo>
                    <a:pt x="15782" y="182434"/>
                  </a:lnTo>
                  <a:lnTo>
                    <a:pt x="55060" y="152888"/>
                  </a:lnTo>
                  <a:lnTo>
                    <a:pt x="88505" y="146305"/>
                  </a:lnTo>
                  <a:lnTo>
                    <a:pt x="138199" y="151353"/>
                  </a:lnTo>
                  <a:lnTo>
                    <a:pt x="153287" y="154766"/>
                  </a:lnTo>
                  <a:lnTo>
                    <a:pt x="178356" y="171014"/>
                  </a:lnTo>
                  <a:lnTo>
                    <a:pt x="230764" y="234045"/>
                  </a:lnTo>
                  <a:lnTo>
                    <a:pt x="239517" y="2456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952972" y="9979572"/>
              <a:ext cx="139057" cy="112112"/>
            </a:xfrm>
            <a:custGeom>
              <a:avLst/>
              <a:gdLst/>
              <a:ahLst/>
              <a:cxnLst/>
              <a:rect l="0" t="0" r="0" b="0"/>
              <a:pathLst>
                <a:path w="139057" h="112112">
                  <a:moveTo>
                    <a:pt x="26945" y="0"/>
                  </a:moveTo>
                  <a:lnTo>
                    <a:pt x="7549" y="56824"/>
                  </a:lnTo>
                  <a:lnTo>
                    <a:pt x="0" y="70581"/>
                  </a:lnTo>
                  <a:lnTo>
                    <a:pt x="1196" y="79754"/>
                  </a:lnTo>
                  <a:lnTo>
                    <a:pt x="8222" y="85868"/>
                  </a:lnTo>
                  <a:lnTo>
                    <a:pt x="56810" y="103121"/>
                  </a:lnTo>
                  <a:lnTo>
                    <a:pt x="116351" y="110335"/>
                  </a:lnTo>
                  <a:lnTo>
                    <a:pt x="139056" y="1121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079136" y="9965559"/>
              <a:ext cx="26906" cy="266262"/>
            </a:xfrm>
            <a:custGeom>
              <a:avLst/>
              <a:gdLst/>
              <a:ahLst/>
              <a:cxnLst/>
              <a:rect l="0" t="0" r="0" b="0"/>
              <a:pathLst>
                <a:path w="26906" h="266262">
                  <a:moveTo>
                    <a:pt x="26905" y="0"/>
                  </a:moveTo>
                  <a:lnTo>
                    <a:pt x="11661" y="49884"/>
                  </a:lnTo>
                  <a:lnTo>
                    <a:pt x="2666" y="100420"/>
                  </a:lnTo>
                  <a:lnTo>
                    <a:pt x="0" y="158992"/>
                  </a:lnTo>
                  <a:lnTo>
                    <a:pt x="3363" y="217350"/>
                  </a:lnTo>
                  <a:lnTo>
                    <a:pt x="12892" y="2662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222196" y="9881476"/>
              <a:ext cx="52012" cy="350345"/>
            </a:xfrm>
            <a:custGeom>
              <a:avLst/>
              <a:gdLst/>
              <a:ahLst/>
              <a:cxnLst/>
              <a:rect l="0" t="0" r="0" b="0"/>
              <a:pathLst>
                <a:path w="52012" h="350345">
                  <a:moveTo>
                    <a:pt x="37997" y="0"/>
                  </a:moveTo>
                  <a:lnTo>
                    <a:pt x="22753" y="49884"/>
                  </a:lnTo>
                  <a:lnTo>
                    <a:pt x="9605" y="100420"/>
                  </a:lnTo>
                  <a:lnTo>
                    <a:pt x="0" y="158993"/>
                  </a:lnTo>
                  <a:lnTo>
                    <a:pt x="1306" y="217350"/>
                  </a:lnTo>
                  <a:lnTo>
                    <a:pt x="11555" y="268378"/>
                  </a:lnTo>
                  <a:lnTo>
                    <a:pt x="21574" y="301458"/>
                  </a:lnTo>
                  <a:lnTo>
                    <a:pt x="52011" y="3503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320900" y="9965559"/>
              <a:ext cx="149501" cy="196309"/>
            </a:xfrm>
            <a:custGeom>
              <a:avLst/>
              <a:gdLst/>
              <a:ahLst/>
              <a:cxnLst/>
              <a:rect l="0" t="0" r="0" b="0"/>
              <a:pathLst>
                <a:path w="149501" h="196309">
                  <a:moveTo>
                    <a:pt x="23376" y="0"/>
                  </a:moveTo>
                  <a:lnTo>
                    <a:pt x="55382" y="12744"/>
                  </a:lnTo>
                  <a:lnTo>
                    <a:pt x="83897" y="36648"/>
                  </a:lnTo>
                  <a:lnTo>
                    <a:pt x="110512" y="74180"/>
                  </a:lnTo>
                  <a:lnTo>
                    <a:pt x="123348" y="106670"/>
                  </a:lnTo>
                  <a:lnTo>
                    <a:pt x="125939" y="137720"/>
                  </a:lnTo>
                  <a:lnTo>
                    <a:pt x="124450" y="152540"/>
                  </a:lnTo>
                  <a:lnTo>
                    <a:pt x="117229" y="165533"/>
                  </a:lnTo>
                  <a:lnTo>
                    <a:pt x="92597" y="188276"/>
                  </a:lnTo>
                  <a:lnTo>
                    <a:pt x="60888" y="196308"/>
                  </a:lnTo>
                  <a:lnTo>
                    <a:pt x="43713" y="196270"/>
                  </a:lnTo>
                  <a:lnTo>
                    <a:pt x="29148" y="191572"/>
                  </a:lnTo>
                  <a:lnTo>
                    <a:pt x="4661" y="173897"/>
                  </a:lnTo>
                  <a:lnTo>
                    <a:pt x="0" y="162644"/>
                  </a:lnTo>
                  <a:lnTo>
                    <a:pt x="6" y="150471"/>
                  </a:lnTo>
                  <a:lnTo>
                    <a:pt x="3125" y="137683"/>
                  </a:lnTo>
                  <a:lnTo>
                    <a:pt x="12989" y="129159"/>
                  </a:lnTo>
                  <a:lnTo>
                    <a:pt x="44711" y="119687"/>
                  </a:lnTo>
                  <a:lnTo>
                    <a:pt x="59399" y="120275"/>
                  </a:lnTo>
                  <a:lnTo>
                    <a:pt x="84023" y="129233"/>
                  </a:lnTo>
                  <a:lnTo>
                    <a:pt x="131722" y="158803"/>
                  </a:lnTo>
                  <a:lnTo>
                    <a:pt x="149500" y="1821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484414" y="9839434"/>
              <a:ext cx="110193" cy="420415"/>
            </a:xfrm>
            <a:custGeom>
              <a:avLst/>
              <a:gdLst/>
              <a:ahLst/>
              <a:cxnLst/>
              <a:rect l="0" t="0" r="0" b="0"/>
              <a:pathLst>
                <a:path w="110193" h="420415">
                  <a:moveTo>
                    <a:pt x="0" y="0"/>
                  </a:moveTo>
                  <a:lnTo>
                    <a:pt x="34640" y="49885"/>
                  </a:lnTo>
                  <a:lnTo>
                    <a:pt x="70510" y="110892"/>
                  </a:lnTo>
                  <a:lnTo>
                    <a:pt x="92590" y="167925"/>
                  </a:lnTo>
                  <a:lnTo>
                    <a:pt x="105634" y="213251"/>
                  </a:lnTo>
                  <a:lnTo>
                    <a:pt x="110192" y="274604"/>
                  </a:lnTo>
                  <a:lnTo>
                    <a:pt x="108428" y="337418"/>
                  </a:lnTo>
                  <a:lnTo>
                    <a:pt x="96979" y="365880"/>
                  </a:lnTo>
                  <a:lnTo>
                    <a:pt x="56055" y="4204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680607" y="9993586"/>
              <a:ext cx="56056" cy="28029"/>
            </a:xfrm>
            <a:custGeom>
              <a:avLst/>
              <a:gdLst/>
              <a:ahLst/>
              <a:cxnLst/>
              <a:rect l="0" t="0" r="0" b="0"/>
              <a:pathLst>
                <a:path w="56056" h="28029">
                  <a:moveTo>
                    <a:pt x="0" y="28028"/>
                  </a:moveTo>
                  <a:lnTo>
                    <a:pt x="37428" y="12784"/>
                  </a:lnTo>
                  <a:lnTo>
                    <a:pt x="560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624552" y="10035628"/>
              <a:ext cx="126125" cy="42042"/>
            </a:xfrm>
            <a:custGeom>
              <a:avLst/>
              <a:gdLst/>
              <a:ahLst/>
              <a:cxnLst/>
              <a:rect l="0" t="0" r="0" b="0"/>
              <a:pathLst>
                <a:path w="126125" h="42042">
                  <a:moveTo>
                    <a:pt x="0" y="42041"/>
                  </a:moveTo>
                  <a:lnTo>
                    <a:pt x="49884" y="26797"/>
                  </a:lnTo>
                  <a:lnTo>
                    <a:pt x="92116" y="13649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824353" y="9965559"/>
              <a:ext cx="220614" cy="112111"/>
            </a:xfrm>
            <a:custGeom>
              <a:avLst/>
              <a:gdLst/>
              <a:ahLst/>
              <a:cxnLst/>
              <a:rect l="0" t="0" r="0" b="0"/>
              <a:pathLst>
                <a:path w="220614" h="112111">
                  <a:moveTo>
                    <a:pt x="52447" y="0"/>
                  </a:moveTo>
                  <a:lnTo>
                    <a:pt x="39702" y="32007"/>
                  </a:lnTo>
                  <a:lnTo>
                    <a:pt x="0" y="79321"/>
                  </a:lnTo>
                  <a:lnTo>
                    <a:pt x="1911" y="87136"/>
                  </a:lnTo>
                  <a:lnTo>
                    <a:pt x="10971" y="93904"/>
                  </a:lnTo>
                  <a:lnTo>
                    <a:pt x="40242" y="104018"/>
                  </a:lnTo>
                  <a:lnTo>
                    <a:pt x="91737" y="109712"/>
                  </a:lnTo>
                  <a:lnTo>
                    <a:pt x="146441" y="111399"/>
                  </a:lnTo>
                  <a:lnTo>
                    <a:pt x="204116" y="111969"/>
                  </a:lnTo>
                  <a:lnTo>
                    <a:pt x="220613" y="1121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946869" y="9937531"/>
              <a:ext cx="84084" cy="294290"/>
            </a:xfrm>
            <a:custGeom>
              <a:avLst/>
              <a:gdLst/>
              <a:ahLst/>
              <a:cxnLst/>
              <a:rect l="0" t="0" r="0" b="0"/>
              <a:pathLst>
                <a:path w="84084" h="294290">
                  <a:moveTo>
                    <a:pt x="84083" y="0"/>
                  </a:moveTo>
                  <a:lnTo>
                    <a:pt x="72895" y="54383"/>
                  </a:lnTo>
                  <a:lnTo>
                    <a:pt x="58623" y="108328"/>
                  </a:lnTo>
                  <a:lnTo>
                    <a:pt x="36920" y="162201"/>
                  </a:lnTo>
                  <a:lnTo>
                    <a:pt x="19936" y="209996"/>
                  </a:lnTo>
                  <a:lnTo>
                    <a:pt x="4399" y="268700"/>
                  </a:lnTo>
                  <a:lnTo>
                    <a:pt x="0" y="2942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5168512" y="9903171"/>
              <a:ext cx="128703" cy="354369"/>
            </a:xfrm>
            <a:custGeom>
              <a:avLst/>
              <a:gdLst/>
              <a:ahLst/>
              <a:cxnLst/>
              <a:rect l="0" t="0" r="0" b="0"/>
              <a:pathLst>
                <a:path w="128703" h="354369">
                  <a:moveTo>
                    <a:pt x="114688" y="118443"/>
                  </a:moveTo>
                  <a:lnTo>
                    <a:pt x="122127" y="88685"/>
                  </a:lnTo>
                  <a:lnTo>
                    <a:pt x="121205" y="76805"/>
                  </a:lnTo>
                  <a:lnTo>
                    <a:pt x="111875" y="55301"/>
                  </a:lnTo>
                  <a:lnTo>
                    <a:pt x="81675" y="18247"/>
                  </a:lnTo>
                  <a:lnTo>
                    <a:pt x="52265" y="3842"/>
                  </a:lnTo>
                  <a:lnTo>
                    <a:pt x="35702" y="0"/>
                  </a:lnTo>
                  <a:lnTo>
                    <a:pt x="23104" y="2111"/>
                  </a:lnTo>
                  <a:lnTo>
                    <a:pt x="13148" y="8190"/>
                  </a:lnTo>
                  <a:lnTo>
                    <a:pt x="4953" y="16913"/>
                  </a:lnTo>
                  <a:lnTo>
                    <a:pt x="0" y="47367"/>
                  </a:lnTo>
                  <a:lnTo>
                    <a:pt x="5966" y="99979"/>
                  </a:lnTo>
                  <a:lnTo>
                    <a:pt x="21748" y="145152"/>
                  </a:lnTo>
                  <a:lnTo>
                    <a:pt x="47541" y="202266"/>
                  </a:lnTo>
                  <a:lnTo>
                    <a:pt x="67630" y="260086"/>
                  </a:lnTo>
                  <a:lnTo>
                    <a:pt x="77164" y="294025"/>
                  </a:lnTo>
                  <a:lnTo>
                    <a:pt x="74135" y="325718"/>
                  </a:lnTo>
                  <a:lnTo>
                    <a:pt x="68968" y="340709"/>
                  </a:lnTo>
                  <a:lnTo>
                    <a:pt x="60852" y="349146"/>
                  </a:lnTo>
                  <a:lnTo>
                    <a:pt x="50769" y="353213"/>
                  </a:lnTo>
                  <a:lnTo>
                    <a:pt x="39377" y="354368"/>
                  </a:lnTo>
                  <a:lnTo>
                    <a:pt x="28667" y="350467"/>
                  </a:lnTo>
                  <a:lnTo>
                    <a:pt x="8464" y="333675"/>
                  </a:lnTo>
                  <a:lnTo>
                    <a:pt x="3387" y="322658"/>
                  </a:lnTo>
                  <a:lnTo>
                    <a:pt x="1900" y="297958"/>
                  </a:lnTo>
                  <a:lnTo>
                    <a:pt x="9816" y="257792"/>
                  </a:lnTo>
                  <a:lnTo>
                    <a:pt x="29463" y="216306"/>
                  </a:lnTo>
                  <a:lnTo>
                    <a:pt x="84203" y="157532"/>
                  </a:lnTo>
                  <a:lnTo>
                    <a:pt x="109808" y="121720"/>
                  </a:lnTo>
                  <a:lnTo>
                    <a:pt x="128702" y="904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Freeform 133"/>
          <p:cNvSpPr/>
          <p:nvPr/>
        </p:nvSpPr>
        <p:spPr>
          <a:xfrm>
            <a:off x="6586482" y="7583214"/>
            <a:ext cx="14015" cy="14015"/>
          </a:xfrm>
          <a:custGeom>
            <a:avLst/>
            <a:gdLst/>
            <a:ahLst/>
            <a:cxnLst/>
            <a:rect l="0" t="0" r="0" b="0"/>
            <a:pathLst>
              <a:path w="14015" h="14015">
                <a:moveTo>
                  <a:pt x="14014" y="0"/>
                </a:moveTo>
                <a:lnTo>
                  <a:pt x="0" y="140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942897" y="10442043"/>
            <a:ext cx="420414" cy="420399"/>
          </a:xfrm>
          <a:custGeom>
            <a:avLst/>
            <a:gdLst/>
            <a:ahLst/>
            <a:cxnLst/>
            <a:rect l="0" t="0" r="0" b="0"/>
            <a:pathLst>
              <a:path w="420414" h="420399">
                <a:moveTo>
                  <a:pt x="0" y="13998"/>
                </a:moveTo>
                <a:lnTo>
                  <a:pt x="0" y="74974"/>
                </a:lnTo>
                <a:lnTo>
                  <a:pt x="7439" y="138326"/>
                </a:lnTo>
                <a:lnTo>
                  <a:pt x="12065" y="189071"/>
                </a:lnTo>
                <a:lnTo>
                  <a:pt x="21702" y="241487"/>
                </a:lnTo>
                <a:lnTo>
                  <a:pt x="20697" y="240397"/>
                </a:lnTo>
                <a:lnTo>
                  <a:pt x="18469" y="235000"/>
                </a:lnTo>
                <a:lnTo>
                  <a:pt x="16450" y="171955"/>
                </a:lnTo>
                <a:lnTo>
                  <a:pt x="25462" y="118067"/>
                </a:lnTo>
                <a:lnTo>
                  <a:pt x="42457" y="57220"/>
                </a:lnTo>
                <a:lnTo>
                  <a:pt x="46989" y="42812"/>
                </a:lnTo>
                <a:lnTo>
                  <a:pt x="54682" y="31651"/>
                </a:lnTo>
                <a:lnTo>
                  <a:pt x="75687" y="15096"/>
                </a:lnTo>
                <a:lnTo>
                  <a:pt x="86271" y="13174"/>
                </a:lnTo>
                <a:lnTo>
                  <a:pt x="96441" y="15006"/>
                </a:lnTo>
                <a:lnTo>
                  <a:pt x="106335" y="19341"/>
                </a:lnTo>
                <a:lnTo>
                  <a:pt x="121481" y="36615"/>
                </a:lnTo>
                <a:lnTo>
                  <a:pt x="138762" y="80907"/>
                </a:lnTo>
                <a:lnTo>
                  <a:pt x="153744" y="139186"/>
                </a:lnTo>
                <a:lnTo>
                  <a:pt x="163892" y="195900"/>
                </a:lnTo>
                <a:lnTo>
                  <a:pt x="171051" y="247998"/>
                </a:lnTo>
                <a:lnTo>
                  <a:pt x="174760" y="263424"/>
                </a:lnTo>
                <a:lnTo>
                  <a:pt x="177233" y="265921"/>
                </a:lnTo>
                <a:lnTo>
                  <a:pt x="180714" y="233798"/>
                </a:lnTo>
                <a:lnTo>
                  <a:pt x="181744" y="184141"/>
                </a:lnTo>
                <a:lnTo>
                  <a:pt x="182050" y="129982"/>
                </a:lnTo>
                <a:lnTo>
                  <a:pt x="185255" y="76046"/>
                </a:lnTo>
                <a:lnTo>
                  <a:pt x="204543" y="31345"/>
                </a:lnTo>
                <a:lnTo>
                  <a:pt x="221184" y="8213"/>
                </a:lnTo>
                <a:lnTo>
                  <a:pt x="231539" y="2356"/>
                </a:lnTo>
                <a:lnTo>
                  <a:pt x="255500" y="0"/>
                </a:lnTo>
                <a:lnTo>
                  <a:pt x="266873" y="6224"/>
                </a:lnTo>
                <a:lnTo>
                  <a:pt x="297758" y="44740"/>
                </a:lnTo>
                <a:lnTo>
                  <a:pt x="325074" y="94041"/>
                </a:lnTo>
                <a:lnTo>
                  <a:pt x="349044" y="153338"/>
                </a:lnTo>
                <a:lnTo>
                  <a:pt x="363972" y="204246"/>
                </a:lnTo>
                <a:lnTo>
                  <a:pt x="373529" y="246477"/>
                </a:lnTo>
                <a:lnTo>
                  <a:pt x="382967" y="291197"/>
                </a:lnTo>
                <a:lnTo>
                  <a:pt x="397034" y="345265"/>
                </a:lnTo>
                <a:lnTo>
                  <a:pt x="416258" y="407275"/>
                </a:lnTo>
                <a:lnTo>
                  <a:pt x="420413" y="42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6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927209" cy="71379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7258050"/>
            <a:ext cx="6954647" cy="191262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342900" y="9309100"/>
            <a:ext cx="419268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Do practice problem 9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600" y="10033000"/>
            <a:ext cx="589810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Problem 4: Do practice problem 11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175062" y="3377324"/>
            <a:ext cx="364359" cy="278553"/>
            <a:chOff x="7175062" y="3377324"/>
            <a:chExt cx="364359" cy="278553"/>
          </a:xfrm>
        </p:grpSpPr>
        <p:sp>
          <p:nvSpPr>
            <p:cNvPr id="6" name="Freeform 5"/>
            <p:cNvSpPr/>
            <p:nvPr/>
          </p:nvSpPr>
          <p:spPr>
            <a:xfrm>
              <a:off x="7469352" y="3377324"/>
              <a:ext cx="14015" cy="28029"/>
            </a:xfrm>
            <a:custGeom>
              <a:avLst/>
              <a:gdLst/>
              <a:ahLst/>
              <a:cxnLst/>
              <a:rect l="0" t="0" r="0" b="0"/>
              <a:pathLst>
                <a:path w="14015" h="28029">
                  <a:moveTo>
                    <a:pt x="14014" y="0"/>
                  </a:moveTo>
                  <a:lnTo>
                    <a:pt x="0" y="280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525407" y="3419366"/>
              <a:ext cx="14014" cy="1"/>
            </a:xfrm>
            <a:custGeom>
              <a:avLst/>
              <a:gdLst/>
              <a:ahLst/>
              <a:cxnLst/>
              <a:rect l="0" t="0" r="0" b="0"/>
              <a:pathLst>
                <a:path w="14014" h="1">
                  <a:moveTo>
                    <a:pt x="1401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511393" y="3419366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497380" y="3391338"/>
              <a:ext cx="14014" cy="1"/>
            </a:xfrm>
            <a:custGeom>
              <a:avLst/>
              <a:gdLst/>
              <a:ahLst/>
              <a:cxnLst/>
              <a:rect l="0" t="0" r="0" b="0"/>
              <a:pathLst>
                <a:path w="14014" h="1">
                  <a:moveTo>
                    <a:pt x="1401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511393" y="34193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175062" y="3419366"/>
              <a:ext cx="189620" cy="236511"/>
            </a:xfrm>
            <a:custGeom>
              <a:avLst/>
              <a:gdLst/>
              <a:ahLst/>
              <a:cxnLst/>
              <a:rect l="0" t="0" r="0" b="0"/>
              <a:pathLst>
                <a:path w="189620" h="236511">
                  <a:moveTo>
                    <a:pt x="182180" y="0"/>
                  </a:moveTo>
                  <a:lnTo>
                    <a:pt x="189619" y="22318"/>
                  </a:lnTo>
                  <a:lnTo>
                    <a:pt x="189120" y="45732"/>
                  </a:lnTo>
                  <a:lnTo>
                    <a:pt x="176111" y="98825"/>
                  </a:lnTo>
                  <a:lnTo>
                    <a:pt x="158548" y="154295"/>
                  </a:lnTo>
                  <a:lnTo>
                    <a:pt x="140084" y="210235"/>
                  </a:lnTo>
                  <a:lnTo>
                    <a:pt x="135431" y="224239"/>
                  </a:lnTo>
                  <a:lnTo>
                    <a:pt x="127657" y="232018"/>
                  </a:lnTo>
                  <a:lnTo>
                    <a:pt x="117804" y="235647"/>
                  </a:lnTo>
                  <a:lnTo>
                    <a:pt x="106563" y="236510"/>
                  </a:lnTo>
                  <a:lnTo>
                    <a:pt x="95955" y="232413"/>
                  </a:lnTo>
                  <a:lnTo>
                    <a:pt x="37592" y="177612"/>
                  </a:lnTo>
                  <a:lnTo>
                    <a:pt x="12523" y="149511"/>
                  </a:lnTo>
                  <a:lnTo>
                    <a:pt x="0" y="112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60695" y="1887521"/>
            <a:ext cx="388934" cy="536866"/>
            <a:chOff x="7360695" y="1887521"/>
            <a:chExt cx="388934" cy="536866"/>
          </a:xfrm>
        </p:grpSpPr>
        <p:sp>
          <p:nvSpPr>
            <p:cNvPr id="13" name="Freeform 12"/>
            <p:cNvSpPr/>
            <p:nvPr/>
          </p:nvSpPr>
          <p:spPr>
            <a:xfrm>
              <a:off x="7429702" y="2325394"/>
              <a:ext cx="73323" cy="98993"/>
            </a:xfrm>
            <a:custGeom>
              <a:avLst/>
              <a:gdLst/>
              <a:ahLst/>
              <a:cxnLst/>
              <a:rect l="0" t="0" r="0" b="0"/>
              <a:pathLst>
                <a:path w="73323" h="98993">
                  <a:moveTo>
                    <a:pt x="11622" y="42937"/>
                  </a:moveTo>
                  <a:lnTo>
                    <a:pt x="19062" y="20619"/>
                  </a:lnTo>
                  <a:lnTo>
                    <a:pt x="27482" y="14044"/>
                  </a:lnTo>
                  <a:lnTo>
                    <a:pt x="53446" y="6739"/>
                  </a:lnTo>
                  <a:lnTo>
                    <a:pt x="62861" y="11020"/>
                  </a:lnTo>
                  <a:lnTo>
                    <a:pt x="69137" y="20102"/>
                  </a:lnTo>
                  <a:lnTo>
                    <a:pt x="73322" y="32385"/>
                  </a:lnTo>
                  <a:lnTo>
                    <a:pt x="69884" y="40573"/>
                  </a:lnTo>
                  <a:lnTo>
                    <a:pt x="61362" y="46033"/>
                  </a:lnTo>
                  <a:lnTo>
                    <a:pt x="49454" y="49672"/>
                  </a:lnTo>
                  <a:lnTo>
                    <a:pt x="43071" y="47427"/>
                  </a:lnTo>
                  <a:lnTo>
                    <a:pt x="40374" y="41259"/>
                  </a:lnTo>
                  <a:lnTo>
                    <a:pt x="40132" y="32476"/>
                  </a:lnTo>
                  <a:lnTo>
                    <a:pt x="43085" y="29735"/>
                  </a:lnTo>
                  <a:lnTo>
                    <a:pt x="48169" y="31021"/>
                  </a:lnTo>
                  <a:lnTo>
                    <a:pt x="54671" y="34993"/>
                  </a:lnTo>
                  <a:lnTo>
                    <a:pt x="55892" y="40755"/>
                  </a:lnTo>
                  <a:lnTo>
                    <a:pt x="48945" y="55462"/>
                  </a:lnTo>
                  <a:lnTo>
                    <a:pt x="41175" y="59073"/>
                  </a:lnTo>
                  <a:lnTo>
                    <a:pt x="20085" y="58932"/>
                  </a:lnTo>
                  <a:lnTo>
                    <a:pt x="14150" y="53600"/>
                  </a:lnTo>
                  <a:lnTo>
                    <a:pt x="11751" y="45375"/>
                  </a:lnTo>
                  <a:lnTo>
                    <a:pt x="11707" y="35220"/>
                  </a:lnTo>
                  <a:lnTo>
                    <a:pt x="19965" y="15632"/>
                  </a:lnTo>
                  <a:lnTo>
                    <a:pt x="26527" y="6048"/>
                  </a:lnTo>
                  <a:lnTo>
                    <a:pt x="35572" y="1217"/>
                  </a:lnTo>
                  <a:lnTo>
                    <a:pt x="58080" y="0"/>
                  </a:lnTo>
                  <a:lnTo>
                    <a:pt x="64393" y="4970"/>
                  </a:lnTo>
                  <a:lnTo>
                    <a:pt x="67045" y="12954"/>
                  </a:lnTo>
                  <a:lnTo>
                    <a:pt x="67256" y="22949"/>
                  </a:lnTo>
                  <a:lnTo>
                    <a:pt x="59185" y="42358"/>
                  </a:lnTo>
                  <a:lnTo>
                    <a:pt x="52673" y="51893"/>
                  </a:lnTo>
                  <a:lnTo>
                    <a:pt x="32981" y="66641"/>
                  </a:lnTo>
                  <a:lnTo>
                    <a:pt x="21190" y="72753"/>
                  </a:lnTo>
                  <a:lnTo>
                    <a:pt x="13330" y="70600"/>
                  </a:lnTo>
                  <a:lnTo>
                    <a:pt x="8089" y="62936"/>
                  </a:lnTo>
                  <a:lnTo>
                    <a:pt x="4595" y="51598"/>
                  </a:lnTo>
                  <a:lnTo>
                    <a:pt x="5381" y="40926"/>
                  </a:lnTo>
                  <a:lnTo>
                    <a:pt x="14558" y="20763"/>
                  </a:lnTo>
                  <a:lnTo>
                    <a:pt x="22922" y="15697"/>
                  </a:lnTo>
                  <a:lnTo>
                    <a:pt x="44672" y="14222"/>
                  </a:lnTo>
                  <a:lnTo>
                    <a:pt x="49226" y="19122"/>
                  </a:lnTo>
                  <a:lnTo>
                    <a:pt x="49148" y="27060"/>
                  </a:lnTo>
                  <a:lnTo>
                    <a:pt x="40757" y="46780"/>
                  </a:lnTo>
                  <a:lnTo>
                    <a:pt x="26647" y="65925"/>
                  </a:lnTo>
                  <a:lnTo>
                    <a:pt x="18525" y="69162"/>
                  </a:lnTo>
                  <a:lnTo>
                    <a:pt x="9996" y="68206"/>
                  </a:lnTo>
                  <a:lnTo>
                    <a:pt x="1195" y="64454"/>
                  </a:lnTo>
                  <a:lnTo>
                    <a:pt x="0" y="60396"/>
                  </a:lnTo>
                  <a:lnTo>
                    <a:pt x="3874" y="56134"/>
                  </a:lnTo>
                  <a:lnTo>
                    <a:pt x="11128" y="51735"/>
                  </a:lnTo>
                  <a:lnTo>
                    <a:pt x="19078" y="51916"/>
                  </a:lnTo>
                  <a:lnTo>
                    <a:pt x="36216" y="60423"/>
                  </a:lnTo>
                  <a:lnTo>
                    <a:pt x="42032" y="67051"/>
                  </a:lnTo>
                  <a:lnTo>
                    <a:pt x="53664" y="989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360695" y="1887521"/>
              <a:ext cx="388934" cy="452783"/>
            </a:xfrm>
            <a:custGeom>
              <a:avLst/>
              <a:gdLst/>
              <a:ahLst/>
              <a:cxnLst/>
              <a:rect l="0" t="0" r="0" b="0"/>
              <a:pathLst>
                <a:path w="388934" h="452783">
                  <a:moveTo>
                    <a:pt x="52601" y="60396"/>
                  </a:moveTo>
                  <a:lnTo>
                    <a:pt x="56753" y="117220"/>
                  </a:lnTo>
                  <a:lnTo>
                    <a:pt x="64667" y="180098"/>
                  </a:lnTo>
                  <a:lnTo>
                    <a:pt x="73478" y="234098"/>
                  </a:lnTo>
                  <a:lnTo>
                    <a:pt x="78511" y="289545"/>
                  </a:lnTo>
                  <a:lnTo>
                    <a:pt x="74545" y="300359"/>
                  </a:lnTo>
                  <a:lnTo>
                    <a:pt x="67231" y="306011"/>
                  </a:lnTo>
                  <a:lnTo>
                    <a:pt x="57683" y="308222"/>
                  </a:lnTo>
                  <a:lnTo>
                    <a:pt x="49760" y="305025"/>
                  </a:lnTo>
                  <a:lnTo>
                    <a:pt x="36806" y="289016"/>
                  </a:lnTo>
                  <a:lnTo>
                    <a:pt x="15803" y="229488"/>
                  </a:lnTo>
                  <a:lnTo>
                    <a:pt x="2945" y="176068"/>
                  </a:lnTo>
                  <a:lnTo>
                    <a:pt x="0" y="122351"/>
                  </a:lnTo>
                  <a:lnTo>
                    <a:pt x="4828" y="91046"/>
                  </a:lnTo>
                  <a:lnTo>
                    <a:pt x="16318" y="65714"/>
                  </a:lnTo>
                  <a:lnTo>
                    <a:pt x="49067" y="24076"/>
                  </a:lnTo>
                  <a:lnTo>
                    <a:pt x="83734" y="2749"/>
                  </a:lnTo>
                  <a:lnTo>
                    <a:pt x="110037" y="0"/>
                  </a:lnTo>
                  <a:lnTo>
                    <a:pt x="123591" y="1447"/>
                  </a:lnTo>
                  <a:lnTo>
                    <a:pt x="134183" y="8640"/>
                  </a:lnTo>
                  <a:lnTo>
                    <a:pt x="150105" y="33241"/>
                  </a:lnTo>
                  <a:lnTo>
                    <a:pt x="167824" y="82108"/>
                  </a:lnTo>
                  <a:lnTo>
                    <a:pt x="175495" y="143473"/>
                  </a:lnTo>
                  <a:lnTo>
                    <a:pt x="177768" y="203523"/>
                  </a:lnTo>
                  <a:lnTo>
                    <a:pt x="178301" y="245980"/>
                  </a:lnTo>
                  <a:lnTo>
                    <a:pt x="182752" y="305349"/>
                  </a:lnTo>
                  <a:lnTo>
                    <a:pt x="186744" y="328087"/>
                  </a:lnTo>
                  <a:lnTo>
                    <a:pt x="185628" y="327611"/>
                  </a:lnTo>
                  <a:lnTo>
                    <a:pt x="183327" y="322622"/>
                  </a:lnTo>
                  <a:lnTo>
                    <a:pt x="189266" y="269864"/>
                  </a:lnTo>
                  <a:lnTo>
                    <a:pt x="193267" y="217616"/>
                  </a:lnTo>
                  <a:lnTo>
                    <a:pt x="203623" y="164246"/>
                  </a:lnTo>
                  <a:lnTo>
                    <a:pt x="216552" y="116599"/>
                  </a:lnTo>
                  <a:lnTo>
                    <a:pt x="231802" y="66841"/>
                  </a:lnTo>
                  <a:lnTo>
                    <a:pt x="246951" y="41981"/>
                  </a:lnTo>
                  <a:lnTo>
                    <a:pt x="258466" y="34105"/>
                  </a:lnTo>
                  <a:lnTo>
                    <a:pt x="287868" y="25355"/>
                  </a:lnTo>
                  <a:lnTo>
                    <a:pt x="301313" y="27693"/>
                  </a:lnTo>
                  <a:lnTo>
                    <a:pt x="324558" y="42747"/>
                  </a:lnTo>
                  <a:lnTo>
                    <a:pt x="341118" y="69161"/>
                  </a:lnTo>
                  <a:lnTo>
                    <a:pt x="359194" y="119048"/>
                  </a:lnTo>
                  <a:lnTo>
                    <a:pt x="374412" y="177428"/>
                  </a:lnTo>
                  <a:lnTo>
                    <a:pt x="382479" y="221407"/>
                  </a:lnTo>
                  <a:lnTo>
                    <a:pt x="386065" y="266904"/>
                  </a:lnTo>
                  <a:lnTo>
                    <a:pt x="388083" y="328849"/>
                  </a:lnTo>
                  <a:lnTo>
                    <a:pt x="388681" y="386650"/>
                  </a:lnTo>
                  <a:lnTo>
                    <a:pt x="388821" y="416124"/>
                  </a:lnTo>
                  <a:lnTo>
                    <a:pt x="388933" y="4527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576442" y="3223172"/>
            <a:ext cx="252249" cy="210208"/>
            <a:chOff x="8576442" y="3223172"/>
            <a:chExt cx="252249" cy="210208"/>
          </a:xfrm>
        </p:grpSpPr>
        <p:sp>
          <p:nvSpPr>
            <p:cNvPr id="16" name="Freeform 15"/>
            <p:cNvSpPr/>
            <p:nvPr/>
          </p:nvSpPr>
          <p:spPr>
            <a:xfrm>
              <a:off x="8604469" y="341936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576442" y="3377324"/>
              <a:ext cx="72203" cy="56056"/>
            </a:xfrm>
            <a:custGeom>
              <a:avLst/>
              <a:gdLst/>
              <a:ahLst/>
              <a:cxnLst/>
              <a:rect l="0" t="0" r="0" b="0"/>
              <a:pathLst>
                <a:path w="72203" h="56056">
                  <a:moveTo>
                    <a:pt x="56054" y="56055"/>
                  </a:moveTo>
                  <a:lnTo>
                    <a:pt x="70933" y="41176"/>
                  </a:lnTo>
                  <a:lnTo>
                    <a:pt x="72202" y="33679"/>
                  </a:lnTo>
                  <a:lnTo>
                    <a:pt x="69934" y="25567"/>
                  </a:lnTo>
                  <a:lnTo>
                    <a:pt x="65307" y="17045"/>
                  </a:lnTo>
                  <a:lnTo>
                    <a:pt x="57552" y="12920"/>
                  </a:lnTo>
                  <a:lnTo>
                    <a:pt x="36478" y="12490"/>
                  </a:lnTo>
                  <a:lnTo>
                    <a:pt x="32104" y="16112"/>
                  </a:lnTo>
                  <a:lnTo>
                    <a:pt x="32302" y="21641"/>
                  </a:lnTo>
                  <a:lnTo>
                    <a:pt x="35549" y="28441"/>
                  </a:lnTo>
                  <a:lnTo>
                    <a:pt x="40827" y="29861"/>
                  </a:lnTo>
                  <a:lnTo>
                    <a:pt x="47460" y="27693"/>
                  </a:lnTo>
                  <a:lnTo>
                    <a:pt x="54995" y="23133"/>
                  </a:lnTo>
                  <a:lnTo>
                    <a:pt x="53792" y="21650"/>
                  </a:lnTo>
                  <a:lnTo>
                    <a:pt x="35845" y="24155"/>
                  </a:lnTo>
                  <a:lnTo>
                    <a:pt x="31682" y="28560"/>
                  </a:lnTo>
                  <a:lnTo>
                    <a:pt x="32021" y="34611"/>
                  </a:lnTo>
                  <a:lnTo>
                    <a:pt x="35360" y="41759"/>
                  </a:lnTo>
                  <a:lnTo>
                    <a:pt x="40701" y="43410"/>
                  </a:lnTo>
                  <a:lnTo>
                    <a:pt x="47376" y="41397"/>
                  </a:lnTo>
                  <a:lnTo>
                    <a:pt x="54940" y="36940"/>
                  </a:lnTo>
                  <a:lnTo>
                    <a:pt x="56869" y="30856"/>
                  </a:lnTo>
                  <a:lnTo>
                    <a:pt x="55040" y="23685"/>
                  </a:lnTo>
                  <a:lnTo>
                    <a:pt x="50707" y="15790"/>
                  </a:lnTo>
                  <a:lnTo>
                    <a:pt x="43147" y="12084"/>
                  </a:lnTo>
                  <a:lnTo>
                    <a:pt x="22291" y="12118"/>
                  </a:lnTo>
                  <a:lnTo>
                    <a:pt x="16417" y="17421"/>
                  </a:lnTo>
                  <a:lnTo>
                    <a:pt x="14059" y="25628"/>
                  </a:lnTo>
                  <a:lnTo>
                    <a:pt x="14044" y="35770"/>
                  </a:lnTo>
                  <a:lnTo>
                    <a:pt x="18705" y="40975"/>
                  </a:lnTo>
                  <a:lnTo>
                    <a:pt x="26484" y="42887"/>
                  </a:lnTo>
                  <a:lnTo>
                    <a:pt x="36341" y="42606"/>
                  </a:lnTo>
                  <a:lnTo>
                    <a:pt x="41354" y="37746"/>
                  </a:lnTo>
                  <a:lnTo>
                    <a:pt x="43140" y="29835"/>
                  </a:lnTo>
                  <a:lnTo>
                    <a:pt x="42774" y="19890"/>
                  </a:lnTo>
                  <a:lnTo>
                    <a:pt x="37858" y="1326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667099" y="3237186"/>
              <a:ext cx="21454" cy="196194"/>
            </a:xfrm>
            <a:custGeom>
              <a:avLst/>
              <a:gdLst/>
              <a:ahLst/>
              <a:cxnLst/>
              <a:rect l="0" t="0" r="0" b="0"/>
              <a:pathLst>
                <a:path w="21454" h="196194">
                  <a:moveTo>
                    <a:pt x="7439" y="0"/>
                  </a:moveTo>
                  <a:lnTo>
                    <a:pt x="0" y="22319"/>
                  </a:lnTo>
                  <a:lnTo>
                    <a:pt x="2813" y="73395"/>
                  </a:lnTo>
                  <a:lnTo>
                    <a:pt x="13508" y="130397"/>
                  </a:lnTo>
                  <a:lnTo>
                    <a:pt x="17921" y="159684"/>
                  </a:lnTo>
                  <a:lnTo>
                    <a:pt x="21453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675771" y="3223172"/>
              <a:ext cx="152920" cy="196195"/>
            </a:xfrm>
            <a:custGeom>
              <a:avLst/>
              <a:gdLst/>
              <a:ahLst/>
              <a:cxnLst/>
              <a:rect l="0" t="0" r="0" b="0"/>
              <a:pathLst>
                <a:path w="152920" h="196195">
                  <a:moveTo>
                    <a:pt x="68836" y="0"/>
                  </a:moveTo>
                  <a:lnTo>
                    <a:pt x="21030" y="57437"/>
                  </a:lnTo>
                  <a:lnTo>
                    <a:pt x="2952" y="77950"/>
                  </a:lnTo>
                  <a:lnTo>
                    <a:pt x="0" y="87780"/>
                  </a:lnTo>
                  <a:lnTo>
                    <a:pt x="1146" y="97447"/>
                  </a:lnTo>
                  <a:lnTo>
                    <a:pt x="5024" y="107007"/>
                  </a:lnTo>
                  <a:lnTo>
                    <a:pt x="25942" y="125932"/>
                  </a:lnTo>
                  <a:lnTo>
                    <a:pt x="82681" y="156017"/>
                  </a:lnTo>
                  <a:lnTo>
                    <a:pt x="140440" y="188750"/>
                  </a:lnTo>
                  <a:lnTo>
                    <a:pt x="152919" y="1961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604469" y="1261241"/>
            <a:ext cx="196194" cy="168167"/>
            <a:chOff x="8604469" y="1261241"/>
            <a:chExt cx="196194" cy="168167"/>
          </a:xfrm>
        </p:grpSpPr>
        <p:sp>
          <p:nvSpPr>
            <p:cNvPr id="21" name="Freeform 20"/>
            <p:cNvSpPr/>
            <p:nvPr/>
          </p:nvSpPr>
          <p:spPr>
            <a:xfrm>
              <a:off x="8604469" y="140137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618482" y="1387366"/>
              <a:ext cx="1" cy="42042"/>
            </a:xfrm>
            <a:custGeom>
              <a:avLst/>
              <a:gdLst/>
              <a:ahLst/>
              <a:cxnLst/>
              <a:rect l="0" t="0" r="0" b="0"/>
              <a:pathLst>
                <a:path w="1" h="42042">
                  <a:moveTo>
                    <a:pt x="0" y="0"/>
                  </a:moveTo>
                  <a:lnTo>
                    <a:pt x="0" y="42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8632496" y="14153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646510" y="1261241"/>
              <a:ext cx="154153" cy="95181"/>
            </a:xfrm>
            <a:custGeom>
              <a:avLst/>
              <a:gdLst/>
              <a:ahLst/>
              <a:cxnLst/>
              <a:rect l="0" t="0" r="0" b="0"/>
              <a:pathLst>
                <a:path w="154153" h="95181">
                  <a:moveTo>
                    <a:pt x="0" y="0"/>
                  </a:moveTo>
                  <a:lnTo>
                    <a:pt x="31572" y="58516"/>
                  </a:lnTo>
                  <a:lnTo>
                    <a:pt x="53818" y="91387"/>
                  </a:lnTo>
                  <a:lnTo>
                    <a:pt x="62349" y="95180"/>
                  </a:lnTo>
                  <a:lnTo>
                    <a:pt x="71151" y="94596"/>
                  </a:lnTo>
                  <a:lnTo>
                    <a:pt x="89235" y="85641"/>
                  </a:lnTo>
                  <a:lnTo>
                    <a:pt x="126219" y="58670"/>
                  </a:lnTo>
                  <a:lnTo>
                    <a:pt x="154152" y="42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Freeform 25"/>
          <p:cNvSpPr/>
          <p:nvPr/>
        </p:nvSpPr>
        <p:spPr>
          <a:xfrm>
            <a:off x="7417076" y="1459586"/>
            <a:ext cx="1201362" cy="2057877"/>
          </a:xfrm>
          <a:custGeom>
            <a:avLst/>
            <a:gdLst/>
            <a:ahLst/>
            <a:cxnLst/>
            <a:rect l="0" t="0" r="0" b="0"/>
            <a:pathLst>
              <a:path w="1201362" h="2057877">
                <a:moveTo>
                  <a:pt x="10234" y="1973793"/>
                </a:moveTo>
                <a:lnTo>
                  <a:pt x="71210" y="1973793"/>
                </a:lnTo>
                <a:lnTo>
                  <a:pt x="123802" y="1973793"/>
                </a:lnTo>
                <a:lnTo>
                  <a:pt x="178832" y="1973793"/>
                </a:lnTo>
                <a:lnTo>
                  <a:pt x="234583" y="1973793"/>
                </a:lnTo>
                <a:lnTo>
                  <a:pt x="290548" y="1973793"/>
                </a:lnTo>
                <a:lnTo>
                  <a:pt x="346577" y="1973793"/>
                </a:lnTo>
                <a:lnTo>
                  <a:pt x="402623" y="1973793"/>
                </a:lnTo>
                <a:lnTo>
                  <a:pt x="454524" y="1977945"/>
                </a:lnTo>
                <a:lnTo>
                  <a:pt x="503640" y="1984885"/>
                </a:lnTo>
                <a:lnTo>
                  <a:pt x="557639" y="1986941"/>
                </a:lnTo>
                <a:lnTo>
                  <a:pt x="613084" y="1987550"/>
                </a:lnTo>
                <a:lnTo>
                  <a:pt x="668958" y="1987731"/>
                </a:lnTo>
                <a:lnTo>
                  <a:pt x="724960" y="1987785"/>
                </a:lnTo>
                <a:lnTo>
                  <a:pt x="781000" y="1987800"/>
                </a:lnTo>
                <a:lnTo>
                  <a:pt x="837050" y="1987805"/>
                </a:lnTo>
                <a:lnTo>
                  <a:pt x="893104" y="1987806"/>
                </a:lnTo>
                <a:lnTo>
                  <a:pt x="949158" y="1983655"/>
                </a:lnTo>
                <a:lnTo>
                  <a:pt x="1005214" y="1976715"/>
                </a:lnTo>
                <a:lnTo>
                  <a:pt x="1057116" y="1970507"/>
                </a:lnTo>
                <a:lnTo>
                  <a:pt x="1106232" y="1962958"/>
                </a:lnTo>
                <a:lnTo>
                  <a:pt x="1156079" y="1964874"/>
                </a:lnTo>
                <a:lnTo>
                  <a:pt x="1171188" y="1967847"/>
                </a:lnTo>
                <a:lnTo>
                  <a:pt x="1181261" y="1963600"/>
                </a:lnTo>
                <a:lnTo>
                  <a:pt x="1187976" y="1954542"/>
                </a:lnTo>
                <a:lnTo>
                  <a:pt x="1195437" y="1927867"/>
                </a:lnTo>
                <a:lnTo>
                  <a:pt x="1199638" y="1877833"/>
                </a:lnTo>
                <a:lnTo>
                  <a:pt x="1200882" y="1823562"/>
                </a:lnTo>
                <a:lnTo>
                  <a:pt x="1201251" y="1768035"/>
                </a:lnTo>
                <a:lnTo>
                  <a:pt x="1201361" y="1712136"/>
                </a:lnTo>
                <a:lnTo>
                  <a:pt x="1199836" y="1657685"/>
                </a:lnTo>
                <a:lnTo>
                  <a:pt x="1191771" y="1609717"/>
                </a:lnTo>
                <a:lnTo>
                  <a:pt x="1188690" y="1556750"/>
                </a:lnTo>
                <a:lnTo>
                  <a:pt x="1187777" y="1501610"/>
                </a:lnTo>
                <a:lnTo>
                  <a:pt x="1187507" y="1445826"/>
                </a:lnTo>
                <a:lnTo>
                  <a:pt x="1187426" y="1389851"/>
                </a:lnTo>
                <a:lnTo>
                  <a:pt x="1185845" y="1335377"/>
                </a:lnTo>
                <a:lnTo>
                  <a:pt x="1177765" y="1287403"/>
                </a:lnTo>
                <a:lnTo>
                  <a:pt x="1173122" y="1235991"/>
                </a:lnTo>
                <a:lnTo>
                  <a:pt x="1164134" y="1188924"/>
                </a:lnTo>
                <a:lnTo>
                  <a:pt x="1160779" y="1136224"/>
                </a:lnTo>
                <a:lnTo>
                  <a:pt x="1158228" y="1082720"/>
                </a:lnTo>
                <a:lnTo>
                  <a:pt x="1149859" y="1035033"/>
                </a:lnTo>
                <a:lnTo>
                  <a:pt x="1146687" y="982150"/>
                </a:lnTo>
                <a:lnTo>
                  <a:pt x="1145748" y="927034"/>
                </a:lnTo>
                <a:lnTo>
                  <a:pt x="1143912" y="871258"/>
                </a:lnTo>
                <a:lnTo>
                  <a:pt x="1135755" y="813728"/>
                </a:lnTo>
                <a:lnTo>
                  <a:pt x="1133301" y="770495"/>
                </a:lnTo>
                <a:lnTo>
                  <a:pt x="1131919" y="709824"/>
                </a:lnTo>
                <a:lnTo>
                  <a:pt x="1131596" y="667222"/>
                </a:lnTo>
                <a:lnTo>
                  <a:pt x="1129895" y="623893"/>
                </a:lnTo>
                <a:lnTo>
                  <a:pt x="1120184" y="564484"/>
                </a:lnTo>
                <a:lnTo>
                  <a:pt x="1109002" y="507435"/>
                </a:lnTo>
                <a:lnTo>
                  <a:pt x="1103440" y="452642"/>
                </a:lnTo>
                <a:lnTo>
                  <a:pt x="1088399" y="391489"/>
                </a:lnTo>
                <a:lnTo>
                  <a:pt x="1075017" y="344413"/>
                </a:lnTo>
                <a:lnTo>
                  <a:pt x="1065342" y="291018"/>
                </a:lnTo>
                <a:lnTo>
                  <a:pt x="1062475" y="235751"/>
                </a:lnTo>
                <a:lnTo>
                  <a:pt x="1061626" y="179929"/>
                </a:lnTo>
                <a:lnTo>
                  <a:pt x="1065526" y="128096"/>
                </a:lnTo>
                <a:lnTo>
                  <a:pt x="1080794" y="68732"/>
                </a:lnTo>
                <a:lnTo>
                  <a:pt x="1101656" y="33557"/>
                </a:lnTo>
                <a:lnTo>
                  <a:pt x="1130377" y="0"/>
                </a:lnTo>
                <a:lnTo>
                  <a:pt x="1125201" y="4514"/>
                </a:lnTo>
                <a:lnTo>
                  <a:pt x="1079005" y="62294"/>
                </a:lnTo>
                <a:lnTo>
                  <a:pt x="1023816" y="119218"/>
                </a:lnTo>
                <a:lnTo>
                  <a:pt x="967836" y="175349"/>
                </a:lnTo>
                <a:lnTo>
                  <a:pt x="911788" y="231411"/>
                </a:lnTo>
                <a:lnTo>
                  <a:pt x="853983" y="278124"/>
                </a:lnTo>
                <a:lnTo>
                  <a:pt x="795103" y="326394"/>
                </a:lnTo>
                <a:lnTo>
                  <a:pt x="736812" y="383615"/>
                </a:lnTo>
                <a:lnTo>
                  <a:pt x="684030" y="422549"/>
                </a:lnTo>
                <a:lnTo>
                  <a:pt x="624838" y="469595"/>
                </a:lnTo>
                <a:lnTo>
                  <a:pt x="571948" y="507006"/>
                </a:lnTo>
                <a:lnTo>
                  <a:pt x="512731" y="553728"/>
                </a:lnTo>
                <a:lnTo>
                  <a:pt x="459838" y="591099"/>
                </a:lnTo>
                <a:lnTo>
                  <a:pt x="400620" y="637812"/>
                </a:lnTo>
                <a:lnTo>
                  <a:pt x="343381" y="684524"/>
                </a:lnTo>
                <a:lnTo>
                  <a:pt x="289881" y="721894"/>
                </a:lnTo>
                <a:lnTo>
                  <a:pt x="235888" y="759264"/>
                </a:lnTo>
                <a:lnTo>
                  <a:pt x="176436" y="805977"/>
                </a:lnTo>
                <a:lnTo>
                  <a:pt x="123514" y="843347"/>
                </a:lnTo>
                <a:lnTo>
                  <a:pt x="64291" y="890060"/>
                </a:lnTo>
                <a:lnTo>
                  <a:pt x="31096" y="918088"/>
                </a:lnTo>
                <a:lnTo>
                  <a:pt x="8976" y="953554"/>
                </a:lnTo>
                <a:lnTo>
                  <a:pt x="0" y="1001087"/>
                </a:lnTo>
                <a:lnTo>
                  <a:pt x="6205" y="1028159"/>
                </a:lnTo>
                <a:lnTo>
                  <a:pt x="16229" y="1053686"/>
                </a:lnTo>
                <a:lnTo>
                  <a:pt x="21872" y="1103074"/>
                </a:lnTo>
                <a:lnTo>
                  <a:pt x="23544" y="1158711"/>
                </a:lnTo>
                <a:lnTo>
                  <a:pt x="23936" y="1201501"/>
                </a:lnTo>
                <a:lnTo>
                  <a:pt x="24156" y="1261923"/>
                </a:lnTo>
                <a:lnTo>
                  <a:pt x="24221" y="1319272"/>
                </a:lnTo>
                <a:lnTo>
                  <a:pt x="24236" y="1361097"/>
                </a:lnTo>
                <a:lnTo>
                  <a:pt x="24245" y="1424262"/>
                </a:lnTo>
                <a:lnTo>
                  <a:pt x="24247" y="1482424"/>
                </a:lnTo>
                <a:lnTo>
                  <a:pt x="24248" y="1543255"/>
                </a:lnTo>
                <a:lnTo>
                  <a:pt x="24248" y="1606435"/>
                </a:lnTo>
                <a:lnTo>
                  <a:pt x="24248" y="1668753"/>
                </a:lnTo>
                <a:lnTo>
                  <a:pt x="25805" y="1713653"/>
                </a:lnTo>
                <a:lnTo>
                  <a:pt x="31688" y="1759560"/>
                </a:lnTo>
                <a:lnTo>
                  <a:pt x="28875" y="1814296"/>
                </a:lnTo>
                <a:lnTo>
                  <a:pt x="33058" y="1867538"/>
                </a:lnTo>
                <a:lnTo>
                  <a:pt x="29281" y="1915321"/>
                </a:lnTo>
                <a:lnTo>
                  <a:pt x="25739" y="1966503"/>
                </a:lnTo>
                <a:lnTo>
                  <a:pt x="24690" y="2021114"/>
                </a:lnTo>
                <a:lnTo>
                  <a:pt x="24248" y="205787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157076" y="971581"/>
            <a:ext cx="388531" cy="340285"/>
          </a:xfrm>
          <a:custGeom>
            <a:avLst/>
            <a:gdLst/>
            <a:ahLst/>
            <a:cxnLst/>
            <a:rect l="0" t="0" r="0" b="0"/>
            <a:pathLst>
              <a:path w="388531" h="340285">
                <a:moveTo>
                  <a:pt x="56055" y="149522"/>
                </a:moveTo>
                <a:lnTo>
                  <a:pt x="41176" y="171841"/>
                </a:lnTo>
                <a:lnTo>
                  <a:pt x="31923" y="215478"/>
                </a:lnTo>
                <a:lnTo>
                  <a:pt x="36621" y="260414"/>
                </a:lnTo>
                <a:lnTo>
                  <a:pt x="52089" y="284966"/>
                </a:lnTo>
                <a:lnTo>
                  <a:pt x="91212" y="316297"/>
                </a:lnTo>
                <a:lnTo>
                  <a:pt x="126179" y="332641"/>
                </a:lnTo>
                <a:lnTo>
                  <a:pt x="188078" y="340284"/>
                </a:lnTo>
                <a:lnTo>
                  <a:pt x="244999" y="333380"/>
                </a:lnTo>
                <a:lnTo>
                  <a:pt x="306871" y="312944"/>
                </a:lnTo>
                <a:lnTo>
                  <a:pt x="356636" y="279381"/>
                </a:lnTo>
                <a:lnTo>
                  <a:pt x="379371" y="244573"/>
                </a:lnTo>
                <a:lnTo>
                  <a:pt x="388530" y="189796"/>
                </a:lnTo>
                <a:lnTo>
                  <a:pt x="383804" y="139137"/>
                </a:lnTo>
                <a:lnTo>
                  <a:pt x="372542" y="87103"/>
                </a:lnTo>
                <a:lnTo>
                  <a:pt x="351904" y="39679"/>
                </a:lnTo>
                <a:lnTo>
                  <a:pt x="326644" y="18696"/>
                </a:lnTo>
                <a:lnTo>
                  <a:pt x="293098" y="5738"/>
                </a:lnTo>
                <a:lnTo>
                  <a:pt x="233556" y="0"/>
                </a:lnTo>
                <a:lnTo>
                  <a:pt x="183388" y="9026"/>
                </a:lnTo>
                <a:lnTo>
                  <a:pt x="131326" y="30731"/>
                </a:lnTo>
                <a:lnTo>
                  <a:pt x="71096" y="70118"/>
                </a:lnTo>
                <a:lnTo>
                  <a:pt x="21656" y="122419"/>
                </a:lnTo>
                <a:lnTo>
                  <a:pt x="0" y="1635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42731" y="1235775"/>
            <a:ext cx="326475" cy="287331"/>
          </a:xfrm>
          <a:custGeom>
            <a:avLst/>
            <a:gdLst/>
            <a:ahLst/>
            <a:cxnLst/>
            <a:rect l="0" t="0" r="0" b="0"/>
            <a:pathLst>
              <a:path w="326475" h="287331">
                <a:moveTo>
                  <a:pt x="112110" y="81522"/>
                </a:moveTo>
                <a:lnTo>
                  <a:pt x="73100" y="127972"/>
                </a:lnTo>
                <a:lnTo>
                  <a:pt x="48234" y="180489"/>
                </a:lnTo>
                <a:lnTo>
                  <a:pt x="38046" y="208033"/>
                </a:lnTo>
                <a:lnTo>
                  <a:pt x="37821" y="221918"/>
                </a:lnTo>
                <a:lnTo>
                  <a:pt x="45875" y="249802"/>
                </a:lnTo>
                <a:lnTo>
                  <a:pt x="63987" y="269461"/>
                </a:lnTo>
                <a:lnTo>
                  <a:pt x="75357" y="276884"/>
                </a:lnTo>
                <a:lnTo>
                  <a:pt x="128556" y="287330"/>
                </a:lnTo>
                <a:lnTo>
                  <a:pt x="186187" y="282986"/>
                </a:lnTo>
                <a:lnTo>
                  <a:pt x="215621" y="271753"/>
                </a:lnTo>
                <a:lnTo>
                  <a:pt x="267332" y="231728"/>
                </a:lnTo>
                <a:lnTo>
                  <a:pt x="301181" y="199902"/>
                </a:lnTo>
                <a:lnTo>
                  <a:pt x="323494" y="155870"/>
                </a:lnTo>
                <a:lnTo>
                  <a:pt x="326474" y="125465"/>
                </a:lnTo>
                <a:lnTo>
                  <a:pt x="315699" y="67884"/>
                </a:lnTo>
                <a:lnTo>
                  <a:pt x="295616" y="33017"/>
                </a:lnTo>
                <a:lnTo>
                  <a:pt x="274637" y="16885"/>
                </a:lnTo>
                <a:lnTo>
                  <a:pt x="248185" y="6081"/>
                </a:lnTo>
                <a:lnTo>
                  <a:pt x="198276" y="0"/>
                </a:lnTo>
                <a:lnTo>
                  <a:pt x="145600" y="1312"/>
                </a:lnTo>
                <a:lnTo>
                  <a:pt x="114538" y="12655"/>
                </a:lnTo>
                <a:lnTo>
                  <a:pt x="70788" y="51428"/>
                </a:lnTo>
                <a:lnTo>
                  <a:pt x="35680" y="102363"/>
                </a:lnTo>
                <a:lnTo>
                  <a:pt x="8663" y="159513"/>
                </a:lnTo>
                <a:lnTo>
                  <a:pt x="0" y="1796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555531" y="2704662"/>
            <a:ext cx="1051036" cy="532525"/>
            <a:chOff x="1555531" y="2704662"/>
            <a:chExt cx="1051036" cy="532525"/>
          </a:xfrm>
        </p:grpSpPr>
        <p:sp>
          <p:nvSpPr>
            <p:cNvPr id="29" name="Freeform 28"/>
            <p:cNvSpPr/>
            <p:nvPr/>
          </p:nvSpPr>
          <p:spPr>
            <a:xfrm>
              <a:off x="1555531" y="2746703"/>
              <a:ext cx="36102" cy="490484"/>
            </a:xfrm>
            <a:custGeom>
              <a:avLst/>
              <a:gdLst/>
              <a:ahLst/>
              <a:cxnLst/>
              <a:rect l="0" t="0" r="0" b="0"/>
              <a:pathLst>
                <a:path w="36102" h="490484">
                  <a:moveTo>
                    <a:pt x="28028" y="0"/>
                  </a:moveTo>
                  <a:lnTo>
                    <a:pt x="28028" y="46309"/>
                  </a:lnTo>
                  <a:lnTo>
                    <a:pt x="28028" y="105244"/>
                  </a:lnTo>
                  <a:lnTo>
                    <a:pt x="28028" y="162844"/>
                  </a:lnTo>
                  <a:lnTo>
                    <a:pt x="29585" y="219357"/>
                  </a:lnTo>
                  <a:lnTo>
                    <a:pt x="36101" y="277105"/>
                  </a:lnTo>
                  <a:lnTo>
                    <a:pt x="32654" y="320389"/>
                  </a:lnTo>
                  <a:lnTo>
                    <a:pt x="29398" y="381089"/>
                  </a:lnTo>
                  <a:lnTo>
                    <a:pt x="20994" y="431081"/>
                  </a:lnTo>
                  <a:lnTo>
                    <a:pt x="0" y="490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653628" y="2984938"/>
              <a:ext cx="154152" cy="28029"/>
            </a:xfrm>
            <a:custGeom>
              <a:avLst/>
              <a:gdLst/>
              <a:ahLst/>
              <a:cxnLst/>
              <a:rect l="0" t="0" r="0" b="0"/>
              <a:pathLst>
                <a:path w="154152" h="28029">
                  <a:moveTo>
                    <a:pt x="0" y="28028"/>
                  </a:moveTo>
                  <a:lnTo>
                    <a:pt x="22318" y="13149"/>
                  </a:lnTo>
                  <a:lnTo>
                    <a:pt x="73394" y="3896"/>
                  </a:lnTo>
                  <a:lnTo>
                    <a:pt x="107360" y="1731"/>
                  </a:lnTo>
                  <a:lnTo>
                    <a:pt x="15415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921381" y="2872828"/>
              <a:ext cx="180689" cy="116322"/>
            </a:xfrm>
            <a:custGeom>
              <a:avLst/>
              <a:gdLst/>
              <a:ahLst/>
              <a:cxnLst/>
              <a:rect l="0" t="0" r="0" b="0"/>
              <a:pathLst>
                <a:path w="180689" h="116322">
                  <a:moveTo>
                    <a:pt x="54564" y="0"/>
                  </a:moveTo>
                  <a:lnTo>
                    <a:pt x="22993" y="58515"/>
                  </a:lnTo>
                  <a:lnTo>
                    <a:pt x="746" y="91386"/>
                  </a:lnTo>
                  <a:lnTo>
                    <a:pt x="0" y="99851"/>
                  </a:lnTo>
                  <a:lnTo>
                    <a:pt x="4174" y="107051"/>
                  </a:lnTo>
                  <a:lnTo>
                    <a:pt x="11628" y="113409"/>
                  </a:lnTo>
                  <a:lnTo>
                    <a:pt x="36519" y="116321"/>
                  </a:lnTo>
                  <a:lnTo>
                    <a:pt x="85549" y="109205"/>
                  </a:lnTo>
                  <a:lnTo>
                    <a:pt x="135371" y="97236"/>
                  </a:lnTo>
                  <a:lnTo>
                    <a:pt x="180688" y="840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088055" y="2816772"/>
              <a:ext cx="84084" cy="308305"/>
            </a:xfrm>
            <a:custGeom>
              <a:avLst/>
              <a:gdLst/>
              <a:ahLst/>
              <a:cxnLst/>
              <a:rect l="0" t="0" r="0" b="0"/>
              <a:pathLst>
                <a:path w="84084" h="308305">
                  <a:moveTo>
                    <a:pt x="84083" y="0"/>
                  </a:moveTo>
                  <a:lnTo>
                    <a:pt x="52512" y="58516"/>
                  </a:lnTo>
                  <a:lnTo>
                    <a:pt x="37704" y="106265"/>
                  </a:lnTo>
                  <a:lnTo>
                    <a:pt x="23456" y="159860"/>
                  </a:lnTo>
                  <a:lnTo>
                    <a:pt x="9372" y="207746"/>
                  </a:lnTo>
                  <a:lnTo>
                    <a:pt x="2777" y="258959"/>
                  </a:lnTo>
                  <a:lnTo>
                    <a:pt x="0" y="308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186152" y="2704662"/>
              <a:ext cx="70070" cy="490484"/>
            </a:xfrm>
            <a:custGeom>
              <a:avLst/>
              <a:gdLst/>
              <a:ahLst/>
              <a:cxnLst/>
              <a:rect l="0" t="0" r="0" b="0"/>
              <a:pathLst>
                <a:path w="70070" h="490484">
                  <a:moveTo>
                    <a:pt x="70069" y="0"/>
                  </a:moveTo>
                  <a:lnTo>
                    <a:pt x="70069" y="54383"/>
                  </a:lnTo>
                  <a:lnTo>
                    <a:pt x="68512" y="108328"/>
                  </a:lnTo>
                  <a:lnTo>
                    <a:pt x="60438" y="165315"/>
                  </a:lnTo>
                  <a:lnTo>
                    <a:pt x="55796" y="227701"/>
                  </a:lnTo>
                  <a:lnTo>
                    <a:pt x="45252" y="280269"/>
                  </a:lnTo>
                  <a:lnTo>
                    <a:pt x="32266" y="342211"/>
                  </a:lnTo>
                  <a:lnTo>
                    <a:pt x="18557" y="400703"/>
                  </a:lnTo>
                  <a:lnTo>
                    <a:pt x="4127" y="463810"/>
                  </a:lnTo>
                  <a:lnTo>
                    <a:pt x="0" y="490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466428" y="2942897"/>
              <a:ext cx="140139" cy="1"/>
            </a:xfrm>
            <a:custGeom>
              <a:avLst/>
              <a:gdLst/>
              <a:ahLst/>
              <a:cxnLst/>
              <a:rect l="0" t="0" r="0" b="0"/>
              <a:pathLst>
                <a:path w="140139" h="1">
                  <a:moveTo>
                    <a:pt x="0" y="0"/>
                  </a:moveTo>
                  <a:lnTo>
                    <a:pt x="60976" y="0"/>
                  </a:lnTo>
                  <a:lnTo>
                    <a:pt x="105264" y="0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438400" y="3026979"/>
              <a:ext cx="112111" cy="1"/>
            </a:xfrm>
            <a:custGeom>
              <a:avLst/>
              <a:gdLst/>
              <a:ahLst/>
              <a:cxnLst/>
              <a:rect l="0" t="0" r="0" b="0"/>
              <a:pathLst>
                <a:path w="112111" h="1">
                  <a:moveTo>
                    <a:pt x="0" y="0"/>
                  </a:moveTo>
                  <a:lnTo>
                    <a:pt x="60976" y="0"/>
                  </a:lnTo>
                  <a:lnTo>
                    <a:pt x="1121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696546" y="2718676"/>
            <a:ext cx="288393" cy="490484"/>
            <a:chOff x="2696546" y="2718676"/>
            <a:chExt cx="288393" cy="490484"/>
          </a:xfrm>
        </p:grpSpPr>
        <p:sp>
          <p:nvSpPr>
            <p:cNvPr id="37" name="Freeform 36"/>
            <p:cNvSpPr/>
            <p:nvPr/>
          </p:nvSpPr>
          <p:spPr>
            <a:xfrm>
              <a:off x="2696546" y="2858814"/>
              <a:ext cx="218324" cy="140561"/>
            </a:xfrm>
            <a:custGeom>
              <a:avLst/>
              <a:gdLst/>
              <a:ahLst/>
              <a:cxnLst/>
              <a:rect l="0" t="0" r="0" b="0"/>
              <a:pathLst>
                <a:path w="218324" h="140561">
                  <a:moveTo>
                    <a:pt x="92199" y="0"/>
                  </a:moveTo>
                  <a:lnTo>
                    <a:pt x="60628" y="58516"/>
                  </a:lnTo>
                  <a:lnTo>
                    <a:pt x="20219" y="111039"/>
                  </a:lnTo>
                  <a:lnTo>
                    <a:pt x="0" y="132914"/>
                  </a:lnTo>
                  <a:lnTo>
                    <a:pt x="1149" y="138436"/>
                  </a:lnTo>
                  <a:lnTo>
                    <a:pt x="9699" y="140560"/>
                  </a:lnTo>
                  <a:lnTo>
                    <a:pt x="50627" y="136111"/>
                  </a:lnTo>
                  <a:lnTo>
                    <a:pt x="113745" y="128097"/>
                  </a:lnTo>
                  <a:lnTo>
                    <a:pt x="173444" y="116883"/>
                  </a:lnTo>
                  <a:lnTo>
                    <a:pt x="218323" y="112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30786" y="2718676"/>
              <a:ext cx="154153" cy="490484"/>
            </a:xfrm>
            <a:custGeom>
              <a:avLst/>
              <a:gdLst/>
              <a:ahLst/>
              <a:cxnLst/>
              <a:rect l="0" t="0" r="0" b="0"/>
              <a:pathLst>
                <a:path w="154153" h="490484">
                  <a:moveTo>
                    <a:pt x="154152" y="0"/>
                  </a:moveTo>
                  <a:lnTo>
                    <a:pt x="133333" y="23933"/>
                  </a:lnTo>
                  <a:lnTo>
                    <a:pt x="107774" y="85389"/>
                  </a:lnTo>
                  <a:lnTo>
                    <a:pt x="93524" y="133950"/>
                  </a:lnTo>
                  <a:lnTo>
                    <a:pt x="79441" y="180346"/>
                  </a:lnTo>
                  <a:lnTo>
                    <a:pt x="65407" y="238556"/>
                  </a:lnTo>
                  <a:lnTo>
                    <a:pt x="51387" y="290233"/>
                  </a:lnTo>
                  <a:lnTo>
                    <a:pt x="37371" y="335129"/>
                  </a:lnTo>
                  <a:lnTo>
                    <a:pt x="28028" y="376281"/>
                  </a:lnTo>
                  <a:lnTo>
                    <a:pt x="14014" y="439517"/>
                  </a:lnTo>
                  <a:lnTo>
                    <a:pt x="0" y="490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875752" y="3601545"/>
            <a:ext cx="196194" cy="378373"/>
            <a:chOff x="7875752" y="3601545"/>
            <a:chExt cx="196194" cy="378373"/>
          </a:xfrm>
        </p:grpSpPr>
        <p:sp>
          <p:nvSpPr>
            <p:cNvPr id="40" name="Freeform 39"/>
            <p:cNvSpPr/>
            <p:nvPr/>
          </p:nvSpPr>
          <p:spPr>
            <a:xfrm>
              <a:off x="7875752" y="3699641"/>
              <a:ext cx="182180" cy="136116"/>
            </a:xfrm>
            <a:custGeom>
              <a:avLst/>
              <a:gdLst/>
              <a:ahLst/>
              <a:cxnLst/>
              <a:rect l="0" t="0" r="0" b="0"/>
              <a:pathLst>
                <a:path w="182180" h="136116">
                  <a:moveTo>
                    <a:pt x="0" y="0"/>
                  </a:moveTo>
                  <a:lnTo>
                    <a:pt x="0" y="60977"/>
                  </a:lnTo>
                  <a:lnTo>
                    <a:pt x="0" y="113569"/>
                  </a:lnTo>
                  <a:lnTo>
                    <a:pt x="0" y="131768"/>
                  </a:lnTo>
                  <a:lnTo>
                    <a:pt x="1556" y="136115"/>
                  </a:lnTo>
                  <a:lnTo>
                    <a:pt x="26945" y="89762"/>
                  </a:lnTo>
                  <a:lnTo>
                    <a:pt x="59887" y="61025"/>
                  </a:lnTo>
                  <a:lnTo>
                    <a:pt x="99231" y="40227"/>
                  </a:lnTo>
                  <a:lnTo>
                    <a:pt x="159336" y="30438"/>
                  </a:lnTo>
                  <a:lnTo>
                    <a:pt x="182179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7987862" y="3601545"/>
              <a:ext cx="84084" cy="378373"/>
            </a:xfrm>
            <a:custGeom>
              <a:avLst/>
              <a:gdLst/>
              <a:ahLst/>
              <a:cxnLst/>
              <a:rect l="0" t="0" r="0" b="0"/>
              <a:pathLst>
                <a:path w="84084" h="378373">
                  <a:moveTo>
                    <a:pt x="0" y="0"/>
                  </a:moveTo>
                  <a:lnTo>
                    <a:pt x="11188" y="46309"/>
                  </a:lnTo>
                  <a:lnTo>
                    <a:pt x="25460" y="105243"/>
                  </a:lnTo>
                  <a:lnTo>
                    <a:pt x="47163" y="162843"/>
                  </a:lnTo>
                  <a:lnTo>
                    <a:pt x="64147" y="220914"/>
                  </a:lnTo>
                  <a:lnTo>
                    <a:pt x="74184" y="264273"/>
                  </a:lnTo>
                  <a:lnTo>
                    <a:pt x="81149" y="325015"/>
                  </a:lnTo>
                  <a:lnTo>
                    <a:pt x="84083" y="3783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>
            <a:off x="1051034" y="1214226"/>
            <a:ext cx="382692" cy="351221"/>
          </a:xfrm>
          <a:custGeom>
            <a:avLst/>
            <a:gdLst/>
            <a:ahLst/>
            <a:cxnLst/>
            <a:rect l="0" t="0" r="0" b="0"/>
            <a:pathLst>
              <a:path w="382692" h="351221">
                <a:moveTo>
                  <a:pt x="70069" y="187153"/>
                </a:moveTo>
                <a:lnTo>
                  <a:pt x="38498" y="245669"/>
                </a:lnTo>
                <a:lnTo>
                  <a:pt x="38122" y="258863"/>
                </a:lnTo>
                <a:lnTo>
                  <a:pt x="46009" y="285979"/>
                </a:lnTo>
                <a:lnTo>
                  <a:pt x="64047" y="309449"/>
                </a:lnTo>
                <a:lnTo>
                  <a:pt x="89192" y="328704"/>
                </a:lnTo>
                <a:lnTo>
                  <a:pt x="138365" y="346741"/>
                </a:lnTo>
                <a:lnTo>
                  <a:pt x="193938" y="351220"/>
                </a:lnTo>
                <a:lnTo>
                  <a:pt x="255906" y="341821"/>
                </a:lnTo>
                <a:lnTo>
                  <a:pt x="303678" y="320005"/>
                </a:lnTo>
                <a:lnTo>
                  <a:pt x="338248" y="292260"/>
                </a:lnTo>
                <a:lnTo>
                  <a:pt x="366657" y="255147"/>
                </a:lnTo>
                <a:lnTo>
                  <a:pt x="379913" y="228272"/>
                </a:lnTo>
                <a:lnTo>
                  <a:pt x="382691" y="196605"/>
                </a:lnTo>
                <a:lnTo>
                  <a:pt x="375500" y="147912"/>
                </a:lnTo>
                <a:lnTo>
                  <a:pt x="359356" y="103900"/>
                </a:lnTo>
                <a:lnTo>
                  <a:pt x="326001" y="47179"/>
                </a:lnTo>
                <a:lnTo>
                  <a:pt x="303712" y="27365"/>
                </a:lnTo>
                <a:lnTo>
                  <a:pt x="251342" y="1958"/>
                </a:lnTo>
                <a:lnTo>
                  <a:pt x="223818" y="0"/>
                </a:lnTo>
                <a:lnTo>
                  <a:pt x="194457" y="5878"/>
                </a:lnTo>
                <a:lnTo>
                  <a:pt x="144468" y="28252"/>
                </a:lnTo>
                <a:lnTo>
                  <a:pt x="89091" y="72721"/>
                </a:lnTo>
                <a:lnTo>
                  <a:pt x="69181" y="94253"/>
                </a:lnTo>
                <a:lnTo>
                  <a:pt x="39560" y="154443"/>
                </a:lnTo>
                <a:lnTo>
                  <a:pt x="17431" y="209641"/>
                </a:lnTo>
                <a:lnTo>
                  <a:pt x="0" y="25722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961931" y="3279228"/>
            <a:ext cx="366212" cy="200909"/>
            <a:chOff x="1961931" y="3279228"/>
            <a:chExt cx="366212" cy="200909"/>
          </a:xfrm>
        </p:grpSpPr>
        <p:sp>
          <p:nvSpPr>
            <p:cNvPr id="44" name="Freeform 43"/>
            <p:cNvSpPr/>
            <p:nvPr/>
          </p:nvSpPr>
          <p:spPr>
            <a:xfrm>
              <a:off x="1961931" y="3363310"/>
              <a:ext cx="98098" cy="14015"/>
            </a:xfrm>
            <a:custGeom>
              <a:avLst/>
              <a:gdLst/>
              <a:ahLst/>
              <a:cxnLst/>
              <a:rect l="0" t="0" r="0" b="0"/>
              <a:pathLst>
                <a:path w="98098" h="14015">
                  <a:moveTo>
                    <a:pt x="0" y="0"/>
                  </a:moveTo>
                  <a:lnTo>
                    <a:pt x="49885" y="11093"/>
                  </a:lnTo>
                  <a:lnTo>
                    <a:pt x="98097" y="140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172138" y="3279228"/>
              <a:ext cx="156005" cy="200909"/>
            </a:xfrm>
            <a:custGeom>
              <a:avLst/>
              <a:gdLst/>
              <a:ahLst/>
              <a:cxnLst/>
              <a:rect l="0" t="0" r="0" b="0"/>
              <a:pathLst>
                <a:path w="156005" h="200909">
                  <a:moveTo>
                    <a:pt x="0" y="0"/>
                  </a:moveTo>
                  <a:lnTo>
                    <a:pt x="29758" y="0"/>
                  </a:lnTo>
                  <a:lnTo>
                    <a:pt x="52672" y="8304"/>
                  </a:lnTo>
                  <a:lnTo>
                    <a:pt x="63142" y="14879"/>
                  </a:lnTo>
                  <a:lnTo>
                    <a:pt x="70122" y="25490"/>
                  </a:lnTo>
                  <a:lnTo>
                    <a:pt x="77878" y="53889"/>
                  </a:lnTo>
                  <a:lnTo>
                    <a:pt x="76832" y="67068"/>
                  </a:lnTo>
                  <a:lnTo>
                    <a:pt x="67365" y="90015"/>
                  </a:lnTo>
                  <a:lnTo>
                    <a:pt x="44527" y="120442"/>
                  </a:lnTo>
                  <a:lnTo>
                    <a:pt x="42142" y="122336"/>
                  </a:lnTo>
                  <a:lnTo>
                    <a:pt x="47795" y="111984"/>
                  </a:lnTo>
                  <a:lnTo>
                    <a:pt x="58334" y="108912"/>
                  </a:lnTo>
                  <a:lnTo>
                    <a:pt x="90805" y="109650"/>
                  </a:lnTo>
                  <a:lnTo>
                    <a:pt x="118731" y="123474"/>
                  </a:lnTo>
                  <a:lnTo>
                    <a:pt x="139966" y="145188"/>
                  </a:lnTo>
                  <a:lnTo>
                    <a:pt x="154594" y="170410"/>
                  </a:lnTo>
                  <a:lnTo>
                    <a:pt x="156004" y="182118"/>
                  </a:lnTo>
                  <a:lnTo>
                    <a:pt x="150064" y="2009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625600" y="3279228"/>
            <a:ext cx="1226818" cy="896883"/>
            <a:chOff x="1625600" y="3279228"/>
            <a:chExt cx="1226818" cy="896883"/>
          </a:xfrm>
        </p:grpSpPr>
        <p:sp>
          <p:nvSpPr>
            <p:cNvPr id="47" name="Freeform 46"/>
            <p:cNvSpPr/>
            <p:nvPr/>
          </p:nvSpPr>
          <p:spPr>
            <a:xfrm>
              <a:off x="2158124" y="3279228"/>
              <a:ext cx="176012" cy="266263"/>
            </a:xfrm>
            <a:custGeom>
              <a:avLst/>
              <a:gdLst/>
              <a:ahLst/>
              <a:cxnLst/>
              <a:rect l="0" t="0" r="0" b="0"/>
              <a:pathLst>
                <a:path w="176012" h="266263">
                  <a:moveTo>
                    <a:pt x="0" y="0"/>
                  </a:moveTo>
                  <a:lnTo>
                    <a:pt x="49885" y="11091"/>
                  </a:lnTo>
                  <a:lnTo>
                    <a:pt x="79783" y="15829"/>
                  </a:lnTo>
                  <a:lnTo>
                    <a:pt x="114124" y="36005"/>
                  </a:lnTo>
                  <a:lnTo>
                    <a:pt x="134285" y="52853"/>
                  </a:lnTo>
                  <a:lnTo>
                    <a:pt x="139350" y="63263"/>
                  </a:lnTo>
                  <a:lnTo>
                    <a:pt x="140826" y="87286"/>
                  </a:lnTo>
                  <a:lnTo>
                    <a:pt x="135926" y="98675"/>
                  </a:lnTo>
                  <a:lnTo>
                    <a:pt x="118024" y="119634"/>
                  </a:lnTo>
                  <a:lnTo>
                    <a:pt x="90344" y="131025"/>
                  </a:lnTo>
                  <a:lnTo>
                    <a:pt x="74243" y="134062"/>
                  </a:lnTo>
                  <a:lnTo>
                    <a:pt x="66624" y="132973"/>
                  </a:lnTo>
                  <a:lnTo>
                    <a:pt x="64658" y="129133"/>
                  </a:lnTo>
                  <a:lnTo>
                    <a:pt x="66462" y="123459"/>
                  </a:lnTo>
                  <a:lnTo>
                    <a:pt x="72335" y="121233"/>
                  </a:lnTo>
                  <a:lnTo>
                    <a:pt x="102920" y="125540"/>
                  </a:lnTo>
                  <a:lnTo>
                    <a:pt x="128268" y="132612"/>
                  </a:lnTo>
                  <a:lnTo>
                    <a:pt x="150952" y="149250"/>
                  </a:lnTo>
                  <a:lnTo>
                    <a:pt x="161362" y="160226"/>
                  </a:lnTo>
                  <a:lnTo>
                    <a:pt x="172927" y="189031"/>
                  </a:lnTo>
                  <a:lnTo>
                    <a:pt x="176011" y="205432"/>
                  </a:lnTo>
                  <a:lnTo>
                    <a:pt x="171133" y="231960"/>
                  </a:lnTo>
                  <a:lnTo>
                    <a:pt x="165473" y="243394"/>
                  </a:lnTo>
                  <a:lnTo>
                    <a:pt x="155471" y="251017"/>
                  </a:lnTo>
                  <a:lnTo>
                    <a:pt x="127748" y="259486"/>
                  </a:lnTo>
                  <a:lnTo>
                    <a:pt x="77125" y="264254"/>
                  </a:lnTo>
                  <a:lnTo>
                    <a:pt x="45177" y="265370"/>
                  </a:lnTo>
                  <a:lnTo>
                    <a:pt x="0" y="2662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625600" y="3713655"/>
              <a:ext cx="28029" cy="462456"/>
            </a:xfrm>
            <a:custGeom>
              <a:avLst/>
              <a:gdLst/>
              <a:ahLst/>
              <a:cxnLst/>
              <a:rect l="0" t="0" r="0" b="0"/>
              <a:pathLst>
                <a:path w="28029" h="462456">
                  <a:moveTo>
                    <a:pt x="28028" y="0"/>
                  </a:moveTo>
                  <a:lnTo>
                    <a:pt x="28028" y="46309"/>
                  </a:lnTo>
                  <a:lnTo>
                    <a:pt x="28028" y="106801"/>
                  </a:lnTo>
                  <a:lnTo>
                    <a:pt x="28028" y="151273"/>
                  </a:lnTo>
                  <a:lnTo>
                    <a:pt x="28028" y="196990"/>
                  </a:lnTo>
                  <a:lnTo>
                    <a:pt x="26470" y="243260"/>
                  </a:lnTo>
                  <a:lnTo>
                    <a:pt x="20588" y="289776"/>
                  </a:lnTo>
                  <a:lnTo>
                    <a:pt x="16936" y="336401"/>
                  </a:lnTo>
                  <a:lnTo>
                    <a:pt x="13756" y="381518"/>
                  </a:lnTo>
                  <a:lnTo>
                    <a:pt x="3178" y="444622"/>
                  </a:lnTo>
                  <a:lnTo>
                    <a:pt x="0" y="4624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765738" y="3834571"/>
              <a:ext cx="154153" cy="229430"/>
            </a:xfrm>
            <a:custGeom>
              <a:avLst/>
              <a:gdLst/>
              <a:ahLst/>
              <a:cxnLst/>
              <a:rect l="0" t="0" r="0" b="0"/>
              <a:pathLst>
                <a:path w="154153" h="229430">
                  <a:moveTo>
                    <a:pt x="0" y="33236"/>
                  </a:moveTo>
                  <a:lnTo>
                    <a:pt x="14879" y="18357"/>
                  </a:lnTo>
                  <a:lnTo>
                    <a:pt x="53889" y="1665"/>
                  </a:lnTo>
                  <a:lnTo>
                    <a:pt x="83120" y="0"/>
                  </a:lnTo>
                  <a:lnTo>
                    <a:pt x="97455" y="1736"/>
                  </a:lnTo>
                  <a:lnTo>
                    <a:pt x="121687" y="16122"/>
                  </a:lnTo>
                  <a:lnTo>
                    <a:pt x="132508" y="26498"/>
                  </a:lnTo>
                  <a:lnTo>
                    <a:pt x="144532" y="54635"/>
                  </a:lnTo>
                  <a:lnTo>
                    <a:pt x="151301" y="105493"/>
                  </a:lnTo>
                  <a:lnTo>
                    <a:pt x="153307" y="160008"/>
                  </a:lnTo>
                  <a:lnTo>
                    <a:pt x="153901" y="203150"/>
                  </a:lnTo>
                  <a:lnTo>
                    <a:pt x="154152" y="2294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032000" y="3685628"/>
              <a:ext cx="70070" cy="476470"/>
            </a:xfrm>
            <a:custGeom>
              <a:avLst/>
              <a:gdLst/>
              <a:ahLst/>
              <a:cxnLst/>
              <a:rect l="0" t="0" r="0" b="0"/>
              <a:pathLst>
                <a:path w="70070" h="476470">
                  <a:moveTo>
                    <a:pt x="70069" y="0"/>
                  </a:moveTo>
                  <a:lnTo>
                    <a:pt x="70069" y="55940"/>
                  </a:lnTo>
                  <a:lnTo>
                    <a:pt x="70069" y="97526"/>
                  </a:lnTo>
                  <a:lnTo>
                    <a:pt x="65917" y="141960"/>
                  </a:lnTo>
                  <a:lnTo>
                    <a:pt x="58881" y="189217"/>
                  </a:lnTo>
                  <a:lnTo>
                    <a:pt x="50564" y="241362"/>
                  </a:lnTo>
                  <a:lnTo>
                    <a:pt x="41677" y="291527"/>
                  </a:lnTo>
                  <a:lnTo>
                    <a:pt x="32537" y="336660"/>
                  </a:lnTo>
                  <a:lnTo>
                    <a:pt x="18637" y="389888"/>
                  </a:lnTo>
                  <a:lnTo>
                    <a:pt x="4143" y="450428"/>
                  </a:lnTo>
                  <a:lnTo>
                    <a:pt x="0" y="476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312276" y="3833706"/>
              <a:ext cx="126125" cy="20088"/>
            </a:xfrm>
            <a:custGeom>
              <a:avLst/>
              <a:gdLst/>
              <a:ahLst/>
              <a:cxnLst/>
              <a:rect l="0" t="0" r="0" b="0"/>
              <a:pathLst>
                <a:path w="126125" h="20088">
                  <a:moveTo>
                    <a:pt x="0" y="20087"/>
                  </a:moveTo>
                  <a:lnTo>
                    <a:pt x="58516" y="582"/>
                  </a:lnTo>
                  <a:lnTo>
                    <a:pt x="85176" y="0"/>
                  </a:lnTo>
                  <a:lnTo>
                    <a:pt x="126124" y="60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298262" y="3923862"/>
              <a:ext cx="154153" cy="14015"/>
            </a:xfrm>
            <a:custGeom>
              <a:avLst/>
              <a:gdLst/>
              <a:ahLst/>
              <a:cxnLst/>
              <a:rect l="0" t="0" r="0" b="0"/>
              <a:pathLst>
                <a:path w="154153" h="14015">
                  <a:moveTo>
                    <a:pt x="0" y="0"/>
                  </a:moveTo>
                  <a:lnTo>
                    <a:pt x="46309" y="9631"/>
                  </a:lnTo>
                  <a:lnTo>
                    <a:pt x="102129" y="12715"/>
                  </a:lnTo>
                  <a:lnTo>
                    <a:pt x="154152" y="140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20579" y="3680976"/>
              <a:ext cx="231839" cy="397039"/>
            </a:xfrm>
            <a:custGeom>
              <a:avLst/>
              <a:gdLst/>
              <a:ahLst/>
              <a:cxnLst/>
              <a:rect l="0" t="0" r="0" b="0"/>
              <a:pathLst>
                <a:path w="231839" h="397039">
                  <a:moveTo>
                    <a:pt x="0" y="74721"/>
                  </a:moveTo>
                  <a:lnTo>
                    <a:pt x="23933" y="53902"/>
                  </a:lnTo>
                  <a:lnTo>
                    <a:pt x="76181" y="33180"/>
                  </a:lnTo>
                  <a:lnTo>
                    <a:pt x="138577" y="14093"/>
                  </a:lnTo>
                  <a:lnTo>
                    <a:pt x="181717" y="10"/>
                  </a:lnTo>
                  <a:lnTo>
                    <a:pt x="194328" y="0"/>
                  </a:lnTo>
                  <a:lnTo>
                    <a:pt x="216645" y="8293"/>
                  </a:lnTo>
                  <a:lnTo>
                    <a:pt x="223841" y="17979"/>
                  </a:lnTo>
                  <a:lnTo>
                    <a:pt x="231838" y="45350"/>
                  </a:lnTo>
                  <a:lnTo>
                    <a:pt x="228900" y="95776"/>
                  </a:lnTo>
                  <a:lnTo>
                    <a:pt x="218168" y="142724"/>
                  </a:lnTo>
                  <a:lnTo>
                    <a:pt x="189404" y="193920"/>
                  </a:lnTo>
                  <a:lnTo>
                    <a:pt x="162867" y="250869"/>
                  </a:lnTo>
                  <a:lnTo>
                    <a:pt x="136838" y="307881"/>
                  </a:lnTo>
                  <a:lnTo>
                    <a:pt x="113304" y="370488"/>
                  </a:lnTo>
                  <a:lnTo>
                    <a:pt x="98097" y="3970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Freeform 54"/>
          <p:cNvSpPr/>
          <p:nvPr/>
        </p:nvSpPr>
        <p:spPr>
          <a:xfrm>
            <a:off x="5596064" y="938924"/>
            <a:ext cx="439960" cy="374475"/>
          </a:xfrm>
          <a:custGeom>
            <a:avLst/>
            <a:gdLst/>
            <a:ahLst/>
            <a:cxnLst/>
            <a:rect l="0" t="0" r="0" b="0"/>
            <a:pathLst>
              <a:path w="439960" h="374475">
                <a:moveTo>
                  <a:pt x="191633" y="0"/>
                </a:moveTo>
                <a:lnTo>
                  <a:pt x="133117" y="26945"/>
                </a:lnTo>
                <a:lnTo>
                  <a:pt x="85368" y="59887"/>
                </a:lnTo>
                <a:lnTo>
                  <a:pt x="27736" y="122498"/>
                </a:lnTo>
                <a:lnTo>
                  <a:pt x="10831" y="152540"/>
                </a:lnTo>
                <a:lnTo>
                  <a:pt x="0" y="203155"/>
                </a:lnTo>
                <a:lnTo>
                  <a:pt x="4230" y="257598"/>
                </a:lnTo>
                <a:lnTo>
                  <a:pt x="19589" y="290439"/>
                </a:lnTo>
                <a:lnTo>
                  <a:pt x="30224" y="305737"/>
                </a:lnTo>
                <a:lnTo>
                  <a:pt x="82389" y="342145"/>
                </a:lnTo>
                <a:lnTo>
                  <a:pt x="132275" y="365216"/>
                </a:lnTo>
                <a:lnTo>
                  <a:pt x="191519" y="374474"/>
                </a:lnTo>
                <a:lnTo>
                  <a:pt x="235700" y="372488"/>
                </a:lnTo>
                <a:lnTo>
                  <a:pt x="279730" y="364857"/>
                </a:lnTo>
                <a:lnTo>
                  <a:pt x="337977" y="341496"/>
                </a:lnTo>
                <a:lnTo>
                  <a:pt x="396145" y="296694"/>
                </a:lnTo>
                <a:lnTo>
                  <a:pt x="407385" y="286550"/>
                </a:lnTo>
                <a:lnTo>
                  <a:pt x="430645" y="242516"/>
                </a:lnTo>
                <a:lnTo>
                  <a:pt x="439959" y="190022"/>
                </a:lnTo>
                <a:lnTo>
                  <a:pt x="435279" y="142462"/>
                </a:lnTo>
                <a:lnTo>
                  <a:pt x="416592" y="98785"/>
                </a:lnTo>
                <a:lnTo>
                  <a:pt x="391332" y="63699"/>
                </a:lnTo>
                <a:lnTo>
                  <a:pt x="334078" y="25501"/>
                </a:lnTo>
                <a:lnTo>
                  <a:pt x="287299" y="8248"/>
                </a:lnTo>
                <a:lnTo>
                  <a:pt x="228629" y="4001"/>
                </a:lnTo>
                <a:lnTo>
                  <a:pt x="195619" y="8526"/>
                </a:lnTo>
                <a:lnTo>
                  <a:pt x="143333" y="34706"/>
                </a:lnTo>
                <a:lnTo>
                  <a:pt x="88395" y="79487"/>
                </a:lnTo>
                <a:lnTo>
                  <a:pt x="34170" y="141090"/>
                </a:lnTo>
                <a:lnTo>
                  <a:pt x="23467" y="1541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354317" y="4176110"/>
            <a:ext cx="28029" cy="336332"/>
          </a:xfrm>
          <a:custGeom>
            <a:avLst/>
            <a:gdLst/>
            <a:ahLst/>
            <a:cxnLst/>
            <a:rect l="0" t="0" r="0" b="0"/>
            <a:pathLst>
              <a:path w="28029" h="336332">
                <a:moveTo>
                  <a:pt x="28028" y="0"/>
                </a:moveTo>
                <a:lnTo>
                  <a:pt x="28028" y="46309"/>
                </a:lnTo>
                <a:lnTo>
                  <a:pt x="28028" y="105244"/>
                </a:lnTo>
                <a:lnTo>
                  <a:pt x="26471" y="161287"/>
                </a:lnTo>
                <a:lnTo>
                  <a:pt x="18397" y="211283"/>
                </a:lnTo>
                <a:lnTo>
                  <a:pt x="13756" y="270907"/>
                </a:lnTo>
                <a:lnTo>
                  <a:pt x="3179" y="322024"/>
                </a:lnTo>
                <a:lnTo>
                  <a:pt x="0" y="3363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1625600" y="4470400"/>
            <a:ext cx="1317298" cy="462456"/>
            <a:chOff x="1625600" y="4470400"/>
            <a:chExt cx="1317298" cy="462456"/>
          </a:xfrm>
        </p:grpSpPr>
        <p:sp>
          <p:nvSpPr>
            <p:cNvPr id="57" name="Freeform 56"/>
            <p:cNvSpPr/>
            <p:nvPr/>
          </p:nvSpPr>
          <p:spPr>
            <a:xfrm>
              <a:off x="1625600" y="4596524"/>
              <a:ext cx="42042" cy="336332"/>
            </a:xfrm>
            <a:custGeom>
              <a:avLst/>
              <a:gdLst/>
              <a:ahLst/>
              <a:cxnLst/>
              <a:rect l="0" t="0" r="0" b="0"/>
              <a:pathLst>
                <a:path w="42042" h="336332">
                  <a:moveTo>
                    <a:pt x="42041" y="0"/>
                  </a:moveTo>
                  <a:lnTo>
                    <a:pt x="27163" y="14879"/>
                  </a:lnTo>
                  <a:lnTo>
                    <a:pt x="19858" y="38793"/>
                  </a:lnTo>
                  <a:lnTo>
                    <a:pt x="15746" y="87272"/>
                  </a:lnTo>
                  <a:lnTo>
                    <a:pt x="10375" y="141083"/>
                  </a:lnTo>
                  <a:lnTo>
                    <a:pt x="3074" y="200625"/>
                  </a:lnTo>
                  <a:lnTo>
                    <a:pt x="911" y="263423"/>
                  </a:lnTo>
                  <a:lnTo>
                    <a:pt x="270" y="309020"/>
                  </a:lnTo>
                  <a:lnTo>
                    <a:pt x="0" y="3363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751724" y="4806731"/>
              <a:ext cx="42043" cy="28029"/>
            </a:xfrm>
            <a:custGeom>
              <a:avLst/>
              <a:gdLst/>
              <a:ahLst/>
              <a:cxnLst/>
              <a:rect l="0" t="0" r="0" b="0"/>
              <a:pathLst>
                <a:path w="42043" h="28029">
                  <a:moveTo>
                    <a:pt x="0" y="28028"/>
                  </a:moveTo>
                  <a:lnTo>
                    <a:pt x="28893" y="16840"/>
                  </a:lnTo>
                  <a:lnTo>
                    <a:pt x="42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950323" y="4652579"/>
              <a:ext cx="109706" cy="110450"/>
            </a:xfrm>
            <a:custGeom>
              <a:avLst/>
              <a:gdLst/>
              <a:ahLst/>
              <a:cxnLst/>
              <a:rect l="0" t="0" r="0" b="0"/>
              <a:pathLst>
                <a:path w="109706" h="110450">
                  <a:moveTo>
                    <a:pt x="53649" y="0"/>
                  </a:moveTo>
                  <a:lnTo>
                    <a:pt x="40904" y="41638"/>
                  </a:lnTo>
                  <a:lnTo>
                    <a:pt x="1202" y="100197"/>
                  </a:lnTo>
                  <a:lnTo>
                    <a:pt x="0" y="107282"/>
                  </a:lnTo>
                  <a:lnTo>
                    <a:pt x="3869" y="110449"/>
                  </a:lnTo>
                  <a:lnTo>
                    <a:pt x="20625" y="109815"/>
                  </a:lnTo>
                  <a:lnTo>
                    <a:pt x="82864" y="92508"/>
                  </a:lnTo>
                  <a:lnTo>
                    <a:pt x="109705" y="840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102069" y="4596524"/>
              <a:ext cx="70070" cy="280277"/>
            </a:xfrm>
            <a:custGeom>
              <a:avLst/>
              <a:gdLst/>
              <a:ahLst/>
              <a:cxnLst/>
              <a:rect l="0" t="0" r="0" b="0"/>
              <a:pathLst>
                <a:path w="70070" h="280277">
                  <a:moveTo>
                    <a:pt x="70069" y="0"/>
                  </a:moveTo>
                  <a:lnTo>
                    <a:pt x="55190" y="14879"/>
                  </a:lnTo>
                  <a:lnTo>
                    <a:pt x="47885" y="42945"/>
                  </a:lnTo>
                  <a:lnTo>
                    <a:pt x="39621" y="98365"/>
                  </a:lnTo>
                  <a:lnTo>
                    <a:pt x="27310" y="158383"/>
                  </a:lnTo>
                  <a:lnTo>
                    <a:pt x="13801" y="221323"/>
                  </a:lnTo>
                  <a:lnTo>
                    <a:pt x="0" y="2802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186152" y="4512441"/>
              <a:ext cx="98097" cy="378374"/>
            </a:xfrm>
            <a:custGeom>
              <a:avLst/>
              <a:gdLst/>
              <a:ahLst/>
              <a:cxnLst/>
              <a:rect l="0" t="0" r="0" b="0"/>
              <a:pathLst>
                <a:path w="98097" h="378374">
                  <a:moveTo>
                    <a:pt x="98096" y="0"/>
                  </a:moveTo>
                  <a:lnTo>
                    <a:pt x="82852" y="60977"/>
                  </a:lnTo>
                  <a:lnTo>
                    <a:pt x="65552" y="117721"/>
                  </a:lnTo>
                  <a:lnTo>
                    <a:pt x="50933" y="162874"/>
                  </a:lnTo>
                  <a:lnTo>
                    <a:pt x="39246" y="214084"/>
                  </a:lnTo>
                  <a:lnTo>
                    <a:pt x="23912" y="273120"/>
                  </a:lnTo>
                  <a:lnTo>
                    <a:pt x="9507" y="327637"/>
                  </a:lnTo>
                  <a:lnTo>
                    <a:pt x="0" y="3783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396359" y="4708634"/>
              <a:ext cx="98097" cy="14015"/>
            </a:xfrm>
            <a:custGeom>
              <a:avLst/>
              <a:gdLst/>
              <a:ahLst/>
              <a:cxnLst/>
              <a:rect l="0" t="0" r="0" b="0"/>
              <a:pathLst>
                <a:path w="98097" h="14015">
                  <a:moveTo>
                    <a:pt x="0" y="14014"/>
                  </a:moveTo>
                  <a:lnTo>
                    <a:pt x="56824" y="2922"/>
                  </a:lnTo>
                  <a:lnTo>
                    <a:pt x="9809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438400" y="4750676"/>
              <a:ext cx="56056" cy="42042"/>
            </a:xfrm>
            <a:custGeom>
              <a:avLst/>
              <a:gdLst/>
              <a:ahLst/>
              <a:cxnLst/>
              <a:rect l="0" t="0" r="0" b="0"/>
              <a:pathLst>
                <a:path w="56056" h="42042">
                  <a:moveTo>
                    <a:pt x="0" y="42041"/>
                  </a:moveTo>
                  <a:lnTo>
                    <a:pt x="560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688996" y="4596524"/>
              <a:ext cx="169819" cy="163283"/>
            </a:xfrm>
            <a:custGeom>
              <a:avLst/>
              <a:gdLst/>
              <a:ahLst/>
              <a:cxnLst/>
              <a:rect l="0" t="0" r="0" b="0"/>
              <a:pathLst>
                <a:path w="169819" h="163283">
                  <a:moveTo>
                    <a:pt x="113763" y="0"/>
                  </a:moveTo>
                  <a:lnTo>
                    <a:pt x="92944" y="23933"/>
                  </a:lnTo>
                  <a:lnTo>
                    <a:pt x="59945" y="85389"/>
                  </a:lnTo>
                  <a:lnTo>
                    <a:pt x="24528" y="138839"/>
                  </a:lnTo>
                  <a:lnTo>
                    <a:pt x="6110" y="160841"/>
                  </a:lnTo>
                  <a:lnTo>
                    <a:pt x="1510" y="163282"/>
                  </a:lnTo>
                  <a:lnTo>
                    <a:pt x="0" y="160239"/>
                  </a:lnTo>
                  <a:lnTo>
                    <a:pt x="551" y="153539"/>
                  </a:lnTo>
                  <a:lnTo>
                    <a:pt x="13619" y="137789"/>
                  </a:lnTo>
                  <a:lnTo>
                    <a:pt x="75694" y="83877"/>
                  </a:lnTo>
                  <a:lnTo>
                    <a:pt x="88384" y="74603"/>
                  </a:lnTo>
                  <a:lnTo>
                    <a:pt x="119092" y="64298"/>
                  </a:lnTo>
                  <a:lnTo>
                    <a:pt x="169818" y="560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816772" y="4470400"/>
              <a:ext cx="126126" cy="364360"/>
            </a:xfrm>
            <a:custGeom>
              <a:avLst/>
              <a:gdLst/>
              <a:ahLst/>
              <a:cxnLst/>
              <a:rect l="0" t="0" r="0" b="0"/>
              <a:pathLst>
                <a:path w="126126" h="364360">
                  <a:moveTo>
                    <a:pt x="126125" y="0"/>
                  </a:moveTo>
                  <a:lnTo>
                    <a:pt x="106619" y="58516"/>
                  </a:lnTo>
                  <a:lnTo>
                    <a:pt x="87035" y="115711"/>
                  </a:lnTo>
                  <a:lnTo>
                    <a:pt x="65062" y="173558"/>
                  </a:lnTo>
                  <a:lnTo>
                    <a:pt x="47998" y="224780"/>
                  </a:lnTo>
                  <a:lnTo>
                    <a:pt x="33080" y="284767"/>
                  </a:lnTo>
                  <a:lnTo>
                    <a:pt x="14089" y="340159"/>
                  </a:lnTo>
                  <a:lnTo>
                    <a:pt x="0" y="3643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>
            <a:off x="3755697" y="5197804"/>
            <a:ext cx="56056" cy="336331"/>
          </a:xfrm>
          <a:custGeom>
            <a:avLst/>
            <a:gdLst/>
            <a:ahLst/>
            <a:cxnLst/>
            <a:rect l="0" t="0" r="0" b="0"/>
            <a:pathLst>
              <a:path w="56056" h="336331">
                <a:moveTo>
                  <a:pt x="0" y="0"/>
                </a:moveTo>
                <a:lnTo>
                  <a:pt x="0" y="60976"/>
                </a:lnTo>
                <a:lnTo>
                  <a:pt x="7439" y="124328"/>
                </a:lnTo>
                <a:lnTo>
                  <a:pt x="19505" y="175072"/>
                </a:lnTo>
                <a:lnTo>
                  <a:pt x="25502" y="229554"/>
                </a:lnTo>
                <a:lnTo>
                  <a:pt x="38716" y="291018"/>
                </a:lnTo>
                <a:lnTo>
                  <a:pt x="56055" y="3363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1900384" y="5744342"/>
            <a:ext cx="173658" cy="252249"/>
            <a:chOff x="1900384" y="5744342"/>
            <a:chExt cx="173658" cy="252249"/>
          </a:xfrm>
        </p:grpSpPr>
        <p:sp>
          <p:nvSpPr>
            <p:cNvPr id="68" name="Freeform 67"/>
            <p:cNvSpPr/>
            <p:nvPr/>
          </p:nvSpPr>
          <p:spPr>
            <a:xfrm>
              <a:off x="1900384" y="5744342"/>
              <a:ext cx="173658" cy="149314"/>
            </a:xfrm>
            <a:custGeom>
              <a:avLst/>
              <a:gdLst/>
              <a:ahLst/>
              <a:cxnLst/>
              <a:rect l="0" t="0" r="0" b="0"/>
              <a:pathLst>
                <a:path w="173658" h="149314">
                  <a:moveTo>
                    <a:pt x="19506" y="0"/>
                  </a:moveTo>
                  <a:lnTo>
                    <a:pt x="0" y="58515"/>
                  </a:lnTo>
                  <a:lnTo>
                    <a:pt x="1443" y="106265"/>
                  </a:lnTo>
                  <a:lnTo>
                    <a:pt x="7464" y="119113"/>
                  </a:lnTo>
                  <a:lnTo>
                    <a:pt x="26610" y="137540"/>
                  </a:lnTo>
                  <a:lnTo>
                    <a:pt x="54843" y="146769"/>
                  </a:lnTo>
                  <a:lnTo>
                    <a:pt x="86595" y="149313"/>
                  </a:lnTo>
                  <a:lnTo>
                    <a:pt x="140889" y="142411"/>
                  </a:lnTo>
                  <a:lnTo>
                    <a:pt x="173657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032000" y="5744342"/>
              <a:ext cx="1" cy="252249"/>
            </a:xfrm>
            <a:custGeom>
              <a:avLst/>
              <a:gdLst/>
              <a:ahLst/>
              <a:cxnLst/>
              <a:rect l="0" t="0" r="0" b="0"/>
              <a:pathLst>
                <a:path w="1" h="252249">
                  <a:moveTo>
                    <a:pt x="0" y="0"/>
                  </a:moveTo>
                  <a:lnTo>
                    <a:pt x="0" y="60975"/>
                  </a:lnTo>
                  <a:lnTo>
                    <a:pt x="0" y="113567"/>
                  </a:lnTo>
                  <a:lnTo>
                    <a:pt x="0" y="168597"/>
                  </a:lnTo>
                  <a:lnTo>
                    <a:pt x="0" y="216043"/>
                  </a:lnTo>
                  <a:lnTo>
                    <a:pt x="0" y="2522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751724" y="6278444"/>
            <a:ext cx="1093077" cy="1390705"/>
            <a:chOff x="1751724" y="6278444"/>
            <a:chExt cx="1093077" cy="1390705"/>
          </a:xfrm>
        </p:grpSpPr>
        <p:sp>
          <p:nvSpPr>
            <p:cNvPr id="71" name="Freeform 70"/>
            <p:cNvSpPr/>
            <p:nvPr/>
          </p:nvSpPr>
          <p:spPr>
            <a:xfrm>
              <a:off x="1919890" y="6290880"/>
              <a:ext cx="14014" cy="322317"/>
            </a:xfrm>
            <a:custGeom>
              <a:avLst/>
              <a:gdLst/>
              <a:ahLst/>
              <a:cxnLst/>
              <a:rect l="0" t="0" r="0" b="0"/>
              <a:pathLst>
                <a:path w="14014" h="322317">
                  <a:moveTo>
                    <a:pt x="14013" y="0"/>
                  </a:moveTo>
                  <a:lnTo>
                    <a:pt x="2922" y="49884"/>
                  </a:lnTo>
                  <a:lnTo>
                    <a:pt x="865" y="100420"/>
                  </a:lnTo>
                  <a:lnTo>
                    <a:pt x="256" y="158992"/>
                  </a:lnTo>
                  <a:lnTo>
                    <a:pt x="76" y="221502"/>
                  </a:lnTo>
                  <a:lnTo>
                    <a:pt x="22" y="275318"/>
                  </a:lnTo>
                  <a:lnTo>
                    <a:pt x="0" y="3223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004721" y="6290880"/>
              <a:ext cx="129799" cy="308776"/>
            </a:xfrm>
            <a:custGeom>
              <a:avLst/>
              <a:gdLst/>
              <a:ahLst/>
              <a:cxnLst/>
              <a:rect l="0" t="0" r="0" b="0"/>
              <a:pathLst>
                <a:path w="129799" h="308776">
                  <a:moveTo>
                    <a:pt x="27279" y="0"/>
                  </a:moveTo>
                  <a:lnTo>
                    <a:pt x="23127" y="60976"/>
                  </a:lnTo>
                  <a:lnTo>
                    <a:pt x="7774" y="124327"/>
                  </a:lnTo>
                  <a:lnTo>
                    <a:pt x="1776" y="175072"/>
                  </a:lnTo>
                  <a:lnTo>
                    <a:pt x="0" y="229554"/>
                  </a:lnTo>
                  <a:lnTo>
                    <a:pt x="7889" y="262404"/>
                  </a:lnTo>
                  <a:lnTo>
                    <a:pt x="14352" y="277704"/>
                  </a:lnTo>
                  <a:lnTo>
                    <a:pt x="33990" y="298855"/>
                  </a:lnTo>
                  <a:lnTo>
                    <a:pt x="45767" y="306675"/>
                  </a:lnTo>
                  <a:lnTo>
                    <a:pt x="56732" y="308775"/>
                  </a:lnTo>
                  <a:lnTo>
                    <a:pt x="67157" y="307060"/>
                  </a:lnTo>
                  <a:lnTo>
                    <a:pt x="87044" y="296850"/>
                  </a:lnTo>
                  <a:lnTo>
                    <a:pt x="106263" y="281933"/>
                  </a:lnTo>
                  <a:lnTo>
                    <a:pt x="127152" y="248587"/>
                  </a:lnTo>
                  <a:lnTo>
                    <a:pt x="129798" y="222592"/>
                  </a:lnTo>
                  <a:lnTo>
                    <a:pt x="128324" y="209121"/>
                  </a:lnTo>
                  <a:lnTo>
                    <a:pt x="122670" y="201697"/>
                  </a:lnTo>
                  <a:lnTo>
                    <a:pt x="114229" y="198305"/>
                  </a:lnTo>
                  <a:lnTo>
                    <a:pt x="103931" y="197601"/>
                  </a:lnTo>
                  <a:lnTo>
                    <a:pt x="84184" y="205122"/>
                  </a:lnTo>
                  <a:lnTo>
                    <a:pt x="65027" y="220403"/>
                  </a:lnTo>
                  <a:lnTo>
                    <a:pt x="38291" y="255268"/>
                  </a:lnTo>
                  <a:lnTo>
                    <a:pt x="13265" y="308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702307" y="6278444"/>
              <a:ext cx="142494" cy="292712"/>
            </a:xfrm>
            <a:custGeom>
              <a:avLst/>
              <a:gdLst/>
              <a:ahLst/>
              <a:cxnLst/>
              <a:rect l="0" t="0" r="0" b="0"/>
              <a:pathLst>
                <a:path w="142494" h="292712">
                  <a:moveTo>
                    <a:pt x="142493" y="82504"/>
                  </a:moveTo>
                  <a:lnTo>
                    <a:pt x="142493" y="52747"/>
                  </a:lnTo>
                  <a:lnTo>
                    <a:pt x="127614" y="11923"/>
                  </a:lnTo>
                  <a:lnTo>
                    <a:pt x="118560" y="4308"/>
                  </a:lnTo>
                  <a:lnTo>
                    <a:pt x="107852" y="789"/>
                  </a:lnTo>
                  <a:lnTo>
                    <a:pt x="96043" y="0"/>
                  </a:lnTo>
                  <a:lnTo>
                    <a:pt x="70465" y="7428"/>
                  </a:lnTo>
                  <a:lnTo>
                    <a:pt x="45083" y="22666"/>
                  </a:lnTo>
                  <a:lnTo>
                    <a:pt x="14842" y="57508"/>
                  </a:lnTo>
                  <a:lnTo>
                    <a:pt x="1158" y="83851"/>
                  </a:lnTo>
                  <a:lnTo>
                    <a:pt x="0" y="95859"/>
                  </a:lnTo>
                  <a:lnTo>
                    <a:pt x="7018" y="117506"/>
                  </a:lnTo>
                  <a:lnTo>
                    <a:pt x="14806" y="122966"/>
                  </a:lnTo>
                  <a:lnTo>
                    <a:pt x="35916" y="124882"/>
                  </a:lnTo>
                  <a:lnTo>
                    <a:pt x="56717" y="116390"/>
                  </a:lnTo>
                  <a:lnTo>
                    <a:pt x="66624" y="109766"/>
                  </a:lnTo>
                  <a:lnTo>
                    <a:pt x="81784" y="89949"/>
                  </a:lnTo>
                  <a:lnTo>
                    <a:pt x="104204" y="39165"/>
                  </a:lnTo>
                  <a:lnTo>
                    <a:pt x="107624" y="36484"/>
                  </a:lnTo>
                  <a:lnTo>
                    <a:pt x="109905" y="40924"/>
                  </a:lnTo>
                  <a:lnTo>
                    <a:pt x="121938" y="101539"/>
                  </a:lnTo>
                  <a:lnTo>
                    <a:pt x="118929" y="158386"/>
                  </a:lnTo>
                  <a:lnTo>
                    <a:pt x="121979" y="221022"/>
                  </a:lnTo>
                  <a:lnTo>
                    <a:pt x="119362" y="248393"/>
                  </a:lnTo>
                  <a:lnTo>
                    <a:pt x="128479" y="292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849821" y="6848666"/>
              <a:ext cx="182180" cy="241001"/>
            </a:xfrm>
            <a:custGeom>
              <a:avLst/>
              <a:gdLst/>
              <a:ahLst/>
              <a:cxnLst/>
              <a:rect l="0" t="0" r="0" b="0"/>
              <a:pathLst>
                <a:path w="182180" h="241001">
                  <a:moveTo>
                    <a:pt x="0" y="72834"/>
                  </a:moveTo>
                  <a:lnTo>
                    <a:pt x="12745" y="40827"/>
                  </a:lnTo>
                  <a:lnTo>
                    <a:pt x="26944" y="21758"/>
                  </a:lnTo>
                  <a:lnTo>
                    <a:pt x="59886" y="953"/>
                  </a:lnTo>
                  <a:lnTo>
                    <a:pt x="71066" y="0"/>
                  </a:lnTo>
                  <a:lnTo>
                    <a:pt x="91792" y="7245"/>
                  </a:lnTo>
                  <a:lnTo>
                    <a:pt x="98565" y="16651"/>
                  </a:lnTo>
                  <a:lnTo>
                    <a:pt x="106090" y="43712"/>
                  </a:lnTo>
                  <a:lnTo>
                    <a:pt x="102887" y="86523"/>
                  </a:lnTo>
                  <a:lnTo>
                    <a:pt x="86297" y="141282"/>
                  </a:lnTo>
                  <a:lnTo>
                    <a:pt x="53213" y="200898"/>
                  </a:lnTo>
                  <a:lnTo>
                    <a:pt x="54160" y="211150"/>
                  </a:lnTo>
                  <a:lnTo>
                    <a:pt x="59463" y="219544"/>
                  </a:lnTo>
                  <a:lnTo>
                    <a:pt x="67670" y="226695"/>
                  </a:lnTo>
                  <a:lnTo>
                    <a:pt x="93397" y="234642"/>
                  </a:lnTo>
                  <a:lnTo>
                    <a:pt x="138745" y="239115"/>
                  </a:lnTo>
                  <a:lnTo>
                    <a:pt x="182179" y="24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060028" y="6851431"/>
              <a:ext cx="126125" cy="14015"/>
            </a:xfrm>
            <a:custGeom>
              <a:avLst/>
              <a:gdLst/>
              <a:ahLst/>
              <a:cxnLst/>
              <a:rect l="0" t="0" r="0" b="0"/>
              <a:pathLst>
                <a:path w="126125" h="14015">
                  <a:moveTo>
                    <a:pt x="0" y="14014"/>
                  </a:moveTo>
                  <a:lnTo>
                    <a:pt x="49884" y="2922"/>
                  </a:lnTo>
                  <a:lnTo>
                    <a:pt x="92116" y="866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052588" y="6865445"/>
              <a:ext cx="165464" cy="256330"/>
            </a:xfrm>
            <a:custGeom>
              <a:avLst/>
              <a:gdLst/>
              <a:ahLst/>
              <a:cxnLst/>
              <a:rect l="0" t="0" r="0" b="0"/>
              <a:pathLst>
                <a:path w="165464" h="256330">
                  <a:moveTo>
                    <a:pt x="7440" y="0"/>
                  </a:moveTo>
                  <a:lnTo>
                    <a:pt x="0" y="22318"/>
                  </a:lnTo>
                  <a:lnTo>
                    <a:pt x="500" y="45732"/>
                  </a:lnTo>
                  <a:lnTo>
                    <a:pt x="2813" y="58516"/>
                  </a:lnTo>
                  <a:lnTo>
                    <a:pt x="9027" y="65481"/>
                  </a:lnTo>
                  <a:lnTo>
                    <a:pt x="17840" y="68567"/>
                  </a:lnTo>
                  <a:lnTo>
                    <a:pt x="65549" y="77212"/>
                  </a:lnTo>
                  <a:lnTo>
                    <a:pt x="118399" y="95470"/>
                  </a:lnTo>
                  <a:lnTo>
                    <a:pt x="140318" y="110424"/>
                  </a:lnTo>
                  <a:lnTo>
                    <a:pt x="156289" y="135756"/>
                  </a:lnTo>
                  <a:lnTo>
                    <a:pt x="165463" y="166217"/>
                  </a:lnTo>
                  <a:lnTo>
                    <a:pt x="164350" y="195327"/>
                  </a:lnTo>
                  <a:lnTo>
                    <a:pt x="154513" y="219683"/>
                  </a:lnTo>
                  <a:lnTo>
                    <a:pt x="147530" y="230538"/>
                  </a:lnTo>
                  <a:lnTo>
                    <a:pt x="127314" y="246751"/>
                  </a:lnTo>
                  <a:lnTo>
                    <a:pt x="115384" y="253255"/>
                  </a:lnTo>
                  <a:lnTo>
                    <a:pt x="89671" y="256329"/>
                  </a:lnTo>
                  <a:lnTo>
                    <a:pt x="35467" y="2522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821793" y="7355928"/>
              <a:ext cx="210208" cy="42042"/>
            </a:xfrm>
            <a:custGeom>
              <a:avLst/>
              <a:gdLst/>
              <a:ahLst/>
              <a:cxnLst/>
              <a:rect l="0" t="0" r="0" b="0"/>
              <a:pathLst>
                <a:path w="210208" h="42042">
                  <a:moveTo>
                    <a:pt x="0" y="42041"/>
                  </a:moveTo>
                  <a:lnTo>
                    <a:pt x="23933" y="21222"/>
                  </a:lnTo>
                  <a:lnTo>
                    <a:pt x="46450" y="10470"/>
                  </a:lnTo>
                  <a:lnTo>
                    <a:pt x="100268" y="3102"/>
                  </a:lnTo>
                  <a:lnTo>
                    <a:pt x="158082" y="919"/>
                  </a:lnTo>
                  <a:lnTo>
                    <a:pt x="21020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751724" y="7397969"/>
              <a:ext cx="214279" cy="271180"/>
            </a:xfrm>
            <a:custGeom>
              <a:avLst/>
              <a:gdLst/>
              <a:ahLst/>
              <a:cxnLst/>
              <a:rect l="0" t="0" r="0" b="0"/>
              <a:pathLst>
                <a:path w="214279" h="271180">
                  <a:moveTo>
                    <a:pt x="70069" y="0"/>
                  </a:moveTo>
                  <a:lnTo>
                    <a:pt x="55190" y="14879"/>
                  </a:lnTo>
                  <a:lnTo>
                    <a:pt x="47885" y="38793"/>
                  </a:lnTo>
                  <a:lnTo>
                    <a:pt x="45937" y="53889"/>
                  </a:lnTo>
                  <a:lnTo>
                    <a:pt x="49310" y="62397"/>
                  </a:lnTo>
                  <a:lnTo>
                    <a:pt x="56230" y="66511"/>
                  </a:lnTo>
                  <a:lnTo>
                    <a:pt x="108339" y="69367"/>
                  </a:lnTo>
                  <a:lnTo>
                    <a:pt x="153034" y="77300"/>
                  </a:lnTo>
                  <a:lnTo>
                    <a:pt x="188423" y="96952"/>
                  </a:lnTo>
                  <a:lnTo>
                    <a:pt x="204677" y="117830"/>
                  </a:lnTo>
                  <a:lnTo>
                    <a:pt x="211192" y="129937"/>
                  </a:lnTo>
                  <a:lnTo>
                    <a:pt x="214278" y="159998"/>
                  </a:lnTo>
                  <a:lnTo>
                    <a:pt x="203572" y="222607"/>
                  </a:lnTo>
                  <a:lnTo>
                    <a:pt x="196441" y="234045"/>
                  </a:lnTo>
                  <a:lnTo>
                    <a:pt x="176061" y="250905"/>
                  </a:lnTo>
                  <a:lnTo>
                    <a:pt x="138325" y="269151"/>
                  </a:lnTo>
                  <a:lnTo>
                    <a:pt x="107152" y="271179"/>
                  </a:lnTo>
                  <a:lnTo>
                    <a:pt x="74094" y="265334"/>
                  </a:lnTo>
                  <a:lnTo>
                    <a:pt x="23113" y="240359"/>
                  </a:lnTo>
                  <a:lnTo>
                    <a:pt x="0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737710" y="1477141"/>
            <a:ext cx="1765739" cy="280277"/>
            <a:chOff x="1737710" y="1477141"/>
            <a:chExt cx="1765739" cy="280277"/>
          </a:xfrm>
        </p:grpSpPr>
        <p:sp>
          <p:nvSpPr>
            <p:cNvPr id="80" name="Freeform 79"/>
            <p:cNvSpPr/>
            <p:nvPr/>
          </p:nvSpPr>
          <p:spPr>
            <a:xfrm>
              <a:off x="1751724" y="1505169"/>
              <a:ext cx="84084" cy="70070"/>
            </a:xfrm>
            <a:custGeom>
              <a:avLst/>
              <a:gdLst/>
              <a:ahLst/>
              <a:cxnLst/>
              <a:rect l="0" t="0" r="0" b="0"/>
              <a:pathLst>
                <a:path w="84084" h="70070">
                  <a:moveTo>
                    <a:pt x="0" y="0"/>
                  </a:moveTo>
                  <a:lnTo>
                    <a:pt x="55880" y="46249"/>
                  </a:lnTo>
                  <a:lnTo>
                    <a:pt x="84083" y="70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737710" y="1477141"/>
              <a:ext cx="70070" cy="154153"/>
            </a:xfrm>
            <a:custGeom>
              <a:avLst/>
              <a:gdLst/>
              <a:ahLst/>
              <a:cxnLst/>
              <a:rect l="0" t="0" r="0" b="0"/>
              <a:pathLst>
                <a:path w="70070" h="154153">
                  <a:moveTo>
                    <a:pt x="70069" y="0"/>
                  </a:moveTo>
                  <a:lnTo>
                    <a:pt x="43125" y="58516"/>
                  </a:lnTo>
                  <a:lnTo>
                    <a:pt x="19822" y="119113"/>
                  </a:lnTo>
                  <a:lnTo>
                    <a:pt x="0" y="1541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849821" y="1575238"/>
              <a:ext cx="59747" cy="98097"/>
            </a:xfrm>
            <a:custGeom>
              <a:avLst/>
              <a:gdLst/>
              <a:ahLst/>
              <a:cxnLst/>
              <a:rect l="0" t="0" r="0" b="0"/>
              <a:pathLst>
                <a:path w="59747" h="98097">
                  <a:moveTo>
                    <a:pt x="42041" y="0"/>
                  </a:moveTo>
                  <a:lnTo>
                    <a:pt x="56920" y="14879"/>
                  </a:lnTo>
                  <a:lnTo>
                    <a:pt x="59746" y="23933"/>
                  </a:lnTo>
                  <a:lnTo>
                    <a:pt x="58733" y="46450"/>
                  </a:lnTo>
                  <a:lnTo>
                    <a:pt x="41970" y="85389"/>
                  </a:lnTo>
                  <a:lnTo>
                    <a:pt x="34208" y="92739"/>
                  </a:lnTo>
                  <a:lnTo>
                    <a:pt x="25920" y="96082"/>
                  </a:lnTo>
                  <a:lnTo>
                    <a:pt x="0" y="98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849821" y="1637867"/>
              <a:ext cx="112111" cy="49482"/>
            </a:xfrm>
            <a:custGeom>
              <a:avLst/>
              <a:gdLst/>
              <a:ahLst/>
              <a:cxnLst/>
              <a:rect l="0" t="0" r="0" b="0"/>
              <a:pathLst>
                <a:path w="112111" h="49482">
                  <a:moveTo>
                    <a:pt x="0" y="7440"/>
                  </a:moveTo>
                  <a:lnTo>
                    <a:pt x="22318" y="0"/>
                  </a:lnTo>
                  <a:lnTo>
                    <a:pt x="45732" y="500"/>
                  </a:lnTo>
                  <a:lnTo>
                    <a:pt x="70152" y="7470"/>
                  </a:lnTo>
                  <a:lnTo>
                    <a:pt x="91386" y="20948"/>
                  </a:lnTo>
                  <a:lnTo>
                    <a:pt x="102899" y="33167"/>
                  </a:lnTo>
                  <a:lnTo>
                    <a:pt x="112110" y="49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003972" y="1533197"/>
              <a:ext cx="84084" cy="70070"/>
            </a:xfrm>
            <a:custGeom>
              <a:avLst/>
              <a:gdLst/>
              <a:ahLst/>
              <a:cxnLst/>
              <a:rect l="0" t="0" r="0" b="0"/>
              <a:pathLst>
                <a:path w="84084" h="70070">
                  <a:moveTo>
                    <a:pt x="0" y="0"/>
                  </a:moveTo>
                  <a:lnTo>
                    <a:pt x="56785" y="52631"/>
                  </a:lnTo>
                  <a:lnTo>
                    <a:pt x="84083" y="70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88055" y="1519183"/>
              <a:ext cx="28029" cy="196194"/>
            </a:xfrm>
            <a:custGeom>
              <a:avLst/>
              <a:gdLst/>
              <a:ahLst/>
              <a:cxnLst/>
              <a:rect l="0" t="0" r="0" b="0"/>
              <a:pathLst>
                <a:path w="28029" h="196194">
                  <a:moveTo>
                    <a:pt x="28028" y="0"/>
                  </a:moveTo>
                  <a:lnTo>
                    <a:pt x="16936" y="60976"/>
                  </a:lnTo>
                  <a:lnTo>
                    <a:pt x="10728" y="113568"/>
                  </a:lnTo>
                  <a:lnTo>
                    <a:pt x="3179" y="160293"/>
                  </a:lnTo>
                  <a:lnTo>
                    <a:pt x="0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161853" y="1589252"/>
              <a:ext cx="94369" cy="112111"/>
            </a:xfrm>
            <a:custGeom>
              <a:avLst/>
              <a:gdLst/>
              <a:ahLst/>
              <a:cxnLst/>
              <a:rect l="0" t="0" r="0" b="0"/>
              <a:pathLst>
                <a:path w="94369" h="112111">
                  <a:moveTo>
                    <a:pt x="52326" y="0"/>
                  </a:moveTo>
                  <a:lnTo>
                    <a:pt x="74645" y="14878"/>
                  </a:lnTo>
                  <a:lnTo>
                    <a:pt x="81219" y="25490"/>
                  </a:lnTo>
                  <a:lnTo>
                    <a:pt x="88524" y="53889"/>
                  </a:lnTo>
                  <a:lnTo>
                    <a:pt x="83466" y="83120"/>
                  </a:lnTo>
                  <a:lnTo>
                    <a:pt x="77757" y="97455"/>
                  </a:lnTo>
                  <a:lnTo>
                    <a:pt x="67723" y="105454"/>
                  </a:lnTo>
                  <a:lnTo>
                    <a:pt x="39965" y="110190"/>
                  </a:lnTo>
                  <a:lnTo>
                    <a:pt x="15172" y="102952"/>
                  </a:lnTo>
                  <a:lnTo>
                    <a:pt x="4200" y="96662"/>
                  </a:lnTo>
                  <a:lnTo>
                    <a:pt x="0" y="89355"/>
                  </a:lnTo>
                  <a:lnTo>
                    <a:pt x="314" y="81369"/>
                  </a:lnTo>
                  <a:lnTo>
                    <a:pt x="3638" y="72931"/>
                  </a:lnTo>
                  <a:lnTo>
                    <a:pt x="12082" y="68863"/>
                  </a:lnTo>
                  <a:lnTo>
                    <a:pt x="38073" y="68495"/>
                  </a:lnTo>
                  <a:lnTo>
                    <a:pt x="62081" y="77674"/>
                  </a:lnTo>
                  <a:lnTo>
                    <a:pt x="80018" y="90577"/>
                  </a:lnTo>
                  <a:lnTo>
                    <a:pt x="94368" y="112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012966" y="1491155"/>
              <a:ext cx="70069" cy="140139"/>
            </a:xfrm>
            <a:custGeom>
              <a:avLst/>
              <a:gdLst/>
              <a:ahLst/>
              <a:cxnLst/>
              <a:rect l="0" t="0" r="0" b="0"/>
              <a:pathLst>
                <a:path w="70069" h="140139">
                  <a:moveTo>
                    <a:pt x="0" y="0"/>
                  </a:moveTo>
                  <a:lnTo>
                    <a:pt x="19505" y="58516"/>
                  </a:lnTo>
                  <a:lnTo>
                    <a:pt x="53241" y="111204"/>
                  </a:lnTo>
                  <a:lnTo>
                    <a:pt x="70068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984938" y="1519183"/>
              <a:ext cx="84084" cy="168166"/>
            </a:xfrm>
            <a:custGeom>
              <a:avLst/>
              <a:gdLst/>
              <a:ahLst/>
              <a:cxnLst/>
              <a:rect l="0" t="0" r="0" b="0"/>
              <a:pathLst>
                <a:path w="84084" h="168166">
                  <a:moveTo>
                    <a:pt x="84083" y="0"/>
                  </a:moveTo>
                  <a:lnTo>
                    <a:pt x="64686" y="60976"/>
                  </a:lnTo>
                  <a:lnTo>
                    <a:pt x="40446" y="105264"/>
                  </a:lnTo>
                  <a:lnTo>
                    <a:pt x="0" y="1681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167117" y="1631293"/>
              <a:ext cx="14015" cy="112111"/>
            </a:xfrm>
            <a:custGeom>
              <a:avLst/>
              <a:gdLst/>
              <a:ahLst/>
              <a:cxnLst/>
              <a:rect l="0" t="0" r="0" b="0"/>
              <a:pathLst>
                <a:path w="14015" h="112111">
                  <a:moveTo>
                    <a:pt x="14014" y="0"/>
                  </a:moveTo>
                  <a:lnTo>
                    <a:pt x="2922" y="60976"/>
                  </a:lnTo>
                  <a:lnTo>
                    <a:pt x="0" y="112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321269" y="1547210"/>
              <a:ext cx="56056" cy="56057"/>
            </a:xfrm>
            <a:custGeom>
              <a:avLst/>
              <a:gdLst/>
              <a:ahLst/>
              <a:cxnLst/>
              <a:rect l="0" t="0" r="0" b="0"/>
              <a:pathLst>
                <a:path w="56056" h="56057">
                  <a:moveTo>
                    <a:pt x="0" y="0"/>
                  </a:moveTo>
                  <a:lnTo>
                    <a:pt x="56055" y="56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335283" y="1519183"/>
              <a:ext cx="98097" cy="238235"/>
            </a:xfrm>
            <a:custGeom>
              <a:avLst/>
              <a:gdLst/>
              <a:ahLst/>
              <a:cxnLst/>
              <a:rect l="0" t="0" r="0" b="0"/>
              <a:pathLst>
                <a:path w="98097" h="238235">
                  <a:moveTo>
                    <a:pt x="98096" y="0"/>
                  </a:moveTo>
                  <a:lnTo>
                    <a:pt x="82852" y="56824"/>
                  </a:lnTo>
                  <a:lnTo>
                    <a:pt x="57715" y="112262"/>
                  </a:lnTo>
                  <a:lnTo>
                    <a:pt x="32392" y="168195"/>
                  </a:lnTo>
                  <a:lnTo>
                    <a:pt x="7321" y="215922"/>
                  </a:lnTo>
                  <a:lnTo>
                    <a:pt x="0" y="238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489434" y="1631293"/>
              <a:ext cx="14015" cy="112111"/>
            </a:xfrm>
            <a:custGeom>
              <a:avLst/>
              <a:gdLst/>
              <a:ahLst/>
              <a:cxnLst/>
              <a:rect l="0" t="0" r="0" b="0"/>
              <a:pathLst>
                <a:path w="14015" h="112111">
                  <a:moveTo>
                    <a:pt x="14014" y="0"/>
                  </a:moveTo>
                  <a:lnTo>
                    <a:pt x="9862" y="60976"/>
                  </a:lnTo>
                  <a:lnTo>
                    <a:pt x="0" y="112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64970" y="8156466"/>
            <a:ext cx="2657155" cy="448442"/>
            <a:chOff x="3564970" y="8156466"/>
            <a:chExt cx="2657155" cy="448442"/>
          </a:xfrm>
        </p:grpSpPr>
        <p:sp>
          <p:nvSpPr>
            <p:cNvPr id="94" name="Freeform 93"/>
            <p:cNvSpPr/>
            <p:nvPr/>
          </p:nvSpPr>
          <p:spPr>
            <a:xfrm>
              <a:off x="3564970" y="8282590"/>
              <a:ext cx="218755" cy="216239"/>
            </a:xfrm>
            <a:custGeom>
              <a:avLst/>
              <a:gdLst/>
              <a:ahLst/>
              <a:cxnLst/>
              <a:rect l="0" t="0" r="0" b="0"/>
              <a:pathLst>
                <a:path w="218755" h="216239">
                  <a:moveTo>
                    <a:pt x="134671" y="0"/>
                  </a:moveTo>
                  <a:lnTo>
                    <a:pt x="113853" y="23932"/>
                  </a:lnTo>
                  <a:lnTo>
                    <a:pt x="88293" y="85389"/>
                  </a:lnTo>
                  <a:lnTo>
                    <a:pt x="66604" y="133951"/>
                  </a:lnTo>
                  <a:lnTo>
                    <a:pt x="31376" y="193414"/>
                  </a:lnTo>
                  <a:lnTo>
                    <a:pt x="12984" y="216238"/>
                  </a:lnTo>
                  <a:lnTo>
                    <a:pt x="6834" y="215784"/>
                  </a:lnTo>
                  <a:lnTo>
                    <a:pt x="2734" y="207697"/>
                  </a:lnTo>
                  <a:lnTo>
                    <a:pt x="0" y="194520"/>
                  </a:lnTo>
                  <a:lnTo>
                    <a:pt x="1292" y="182621"/>
                  </a:lnTo>
                  <a:lnTo>
                    <a:pt x="11032" y="161095"/>
                  </a:lnTo>
                  <a:lnTo>
                    <a:pt x="72625" y="102966"/>
                  </a:lnTo>
                  <a:lnTo>
                    <a:pt x="100348" y="92475"/>
                  </a:lnTo>
                  <a:lnTo>
                    <a:pt x="116460" y="89677"/>
                  </a:lnTo>
                  <a:lnTo>
                    <a:pt x="142667" y="94874"/>
                  </a:lnTo>
                  <a:lnTo>
                    <a:pt x="174930" y="115307"/>
                  </a:lnTo>
                  <a:lnTo>
                    <a:pt x="200060" y="132781"/>
                  </a:lnTo>
                  <a:lnTo>
                    <a:pt x="218754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741683" y="8156466"/>
              <a:ext cx="140139" cy="448442"/>
            </a:xfrm>
            <a:custGeom>
              <a:avLst/>
              <a:gdLst/>
              <a:ahLst/>
              <a:cxnLst/>
              <a:rect l="0" t="0" r="0" b="0"/>
              <a:pathLst>
                <a:path w="140139" h="448442">
                  <a:moveTo>
                    <a:pt x="140138" y="0"/>
                  </a:moveTo>
                  <a:lnTo>
                    <a:pt x="124894" y="49884"/>
                  </a:lnTo>
                  <a:lnTo>
                    <a:pt x="107196" y="110891"/>
                  </a:lnTo>
                  <a:lnTo>
                    <a:pt x="88706" y="167924"/>
                  </a:lnTo>
                  <a:lnTo>
                    <a:pt x="70059" y="224173"/>
                  </a:lnTo>
                  <a:lnTo>
                    <a:pt x="51382" y="280266"/>
                  </a:lnTo>
                  <a:lnTo>
                    <a:pt x="32698" y="336329"/>
                  </a:lnTo>
                  <a:lnTo>
                    <a:pt x="14013" y="396538"/>
                  </a:lnTo>
                  <a:lnTo>
                    <a:pt x="0" y="448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456386" y="8257429"/>
              <a:ext cx="209853" cy="347479"/>
            </a:xfrm>
            <a:custGeom>
              <a:avLst/>
              <a:gdLst/>
              <a:ahLst/>
              <a:cxnLst/>
              <a:rect l="0" t="0" r="0" b="0"/>
              <a:pathLst>
                <a:path w="209853" h="347479">
                  <a:moveTo>
                    <a:pt x="0" y="53188"/>
                  </a:moveTo>
                  <a:lnTo>
                    <a:pt x="56824" y="26852"/>
                  </a:lnTo>
                  <a:lnTo>
                    <a:pt x="112262" y="6809"/>
                  </a:lnTo>
                  <a:lnTo>
                    <a:pt x="161636" y="0"/>
                  </a:lnTo>
                  <a:lnTo>
                    <a:pt x="189139" y="6712"/>
                  </a:lnTo>
                  <a:lnTo>
                    <a:pt x="200833" y="12862"/>
                  </a:lnTo>
                  <a:lnTo>
                    <a:pt x="207072" y="23190"/>
                  </a:lnTo>
                  <a:lnTo>
                    <a:pt x="209852" y="51274"/>
                  </a:lnTo>
                  <a:lnTo>
                    <a:pt x="202662" y="102102"/>
                  </a:lnTo>
                  <a:lnTo>
                    <a:pt x="175792" y="156609"/>
                  </a:lnTo>
                  <a:lnTo>
                    <a:pt x="145685" y="212204"/>
                  </a:lnTo>
                  <a:lnTo>
                    <a:pt x="124481" y="268123"/>
                  </a:lnTo>
                  <a:lnTo>
                    <a:pt x="91556" y="326859"/>
                  </a:lnTo>
                  <a:lnTo>
                    <a:pt x="84083" y="347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5256021" y="8310617"/>
              <a:ext cx="181332" cy="95182"/>
            </a:xfrm>
            <a:custGeom>
              <a:avLst/>
              <a:gdLst/>
              <a:ahLst/>
              <a:cxnLst/>
              <a:rect l="0" t="0" r="0" b="0"/>
              <a:pathLst>
                <a:path w="181332" h="95182">
                  <a:moveTo>
                    <a:pt x="55207" y="0"/>
                  </a:moveTo>
                  <a:lnTo>
                    <a:pt x="28262" y="58516"/>
                  </a:lnTo>
                  <a:lnTo>
                    <a:pt x="0" y="95181"/>
                  </a:lnTo>
                  <a:lnTo>
                    <a:pt x="1274" y="94596"/>
                  </a:lnTo>
                  <a:lnTo>
                    <a:pt x="33135" y="71281"/>
                  </a:lnTo>
                  <a:lnTo>
                    <a:pt x="57854" y="66974"/>
                  </a:lnTo>
                  <a:lnTo>
                    <a:pt x="111785" y="76897"/>
                  </a:lnTo>
                  <a:lnTo>
                    <a:pt x="139522" y="80889"/>
                  </a:lnTo>
                  <a:lnTo>
                    <a:pt x="181331" y="84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367283" y="8170480"/>
              <a:ext cx="154152" cy="378373"/>
            </a:xfrm>
            <a:custGeom>
              <a:avLst/>
              <a:gdLst/>
              <a:ahLst/>
              <a:cxnLst/>
              <a:rect l="0" t="0" r="0" b="0"/>
              <a:pathLst>
                <a:path w="154152" h="378373">
                  <a:moveTo>
                    <a:pt x="154151" y="0"/>
                  </a:moveTo>
                  <a:lnTo>
                    <a:pt x="134755" y="49883"/>
                  </a:lnTo>
                  <a:lnTo>
                    <a:pt x="114667" y="104571"/>
                  </a:lnTo>
                  <a:lnTo>
                    <a:pt x="102347" y="147687"/>
                  </a:lnTo>
                  <a:lnTo>
                    <a:pt x="77902" y="211059"/>
                  </a:lnTo>
                  <a:lnTo>
                    <a:pt x="50937" y="256306"/>
                  </a:lnTo>
                  <a:lnTo>
                    <a:pt x="24781" y="313831"/>
                  </a:lnTo>
                  <a:lnTo>
                    <a:pt x="5356" y="364239"/>
                  </a:lnTo>
                  <a:lnTo>
                    <a:pt x="0" y="3783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039945" y="8221326"/>
              <a:ext cx="182180" cy="273582"/>
            </a:xfrm>
            <a:custGeom>
              <a:avLst/>
              <a:gdLst/>
              <a:ahLst/>
              <a:cxnLst/>
              <a:rect l="0" t="0" r="0" b="0"/>
              <a:pathLst>
                <a:path w="182180" h="273582">
                  <a:moveTo>
                    <a:pt x="182179" y="33236"/>
                  </a:moveTo>
                  <a:lnTo>
                    <a:pt x="158246" y="12417"/>
                  </a:lnTo>
                  <a:lnTo>
                    <a:pt x="135729" y="1665"/>
                  </a:lnTo>
                  <a:lnTo>
                    <a:pt x="110151" y="0"/>
                  </a:lnTo>
                  <a:lnTo>
                    <a:pt x="96790" y="1736"/>
                  </a:lnTo>
                  <a:lnTo>
                    <a:pt x="86326" y="7565"/>
                  </a:lnTo>
                  <a:lnTo>
                    <a:pt x="38099" y="67084"/>
                  </a:lnTo>
                  <a:lnTo>
                    <a:pt x="15080" y="118468"/>
                  </a:lnTo>
                  <a:lnTo>
                    <a:pt x="10054" y="132099"/>
                  </a:lnTo>
                  <a:lnTo>
                    <a:pt x="9816" y="136514"/>
                  </a:lnTo>
                  <a:lnTo>
                    <a:pt x="12772" y="134787"/>
                  </a:lnTo>
                  <a:lnTo>
                    <a:pt x="39893" y="105891"/>
                  </a:lnTo>
                  <a:lnTo>
                    <a:pt x="73585" y="86770"/>
                  </a:lnTo>
                  <a:lnTo>
                    <a:pt x="99659" y="84538"/>
                  </a:lnTo>
                  <a:lnTo>
                    <a:pt x="125262" y="90292"/>
                  </a:lnTo>
                  <a:lnTo>
                    <a:pt x="147021" y="103230"/>
                  </a:lnTo>
                  <a:lnTo>
                    <a:pt x="162920" y="127666"/>
                  </a:lnTo>
                  <a:lnTo>
                    <a:pt x="173620" y="159288"/>
                  </a:lnTo>
                  <a:lnTo>
                    <a:pt x="178086" y="210550"/>
                  </a:lnTo>
                  <a:lnTo>
                    <a:pt x="173613" y="241281"/>
                  </a:lnTo>
                  <a:lnTo>
                    <a:pt x="167126" y="252901"/>
                  </a:lnTo>
                  <a:lnTo>
                    <a:pt x="147461" y="269965"/>
                  </a:lnTo>
                  <a:lnTo>
                    <a:pt x="135678" y="273581"/>
                  </a:lnTo>
                  <a:lnTo>
                    <a:pt x="110128" y="273446"/>
                  </a:lnTo>
                  <a:lnTo>
                    <a:pt x="87354" y="264044"/>
                  </a:lnTo>
                  <a:lnTo>
                    <a:pt x="29727" y="234968"/>
                  </a:lnTo>
                  <a:lnTo>
                    <a:pt x="0" y="2154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726517" y="8128438"/>
            <a:ext cx="514649" cy="406401"/>
            <a:chOff x="6726517" y="8128438"/>
            <a:chExt cx="514649" cy="406401"/>
          </a:xfrm>
        </p:grpSpPr>
        <p:sp>
          <p:nvSpPr>
            <p:cNvPr id="101" name="Freeform 100"/>
            <p:cNvSpPr/>
            <p:nvPr/>
          </p:nvSpPr>
          <p:spPr>
            <a:xfrm>
              <a:off x="6726517" y="8128438"/>
              <a:ext cx="257973" cy="406401"/>
            </a:xfrm>
            <a:custGeom>
              <a:avLst/>
              <a:gdLst/>
              <a:ahLst/>
              <a:cxnLst/>
              <a:rect l="0" t="0" r="0" b="0"/>
              <a:pathLst>
                <a:path w="257973" h="406401">
                  <a:moveTo>
                    <a:pt x="196297" y="0"/>
                  </a:moveTo>
                  <a:lnTo>
                    <a:pt x="218616" y="7439"/>
                  </a:lnTo>
                  <a:lnTo>
                    <a:pt x="233725" y="23548"/>
                  </a:lnTo>
                  <a:lnTo>
                    <a:pt x="245630" y="49393"/>
                  </a:lnTo>
                  <a:lnTo>
                    <a:pt x="257972" y="107714"/>
                  </a:lnTo>
                  <a:lnTo>
                    <a:pt x="253152" y="171188"/>
                  </a:lnTo>
                  <a:lnTo>
                    <a:pt x="240306" y="222521"/>
                  </a:lnTo>
                  <a:lnTo>
                    <a:pt x="217468" y="273371"/>
                  </a:lnTo>
                  <a:lnTo>
                    <a:pt x="181851" y="324183"/>
                  </a:lnTo>
                  <a:lnTo>
                    <a:pt x="161849" y="348060"/>
                  </a:lnTo>
                  <a:lnTo>
                    <a:pt x="137388" y="363862"/>
                  </a:lnTo>
                  <a:lnTo>
                    <a:pt x="89915" y="374072"/>
                  </a:lnTo>
                  <a:lnTo>
                    <a:pt x="58704" y="368157"/>
                  </a:lnTo>
                  <a:lnTo>
                    <a:pt x="43843" y="362220"/>
                  </a:lnTo>
                  <a:lnTo>
                    <a:pt x="19024" y="339013"/>
                  </a:lnTo>
                  <a:lnTo>
                    <a:pt x="8046" y="324106"/>
                  </a:lnTo>
                  <a:lnTo>
                    <a:pt x="0" y="290933"/>
                  </a:lnTo>
                  <a:lnTo>
                    <a:pt x="4226" y="241392"/>
                  </a:lnTo>
                  <a:lnTo>
                    <a:pt x="7522" y="226326"/>
                  </a:lnTo>
                  <a:lnTo>
                    <a:pt x="17506" y="216281"/>
                  </a:lnTo>
                  <a:lnTo>
                    <a:pt x="49361" y="205122"/>
                  </a:lnTo>
                  <a:lnTo>
                    <a:pt x="96186" y="206278"/>
                  </a:lnTo>
                  <a:lnTo>
                    <a:pt x="125332" y="220917"/>
                  </a:lnTo>
                  <a:lnTo>
                    <a:pt x="152300" y="244552"/>
                  </a:lnTo>
                  <a:lnTo>
                    <a:pt x="183434" y="294431"/>
                  </a:lnTo>
                  <a:lnTo>
                    <a:pt x="201655" y="353155"/>
                  </a:lnTo>
                  <a:lnTo>
                    <a:pt x="210311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992882" y="8142304"/>
              <a:ext cx="248284" cy="348059"/>
            </a:xfrm>
            <a:custGeom>
              <a:avLst/>
              <a:gdLst/>
              <a:ahLst/>
              <a:cxnLst/>
              <a:rect l="0" t="0" r="0" b="0"/>
              <a:pathLst>
                <a:path w="248284" h="348059">
                  <a:moveTo>
                    <a:pt x="126125" y="70216"/>
                  </a:moveTo>
                  <a:lnTo>
                    <a:pt x="118685" y="114853"/>
                  </a:lnTo>
                  <a:lnTo>
                    <a:pt x="106729" y="157529"/>
                  </a:lnTo>
                  <a:lnTo>
                    <a:pt x="86641" y="217021"/>
                  </a:lnTo>
                  <a:lnTo>
                    <a:pt x="74980" y="268385"/>
                  </a:lnTo>
                  <a:lnTo>
                    <a:pt x="75366" y="303101"/>
                  </a:lnTo>
                  <a:lnTo>
                    <a:pt x="85918" y="334100"/>
                  </a:lnTo>
                  <a:lnTo>
                    <a:pt x="96206" y="342679"/>
                  </a:lnTo>
                  <a:lnTo>
                    <a:pt x="109293" y="346841"/>
                  </a:lnTo>
                  <a:lnTo>
                    <a:pt x="124246" y="348058"/>
                  </a:lnTo>
                  <a:lnTo>
                    <a:pt x="137329" y="344198"/>
                  </a:lnTo>
                  <a:lnTo>
                    <a:pt x="160171" y="327453"/>
                  </a:lnTo>
                  <a:lnTo>
                    <a:pt x="200208" y="277084"/>
                  </a:lnTo>
                  <a:lnTo>
                    <a:pt x="227142" y="226667"/>
                  </a:lnTo>
                  <a:lnTo>
                    <a:pt x="244118" y="172282"/>
                  </a:lnTo>
                  <a:lnTo>
                    <a:pt x="248283" y="118278"/>
                  </a:lnTo>
                  <a:lnTo>
                    <a:pt x="236529" y="57392"/>
                  </a:lnTo>
                  <a:lnTo>
                    <a:pt x="226577" y="30261"/>
                  </a:lnTo>
                  <a:lnTo>
                    <a:pt x="211774" y="7823"/>
                  </a:lnTo>
                  <a:lnTo>
                    <a:pt x="198795" y="2150"/>
                  </a:lnTo>
                  <a:lnTo>
                    <a:pt x="163613" y="0"/>
                  </a:lnTo>
                  <a:lnTo>
                    <a:pt x="134481" y="8386"/>
                  </a:lnTo>
                  <a:lnTo>
                    <a:pt x="90405" y="39145"/>
                  </a:lnTo>
                  <a:lnTo>
                    <a:pt x="53351" y="99689"/>
                  </a:lnTo>
                  <a:lnTo>
                    <a:pt x="37726" y="130028"/>
                  </a:lnTo>
                  <a:lnTo>
                    <a:pt x="20175" y="187765"/>
                  </a:lnTo>
                  <a:lnTo>
                    <a:pt x="4447" y="238246"/>
                  </a:lnTo>
                  <a:lnTo>
                    <a:pt x="0" y="2523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499831" y="8702564"/>
            <a:ext cx="446461" cy="365680"/>
            <a:chOff x="3499831" y="8702564"/>
            <a:chExt cx="446461" cy="365680"/>
          </a:xfrm>
        </p:grpSpPr>
        <p:sp>
          <p:nvSpPr>
            <p:cNvPr id="104" name="Freeform 103"/>
            <p:cNvSpPr/>
            <p:nvPr/>
          </p:nvSpPr>
          <p:spPr>
            <a:xfrm>
              <a:off x="3499831" y="8703004"/>
              <a:ext cx="185798" cy="365240"/>
            </a:xfrm>
            <a:custGeom>
              <a:avLst/>
              <a:gdLst/>
              <a:ahLst/>
              <a:cxnLst/>
              <a:rect l="0" t="0" r="0" b="0"/>
              <a:pathLst>
                <a:path w="185798" h="365240">
                  <a:moveTo>
                    <a:pt x="101714" y="0"/>
                  </a:moveTo>
                  <a:lnTo>
                    <a:pt x="124032" y="14879"/>
                  </a:lnTo>
                  <a:lnTo>
                    <a:pt x="139142" y="34640"/>
                  </a:lnTo>
                  <a:lnTo>
                    <a:pt x="161529" y="85388"/>
                  </a:lnTo>
                  <a:lnTo>
                    <a:pt x="168745" y="133950"/>
                  </a:lnTo>
                  <a:lnTo>
                    <a:pt x="163443" y="195224"/>
                  </a:lnTo>
                  <a:lnTo>
                    <a:pt x="144571" y="255248"/>
                  </a:lnTo>
                  <a:lnTo>
                    <a:pt x="110295" y="308953"/>
                  </a:lnTo>
                  <a:lnTo>
                    <a:pt x="64243" y="359158"/>
                  </a:lnTo>
                  <a:lnTo>
                    <a:pt x="53377" y="364005"/>
                  </a:lnTo>
                  <a:lnTo>
                    <a:pt x="28847" y="365239"/>
                  </a:lnTo>
                  <a:lnTo>
                    <a:pt x="18880" y="360275"/>
                  </a:lnTo>
                  <a:lnTo>
                    <a:pt x="3653" y="342301"/>
                  </a:lnTo>
                  <a:lnTo>
                    <a:pt x="0" y="314589"/>
                  </a:lnTo>
                  <a:lnTo>
                    <a:pt x="5124" y="283069"/>
                  </a:lnTo>
                  <a:lnTo>
                    <a:pt x="25517" y="240619"/>
                  </a:lnTo>
                  <a:lnTo>
                    <a:pt x="42416" y="218013"/>
                  </a:lnTo>
                  <a:lnTo>
                    <a:pt x="54396" y="212297"/>
                  </a:lnTo>
                  <a:lnTo>
                    <a:pt x="84317" y="210098"/>
                  </a:lnTo>
                  <a:lnTo>
                    <a:pt x="110072" y="218463"/>
                  </a:lnTo>
                  <a:lnTo>
                    <a:pt x="131899" y="234118"/>
                  </a:lnTo>
                  <a:lnTo>
                    <a:pt x="160139" y="269194"/>
                  </a:lnTo>
                  <a:lnTo>
                    <a:pt x="185797" y="3223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749534" y="8702564"/>
              <a:ext cx="196758" cy="350717"/>
            </a:xfrm>
            <a:custGeom>
              <a:avLst/>
              <a:gdLst/>
              <a:ahLst/>
              <a:cxnLst/>
              <a:rect l="0" t="0" r="0" b="0"/>
              <a:pathLst>
                <a:path w="196758" h="350717">
                  <a:moveTo>
                    <a:pt x="62218" y="56495"/>
                  </a:moveTo>
                  <a:lnTo>
                    <a:pt x="35882" y="117471"/>
                  </a:lnTo>
                  <a:lnTo>
                    <a:pt x="20678" y="174215"/>
                  </a:lnTo>
                  <a:lnTo>
                    <a:pt x="6311" y="236184"/>
                  </a:lnTo>
                  <a:lnTo>
                    <a:pt x="0" y="273380"/>
                  </a:lnTo>
                  <a:lnTo>
                    <a:pt x="2386" y="305482"/>
                  </a:lnTo>
                  <a:lnTo>
                    <a:pt x="12789" y="331170"/>
                  </a:lnTo>
                  <a:lnTo>
                    <a:pt x="19922" y="342379"/>
                  </a:lnTo>
                  <a:lnTo>
                    <a:pt x="29350" y="348295"/>
                  </a:lnTo>
                  <a:lnTo>
                    <a:pt x="52281" y="350716"/>
                  </a:lnTo>
                  <a:lnTo>
                    <a:pt x="78044" y="338297"/>
                  </a:lnTo>
                  <a:lnTo>
                    <a:pt x="114657" y="305044"/>
                  </a:lnTo>
                  <a:lnTo>
                    <a:pt x="154929" y="244518"/>
                  </a:lnTo>
                  <a:lnTo>
                    <a:pt x="183459" y="190925"/>
                  </a:lnTo>
                  <a:lnTo>
                    <a:pt x="196757" y="135600"/>
                  </a:lnTo>
                  <a:lnTo>
                    <a:pt x="193257" y="79760"/>
                  </a:lnTo>
                  <a:lnTo>
                    <a:pt x="182359" y="31208"/>
                  </a:lnTo>
                  <a:lnTo>
                    <a:pt x="175011" y="19395"/>
                  </a:lnTo>
                  <a:lnTo>
                    <a:pt x="154389" y="2116"/>
                  </a:lnTo>
                  <a:lnTo>
                    <a:pt x="143908" y="0"/>
                  </a:lnTo>
                  <a:lnTo>
                    <a:pt x="133806" y="1704"/>
                  </a:lnTo>
                  <a:lnTo>
                    <a:pt x="112720" y="13458"/>
                  </a:lnTo>
                  <a:lnTo>
                    <a:pt x="77700" y="46338"/>
                  </a:lnTo>
                  <a:lnTo>
                    <a:pt x="46187" y="103450"/>
                  </a:lnTo>
                  <a:lnTo>
                    <a:pt x="31737" y="139647"/>
                  </a:lnTo>
                  <a:lnTo>
                    <a:pt x="22045" y="197568"/>
                  </a:lnTo>
                  <a:lnTo>
                    <a:pt x="6163" y="2386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256471" y="4542106"/>
            <a:ext cx="2535199" cy="480398"/>
            <a:chOff x="5256471" y="4542106"/>
            <a:chExt cx="2535199" cy="480398"/>
          </a:xfrm>
        </p:grpSpPr>
        <p:sp>
          <p:nvSpPr>
            <p:cNvPr id="107" name="Freeform 106"/>
            <p:cNvSpPr/>
            <p:nvPr/>
          </p:nvSpPr>
          <p:spPr>
            <a:xfrm>
              <a:off x="5256471" y="4560176"/>
              <a:ext cx="620975" cy="401418"/>
            </a:xfrm>
            <a:custGeom>
              <a:avLst/>
              <a:gdLst/>
              <a:ahLst/>
              <a:cxnLst/>
              <a:rect l="0" t="0" r="0" b="0"/>
              <a:pathLst>
                <a:path w="620975" h="401418">
                  <a:moveTo>
                    <a:pt x="12715" y="0"/>
                  </a:moveTo>
                  <a:lnTo>
                    <a:pt x="12715" y="55940"/>
                  </a:lnTo>
                  <a:lnTo>
                    <a:pt x="11158" y="116401"/>
                  </a:lnTo>
                  <a:lnTo>
                    <a:pt x="3084" y="168399"/>
                  </a:lnTo>
                  <a:lnTo>
                    <a:pt x="0" y="230172"/>
                  </a:lnTo>
                  <a:lnTo>
                    <a:pt x="643" y="287056"/>
                  </a:lnTo>
                  <a:lnTo>
                    <a:pt x="11560" y="334188"/>
                  </a:lnTo>
                  <a:lnTo>
                    <a:pt x="25697" y="363406"/>
                  </a:lnTo>
                  <a:lnTo>
                    <a:pt x="36940" y="371509"/>
                  </a:lnTo>
                  <a:lnTo>
                    <a:pt x="66042" y="376360"/>
                  </a:lnTo>
                  <a:lnTo>
                    <a:pt x="95585" y="369174"/>
                  </a:lnTo>
                  <a:lnTo>
                    <a:pt x="122729" y="354042"/>
                  </a:lnTo>
                  <a:lnTo>
                    <a:pt x="175318" y="292931"/>
                  </a:lnTo>
                  <a:lnTo>
                    <a:pt x="211846" y="236409"/>
                  </a:lnTo>
                  <a:lnTo>
                    <a:pt x="227253" y="197382"/>
                  </a:lnTo>
                  <a:lnTo>
                    <a:pt x="223800" y="249214"/>
                  </a:lnTo>
                  <a:lnTo>
                    <a:pt x="215743" y="300830"/>
                  </a:lnTo>
                  <a:lnTo>
                    <a:pt x="218373" y="355570"/>
                  </a:lnTo>
                  <a:lnTo>
                    <a:pt x="229205" y="384328"/>
                  </a:lnTo>
                  <a:lnTo>
                    <a:pt x="236453" y="396356"/>
                  </a:lnTo>
                  <a:lnTo>
                    <a:pt x="244399" y="401261"/>
                  </a:lnTo>
                  <a:lnTo>
                    <a:pt x="252811" y="401417"/>
                  </a:lnTo>
                  <a:lnTo>
                    <a:pt x="261533" y="398407"/>
                  </a:lnTo>
                  <a:lnTo>
                    <a:pt x="318260" y="351599"/>
                  </a:lnTo>
                  <a:lnTo>
                    <a:pt x="336921" y="330660"/>
                  </a:lnTo>
                  <a:lnTo>
                    <a:pt x="365740" y="275003"/>
                  </a:lnTo>
                  <a:lnTo>
                    <a:pt x="378265" y="242119"/>
                  </a:lnTo>
                  <a:lnTo>
                    <a:pt x="378641" y="211933"/>
                  </a:lnTo>
                  <a:lnTo>
                    <a:pt x="376562" y="208243"/>
                  </a:lnTo>
                  <a:lnTo>
                    <a:pt x="373618" y="212012"/>
                  </a:lnTo>
                  <a:lnTo>
                    <a:pt x="367752" y="232809"/>
                  </a:lnTo>
                  <a:lnTo>
                    <a:pt x="362893" y="279533"/>
                  </a:lnTo>
                  <a:lnTo>
                    <a:pt x="355398" y="332824"/>
                  </a:lnTo>
                  <a:lnTo>
                    <a:pt x="358541" y="377160"/>
                  </a:lnTo>
                  <a:lnTo>
                    <a:pt x="356933" y="377564"/>
                  </a:lnTo>
                  <a:lnTo>
                    <a:pt x="354304" y="373162"/>
                  </a:lnTo>
                  <a:lnTo>
                    <a:pt x="351642" y="311715"/>
                  </a:lnTo>
                  <a:lnTo>
                    <a:pt x="362099" y="258103"/>
                  </a:lnTo>
                  <a:lnTo>
                    <a:pt x="392743" y="197349"/>
                  </a:lnTo>
                  <a:lnTo>
                    <a:pt x="401534" y="182950"/>
                  </a:lnTo>
                  <a:lnTo>
                    <a:pt x="413622" y="174908"/>
                  </a:lnTo>
                  <a:lnTo>
                    <a:pt x="443663" y="170124"/>
                  </a:lnTo>
                  <a:lnTo>
                    <a:pt x="455723" y="175700"/>
                  </a:lnTo>
                  <a:lnTo>
                    <a:pt x="473275" y="198503"/>
                  </a:lnTo>
                  <a:lnTo>
                    <a:pt x="484470" y="246359"/>
                  </a:lnTo>
                  <a:lnTo>
                    <a:pt x="487788" y="299984"/>
                  </a:lnTo>
                  <a:lnTo>
                    <a:pt x="496210" y="347879"/>
                  </a:lnTo>
                  <a:lnTo>
                    <a:pt x="503210" y="354930"/>
                  </a:lnTo>
                  <a:lnTo>
                    <a:pt x="512549" y="356515"/>
                  </a:lnTo>
                  <a:lnTo>
                    <a:pt x="523446" y="354459"/>
                  </a:lnTo>
                  <a:lnTo>
                    <a:pt x="543858" y="339716"/>
                  </a:lnTo>
                  <a:lnTo>
                    <a:pt x="590213" y="278876"/>
                  </a:lnTo>
                  <a:lnTo>
                    <a:pt x="614042" y="223944"/>
                  </a:lnTo>
                  <a:lnTo>
                    <a:pt x="620974" y="196070"/>
                  </a:lnTo>
                  <a:lnTo>
                    <a:pt x="618865" y="168111"/>
                  </a:lnTo>
                  <a:lnTo>
                    <a:pt x="614565" y="163458"/>
                  </a:lnTo>
                  <a:lnTo>
                    <a:pt x="608584" y="165027"/>
                  </a:lnTo>
                  <a:lnTo>
                    <a:pt x="601483" y="170745"/>
                  </a:lnTo>
                  <a:lnTo>
                    <a:pt x="576610" y="208549"/>
                  </a:lnTo>
                  <a:lnTo>
                    <a:pt x="564396" y="259196"/>
                  </a:lnTo>
                  <a:lnTo>
                    <a:pt x="560777" y="313649"/>
                  </a:lnTo>
                  <a:lnTo>
                    <a:pt x="567144" y="361790"/>
                  </a:lnTo>
                  <a:lnTo>
                    <a:pt x="573856" y="373546"/>
                  </a:lnTo>
                  <a:lnTo>
                    <a:pt x="593771" y="390760"/>
                  </a:lnTo>
                  <a:lnTo>
                    <a:pt x="600950" y="394416"/>
                  </a:lnTo>
                  <a:lnTo>
                    <a:pt x="605737" y="395297"/>
                  </a:lnTo>
                  <a:lnTo>
                    <a:pt x="615308" y="39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577490" y="461623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096000" y="4686300"/>
              <a:ext cx="602594" cy="336204"/>
            </a:xfrm>
            <a:custGeom>
              <a:avLst/>
              <a:gdLst/>
              <a:ahLst/>
              <a:cxnLst/>
              <a:rect l="0" t="0" r="0" b="0"/>
              <a:pathLst>
                <a:path w="602594" h="336204">
                  <a:moveTo>
                    <a:pt x="0" y="0"/>
                  </a:moveTo>
                  <a:lnTo>
                    <a:pt x="0" y="44636"/>
                  </a:lnTo>
                  <a:lnTo>
                    <a:pt x="0" y="102153"/>
                  </a:lnTo>
                  <a:lnTo>
                    <a:pt x="0" y="148169"/>
                  </a:lnTo>
                  <a:lnTo>
                    <a:pt x="0" y="196648"/>
                  </a:lnTo>
                  <a:lnTo>
                    <a:pt x="3114" y="257400"/>
                  </a:lnTo>
                  <a:lnTo>
                    <a:pt x="22376" y="304121"/>
                  </a:lnTo>
                  <a:lnTo>
                    <a:pt x="39011" y="327725"/>
                  </a:lnTo>
                  <a:lnTo>
                    <a:pt x="49364" y="333708"/>
                  </a:lnTo>
                  <a:lnTo>
                    <a:pt x="73323" y="336203"/>
                  </a:lnTo>
                  <a:lnTo>
                    <a:pt x="95391" y="327970"/>
                  </a:lnTo>
                  <a:lnTo>
                    <a:pt x="105635" y="321414"/>
                  </a:lnTo>
                  <a:lnTo>
                    <a:pt x="121170" y="297521"/>
                  </a:lnTo>
                  <a:lnTo>
                    <a:pt x="143830" y="238873"/>
                  </a:lnTo>
                  <a:lnTo>
                    <a:pt x="151093" y="188943"/>
                  </a:lnTo>
                  <a:lnTo>
                    <a:pt x="158341" y="174232"/>
                  </a:lnTo>
                  <a:lnTo>
                    <a:pt x="183003" y="149582"/>
                  </a:lnTo>
                  <a:lnTo>
                    <a:pt x="246471" y="118013"/>
                  </a:lnTo>
                  <a:lnTo>
                    <a:pt x="302256" y="74287"/>
                  </a:lnTo>
                  <a:lnTo>
                    <a:pt x="331252" y="46579"/>
                  </a:lnTo>
                  <a:lnTo>
                    <a:pt x="331388" y="41952"/>
                  </a:lnTo>
                  <a:lnTo>
                    <a:pt x="325250" y="40425"/>
                  </a:lnTo>
                  <a:lnTo>
                    <a:pt x="314930" y="40964"/>
                  </a:lnTo>
                  <a:lnTo>
                    <a:pt x="304936" y="49108"/>
                  </a:lnTo>
                  <a:lnTo>
                    <a:pt x="275991" y="96211"/>
                  </a:lnTo>
                  <a:lnTo>
                    <a:pt x="249248" y="150306"/>
                  </a:lnTo>
                  <a:lnTo>
                    <a:pt x="233885" y="204223"/>
                  </a:lnTo>
                  <a:lnTo>
                    <a:pt x="235264" y="235575"/>
                  </a:lnTo>
                  <a:lnTo>
                    <a:pt x="242482" y="247361"/>
                  </a:lnTo>
                  <a:lnTo>
                    <a:pt x="267112" y="264609"/>
                  </a:lnTo>
                  <a:lnTo>
                    <a:pt x="298820" y="269160"/>
                  </a:lnTo>
                  <a:lnTo>
                    <a:pt x="330559" y="264436"/>
                  </a:lnTo>
                  <a:lnTo>
                    <a:pt x="355045" y="251956"/>
                  </a:lnTo>
                  <a:lnTo>
                    <a:pt x="386340" y="219982"/>
                  </a:lnTo>
                  <a:lnTo>
                    <a:pt x="407896" y="173484"/>
                  </a:lnTo>
                  <a:lnTo>
                    <a:pt x="412069" y="170154"/>
                  </a:lnTo>
                  <a:lnTo>
                    <a:pt x="414850" y="175720"/>
                  </a:lnTo>
                  <a:lnTo>
                    <a:pt x="419315" y="233152"/>
                  </a:lnTo>
                  <a:lnTo>
                    <a:pt x="412649" y="278770"/>
                  </a:lnTo>
                  <a:lnTo>
                    <a:pt x="410566" y="282386"/>
                  </a:lnTo>
                  <a:lnTo>
                    <a:pt x="409177" y="278569"/>
                  </a:lnTo>
                  <a:lnTo>
                    <a:pt x="406949" y="220250"/>
                  </a:lnTo>
                  <a:lnTo>
                    <a:pt x="421442" y="163702"/>
                  </a:lnTo>
                  <a:lnTo>
                    <a:pt x="438020" y="114940"/>
                  </a:lnTo>
                  <a:lnTo>
                    <a:pt x="467671" y="63468"/>
                  </a:lnTo>
                  <a:lnTo>
                    <a:pt x="498603" y="23650"/>
                  </a:lnTo>
                  <a:lnTo>
                    <a:pt x="526272" y="10511"/>
                  </a:lnTo>
                  <a:lnTo>
                    <a:pt x="542369" y="7007"/>
                  </a:lnTo>
                  <a:lnTo>
                    <a:pt x="556216" y="9343"/>
                  </a:lnTo>
                  <a:lnTo>
                    <a:pt x="579905" y="24395"/>
                  </a:lnTo>
                  <a:lnTo>
                    <a:pt x="592510" y="46655"/>
                  </a:lnTo>
                  <a:lnTo>
                    <a:pt x="602593" y="84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831157" y="4542106"/>
              <a:ext cx="960513" cy="438485"/>
            </a:xfrm>
            <a:custGeom>
              <a:avLst/>
              <a:gdLst/>
              <a:ahLst/>
              <a:cxnLst/>
              <a:rect l="0" t="0" r="0" b="0"/>
              <a:pathLst>
                <a:path w="960513" h="438485">
                  <a:moveTo>
                    <a:pt x="35601" y="4056"/>
                  </a:moveTo>
                  <a:lnTo>
                    <a:pt x="20357" y="62245"/>
                  </a:lnTo>
                  <a:lnTo>
                    <a:pt x="13255" y="110886"/>
                  </a:lnTo>
                  <a:lnTo>
                    <a:pt x="10100" y="168837"/>
                  </a:lnTo>
                  <a:lnTo>
                    <a:pt x="4544" y="226773"/>
                  </a:lnTo>
                  <a:lnTo>
                    <a:pt x="0" y="280549"/>
                  </a:lnTo>
                  <a:lnTo>
                    <a:pt x="3170" y="325211"/>
                  </a:lnTo>
                  <a:lnTo>
                    <a:pt x="13708" y="385372"/>
                  </a:lnTo>
                  <a:lnTo>
                    <a:pt x="21006" y="399961"/>
                  </a:lnTo>
                  <a:lnTo>
                    <a:pt x="41572" y="420324"/>
                  </a:lnTo>
                  <a:lnTo>
                    <a:pt x="53595" y="423263"/>
                  </a:lnTo>
                  <a:lnTo>
                    <a:pt x="79412" y="418224"/>
                  </a:lnTo>
                  <a:lnTo>
                    <a:pt x="102305" y="397299"/>
                  </a:lnTo>
                  <a:lnTo>
                    <a:pt x="128549" y="350503"/>
                  </a:lnTo>
                  <a:lnTo>
                    <a:pt x="150338" y="297191"/>
                  </a:lnTo>
                  <a:lnTo>
                    <a:pt x="172365" y="246101"/>
                  </a:lnTo>
                  <a:lnTo>
                    <a:pt x="178161" y="230817"/>
                  </a:lnTo>
                  <a:lnTo>
                    <a:pt x="180469" y="228413"/>
                  </a:lnTo>
                  <a:lnTo>
                    <a:pt x="177135" y="276343"/>
                  </a:lnTo>
                  <a:lnTo>
                    <a:pt x="176152" y="328158"/>
                  </a:lnTo>
                  <a:lnTo>
                    <a:pt x="180014" y="378805"/>
                  </a:lnTo>
                  <a:lnTo>
                    <a:pt x="188539" y="407288"/>
                  </a:lnTo>
                  <a:lnTo>
                    <a:pt x="202709" y="430328"/>
                  </a:lnTo>
                  <a:lnTo>
                    <a:pt x="212404" y="433047"/>
                  </a:lnTo>
                  <a:lnTo>
                    <a:pt x="223539" y="430188"/>
                  </a:lnTo>
                  <a:lnTo>
                    <a:pt x="235633" y="423611"/>
                  </a:lnTo>
                  <a:lnTo>
                    <a:pt x="253224" y="399694"/>
                  </a:lnTo>
                  <a:lnTo>
                    <a:pt x="276033" y="351212"/>
                  </a:lnTo>
                  <a:lnTo>
                    <a:pt x="311640" y="293910"/>
                  </a:lnTo>
                  <a:lnTo>
                    <a:pt x="357976" y="231845"/>
                  </a:lnTo>
                  <a:lnTo>
                    <a:pt x="378187" y="212735"/>
                  </a:lnTo>
                  <a:lnTo>
                    <a:pt x="402739" y="199051"/>
                  </a:lnTo>
                  <a:lnTo>
                    <a:pt x="429222" y="196083"/>
                  </a:lnTo>
                  <a:lnTo>
                    <a:pt x="442825" y="197472"/>
                  </a:lnTo>
                  <a:lnTo>
                    <a:pt x="448778" y="195284"/>
                  </a:lnTo>
                  <a:lnTo>
                    <a:pt x="449633" y="190711"/>
                  </a:lnTo>
                  <a:lnTo>
                    <a:pt x="447089" y="184548"/>
                  </a:lnTo>
                  <a:lnTo>
                    <a:pt x="439165" y="185110"/>
                  </a:lnTo>
                  <a:lnTo>
                    <a:pt x="413751" y="198192"/>
                  </a:lnTo>
                  <a:lnTo>
                    <a:pt x="371867" y="239259"/>
                  </a:lnTo>
                  <a:lnTo>
                    <a:pt x="337311" y="290873"/>
                  </a:lnTo>
                  <a:lnTo>
                    <a:pt x="314789" y="338173"/>
                  </a:lnTo>
                  <a:lnTo>
                    <a:pt x="313594" y="352925"/>
                  </a:lnTo>
                  <a:lnTo>
                    <a:pt x="320572" y="381773"/>
                  </a:lnTo>
                  <a:lnTo>
                    <a:pt x="338207" y="401860"/>
                  </a:lnTo>
                  <a:lnTo>
                    <a:pt x="349449" y="409396"/>
                  </a:lnTo>
                  <a:lnTo>
                    <a:pt x="374397" y="413618"/>
                  </a:lnTo>
                  <a:lnTo>
                    <a:pt x="435914" y="403641"/>
                  </a:lnTo>
                  <a:lnTo>
                    <a:pt x="497118" y="383696"/>
                  </a:lnTo>
                  <a:lnTo>
                    <a:pt x="549682" y="350624"/>
                  </a:lnTo>
                  <a:lnTo>
                    <a:pt x="608353" y="299079"/>
                  </a:lnTo>
                  <a:lnTo>
                    <a:pt x="626489" y="278429"/>
                  </a:lnTo>
                  <a:lnTo>
                    <a:pt x="639740" y="253681"/>
                  </a:lnTo>
                  <a:lnTo>
                    <a:pt x="648514" y="206046"/>
                  </a:lnTo>
                  <a:lnTo>
                    <a:pt x="645074" y="197886"/>
                  </a:lnTo>
                  <a:lnTo>
                    <a:pt x="638110" y="195559"/>
                  </a:lnTo>
                  <a:lnTo>
                    <a:pt x="628795" y="197123"/>
                  </a:lnTo>
                  <a:lnTo>
                    <a:pt x="610142" y="207164"/>
                  </a:lnTo>
                  <a:lnTo>
                    <a:pt x="591471" y="225122"/>
                  </a:lnTo>
                  <a:lnTo>
                    <a:pt x="558262" y="283248"/>
                  </a:lnTo>
                  <a:lnTo>
                    <a:pt x="528808" y="340173"/>
                  </a:lnTo>
                  <a:lnTo>
                    <a:pt x="526343" y="352701"/>
                  </a:lnTo>
                  <a:lnTo>
                    <a:pt x="527814" y="364167"/>
                  </a:lnTo>
                  <a:lnTo>
                    <a:pt x="531909" y="374926"/>
                  </a:lnTo>
                  <a:lnTo>
                    <a:pt x="539310" y="378984"/>
                  </a:lnTo>
                  <a:lnTo>
                    <a:pt x="548916" y="378575"/>
                  </a:lnTo>
                  <a:lnTo>
                    <a:pt x="559990" y="375188"/>
                  </a:lnTo>
                  <a:lnTo>
                    <a:pt x="580600" y="358968"/>
                  </a:lnTo>
                  <a:lnTo>
                    <a:pt x="619205" y="310494"/>
                  </a:lnTo>
                  <a:lnTo>
                    <a:pt x="645632" y="255647"/>
                  </a:lnTo>
                  <a:lnTo>
                    <a:pt x="650938" y="255866"/>
                  </a:lnTo>
                  <a:lnTo>
                    <a:pt x="656033" y="260684"/>
                  </a:lnTo>
                  <a:lnTo>
                    <a:pt x="661693" y="282645"/>
                  </a:lnTo>
                  <a:lnTo>
                    <a:pt x="669033" y="330026"/>
                  </a:lnTo>
                  <a:lnTo>
                    <a:pt x="672767" y="347493"/>
                  </a:lnTo>
                  <a:lnTo>
                    <a:pt x="679928" y="360695"/>
                  </a:lnTo>
                  <a:lnTo>
                    <a:pt x="700341" y="379516"/>
                  </a:lnTo>
                  <a:lnTo>
                    <a:pt x="712324" y="382044"/>
                  </a:lnTo>
                  <a:lnTo>
                    <a:pt x="738096" y="376548"/>
                  </a:lnTo>
                  <a:lnTo>
                    <a:pt x="778868" y="348507"/>
                  </a:lnTo>
                  <a:lnTo>
                    <a:pt x="813093" y="303174"/>
                  </a:lnTo>
                  <a:lnTo>
                    <a:pt x="841369" y="243244"/>
                  </a:lnTo>
                  <a:lnTo>
                    <a:pt x="857044" y="197417"/>
                  </a:lnTo>
                  <a:lnTo>
                    <a:pt x="871550" y="137472"/>
                  </a:lnTo>
                  <a:lnTo>
                    <a:pt x="885710" y="81130"/>
                  </a:lnTo>
                  <a:lnTo>
                    <a:pt x="896653" y="34159"/>
                  </a:lnTo>
                  <a:lnTo>
                    <a:pt x="894241" y="4978"/>
                  </a:lnTo>
                  <a:lnTo>
                    <a:pt x="889861" y="0"/>
                  </a:lnTo>
                  <a:lnTo>
                    <a:pt x="883826" y="1352"/>
                  </a:lnTo>
                  <a:lnTo>
                    <a:pt x="876690" y="6924"/>
                  </a:lnTo>
                  <a:lnTo>
                    <a:pt x="854047" y="68694"/>
                  </a:lnTo>
                  <a:lnTo>
                    <a:pt x="840904" y="119228"/>
                  </a:lnTo>
                  <a:lnTo>
                    <a:pt x="837283" y="165797"/>
                  </a:lnTo>
                  <a:lnTo>
                    <a:pt x="835674" y="213484"/>
                  </a:lnTo>
                  <a:lnTo>
                    <a:pt x="838921" y="275797"/>
                  </a:lnTo>
                  <a:lnTo>
                    <a:pt x="853896" y="323844"/>
                  </a:lnTo>
                  <a:lnTo>
                    <a:pt x="886857" y="374489"/>
                  </a:lnTo>
                  <a:lnTo>
                    <a:pt x="939567" y="419887"/>
                  </a:lnTo>
                  <a:lnTo>
                    <a:pt x="960512" y="4384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273158" y="4602217"/>
              <a:ext cx="14015" cy="14015"/>
            </a:xfrm>
            <a:custGeom>
              <a:avLst/>
              <a:gdLst/>
              <a:ahLst/>
              <a:cxnLst/>
              <a:rect l="0" t="0" r="0" b="0"/>
              <a:pathLst>
                <a:path w="14015" h="14015">
                  <a:moveTo>
                    <a:pt x="14014" y="0"/>
                  </a:moveTo>
                  <a:lnTo>
                    <a:pt x="0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740634" y="4756369"/>
              <a:ext cx="224222" cy="28028"/>
            </a:xfrm>
            <a:custGeom>
              <a:avLst/>
              <a:gdLst/>
              <a:ahLst/>
              <a:cxnLst/>
              <a:rect l="0" t="0" r="0" b="0"/>
              <a:pathLst>
                <a:path w="224222" h="28028">
                  <a:moveTo>
                    <a:pt x="0" y="28027"/>
                  </a:moveTo>
                  <a:lnTo>
                    <a:pt x="60976" y="16935"/>
                  </a:lnTo>
                  <a:lnTo>
                    <a:pt x="113569" y="10727"/>
                  </a:lnTo>
                  <a:lnTo>
                    <a:pt x="168598" y="3178"/>
                  </a:lnTo>
                  <a:lnTo>
                    <a:pt x="22422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8060627" y="4564578"/>
            <a:ext cx="1987264" cy="766357"/>
            <a:chOff x="8060627" y="4564578"/>
            <a:chExt cx="1987264" cy="766357"/>
          </a:xfrm>
        </p:grpSpPr>
        <p:sp>
          <p:nvSpPr>
            <p:cNvPr id="114" name="Freeform 113"/>
            <p:cNvSpPr/>
            <p:nvPr/>
          </p:nvSpPr>
          <p:spPr>
            <a:xfrm>
              <a:off x="8060627" y="4686300"/>
              <a:ext cx="599898" cy="301495"/>
            </a:xfrm>
            <a:custGeom>
              <a:avLst/>
              <a:gdLst/>
              <a:ahLst/>
              <a:cxnLst/>
              <a:rect l="0" t="0" r="0" b="0"/>
              <a:pathLst>
                <a:path w="599898" h="301495">
                  <a:moveTo>
                    <a:pt x="39345" y="0"/>
                  </a:moveTo>
                  <a:lnTo>
                    <a:pt x="24101" y="49885"/>
                  </a:lnTo>
                  <a:lnTo>
                    <a:pt x="10953" y="104573"/>
                  </a:lnTo>
                  <a:lnTo>
                    <a:pt x="3371" y="147687"/>
                  </a:lnTo>
                  <a:lnTo>
                    <a:pt x="0" y="192801"/>
                  </a:lnTo>
                  <a:lnTo>
                    <a:pt x="5542" y="247091"/>
                  </a:lnTo>
                  <a:lnTo>
                    <a:pt x="17055" y="273831"/>
                  </a:lnTo>
                  <a:lnTo>
                    <a:pt x="24485" y="285322"/>
                  </a:lnTo>
                  <a:lnTo>
                    <a:pt x="35667" y="292983"/>
                  </a:lnTo>
                  <a:lnTo>
                    <a:pt x="64700" y="301494"/>
                  </a:lnTo>
                  <a:lnTo>
                    <a:pt x="78048" y="300650"/>
                  </a:lnTo>
                  <a:lnTo>
                    <a:pt x="101183" y="291407"/>
                  </a:lnTo>
                  <a:lnTo>
                    <a:pt x="131716" y="261255"/>
                  </a:lnTo>
                  <a:lnTo>
                    <a:pt x="160301" y="199587"/>
                  </a:lnTo>
                  <a:lnTo>
                    <a:pt x="182278" y="153600"/>
                  </a:lnTo>
                  <a:lnTo>
                    <a:pt x="190172" y="101220"/>
                  </a:lnTo>
                  <a:lnTo>
                    <a:pt x="190955" y="57154"/>
                  </a:lnTo>
                  <a:lnTo>
                    <a:pt x="188688" y="56788"/>
                  </a:lnTo>
                  <a:lnTo>
                    <a:pt x="185620" y="61215"/>
                  </a:lnTo>
                  <a:lnTo>
                    <a:pt x="171064" y="114629"/>
                  </a:lnTo>
                  <a:lnTo>
                    <a:pt x="168685" y="174794"/>
                  </a:lnTo>
                  <a:lnTo>
                    <a:pt x="178706" y="229645"/>
                  </a:lnTo>
                  <a:lnTo>
                    <a:pt x="192633" y="255697"/>
                  </a:lnTo>
                  <a:lnTo>
                    <a:pt x="202263" y="262333"/>
                  </a:lnTo>
                  <a:lnTo>
                    <a:pt x="225421" y="265554"/>
                  </a:lnTo>
                  <a:lnTo>
                    <a:pt x="247132" y="257643"/>
                  </a:lnTo>
                  <a:lnTo>
                    <a:pt x="293884" y="219750"/>
                  </a:lnTo>
                  <a:lnTo>
                    <a:pt x="326874" y="180855"/>
                  </a:lnTo>
                  <a:lnTo>
                    <a:pt x="348933" y="132306"/>
                  </a:lnTo>
                  <a:lnTo>
                    <a:pt x="367222" y="71290"/>
                  </a:lnTo>
                  <a:lnTo>
                    <a:pt x="365172" y="42584"/>
                  </a:lnTo>
                  <a:lnTo>
                    <a:pt x="359330" y="34618"/>
                  </a:lnTo>
                  <a:lnTo>
                    <a:pt x="350766" y="30864"/>
                  </a:lnTo>
                  <a:lnTo>
                    <a:pt x="340384" y="29919"/>
                  </a:lnTo>
                  <a:lnTo>
                    <a:pt x="331906" y="33960"/>
                  </a:lnTo>
                  <a:lnTo>
                    <a:pt x="318334" y="50906"/>
                  </a:lnTo>
                  <a:lnTo>
                    <a:pt x="320320" y="58851"/>
                  </a:lnTo>
                  <a:lnTo>
                    <a:pt x="327873" y="65705"/>
                  </a:lnTo>
                  <a:lnTo>
                    <a:pt x="389220" y="105595"/>
                  </a:lnTo>
                  <a:lnTo>
                    <a:pt x="440397" y="161714"/>
                  </a:lnTo>
                  <a:lnTo>
                    <a:pt x="451154" y="189692"/>
                  </a:lnTo>
                  <a:lnTo>
                    <a:pt x="454022" y="205873"/>
                  </a:lnTo>
                  <a:lnTo>
                    <a:pt x="448905" y="232156"/>
                  </a:lnTo>
                  <a:lnTo>
                    <a:pt x="443180" y="243525"/>
                  </a:lnTo>
                  <a:lnTo>
                    <a:pt x="424364" y="260309"/>
                  </a:lnTo>
                  <a:lnTo>
                    <a:pt x="412806" y="266964"/>
                  </a:lnTo>
                  <a:lnTo>
                    <a:pt x="383355" y="270208"/>
                  </a:lnTo>
                  <a:lnTo>
                    <a:pt x="352618" y="264901"/>
                  </a:lnTo>
                  <a:lnTo>
                    <a:pt x="328578" y="252163"/>
                  </a:lnTo>
                  <a:lnTo>
                    <a:pt x="325592" y="249077"/>
                  </a:lnTo>
                  <a:lnTo>
                    <a:pt x="328273" y="248577"/>
                  </a:lnTo>
                  <a:lnTo>
                    <a:pt x="378661" y="259838"/>
                  </a:lnTo>
                  <a:lnTo>
                    <a:pt x="405030" y="256660"/>
                  </a:lnTo>
                  <a:lnTo>
                    <a:pt x="432321" y="241752"/>
                  </a:lnTo>
                  <a:lnTo>
                    <a:pt x="487904" y="201559"/>
                  </a:lnTo>
                  <a:lnTo>
                    <a:pt x="522423" y="158164"/>
                  </a:lnTo>
                  <a:lnTo>
                    <a:pt x="550799" y="98889"/>
                  </a:lnTo>
                  <a:lnTo>
                    <a:pt x="561467" y="70421"/>
                  </a:lnTo>
                  <a:lnTo>
                    <a:pt x="561820" y="57847"/>
                  </a:lnTo>
                  <a:lnTo>
                    <a:pt x="553908" y="35571"/>
                  </a:lnTo>
                  <a:lnTo>
                    <a:pt x="547438" y="31500"/>
                  </a:lnTo>
                  <a:lnTo>
                    <a:pt x="540011" y="31900"/>
                  </a:lnTo>
                  <a:lnTo>
                    <a:pt x="531945" y="35280"/>
                  </a:lnTo>
                  <a:lnTo>
                    <a:pt x="505715" y="62356"/>
                  </a:lnTo>
                  <a:lnTo>
                    <a:pt x="485660" y="99964"/>
                  </a:lnTo>
                  <a:lnTo>
                    <a:pt x="477294" y="148130"/>
                  </a:lnTo>
                  <a:lnTo>
                    <a:pt x="482256" y="194409"/>
                  </a:lnTo>
                  <a:lnTo>
                    <a:pt x="493633" y="219275"/>
                  </a:lnTo>
                  <a:lnTo>
                    <a:pt x="501027" y="230267"/>
                  </a:lnTo>
                  <a:lnTo>
                    <a:pt x="525851" y="246631"/>
                  </a:lnTo>
                  <a:lnTo>
                    <a:pt x="566539" y="260445"/>
                  </a:lnTo>
                  <a:lnTo>
                    <a:pt x="599897" y="266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786648" y="4714328"/>
              <a:ext cx="98098" cy="238235"/>
            </a:xfrm>
            <a:custGeom>
              <a:avLst/>
              <a:gdLst/>
              <a:ahLst/>
              <a:cxnLst/>
              <a:rect l="0" t="0" r="0" b="0"/>
              <a:pathLst>
                <a:path w="98098" h="238235">
                  <a:moveTo>
                    <a:pt x="0" y="0"/>
                  </a:moveTo>
                  <a:lnTo>
                    <a:pt x="0" y="44636"/>
                  </a:lnTo>
                  <a:lnTo>
                    <a:pt x="7439" y="102152"/>
                  </a:lnTo>
                  <a:lnTo>
                    <a:pt x="26945" y="151201"/>
                  </a:lnTo>
                  <a:lnTo>
                    <a:pt x="61436" y="206509"/>
                  </a:lnTo>
                  <a:lnTo>
                    <a:pt x="98097" y="238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870731" y="4644258"/>
              <a:ext cx="112112" cy="686677"/>
            </a:xfrm>
            <a:custGeom>
              <a:avLst/>
              <a:gdLst/>
              <a:ahLst/>
              <a:cxnLst/>
              <a:rect l="0" t="0" r="0" b="0"/>
              <a:pathLst>
                <a:path w="112112" h="686677">
                  <a:moveTo>
                    <a:pt x="112111" y="0"/>
                  </a:moveTo>
                  <a:lnTo>
                    <a:pt x="96867" y="56825"/>
                  </a:lnTo>
                  <a:lnTo>
                    <a:pt x="79168" y="112263"/>
                  </a:lnTo>
                  <a:lnTo>
                    <a:pt x="72766" y="161637"/>
                  </a:lnTo>
                  <a:lnTo>
                    <a:pt x="70868" y="215712"/>
                  </a:lnTo>
                  <a:lnTo>
                    <a:pt x="62866" y="271181"/>
                  </a:lnTo>
                  <a:lnTo>
                    <a:pt x="58073" y="327063"/>
                  </a:lnTo>
                  <a:lnTo>
                    <a:pt x="49214" y="375627"/>
                  </a:lnTo>
                  <a:lnTo>
                    <a:pt x="44166" y="427040"/>
                  </a:lnTo>
                  <a:lnTo>
                    <a:pt x="35231" y="474280"/>
                  </a:lnTo>
                  <a:lnTo>
                    <a:pt x="27076" y="515981"/>
                  </a:lnTo>
                  <a:lnTo>
                    <a:pt x="18262" y="560985"/>
                  </a:lnTo>
                  <a:lnTo>
                    <a:pt x="6103" y="614140"/>
                  </a:lnTo>
                  <a:lnTo>
                    <a:pt x="1207" y="670503"/>
                  </a:lnTo>
                  <a:lnTo>
                    <a:pt x="0" y="6866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9066924" y="4826438"/>
              <a:ext cx="98097" cy="14015"/>
            </a:xfrm>
            <a:custGeom>
              <a:avLst/>
              <a:gdLst/>
              <a:ahLst/>
              <a:cxnLst/>
              <a:rect l="0" t="0" r="0" b="0"/>
              <a:pathLst>
                <a:path w="98097" h="14015">
                  <a:moveTo>
                    <a:pt x="0" y="14014"/>
                  </a:moveTo>
                  <a:lnTo>
                    <a:pt x="49885" y="2921"/>
                  </a:lnTo>
                  <a:lnTo>
                    <a:pt x="9809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9224723" y="4728342"/>
              <a:ext cx="122478" cy="238235"/>
            </a:xfrm>
            <a:custGeom>
              <a:avLst/>
              <a:gdLst/>
              <a:ahLst/>
              <a:cxnLst/>
              <a:rect l="0" t="0" r="0" b="0"/>
              <a:pathLst>
                <a:path w="122478" h="238235">
                  <a:moveTo>
                    <a:pt x="122477" y="0"/>
                  </a:moveTo>
                  <a:lnTo>
                    <a:pt x="92719" y="0"/>
                  </a:lnTo>
                  <a:lnTo>
                    <a:pt x="80839" y="4671"/>
                  </a:lnTo>
                  <a:lnTo>
                    <a:pt x="59335" y="22318"/>
                  </a:lnTo>
                  <a:lnTo>
                    <a:pt x="21712" y="71709"/>
                  </a:lnTo>
                  <a:lnTo>
                    <a:pt x="4559" y="114153"/>
                  </a:lnTo>
                  <a:lnTo>
                    <a:pt x="0" y="147793"/>
                  </a:lnTo>
                  <a:lnTo>
                    <a:pt x="6278" y="179353"/>
                  </a:lnTo>
                  <a:lnTo>
                    <a:pt x="19449" y="205836"/>
                  </a:lnTo>
                  <a:lnTo>
                    <a:pt x="52408" y="238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417269" y="4761161"/>
              <a:ext cx="130264" cy="156543"/>
            </a:xfrm>
            <a:custGeom>
              <a:avLst/>
              <a:gdLst/>
              <a:ahLst/>
              <a:cxnLst/>
              <a:rect l="0" t="0" r="0" b="0"/>
              <a:pathLst>
                <a:path w="130264" h="156543">
                  <a:moveTo>
                    <a:pt x="84083" y="9222"/>
                  </a:moveTo>
                  <a:lnTo>
                    <a:pt x="69204" y="24100"/>
                  </a:lnTo>
                  <a:lnTo>
                    <a:pt x="47464" y="77847"/>
                  </a:lnTo>
                  <a:lnTo>
                    <a:pt x="36035" y="120905"/>
                  </a:lnTo>
                  <a:lnTo>
                    <a:pt x="38334" y="149170"/>
                  </a:lnTo>
                  <a:lnTo>
                    <a:pt x="45798" y="155461"/>
                  </a:lnTo>
                  <a:lnTo>
                    <a:pt x="57002" y="156542"/>
                  </a:lnTo>
                  <a:lnTo>
                    <a:pt x="82946" y="149437"/>
                  </a:lnTo>
                  <a:lnTo>
                    <a:pt x="104858" y="135899"/>
                  </a:lnTo>
                  <a:lnTo>
                    <a:pt x="120825" y="111197"/>
                  </a:lnTo>
                  <a:lnTo>
                    <a:pt x="127262" y="95891"/>
                  </a:lnTo>
                  <a:lnTo>
                    <a:pt x="130263" y="62274"/>
                  </a:lnTo>
                  <a:lnTo>
                    <a:pt x="124849" y="29686"/>
                  </a:lnTo>
                  <a:lnTo>
                    <a:pt x="112063" y="4823"/>
                  </a:lnTo>
                  <a:lnTo>
                    <a:pt x="102736" y="60"/>
                  </a:lnTo>
                  <a:lnTo>
                    <a:pt x="91847" y="0"/>
                  </a:lnTo>
                  <a:lnTo>
                    <a:pt x="79916" y="3074"/>
                  </a:lnTo>
                  <a:lnTo>
                    <a:pt x="58356" y="23098"/>
                  </a:lnTo>
                  <a:lnTo>
                    <a:pt x="26579" y="79264"/>
                  </a:lnTo>
                  <a:lnTo>
                    <a:pt x="4576" y="136899"/>
                  </a:lnTo>
                  <a:lnTo>
                    <a:pt x="0" y="149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590250" y="4770383"/>
              <a:ext cx="94920" cy="199256"/>
            </a:xfrm>
            <a:custGeom>
              <a:avLst/>
              <a:gdLst/>
              <a:ahLst/>
              <a:cxnLst/>
              <a:rect l="0" t="0" r="0" b="0"/>
              <a:pathLst>
                <a:path w="94920" h="199256">
                  <a:moveTo>
                    <a:pt x="65254" y="0"/>
                  </a:moveTo>
                  <a:lnTo>
                    <a:pt x="44435" y="36678"/>
                  </a:lnTo>
                  <a:lnTo>
                    <a:pt x="27078" y="92528"/>
                  </a:lnTo>
                  <a:lnTo>
                    <a:pt x="6019" y="149214"/>
                  </a:lnTo>
                  <a:lnTo>
                    <a:pt x="0" y="186732"/>
                  </a:lnTo>
                  <a:lnTo>
                    <a:pt x="1509" y="196114"/>
                  </a:lnTo>
                  <a:lnTo>
                    <a:pt x="5629" y="199255"/>
                  </a:lnTo>
                  <a:lnTo>
                    <a:pt x="11490" y="198234"/>
                  </a:lnTo>
                  <a:lnTo>
                    <a:pt x="34618" y="181919"/>
                  </a:lnTo>
                  <a:lnTo>
                    <a:pt x="70332" y="126130"/>
                  </a:lnTo>
                  <a:lnTo>
                    <a:pt x="88791" y="91352"/>
                  </a:lnTo>
                  <a:lnTo>
                    <a:pt x="94919" y="55133"/>
                  </a:lnTo>
                  <a:lnTo>
                    <a:pt x="94373" y="36755"/>
                  </a:lnTo>
                  <a:lnTo>
                    <a:pt x="86224" y="27618"/>
                  </a:lnTo>
                  <a:lnTo>
                    <a:pt x="73005" y="24640"/>
                  </a:lnTo>
                  <a:lnTo>
                    <a:pt x="56408" y="25769"/>
                  </a:lnTo>
                  <a:lnTo>
                    <a:pt x="33813" y="35328"/>
                  </a:lnTo>
                  <a:lnTo>
                    <a:pt x="9198" y="56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727520" y="4700314"/>
              <a:ext cx="138191" cy="190831"/>
            </a:xfrm>
            <a:custGeom>
              <a:avLst/>
              <a:gdLst/>
              <a:ahLst/>
              <a:cxnLst/>
              <a:rect l="0" t="0" r="0" b="0"/>
              <a:pathLst>
                <a:path w="138191" h="190831">
                  <a:moveTo>
                    <a:pt x="12066" y="168166"/>
                  </a:moveTo>
                  <a:lnTo>
                    <a:pt x="4627" y="190484"/>
                  </a:lnTo>
                  <a:lnTo>
                    <a:pt x="2435" y="190830"/>
                  </a:lnTo>
                  <a:lnTo>
                    <a:pt x="0" y="174605"/>
                  </a:lnTo>
                  <a:lnTo>
                    <a:pt x="6069" y="137894"/>
                  </a:lnTo>
                  <a:lnTo>
                    <a:pt x="25168" y="89992"/>
                  </a:lnTo>
                  <a:lnTo>
                    <a:pt x="57990" y="51232"/>
                  </a:lnTo>
                  <a:lnTo>
                    <a:pt x="116383" y="15839"/>
                  </a:lnTo>
                  <a:lnTo>
                    <a:pt x="1381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820211" y="4564578"/>
              <a:ext cx="198385" cy="344107"/>
            </a:xfrm>
            <a:custGeom>
              <a:avLst/>
              <a:gdLst/>
              <a:ahLst/>
              <a:cxnLst/>
              <a:rect l="0" t="0" r="0" b="0"/>
              <a:pathLst>
                <a:path w="198385" h="344107">
                  <a:moveTo>
                    <a:pt x="171623" y="135736"/>
                  </a:moveTo>
                  <a:lnTo>
                    <a:pt x="136503" y="150038"/>
                  </a:lnTo>
                  <a:lnTo>
                    <a:pt x="79508" y="190464"/>
                  </a:lnTo>
                  <a:lnTo>
                    <a:pt x="29899" y="243778"/>
                  </a:lnTo>
                  <a:lnTo>
                    <a:pt x="3853" y="288682"/>
                  </a:lnTo>
                  <a:lnTo>
                    <a:pt x="0" y="317379"/>
                  </a:lnTo>
                  <a:lnTo>
                    <a:pt x="1153" y="331572"/>
                  </a:lnTo>
                  <a:lnTo>
                    <a:pt x="6592" y="339476"/>
                  </a:lnTo>
                  <a:lnTo>
                    <a:pt x="14890" y="343189"/>
                  </a:lnTo>
                  <a:lnTo>
                    <a:pt x="25093" y="344106"/>
                  </a:lnTo>
                  <a:lnTo>
                    <a:pt x="69211" y="330520"/>
                  </a:lnTo>
                  <a:lnTo>
                    <a:pt x="95485" y="306908"/>
                  </a:lnTo>
                  <a:lnTo>
                    <a:pt x="127783" y="258599"/>
                  </a:lnTo>
                  <a:lnTo>
                    <a:pt x="152924" y="204839"/>
                  </a:lnTo>
                  <a:lnTo>
                    <a:pt x="170235" y="149463"/>
                  </a:lnTo>
                  <a:lnTo>
                    <a:pt x="185226" y="89457"/>
                  </a:lnTo>
                  <a:lnTo>
                    <a:pt x="195377" y="26522"/>
                  </a:lnTo>
                  <a:lnTo>
                    <a:pt x="197751" y="0"/>
                  </a:lnTo>
                  <a:lnTo>
                    <a:pt x="198384" y="1647"/>
                  </a:lnTo>
                  <a:lnTo>
                    <a:pt x="191962" y="63920"/>
                  </a:lnTo>
                  <a:lnTo>
                    <a:pt x="188448" y="109008"/>
                  </a:lnTo>
                  <a:lnTo>
                    <a:pt x="182318" y="169858"/>
                  </a:lnTo>
                  <a:lnTo>
                    <a:pt x="174792" y="213320"/>
                  </a:lnTo>
                  <a:lnTo>
                    <a:pt x="171623" y="2478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0033876" y="4854466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7055668" y="5207476"/>
            <a:ext cx="3020251" cy="680892"/>
            <a:chOff x="7055668" y="5207476"/>
            <a:chExt cx="3020251" cy="680892"/>
          </a:xfrm>
        </p:grpSpPr>
        <p:sp>
          <p:nvSpPr>
            <p:cNvPr id="125" name="Freeform 124"/>
            <p:cNvSpPr/>
            <p:nvPr/>
          </p:nvSpPr>
          <p:spPr>
            <a:xfrm>
              <a:off x="7055668" y="5386990"/>
              <a:ext cx="185675" cy="345984"/>
            </a:xfrm>
            <a:custGeom>
              <a:avLst/>
              <a:gdLst/>
              <a:ahLst/>
              <a:cxnLst/>
              <a:rect l="0" t="0" r="0" b="0"/>
              <a:pathLst>
                <a:path w="185675" h="345984">
                  <a:moveTo>
                    <a:pt x="7284" y="0"/>
                  </a:moveTo>
                  <a:lnTo>
                    <a:pt x="7284" y="60976"/>
                  </a:lnTo>
                  <a:lnTo>
                    <a:pt x="14723" y="124328"/>
                  </a:lnTo>
                  <a:lnTo>
                    <a:pt x="19349" y="182512"/>
                  </a:lnTo>
                  <a:lnTo>
                    <a:pt x="13280" y="234180"/>
                  </a:lnTo>
                  <a:lnTo>
                    <a:pt x="9060" y="286514"/>
                  </a:lnTo>
                  <a:lnTo>
                    <a:pt x="7810" y="341467"/>
                  </a:lnTo>
                  <a:lnTo>
                    <a:pt x="6078" y="345983"/>
                  </a:lnTo>
                  <a:lnTo>
                    <a:pt x="0" y="330240"/>
                  </a:lnTo>
                  <a:lnTo>
                    <a:pt x="2703" y="285045"/>
                  </a:lnTo>
                  <a:lnTo>
                    <a:pt x="20805" y="232208"/>
                  </a:lnTo>
                  <a:lnTo>
                    <a:pt x="38452" y="177106"/>
                  </a:lnTo>
                  <a:lnTo>
                    <a:pt x="60982" y="136212"/>
                  </a:lnTo>
                  <a:lnTo>
                    <a:pt x="87381" y="104372"/>
                  </a:lnTo>
                  <a:lnTo>
                    <a:pt x="113990" y="93100"/>
                  </a:lnTo>
                  <a:lnTo>
                    <a:pt x="129805" y="90094"/>
                  </a:lnTo>
                  <a:lnTo>
                    <a:pt x="141906" y="92761"/>
                  </a:lnTo>
                  <a:lnTo>
                    <a:pt x="151529" y="99211"/>
                  </a:lnTo>
                  <a:lnTo>
                    <a:pt x="166376" y="120391"/>
                  </a:lnTo>
                  <a:lnTo>
                    <a:pt x="181931" y="168889"/>
                  </a:lnTo>
                  <a:lnTo>
                    <a:pt x="185674" y="230317"/>
                  </a:lnTo>
                  <a:lnTo>
                    <a:pt x="179171" y="285542"/>
                  </a:lnTo>
                  <a:lnTo>
                    <a:pt x="175450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290960" y="5471072"/>
              <a:ext cx="192407" cy="223705"/>
            </a:xfrm>
            <a:custGeom>
              <a:avLst/>
              <a:gdLst/>
              <a:ahLst/>
              <a:cxnLst/>
              <a:rect l="0" t="0" r="0" b="0"/>
              <a:pathLst>
                <a:path w="192407" h="223705">
                  <a:moveTo>
                    <a:pt x="24240" y="42042"/>
                  </a:moveTo>
                  <a:lnTo>
                    <a:pt x="8996" y="103018"/>
                  </a:lnTo>
                  <a:lnTo>
                    <a:pt x="0" y="155610"/>
                  </a:lnTo>
                  <a:lnTo>
                    <a:pt x="1010" y="189056"/>
                  </a:lnTo>
                  <a:lnTo>
                    <a:pt x="11839" y="214302"/>
                  </a:lnTo>
                  <a:lnTo>
                    <a:pt x="20644" y="220722"/>
                  </a:lnTo>
                  <a:lnTo>
                    <a:pt x="31185" y="223446"/>
                  </a:lnTo>
                  <a:lnTo>
                    <a:pt x="42884" y="223704"/>
                  </a:lnTo>
                  <a:lnTo>
                    <a:pt x="53797" y="219205"/>
                  </a:lnTo>
                  <a:lnTo>
                    <a:pt x="74228" y="201750"/>
                  </a:lnTo>
                  <a:lnTo>
                    <a:pt x="95798" y="165660"/>
                  </a:lnTo>
                  <a:lnTo>
                    <a:pt x="104611" y="117943"/>
                  </a:lnTo>
                  <a:lnTo>
                    <a:pt x="99783" y="64358"/>
                  </a:lnTo>
                  <a:lnTo>
                    <a:pt x="88438" y="35870"/>
                  </a:lnTo>
                  <a:lnTo>
                    <a:pt x="81052" y="23914"/>
                  </a:lnTo>
                  <a:lnTo>
                    <a:pt x="73015" y="19056"/>
                  </a:lnTo>
                  <a:lnTo>
                    <a:pt x="64542" y="18933"/>
                  </a:lnTo>
                  <a:lnTo>
                    <a:pt x="55779" y="21965"/>
                  </a:lnTo>
                  <a:lnTo>
                    <a:pt x="37738" y="46094"/>
                  </a:lnTo>
                  <a:lnTo>
                    <a:pt x="14226" y="99298"/>
                  </a:lnTo>
                  <a:lnTo>
                    <a:pt x="5775" y="134444"/>
                  </a:lnTo>
                  <a:lnTo>
                    <a:pt x="7210" y="165635"/>
                  </a:lnTo>
                  <a:lnTo>
                    <a:pt x="12886" y="177378"/>
                  </a:lnTo>
                  <a:lnTo>
                    <a:pt x="31651" y="194579"/>
                  </a:lnTo>
                  <a:lnTo>
                    <a:pt x="41637" y="195117"/>
                  </a:lnTo>
                  <a:lnTo>
                    <a:pt x="51410" y="190804"/>
                  </a:lnTo>
                  <a:lnTo>
                    <a:pt x="70571" y="171999"/>
                  </a:lnTo>
                  <a:lnTo>
                    <a:pt x="89468" y="142880"/>
                  </a:lnTo>
                  <a:lnTo>
                    <a:pt x="102736" y="91470"/>
                  </a:lnTo>
                  <a:lnTo>
                    <a:pt x="114107" y="44230"/>
                  </a:lnTo>
                  <a:lnTo>
                    <a:pt x="118407" y="38830"/>
                  </a:lnTo>
                  <a:lnTo>
                    <a:pt x="122831" y="39901"/>
                  </a:lnTo>
                  <a:lnTo>
                    <a:pt x="127338" y="45285"/>
                  </a:lnTo>
                  <a:lnTo>
                    <a:pt x="141120" y="82622"/>
                  </a:lnTo>
                  <a:lnTo>
                    <a:pt x="147625" y="140571"/>
                  </a:lnTo>
                  <a:lnTo>
                    <a:pt x="146981" y="149769"/>
                  </a:lnTo>
                  <a:lnTo>
                    <a:pt x="144995" y="151230"/>
                  </a:lnTo>
                  <a:lnTo>
                    <a:pt x="142113" y="147533"/>
                  </a:lnTo>
                  <a:lnTo>
                    <a:pt x="138058" y="105132"/>
                  </a:lnTo>
                  <a:lnTo>
                    <a:pt x="145414" y="77348"/>
                  </a:lnTo>
                  <a:lnTo>
                    <a:pt x="173068" y="17798"/>
                  </a:lnTo>
                  <a:lnTo>
                    <a:pt x="19240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542276" y="5527128"/>
              <a:ext cx="190904" cy="361240"/>
            </a:xfrm>
            <a:custGeom>
              <a:avLst/>
              <a:gdLst/>
              <a:ahLst/>
              <a:cxnLst/>
              <a:rect l="0" t="0" r="0" b="0"/>
              <a:pathLst>
                <a:path w="190904" h="361240">
                  <a:moveTo>
                    <a:pt x="11158" y="0"/>
                  </a:moveTo>
                  <a:lnTo>
                    <a:pt x="1528" y="36678"/>
                  </a:lnTo>
                  <a:lnTo>
                    <a:pt x="0" y="90971"/>
                  </a:lnTo>
                  <a:lnTo>
                    <a:pt x="5161" y="122957"/>
                  </a:lnTo>
                  <a:lnTo>
                    <a:pt x="10275" y="130241"/>
                  </a:lnTo>
                  <a:lnTo>
                    <a:pt x="16797" y="131982"/>
                  </a:lnTo>
                  <a:lnTo>
                    <a:pt x="24261" y="130030"/>
                  </a:lnTo>
                  <a:lnTo>
                    <a:pt x="36705" y="107099"/>
                  </a:lnTo>
                  <a:lnTo>
                    <a:pt x="56617" y="54570"/>
                  </a:lnTo>
                  <a:lnTo>
                    <a:pt x="74961" y="22696"/>
                  </a:lnTo>
                  <a:lnTo>
                    <a:pt x="98684" y="3339"/>
                  </a:lnTo>
                  <a:lnTo>
                    <a:pt x="106879" y="3783"/>
                  </a:lnTo>
                  <a:lnTo>
                    <a:pt x="112342" y="10308"/>
                  </a:lnTo>
                  <a:lnTo>
                    <a:pt x="115984" y="20885"/>
                  </a:lnTo>
                  <a:lnTo>
                    <a:pt x="111727" y="45095"/>
                  </a:lnTo>
                  <a:lnTo>
                    <a:pt x="106232" y="58091"/>
                  </a:lnTo>
                  <a:lnTo>
                    <a:pt x="107239" y="68312"/>
                  </a:lnTo>
                  <a:lnTo>
                    <a:pt x="112582" y="76683"/>
                  </a:lnTo>
                  <a:lnTo>
                    <a:pt x="156405" y="120766"/>
                  </a:lnTo>
                  <a:lnTo>
                    <a:pt x="174848" y="150732"/>
                  </a:lnTo>
                  <a:lnTo>
                    <a:pt x="187859" y="210058"/>
                  </a:lnTo>
                  <a:lnTo>
                    <a:pt x="190903" y="254258"/>
                  </a:lnTo>
                  <a:lnTo>
                    <a:pt x="189141" y="295183"/>
                  </a:lnTo>
                  <a:lnTo>
                    <a:pt x="177978" y="323752"/>
                  </a:lnTo>
                  <a:lnTo>
                    <a:pt x="154184" y="357344"/>
                  </a:lnTo>
                  <a:lnTo>
                    <a:pt x="143880" y="361239"/>
                  </a:lnTo>
                  <a:lnTo>
                    <a:pt x="132338" y="360722"/>
                  </a:lnTo>
                  <a:lnTo>
                    <a:pt x="108614" y="351842"/>
                  </a:lnTo>
                  <a:lnTo>
                    <a:pt x="87690" y="337515"/>
                  </a:lnTo>
                  <a:lnTo>
                    <a:pt x="80865" y="326221"/>
                  </a:lnTo>
                  <a:lnTo>
                    <a:pt x="73281" y="297062"/>
                  </a:lnTo>
                  <a:lnTo>
                    <a:pt x="76451" y="253070"/>
                  </a:lnTo>
                  <a:lnTo>
                    <a:pt x="94691" y="203011"/>
                  </a:lnTo>
                  <a:lnTo>
                    <a:pt x="119818" y="163611"/>
                  </a:lnTo>
                  <a:lnTo>
                    <a:pt x="168258" y="116893"/>
                  </a:lnTo>
                  <a:lnTo>
                    <a:pt x="179324" y="98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768066" y="5462077"/>
              <a:ext cx="275853" cy="230915"/>
            </a:xfrm>
            <a:custGeom>
              <a:avLst/>
              <a:gdLst/>
              <a:ahLst/>
              <a:cxnLst/>
              <a:rect l="0" t="0" r="0" b="0"/>
              <a:pathLst>
                <a:path w="275853" h="230915">
                  <a:moveTo>
                    <a:pt x="51630" y="79064"/>
                  </a:moveTo>
                  <a:lnTo>
                    <a:pt x="41999" y="133447"/>
                  </a:lnTo>
                  <a:lnTo>
                    <a:pt x="40472" y="185835"/>
                  </a:lnTo>
                  <a:lnTo>
                    <a:pt x="45633" y="216829"/>
                  </a:lnTo>
                  <a:lnTo>
                    <a:pt x="52303" y="225406"/>
                  </a:lnTo>
                  <a:lnTo>
                    <a:pt x="61422" y="229566"/>
                  </a:lnTo>
                  <a:lnTo>
                    <a:pt x="72172" y="230783"/>
                  </a:lnTo>
                  <a:lnTo>
                    <a:pt x="82453" y="225365"/>
                  </a:lnTo>
                  <a:lnTo>
                    <a:pt x="102181" y="202737"/>
                  </a:lnTo>
                  <a:lnTo>
                    <a:pt x="123355" y="162421"/>
                  </a:lnTo>
                  <a:lnTo>
                    <a:pt x="124612" y="106012"/>
                  </a:lnTo>
                  <a:lnTo>
                    <a:pt x="107684" y="54869"/>
                  </a:lnTo>
                  <a:lnTo>
                    <a:pt x="98342" y="47363"/>
                  </a:lnTo>
                  <a:lnTo>
                    <a:pt x="87443" y="45474"/>
                  </a:lnTo>
                  <a:lnTo>
                    <a:pt x="75506" y="47328"/>
                  </a:lnTo>
                  <a:lnTo>
                    <a:pt x="49785" y="65997"/>
                  </a:lnTo>
                  <a:lnTo>
                    <a:pt x="17347" y="107373"/>
                  </a:lnTo>
                  <a:lnTo>
                    <a:pt x="5252" y="136801"/>
                  </a:lnTo>
                  <a:lnTo>
                    <a:pt x="0" y="186829"/>
                  </a:lnTo>
                  <a:lnTo>
                    <a:pt x="4290" y="217271"/>
                  </a:lnTo>
                  <a:lnTo>
                    <a:pt x="12285" y="225700"/>
                  </a:lnTo>
                  <a:lnTo>
                    <a:pt x="23843" y="229763"/>
                  </a:lnTo>
                  <a:lnTo>
                    <a:pt x="37777" y="230914"/>
                  </a:lnTo>
                  <a:lnTo>
                    <a:pt x="61563" y="223888"/>
                  </a:lnTo>
                  <a:lnTo>
                    <a:pt x="82516" y="208828"/>
                  </a:lnTo>
                  <a:lnTo>
                    <a:pt x="121341" y="156946"/>
                  </a:lnTo>
                  <a:lnTo>
                    <a:pt x="145469" y="105254"/>
                  </a:lnTo>
                  <a:lnTo>
                    <a:pt x="166631" y="54645"/>
                  </a:lnTo>
                  <a:lnTo>
                    <a:pt x="179040" y="33955"/>
                  </a:lnTo>
                  <a:lnTo>
                    <a:pt x="180168" y="34978"/>
                  </a:lnTo>
                  <a:lnTo>
                    <a:pt x="178072" y="93674"/>
                  </a:lnTo>
                  <a:lnTo>
                    <a:pt x="176292" y="144466"/>
                  </a:lnTo>
                  <a:lnTo>
                    <a:pt x="170357" y="175086"/>
                  </a:lnTo>
                  <a:lnTo>
                    <a:pt x="168152" y="178892"/>
                  </a:lnTo>
                  <a:lnTo>
                    <a:pt x="166681" y="175201"/>
                  </a:lnTo>
                  <a:lnTo>
                    <a:pt x="166605" y="154491"/>
                  </a:lnTo>
                  <a:lnTo>
                    <a:pt x="179243" y="94598"/>
                  </a:lnTo>
                  <a:lnTo>
                    <a:pt x="204173" y="37323"/>
                  </a:lnTo>
                  <a:lnTo>
                    <a:pt x="230046" y="2510"/>
                  </a:lnTo>
                  <a:lnTo>
                    <a:pt x="239086" y="0"/>
                  </a:lnTo>
                  <a:lnTo>
                    <a:pt x="248227" y="2999"/>
                  </a:lnTo>
                  <a:lnTo>
                    <a:pt x="257435" y="9669"/>
                  </a:lnTo>
                  <a:lnTo>
                    <a:pt x="263574" y="20344"/>
                  </a:lnTo>
                  <a:lnTo>
                    <a:pt x="272214" y="65126"/>
                  </a:lnTo>
                  <a:lnTo>
                    <a:pt x="274773" y="117841"/>
                  </a:lnTo>
                  <a:lnTo>
                    <a:pt x="275638" y="174844"/>
                  </a:lnTo>
                  <a:lnTo>
                    <a:pt x="275852" y="1911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116682" y="5302907"/>
              <a:ext cx="347650" cy="406401"/>
            </a:xfrm>
            <a:custGeom>
              <a:avLst/>
              <a:gdLst/>
              <a:ahLst/>
              <a:cxnLst/>
              <a:rect l="0" t="0" r="0" b="0"/>
              <a:pathLst>
                <a:path w="347650" h="406401">
                  <a:moveTo>
                    <a:pt x="39346" y="0"/>
                  </a:moveTo>
                  <a:lnTo>
                    <a:pt x="28158" y="47866"/>
                  </a:lnTo>
                  <a:lnTo>
                    <a:pt x="19841" y="92900"/>
                  </a:lnTo>
                  <a:lnTo>
                    <a:pt x="10954" y="144057"/>
                  </a:lnTo>
                  <a:lnTo>
                    <a:pt x="3370" y="196378"/>
                  </a:lnTo>
                  <a:lnTo>
                    <a:pt x="0" y="245583"/>
                  </a:lnTo>
                  <a:lnTo>
                    <a:pt x="5542" y="302176"/>
                  </a:lnTo>
                  <a:lnTo>
                    <a:pt x="17056" y="329455"/>
                  </a:lnTo>
                  <a:lnTo>
                    <a:pt x="24485" y="341090"/>
                  </a:lnTo>
                  <a:lnTo>
                    <a:pt x="34110" y="345732"/>
                  </a:lnTo>
                  <a:lnTo>
                    <a:pt x="45198" y="345713"/>
                  </a:lnTo>
                  <a:lnTo>
                    <a:pt x="57261" y="342585"/>
                  </a:lnTo>
                  <a:lnTo>
                    <a:pt x="78969" y="326654"/>
                  </a:lnTo>
                  <a:lnTo>
                    <a:pt x="108698" y="287270"/>
                  </a:lnTo>
                  <a:lnTo>
                    <a:pt x="139204" y="225602"/>
                  </a:lnTo>
                  <a:lnTo>
                    <a:pt x="155265" y="182589"/>
                  </a:lnTo>
                  <a:lnTo>
                    <a:pt x="155553" y="169996"/>
                  </a:lnTo>
                  <a:lnTo>
                    <a:pt x="147567" y="147698"/>
                  </a:lnTo>
                  <a:lnTo>
                    <a:pt x="141078" y="145178"/>
                  </a:lnTo>
                  <a:lnTo>
                    <a:pt x="133638" y="148170"/>
                  </a:lnTo>
                  <a:lnTo>
                    <a:pt x="125563" y="154835"/>
                  </a:lnTo>
                  <a:lnTo>
                    <a:pt x="106759" y="186534"/>
                  </a:lnTo>
                  <a:lnTo>
                    <a:pt x="83888" y="240390"/>
                  </a:lnTo>
                  <a:lnTo>
                    <a:pt x="57387" y="298215"/>
                  </a:lnTo>
                  <a:lnTo>
                    <a:pt x="54488" y="314035"/>
                  </a:lnTo>
                  <a:lnTo>
                    <a:pt x="59570" y="339916"/>
                  </a:lnTo>
                  <a:lnTo>
                    <a:pt x="66843" y="344949"/>
                  </a:lnTo>
                  <a:lnTo>
                    <a:pt x="76362" y="345191"/>
                  </a:lnTo>
                  <a:lnTo>
                    <a:pt x="87379" y="342238"/>
                  </a:lnTo>
                  <a:lnTo>
                    <a:pt x="107925" y="322347"/>
                  </a:lnTo>
                  <a:lnTo>
                    <a:pt x="139051" y="266268"/>
                  </a:lnTo>
                  <a:lnTo>
                    <a:pt x="157079" y="219550"/>
                  </a:lnTo>
                  <a:lnTo>
                    <a:pt x="152154" y="280731"/>
                  </a:lnTo>
                  <a:lnTo>
                    <a:pt x="151767" y="315253"/>
                  </a:lnTo>
                  <a:lnTo>
                    <a:pt x="157891" y="326951"/>
                  </a:lnTo>
                  <a:lnTo>
                    <a:pt x="168203" y="334748"/>
                  </a:lnTo>
                  <a:lnTo>
                    <a:pt x="181305" y="339947"/>
                  </a:lnTo>
                  <a:lnTo>
                    <a:pt x="193155" y="338742"/>
                  </a:lnTo>
                  <a:lnTo>
                    <a:pt x="214626" y="324946"/>
                  </a:lnTo>
                  <a:lnTo>
                    <a:pt x="253784" y="276470"/>
                  </a:lnTo>
                  <a:lnTo>
                    <a:pt x="280564" y="224823"/>
                  </a:lnTo>
                  <a:lnTo>
                    <a:pt x="299052" y="162462"/>
                  </a:lnTo>
                  <a:lnTo>
                    <a:pt x="314392" y="105403"/>
                  </a:lnTo>
                  <a:lnTo>
                    <a:pt x="327242" y="56663"/>
                  </a:lnTo>
                  <a:lnTo>
                    <a:pt x="330794" y="21550"/>
                  </a:lnTo>
                  <a:lnTo>
                    <a:pt x="330184" y="17481"/>
                  </a:lnTo>
                  <a:lnTo>
                    <a:pt x="313880" y="71756"/>
                  </a:lnTo>
                  <a:lnTo>
                    <a:pt x="297611" y="128014"/>
                  </a:lnTo>
                  <a:lnTo>
                    <a:pt x="291819" y="179452"/>
                  </a:lnTo>
                  <a:lnTo>
                    <a:pt x="282491" y="235696"/>
                  </a:lnTo>
                  <a:lnTo>
                    <a:pt x="279763" y="278629"/>
                  </a:lnTo>
                  <a:lnTo>
                    <a:pt x="293105" y="339130"/>
                  </a:lnTo>
                  <a:lnTo>
                    <a:pt x="316782" y="381624"/>
                  </a:lnTo>
                  <a:lnTo>
                    <a:pt x="330297" y="395389"/>
                  </a:lnTo>
                  <a:lnTo>
                    <a:pt x="347649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113986" y="5386990"/>
              <a:ext cx="154153" cy="14014"/>
            </a:xfrm>
            <a:custGeom>
              <a:avLst/>
              <a:gdLst/>
              <a:ahLst/>
              <a:cxnLst/>
              <a:rect l="0" t="0" r="0" b="0"/>
              <a:pathLst>
                <a:path w="154153" h="14014">
                  <a:moveTo>
                    <a:pt x="0" y="14013"/>
                  </a:moveTo>
                  <a:lnTo>
                    <a:pt x="56824" y="9861"/>
                  </a:lnTo>
                  <a:lnTo>
                    <a:pt x="119701" y="1948"/>
                  </a:lnTo>
                  <a:lnTo>
                    <a:pt x="1541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609490" y="5302907"/>
              <a:ext cx="1" cy="14015"/>
            </a:xfrm>
            <a:custGeom>
              <a:avLst/>
              <a:gdLst/>
              <a:ahLst/>
              <a:cxnLst/>
              <a:rect l="0" t="0" r="0" b="0"/>
              <a:pathLst>
                <a:path w="1" h="14015">
                  <a:moveTo>
                    <a:pt x="0" y="0"/>
                  </a:moveTo>
                  <a:lnTo>
                    <a:pt x="0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576442" y="5443045"/>
              <a:ext cx="518511" cy="249724"/>
            </a:xfrm>
            <a:custGeom>
              <a:avLst/>
              <a:gdLst/>
              <a:ahLst/>
              <a:cxnLst/>
              <a:rect l="0" t="0" r="0" b="0"/>
              <a:pathLst>
                <a:path w="518511" h="249724">
                  <a:moveTo>
                    <a:pt x="0" y="0"/>
                  </a:moveTo>
                  <a:lnTo>
                    <a:pt x="0" y="60976"/>
                  </a:lnTo>
                  <a:lnTo>
                    <a:pt x="0" y="113568"/>
                  </a:lnTo>
                  <a:lnTo>
                    <a:pt x="4152" y="168597"/>
                  </a:lnTo>
                  <a:lnTo>
                    <a:pt x="15244" y="220197"/>
                  </a:lnTo>
                  <a:lnTo>
                    <a:pt x="19505" y="235552"/>
                  </a:lnTo>
                  <a:lnTo>
                    <a:pt x="27017" y="244231"/>
                  </a:lnTo>
                  <a:lnTo>
                    <a:pt x="36696" y="248461"/>
                  </a:lnTo>
                  <a:lnTo>
                    <a:pt x="47820" y="249723"/>
                  </a:lnTo>
                  <a:lnTo>
                    <a:pt x="58350" y="245893"/>
                  </a:lnTo>
                  <a:lnTo>
                    <a:pt x="78355" y="229182"/>
                  </a:lnTo>
                  <a:lnTo>
                    <a:pt x="107126" y="193511"/>
                  </a:lnTo>
                  <a:lnTo>
                    <a:pt x="127934" y="138478"/>
                  </a:lnTo>
                  <a:lnTo>
                    <a:pt x="136522" y="80304"/>
                  </a:lnTo>
                  <a:lnTo>
                    <a:pt x="136170" y="72221"/>
                  </a:lnTo>
                  <a:lnTo>
                    <a:pt x="134378" y="71504"/>
                  </a:lnTo>
                  <a:lnTo>
                    <a:pt x="131626" y="75697"/>
                  </a:lnTo>
                  <a:lnTo>
                    <a:pt x="127754" y="118795"/>
                  </a:lnTo>
                  <a:lnTo>
                    <a:pt x="135153" y="150894"/>
                  </a:lnTo>
                  <a:lnTo>
                    <a:pt x="141486" y="165994"/>
                  </a:lnTo>
                  <a:lnTo>
                    <a:pt x="160979" y="186923"/>
                  </a:lnTo>
                  <a:lnTo>
                    <a:pt x="172717" y="194685"/>
                  </a:lnTo>
                  <a:lnTo>
                    <a:pt x="183656" y="196744"/>
                  </a:lnTo>
                  <a:lnTo>
                    <a:pt x="194064" y="195003"/>
                  </a:lnTo>
                  <a:lnTo>
                    <a:pt x="215488" y="183208"/>
                  </a:lnTo>
                  <a:lnTo>
                    <a:pt x="263153" y="137573"/>
                  </a:lnTo>
                  <a:lnTo>
                    <a:pt x="303018" y="83576"/>
                  </a:lnTo>
                  <a:lnTo>
                    <a:pt x="313739" y="51678"/>
                  </a:lnTo>
                  <a:lnTo>
                    <a:pt x="316598" y="34452"/>
                  </a:lnTo>
                  <a:lnTo>
                    <a:pt x="312276" y="21411"/>
                  </a:lnTo>
                  <a:lnTo>
                    <a:pt x="303166" y="11160"/>
                  </a:lnTo>
                  <a:lnTo>
                    <a:pt x="290865" y="2768"/>
                  </a:lnTo>
                  <a:lnTo>
                    <a:pt x="277993" y="288"/>
                  </a:lnTo>
                  <a:lnTo>
                    <a:pt x="251233" y="5838"/>
                  </a:lnTo>
                  <a:lnTo>
                    <a:pt x="243786" y="14791"/>
                  </a:lnTo>
                  <a:lnTo>
                    <a:pt x="239663" y="41349"/>
                  </a:lnTo>
                  <a:lnTo>
                    <a:pt x="245415" y="52479"/>
                  </a:lnTo>
                  <a:lnTo>
                    <a:pt x="268416" y="68999"/>
                  </a:lnTo>
                  <a:lnTo>
                    <a:pt x="322742" y="93848"/>
                  </a:lnTo>
                  <a:lnTo>
                    <a:pt x="350533" y="109703"/>
                  </a:lnTo>
                  <a:lnTo>
                    <a:pt x="370151" y="131283"/>
                  </a:lnTo>
                  <a:lnTo>
                    <a:pt x="377563" y="143577"/>
                  </a:lnTo>
                  <a:lnTo>
                    <a:pt x="379390" y="156444"/>
                  </a:lnTo>
                  <a:lnTo>
                    <a:pt x="373115" y="183198"/>
                  </a:lnTo>
                  <a:lnTo>
                    <a:pt x="352073" y="217083"/>
                  </a:lnTo>
                  <a:lnTo>
                    <a:pt x="322566" y="228834"/>
                  </a:lnTo>
                  <a:lnTo>
                    <a:pt x="286615" y="232499"/>
                  </a:lnTo>
                  <a:lnTo>
                    <a:pt x="255065" y="228938"/>
                  </a:lnTo>
                  <a:lnTo>
                    <a:pt x="249454" y="225809"/>
                  </a:lnTo>
                  <a:lnTo>
                    <a:pt x="250385" y="222165"/>
                  </a:lnTo>
                  <a:lnTo>
                    <a:pt x="305808" y="189406"/>
                  </a:lnTo>
                  <a:lnTo>
                    <a:pt x="366183" y="144531"/>
                  </a:lnTo>
                  <a:lnTo>
                    <a:pt x="419216" y="105827"/>
                  </a:lnTo>
                  <a:lnTo>
                    <a:pt x="441161" y="81290"/>
                  </a:lnTo>
                  <a:lnTo>
                    <a:pt x="452991" y="50662"/>
                  </a:lnTo>
                  <a:lnTo>
                    <a:pt x="456145" y="33775"/>
                  </a:lnTo>
                  <a:lnTo>
                    <a:pt x="452020" y="25631"/>
                  </a:lnTo>
                  <a:lnTo>
                    <a:pt x="443042" y="23315"/>
                  </a:lnTo>
                  <a:lnTo>
                    <a:pt x="430828" y="24886"/>
                  </a:lnTo>
                  <a:lnTo>
                    <a:pt x="408952" y="39088"/>
                  </a:lnTo>
                  <a:lnTo>
                    <a:pt x="398759" y="49415"/>
                  </a:lnTo>
                  <a:lnTo>
                    <a:pt x="387433" y="77498"/>
                  </a:lnTo>
                  <a:lnTo>
                    <a:pt x="384413" y="93707"/>
                  </a:lnTo>
                  <a:lnTo>
                    <a:pt x="389361" y="124173"/>
                  </a:lnTo>
                  <a:lnTo>
                    <a:pt x="395041" y="138837"/>
                  </a:lnTo>
                  <a:lnTo>
                    <a:pt x="413808" y="159283"/>
                  </a:lnTo>
                  <a:lnTo>
                    <a:pt x="425352" y="166915"/>
                  </a:lnTo>
                  <a:lnTo>
                    <a:pt x="454787" y="171243"/>
                  </a:lnTo>
                  <a:lnTo>
                    <a:pt x="493920" y="169077"/>
                  </a:lnTo>
                  <a:lnTo>
                    <a:pt x="518510" y="1681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207062" y="5386990"/>
              <a:ext cx="126125" cy="224221"/>
            </a:xfrm>
            <a:custGeom>
              <a:avLst/>
              <a:gdLst/>
              <a:ahLst/>
              <a:cxnLst/>
              <a:rect l="0" t="0" r="0" b="0"/>
              <a:pathLst>
                <a:path w="126125" h="224221">
                  <a:moveTo>
                    <a:pt x="0" y="0"/>
                  </a:moveTo>
                  <a:lnTo>
                    <a:pt x="15243" y="56824"/>
                  </a:lnTo>
                  <a:lnTo>
                    <a:pt x="40381" y="112262"/>
                  </a:lnTo>
                  <a:lnTo>
                    <a:pt x="84479" y="171107"/>
                  </a:lnTo>
                  <a:lnTo>
                    <a:pt x="126124" y="224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9179034" y="5344948"/>
              <a:ext cx="168167" cy="336332"/>
            </a:xfrm>
            <a:custGeom>
              <a:avLst/>
              <a:gdLst/>
              <a:ahLst/>
              <a:cxnLst/>
              <a:rect l="0" t="0" r="0" b="0"/>
              <a:pathLst>
                <a:path w="168167" h="336332">
                  <a:moveTo>
                    <a:pt x="168166" y="0"/>
                  </a:moveTo>
                  <a:lnTo>
                    <a:pt x="137678" y="54037"/>
                  </a:lnTo>
                  <a:lnTo>
                    <a:pt x="111382" y="107360"/>
                  </a:lnTo>
                  <a:lnTo>
                    <a:pt x="83867" y="156897"/>
                  </a:lnTo>
                  <a:lnTo>
                    <a:pt x="60144" y="206868"/>
                  </a:lnTo>
                  <a:lnTo>
                    <a:pt x="30739" y="265603"/>
                  </a:lnTo>
                  <a:lnTo>
                    <a:pt x="5125" y="323787"/>
                  </a:lnTo>
                  <a:lnTo>
                    <a:pt x="0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9361214" y="5443045"/>
              <a:ext cx="112111" cy="14015"/>
            </a:xfrm>
            <a:custGeom>
              <a:avLst/>
              <a:gdLst/>
              <a:ahLst/>
              <a:cxnLst/>
              <a:rect l="0" t="0" r="0" b="0"/>
              <a:pathLst>
                <a:path w="112111" h="14015">
                  <a:moveTo>
                    <a:pt x="0" y="14014"/>
                  </a:moveTo>
                  <a:lnTo>
                    <a:pt x="49885" y="2922"/>
                  </a:lnTo>
                  <a:lnTo>
                    <a:pt x="1121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9510945" y="5372976"/>
              <a:ext cx="130546" cy="222335"/>
            </a:xfrm>
            <a:custGeom>
              <a:avLst/>
              <a:gdLst/>
              <a:ahLst/>
              <a:cxnLst/>
              <a:rect l="0" t="0" r="0" b="0"/>
              <a:pathLst>
                <a:path w="130546" h="222335">
                  <a:moveTo>
                    <a:pt x="102517" y="0"/>
                  </a:moveTo>
                  <a:lnTo>
                    <a:pt x="80198" y="7439"/>
                  </a:lnTo>
                  <a:lnTo>
                    <a:pt x="60937" y="23548"/>
                  </a:lnTo>
                  <a:lnTo>
                    <a:pt x="36737" y="58880"/>
                  </a:lnTo>
                  <a:lnTo>
                    <a:pt x="14610" y="120108"/>
                  </a:lnTo>
                  <a:lnTo>
                    <a:pt x="0" y="166383"/>
                  </a:lnTo>
                  <a:lnTo>
                    <a:pt x="2975" y="195401"/>
                  </a:lnTo>
                  <a:lnTo>
                    <a:pt x="8128" y="209679"/>
                  </a:lnTo>
                  <a:lnTo>
                    <a:pt x="16235" y="217640"/>
                  </a:lnTo>
                  <a:lnTo>
                    <a:pt x="26311" y="221391"/>
                  </a:lnTo>
                  <a:lnTo>
                    <a:pt x="37699" y="222334"/>
                  </a:lnTo>
                  <a:lnTo>
                    <a:pt x="62809" y="215078"/>
                  </a:lnTo>
                  <a:lnTo>
                    <a:pt x="76045" y="208783"/>
                  </a:lnTo>
                  <a:lnTo>
                    <a:pt x="94904" y="189332"/>
                  </a:lnTo>
                  <a:lnTo>
                    <a:pt x="108476" y="169788"/>
                  </a:lnTo>
                  <a:lnTo>
                    <a:pt x="130545" y="1541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9658606" y="5415017"/>
              <a:ext cx="69786" cy="136506"/>
            </a:xfrm>
            <a:custGeom>
              <a:avLst/>
              <a:gdLst/>
              <a:ahLst/>
              <a:cxnLst/>
              <a:rect l="0" t="0" r="0" b="0"/>
              <a:pathLst>
                <a:path w="69786" h="136506">
                  <a:moveTo>
                    <a:pt x="38939" y="0"/>
                  </a:moveTo>
                  <a:lnTo>
                    <a:pt x="12603" y="56824"/>
                  </a:lnTo>
                  <a:lnTo>
                    <a:pt x="1552" y="102477"/>
                  </a:lnTo>
                  <a:lnTo>
                    <a:pt x="0" y="119702"/>
                  </a:lnTo>
                  <a:lnTo>
                    <a:pt x="3637" y="129628"/>
                  </a:lnTo>
                  <a:lnTo>
                    <a:pt x="10733" y="134689"/>
                  </a:lnTo>
                  <a:lnTo>
                    <a:pt x="20135" y="136505"/>
                  </a:lnTo>
                  <a:lnTo>
                    <a:pt x="29517" y="133045"/>
                  </a:lnTo>
                  <a:lnTo>
                    <a:pt x="48246" y="116744"/>
                  </a:lnTo>
                  <a:lnTo>
                    <a:pt x="68859" y="73864"/>
                  </a:lnTo>
                  <a:lnTo>
                    <a:pt x="69785" y="60143"/>
                  </a:lnTo>
                  <a:lnTo>
                    <a:pt x="529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9773554" y="5401003"/>
              <a:ext cx="39751" cy="117125"/>
            </a:xfrm>
            <a:custGeom>
              <a:avLst/>
              <a:gdLst/>
              <a:ahLst/>
              <a:cxnLst/>
              <a:rect l="0" t="0" r="0" b="0"/>
              <a:pathLst>
                <a:path w="39751" h="117125">
                  <a:moveTo>
                    <a:pt x="8074" y="42042"/>
                  </a:moveTo>
                  <a:lnTo>
                    <a:pt x="0" y="85237"/>
                  </a:lnTo>
                  <a:lnTo>
                    <a:pt x="3448" y="112623"/>
                  </a:lnTo>
                  <a:lnTo>
                    <a:pt x="8104" y="117124"/>
                  </a:lnTo>
                  <a:lnTo>
                    <a:pt x="14322" y="115453"/>
                  </a:lnTo>
                  <a:lnTo>
                    <a:pt x="21582" y="109668"/>
                  </a:lnTo>
                  <a:lnTo>
                    <a:pt x="39239" y="71768"/>
                  </a:lnTo>
                  <a:lnTo>
                    <a:pt x="39750" y="58745"/>
                  </a:lnTo>
                  <a:lnTo>
                    <a:pt x="32013" y="35971"/>
                  </a:lnTo>
                  <a:lnTo>
                    <a:pt x="807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9855850" y="5344948"/>
              <a:ext cx="23875" cy="131950"/>
            </a:xfrm>
            <a:custGeom>
              <a:avLst/>
              <a:gdLst/>
              <a:ahLst/>
              <a:cxnLst/>
              <a:rect l="0" t="0" r="0" b="0"/>
              <a:pathLst>
                <a:path w="23875" h="131950">
                  <a:moveTo>
                    <a:pt x="23874" y="98097"/>
                  </a:moveTo>
                  <a:lnTo>
                    <a:pt x="23874" y="127854"/>
                  </a:lnTo>
                  <a:lnTo>
                    <a:pt x="20760" y="131949"/>
                  </a:lnTo>
                  <a:lnTo>
                    <a:pt x="15569" y="130007"/>
                  </a:lnTo>
                  <a:lnTo>
                    <a:pt x="8995" y="124042"/>
                  </a:lnTo>
                  <a:lnTo>
                    <a:pt x="1690" y="100804"/>
                  </a:lnTo>
                  <a:lnTo>
                    <a:pt x="0" y="71273"/>
                  </a:lnTo>
                  <a:lnTo>
                    <a:pt x="7804" y="31499"/>
                  </a:lnTo>
                  <a:lnTo>
                    <a:pt x="2387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920295" y="5207476"/>
              <a:ext cx="119387" cy="276840"/>
            </a:xfrm>
            <a:custGeom>
              <a:avLst/>
              <a:gdLst/>
              <a:ahLst/>
              <a:cxnLst/>
              <a:rect l="0" t="0" r="0" b="0"/>
              <a:pathLst>
                <a:path w="119387" h="276840">
                  <a:moveTo>
                    <a:pt x="99567" y="123458"/>
                  </a:moveTo>
                  <a:lnTo>
                    <a:pt x="42130" y="174379"/>
                  </a:lnTo>
                  <a:lnTo>
                    <a:pt x="6272" y="234093"/>
                  </a:lnTo>
                  <a:lnTo>
                    <a:pt x="0" y="248599"/>
                  </a:lnTo>
                  <a:lnTo>
                    <a:pt x="490" y="259826"/>
                  </a:lnTo>
                  <a:lnTo>
                    <a:pt x="5488" y="268868"/>
                  </a:lnTo>
                  <a:lnTo>
                    <a:pt x="13492" y="276454"/>
                  </a:lnTo>
                  <a:lnTo>
                    <a:pt x="21942" y="276839"/>
                  </a:lnTo>
                  <a:lnTo>
                    <a:pt x="30688" y="272425"/>
                  </a:lnTo>
                  <a:lnTo>
                    <a:pt x="85658" y="216948"/>
                  </a:lnTo>
                  <a:lnTo>
                    <a:pt x="94965" y="204470"/>
                  </a:lnTo>
                  <a:lnTo>
                    <a:pt x="105307" y="173996"/>
                  </a:lnTo>
                  <a:lnTo>
                    <a:pt x="119386" y="111123"/>
                  </a:lnTo>
                  <a:lnTo>
                    <a:pt x="117723" y="60461"/>
                  </a:lnTo>
                  <a:lnTo>
                    <a:pt x="114399" y="0"/>
                  </a:lnTo>
                  <a:lnTo>
                    <a:pt x="113689" y="57989"/>
                  </a:lnTo>
                  <a:lnTo>
                    <a:pt x="113613" y="114095"/>
                  </a:lnTo>
                  <a:lnTo>
                    <a:pt x="113590" y="170165"/>
                  </a:lnTo>
                  <a:lnTo>
                    <a:pt x="113585" y="199234"/>
                  </a:lnTo>
                  <a:lnTo>
                    <a:pt x="113581" y="2355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0061904" y="5358962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6416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101600"/>
            <a:ext cx="10160000" cy="3810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03200" y="4076700"/>
            <a:ext cx="436220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Do practice problem 17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4610100"/>
            <a:ext cx="8966200" cy="1282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5969000"/>
            <a:ext cx="8915400" cy="7048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482600" y="13309600"/>
            <a:ext cx="436220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Do practice problem 24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" y="14008100"/>
            <a:ext cx="4378871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Circle Song 2.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Remainder of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912281" y="795250"/>
            <a:ext cx="370203" cy="479893"/>
            <a:chOff x="8912281" y="795250"/>
            <a:chExt cx="370203" cy="479893"/>
          </a:xfrm>
        </p:grpSpPr>
        <p:sp>
          <p:nvSpPr>
            <p:cNvPr id="8" name="Freeform 7"/>
            <p:cNvSpPr/>
            <p:nvPr/>
          </p:nvSpPr>
          <p:spPr>
            <a:xfrm>
              <a:off x="8912281" y="863806"/>
              <a:ext cx="109690" cy="397626"/>
            </a:xfrm>
            <a:custGeom>
              <a:avLst/>
              <a:gdLst/>
              <a:ahLst/>
              <a:cxnLst/>
              <a:rect l="0" t="0" r="0" b="0"/>
              <a:pathLst>
                <a:path w="109690" h="397626">
                  <a:moveTo>
                    <a:pt x="109689" y="0"/>
                  </a:moveTo>
                  <a:lnTo>
                    <a:pt x="89320" y="34362"/>
                  </a:lnTo>
                  <a:lnTo>
                    <a:pt x="69046" y="94189"/>
                  </a:lnTo>
                  <a:lnTo>
                    <a:pt x="54989" y="140644"/>
                  </a:lnTo>
                  <a:lnTo>
                    <a:pt x="36591" y="203657"/>
                  </a:lnTo>
                  <a:lnTo>
                    <a:pt x="22860" y="253484"/>
                  </a:lnTo>
                  <a:lnTo>
                    <a:pt x="9143" y="314121"/>
                  </a:lnTo>
                  <a:lnTo>
                    <a:pt x="4064" y="349848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8992931" y="891228"/>
              <a:ext cx="234708" cy="187379"/>
            </a:xfrm>
            <a:custGeom>
              <a:avLst/>
              <a:gdLst/>
              <a:ahLst/>
              <a:cxnLst/>
              <a:rect l="0" t="0" r="0" b="0"/>
              <a:pathLst>
                <a:path w="234708" h="187379">
                  <a:moveTo>
                    <a:pt x="111307" y="0"/>
                  </a:moveTo>
                  <a:lnTo>
                    <a:pt x="85539" y="59660"/>
                  </a:lnTo>
                  <a:lnTo>
                    <a:pt x="73956" y="90501"/>
                  </a:lnTo>
                  <a:lnTo>
                    <a:pt x="32904" y="152209"/>
                  </a:lnTo>
                  <a:lnTo>
                    <a:pt x="5979" y="185089"/>
                  </a:lnTo>
                  <a:lnTo>
                    <a:pt x="1477" y="187378"/>
                  </a:lnTo>
                  <a:lnTo>
                    <a:pt x="0" y="184334"/>
                  </a:lnTo>
                  <a:lnTo>
                    <a:pt x="539" y="177734"/>
                  </a:lnTo>
                  <a:lnTo>
                    <a:pt x="9263" y="162276"/>
                  </a:lnTo>
                  <a:lnTo>
                    <a:pt x="15855" y="153888"/>
                  </a:lnTo>
                  <a:lnTo>
                    <a:pt x="46969" y="134804"/>
                  </a:lnTo>
                  <a:lnTo>
                    <a:pt x="92413" y="126780"/>
                  </a:lnTo>
                  <a:lnTo>
                    <a:pt x="122714" y="133028"/>
                  </a:lnTo>
                  <a:lnTo>
                    <a:pt x="161406" y="153676"/>
                  </a:lnTo>
                  <a:lnTo>
                    <a:pt x="172129" y="161866"/>
                  </a:lnTo>
                  <a:lnTo>
                    <a:pt x="183848" y="165802"/>
                  </a:lnTo>
                  <a:lnTo>
                    <a:pt x="234707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117949" y="795250"/>
              <a:ext cx="164535" cy="479893"/>
            </a:xfrm>
            <a:custGeom>
              <a:avLst/>
              <a:gdLst/>
              <a:ahLst/>
              <a:cxnLst/>
              <a:rect l="0" t="0" r="0" b="0"/>
              <a:pathLst>
                <a:path w="164535" h="479893">
                  <a:moveTo>
                    <a:pt x="164534" y="0"/>
                  </a:moveTo>
                  <a:lnTo>
                    <a:pt x="149619" y="48807"/>
                  </a:lnTo>
                  <a:lnTo>
                    <a:pt x="132304" y="108497"/>
                  </a:lnTo>
                  <a:lnTo>
                    <a:pt x="114213" y="164299"/>
                  </a:lnTo>
                  <a:lnTo>
                    <a:pt x="91907" y="219332"/>
                  </a:lnTo>
                  <a:lnTo>
                    <a:pt x="77411" y="251351"/>
                  </a:lnTo>
                  <a:lnTo>
                    <a:pt x="65890" y="296051"/>
                  </a:lnTo>
                  <a:lnTo>
                    <a:pt x="51628" y="342324"/>
                  </a:lnTo>
                  <a:lnTo>
                    <a:pt x="35133" y="388281"/>
                  </a:lnTo>
                  <a:lnTo>
                    <a:pt x="11764" y="449362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Freeform 11"/>
          <p:cNvSpPr/>
          <p:nvPr/>
        </p:nvSpPr>
        <p:spPr>
          <a:xfrm>
            <a:off x="9501863" y="1551272"/>
            <a:ext cx="176002" cy="299741"/>
          </a:xfrm>
          <a:custGeom>
            <a:avLst/>
            <a:gdLst/>
            <a:ahLst/>
            <a:cxnLst/>
            <a:rect l="0" t="0" r="0" b="0"/>
            <a:pathLst>
              <a:path w="176002" h="299741">
                <a:moveTo>
                  <a:pt x="0" y="11805"/>
                </a:moveTo>
                <a:lnTo>
                  <a:pt x="55597" y="7742"/>
                </a:lnTo>
                <a:lnTo>
                  <a:pt x="117117" y="0"/>
                </a:lnTo>
                <a:lnTo>
                  <a:pt x="162672" y="5937"/>
                </a:lnTo>
                <a:lnTo>
                  <a:pt x="170910" y="15511"/>
                </a:lnTo>
                <a:lnTo>
                  <a:pt x="176001" y="46460"/>
                </a:lnTo>
                <a:lnTo>
                  <a:pt x="169123" y="77482"/>
                </a:lnTo>
                <a:lnTo>
                  <a:pt x="148120" y="116579"/>
                </a:lnTo>
                <a:lnTo>
                  <a:pt x="104763" y="179021"/>
                </a:lnTo>
                <a:lnTo>
                  <a:pt x="77591" y="228763"/>
                </a:lnTo>
                <a:lnTo>
                  <a:pt x="49237" y="283914"/>
                </a:lnTo>
                <a:lnTo>
                  <a:pt x="41133" y="29974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303482" y="2393159"/>
            <a:ext cx="548449" cy="621935"/>
            <a:chOff x="2303482" y="2393159"/>
            <a:chExt cx="548449" cy="621935"/>
          </a:xfrm>
        </p:grpSpPr>
        <p:sp>
          <p:nvSpPr>
            <p:cNvPr id="13" name="Freeform 12"/>
            <p:cNvSpPr/>
            <p:nvPr/>
          </p:nvSpPr>
          <p:spPr>
            <a:xfrm>
              <a:off x="2303665" y="2393159"/>
              <a:ext cx="219197" cy="621935"/>
            </a:xfrm>
            <a:custGeom>
              <a:avLst/>
              <a:gdLst/>
              <a:ahLst/>
              <a:cxnLst/>
              <a:rect l="0" t="0" r="0" b="0"/>
              <a:pathLst>
                <a:path w="219197" h="621935">
                  <a:moveTo>
                    <a:pt x="68373" y="74857"/>
                  </a:moveTo>
                  <a:lnTo>
                    <a:pt x="53815" y="103972"/>
                  </a:lnTo>
                  <a:lnTo>
                    <a:pt x="52041" y="165751"/>
                  </a:lnTo>
                  <a:lnTo>
                    <a:pt x="46606" y="227390"/>
                  </a:lnTo>
                  <a:lnTo>
                    <a:pt x="42626" y="284248"/>
                  </a:lnTo>
                  <a:lnTo>
                    <a:pt x="34168" y="339690"/>
                  </a:lnTo>
                  <a:lnTo>
                    <a:pt x="30319" y="388580"/>
                  </a:lnTo>
                  <a:lnTo>
                    <a:pt x="27084" y="444333"/>
                  </a:lnTo>
                  <a:lnTo>
                    <a:pt x="20569" y="499581"/>
                  </a:lnTo>
                  <a:lnTo>
                    <a:pt x="16657" y="546481"/>
                  </a:lnTo>
                  <a:lnTo>
                    <a:pt x="10393" y="603082"/>
                  </a:lnTo>
                  <a:lnTo>
                    <a:pt x="6867" y="618964"/>
                  </a:lnTo>
                  <a:lnTo>
                    <a:pt x="4517" y="621934"/>
                  </a:lnTo>
                  <a:lnTo>
                    <a:pt x="1906" y="604922"/>
                  </a:lnTo>
                  <a:lnTo>
                    <a:pt x="436" y="552519"/>
                  </a:lnTo>
                  <a:lnTo>
                    <a:pt x="0" y="496027"/>
                  </a:lnTo>
                  <a:lnTo>
                    <a:pt x="7150" y="440695"/>
                  </a:lnTo>
                  <a:lnTo>
                    <a:pt x="14756" y="391830"/>
                  </a:lnTo>
                  <a:lnTo>
                    <a:pt x="23214" y="339135"/>
                  </a:lnTo>
                  <a:lnTo>
                    <a:pt x="32052" y="295402"/>
                  </a:lnTo>
                  <a:lnTo>
                    <a:pt x="45593" y="236521"/>
                  </a:lnTo>
                  <a:lnTo>
                    <a:pt x="44696" y="187759"/>
                  </a:lnTo>
                  <a:lnTo>
                    <a:pt x="52637" y="130337"/>
                  </a:lnTo>
                  <a:lnTo>
                    <a:pt x="72938" y="66858"/>
                  </a:lnTo>
                  <a:lnTo>
                    <a:pt x="97148" y="16119"/>
                  </a:lnTo>
                  <a:lnTo>
                    <a:pt x="105838" y="3705"/>
                  </a:lnTo>
                  <a:lnTo>
                    <a:pt x="116202" y="0"/>
                  </a:lnTo>
                  <a:lnTo>
                    <a:pt x="127681" y="2101"/>
                  </a:lnTo>
                  <a:lnTo>
                    <a:pt x="139904" y="8071"/>
                  </a:lnTo>
                  <a:lnTo>
                    <a:pt x="148053" y="19669"/>
                  </a:lnTo>
                  <a:lnTo>
                    <a:pt x="161046" y="70862"/>
                  </a:lnTo>
                  <a:lnTo>
                    <a:pt x="173867" y="123779"/>
                  </a:lnTo>
                  <a:lnTo>
                    <a:pt x="187314" y="170604"/>
                  </a:lnTo>
                  <a:lnTo>
                    <a:pt x="199424" y="222396"/>
                  </a:lnTo>
                  <a:lnTo>
                    <a:pt x="203689" y="279383"/>
                  </a:lnTo>
                  <a:lnTo>
                    <a:pt x="204687" y="327245"/>
                  </a:lnTo>
                  <a:lnTo>
                    <a:pt x="209193" y="370861"/>
                  </a:lnTo>
                  <a:lnTo>
                    <a:pt x="216232" y="433739"/>
                  </a:lnTo>
                  <a:lnTo>
                    <a:pt x="218318" y="492488"/>
                  </a:lnTo>
                  <a:lnTo>
                    <a:pt x="219196" y="5410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303482" y="2728529"/>
              <a:ext cx="301647" cy="13712"/>
            </a:xfrm>
            <a:custGeom>
              <a:avLst/>
              <a:gdLst/>
              <a:ahLst/>
              <a:cxnLst/>
              <a:rect l="0" t="0" r="0" b="0"/>
              <a:pathLst>
                <a:path w="301647" h="13712">
                  <a:moveTo>
                    <a:pt x="0" y="13711"/>
                  </a:moveTo>
                  <a:lnTo>
                    <a:pt x="46832" y="4288"/>
                  </a:lnTo>
                  <a:lnTo>
                    <a:pt x="90894" y="1906"/>
                  </a:lnTo>
                  <a:lnTo>
                    <a:pt x="152533" y="565"/>
                  </a:lnTo>
                  <a:lnTo>
                    <a:pt x="194748" y="251"/>
                  </a:lnTo>
                  <a:lnTo>
                    <a:pt x="253214" y="74"/>
                  </a:lnTo>
                  <a:lnTo>
                    <a:pt x="3016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673684" y="2701107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0"/>
                  </a:moveTo>
                  <a:lnTo>
                    <a:pt x="51685" y="1523"/>
                  </a:lnTo>
                  <a:lnTo>
                    <a:pt x="100941" y="10852"/>
                  </a:lnTo>
                  <a:lnTo>
                    <a:pt x="12340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673684" y="2769663"/>
              <a:ext cx="178247" cy="54845"/>
            </a:xfrm>
            <a:custGeom>
              <a:avLst/>
              <a:gdLst/>
              <a:ahLst/>
              <a:cxnLst/>
              <a:rect l="0" t="0" r="0" b="0"/>
              <a:pathLst>
                <a:path w="178247" h="54845">
                  <a:moveTo>
                    <a:pt x="0" y="54844"/>
                  </a:moveTo>
                  <a:lnTo>
                    <a:pt x="57253" y="35760"/>
                  </a:lnTo>
                  <a:lnTo>
                    <a:pt x="119588" y="18123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76517" y="2289771"/>
            <a:ext cx="1736116" cy="712983"/>
            <a:chOff x="3076517" y="2289771"/>
            <a:chExt cx="1736116" cy="712983"/>
          </a:xfrm>
        </p:grpSpPr>
        <p:sp>
          <p:nvSpPr>
            <p:cNvPr id="18" name="Freeform 17"/>
            <p:cNvSpPr/>
            <p:nvPr/>
          </p:nvSpPr>
          <p:spPr>
            <a:xfrm>
              <a:off x="3076517" y="2495439"/>
              <a:ext cx="351284" cy="157547"/>
            </a:xfrm>
            <a:custGeom>
              <a:avLst/>
              <a:gdLst/>
              <a:ahLst/>
              <a:cxnLst/>
              <a:rect l="0" t="0" r="0" b="0"/>
              <a:pathLst>
                <a:path w="351284" h="157547">
                  <a:moveTo>
                    <a:pt x="90770" y="0"/>
                  </a:moveTo>
                  <a:lnTo>
                    <a:pt x="70401" y="35886"/>
                  </a:lnTo>
                  <a:lnTo>
                    <a:pt x="53419" y="89006"/>
                  </a:lnTo>
                  <a:lnTo>
                    <a:pt x="21156" y="145383"/>
                  </a:lnTo>
                  <a:lnTo>
                    <a:pt x="12368" y="156337"/>
                  </a:lnTo>
                  <a:lnTo>
                    <a:pt x="6510" y="157546"/>
                  </a:lnTo>
                  <a:lnTo>
                    <a:pt x="2604" y="152258"/>
                  </a:lnTo>
                  <a:lnTo>
                    <a:pt x="0" y="142639"/>
                  </a:lnTo>
                  <a:lnTo>
                    <a:pt x="2834" y="134703"/>
                  </a:lnTo>
                  <a:lnTo>
                    <a:pt x="18171" y="121822"/>
                  </a:lnTo>
                  <a:lnTo>
                    <a:pt x="59781" y="113284"/>
                  </a:lnTo>
                  <a:lnTo>
                    <a:pt x="110703" y="110754"/>
                  </a:lnTo>
                  <a:lnTo>
                    <a:pt x="171665" y="117283"/>
                  </a:lnTo>
                  <a:lnTo>
                    <a:pt x="215593" y="120682"/>
                  </a:lnTo>
                  <a:lnTo>
                    <a:pt x="275023" y="126658"/>
                  </a:lnTo>
                  <a:lnTo>
                    <a:pt x="305202" y="130942"/>
                  </a:lnTo>
                  <a:lnTo>
                    <a:pt x="351283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304399" y="2330904"/>
              <a:ext cx="137114" cy="658139"/>
            </a:xfrm>
            <a:custGeom>
              <a:avLst/>
              <a:gdLst/>
              <a:ahLst/>
              <a:cxnLst/>
              <a:rect l="0" t="0" r="0" b="0"/>
              <a:pathLst>
                <a:path w="137114" h="658139">
                  <a:moveTo>
                    <a:pt x="137113" y="0"/>
                  </a:moveTo>
                  <a:lnTo>
                    <a:pt x="126166" y="46833"/>
                  </a:lnTo>
                  <a:lnTo>
                    <a:pt x="118029" y="90894"/>
                  </a:lnTo>
                  <a:lnTo>
                    <a:pt x="112161" y="152533"/>
                  </a:lnTo>
                  <a:lnTo>
                    <a:pt x="110422" y="209391"/>
                  </a:lnTo>
                  <a:lnTo>
                    <a:pt x="102628" y="264832"/>
                  </a:lnTo>
                  <a:lnTo>
                    <a:pt x="90671" y="319854"/>
                  </a:lnTo>
                  <a:lnTo>
                    <a:pt x="77479" y="367472"/>
                  </a:lnTo>
                  <a:lnTo>
                    <a:pt x="63921" y="417806"/>
                  </a:lnTo>
                  <a:lnTo>
                    <a:pt x="50256" y="471314"/>
                  </a:lnTo>
                  <a:lnTo>
                    <a:pt x="36558" y="525763"/>
                  </a:lnTo>
                  <a:lnTo>
                    <a:pt x="22851" y="573212"/>
                  </a:lnTo>
                  <a:lnTo>
                    <a:pt x="6094" y="635043"/>
                  </a:lnTo>
                  <a:lnTo>
                    <a:pt x="0" y="658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493554" y="2395415"/>
              <a:ext cx="295187" cy="525072"/>
            </a:xfrm>
            <a:custGeom>
              <a:avLst/>
              <a:gdLst/>
              <a:ahLst/>
              <a:cxnLst/>
              <a:rect l="0" t="0" r="0" b="0"/>
              <a:pathLst>
                <a:path w="295187" h="525072">
                  <a:moveTo>
                    <a:pt x="263315" y="127446"/>
                  </a:moveTo>
                  <a:lnTo>
                    <a:pt x="263315" y="98331"/>
                  </a:lnTo>
                  <a:lnTo>
                    <a:pt x="248757" y="58389"/>
                  </a:lnTo>
                  <a:lnTo>
                    <a:pt x="217868" y="24887"/>
                  </a:lnTo>
                  <a:lnTo>
                    <a:pt x="179770" y="2942"/>
                  </a:lnTo>
                  <a:lnTo>
                    <a:pt x="153058" y="0"/>
                  </a:lnTo>
                  <a:lnTo>
                    <a:pt x="124427" y="5294"/>
                  </a:lnTo>
                  <a:lnTo>
                    <a:pt x="77095" y="25405"/>
                  </a:lnTo>
                  <a:lnTo>
                    <a:pt x="53087" y="41977"/>
                  </a:lnTo>
                  <a:lnTo>
                    <a:pt x="22441" y="82994"/>
                  </a:lnTo>
                  <a:lnTo>
                    <a:pt x="1342" y="126463"/>
                  </a:lnTo>
                  <a:lnTo>
                    <a:pt x="0" y="182846"/>
                  </a:lnTo>
                  <a:lnTo>
                    <a:pt x="9251" y="240516"/>
                  </a:lnTo>
                  <a:lnTo>
                    <a:pt x="25473" y="269615"/>
                  </a:lnTo>
                  <a:lnTo>
                    <a:pt x="47918" y="291181"/>
                  </a:lnTo>
                  <a:lnTo>
                    <a:pt x="73128" y="305844"/>
                  </a:lnTo>
                  <a:lnTo>
                    <a:pt x="103630" y="309314"/>
                  </a:lnTo>
                  <a:lnTo>
                    <a:pt x="135976" y="304255"/>
                  </a:lnTo>
                  <a:lnTo>
                    <a:pt x="198044" y="272117"/>
                  </a:lnTo>
                  <a:lnTo>
                    <a:pt x="242452" y="235313"/>
                  </a:lnTo>
                  <a:lnTo>
                    <a:pt x="253977" y="222209"/>
                  </a:lnTo>
                  <a:lnTo>
                    <a:pt x="266782" y="191399"/>
                  </a:lnTo>
                  <a:lnTo>
                    <a:pt x="282281" y="129245"/>
                  </a:lnTo>
                  <a:lnTo>
                    <a:pt x="283577" y="124075"/>
                  </a:lnTo>
                  <a:lnTo>
                    <a:pt x="280953" y="130518"/>
                  </a:lnTo>
                  <a:lnTo>
                    <a:pt x="286897" y="148617"/>
                  </a:lnTo>
                  <a:lnTo>
                    <a:pt x="292747" y="159841"/>
                  </a:lnTo>
                  <a:lnTo>
                    <a:pt x="295186" y="192626"/>
                  </a:lnTo>
                  <a:lnTo>
                    <a:pt x="292055" y="249847"/>
                  </a:lnTo>
                  <a:lnTo>
                    <a:pt x="289800" y="290012"/>
                  </a:lnTo>
                  <a:lnTo>
                    <a:pt x="283719" y="338333"/>
                  </a:lnTo>
                  <a:lnTo>
                    <a:pt x="271731" y="395091"/>
                  </a:lnTo>
                  <a:lnTo>
                    <a:pt x="258530" y="455412"/>
                  </a:lnTo>
                  <a:lnTo>
                    <a:pt x="253571" y="487002"/>
                  </a:lnTo>
                  <a:lnTo>
                    <a:pt x="249604" y="5250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948826" y="2673684"/>
              <a:ext cx="78387" cy="301648"/>
            </a:xfrm>
            <a:custGeom>
              <a:avLst/>
              <a:gdLst/>
              <a:ahLst/>
              <a:cxnLst/>
              <a:rect l="0" t="0" r="0" b="0"/>
              <a:pathLst>
                <a:path w="78387" h="301648">
                  <a:moveTo>
                    <a:pt x="0" y="0"/>
                  </a:moveTo>
                  <a:lnTo>
                    <a:pt x="21836" y="7279"/>
                  </a:lnTo>
                  <a:lnTo>
                    <a:pt x="40682" y="23041"/>
                  </a:lnTo>
                  <a:lnTo>
                    <a:pt x="57691" y="46804"/>
                  </a:lnTo>
                  <a:lnTo>
                    <a:pt x="74308" y="95966"/>
                  </a:lnTo>
                  <a:lnTo>
                    <a:pt x="78386" y="156575"/>
                  </a:lnTo>
                  <a:lnTo>
                    <a:pt x="70622" y="213805"/>
                  </a:lnTo>
                  <a:lnTo>
                    <a:pt x="58413" y="275549"/>
                  </a:lnTo>
                  <a:lnTo>
                    <a:pt x="54845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181916" y="2673684"/>
              <a:ext cx="45379" cy="329070"/>
            </a:xfrm>
            <a:custGeom>
              <a:avLst/>
              <a:gdLst/>
              <a:ahLst/>
              <a:cxnLst/>
              <a:rect l="0" t="0" r="0" b="0"/>
              <a:pathLst>
                <a:path w="45379" h="329070">
                  <a:moveTo>
                    <a:pt x="0" y="0"/>
                  </a:moveTo>
                  <a:lnTo>
                    <a:pt x="14558" y="14558"/>
                  </a:lnTo>
                  <a:lnTo>
                    <a:pt x="30890" y="52726"/>
                  </a:lnTo>
                  <a:lnTo>
                    <a:pt x="45378" y="109908"/>
                  </a:lnTo>
                  <a:lnTo>
                    <a:pt x="44761" y="167816"/>
                  </a:lnTo>
                  <a:lnTo>
                    <a:pt x="42209" y="223568"/>
                  </a:lnTo>
                  <a:lnTo>
                    <a:pt x="34174" y="278682"/>
                  </a:lnTo>
                  <a:lnTo>
                    <a:pt x="13712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893981" y="2591417"/>
              <a:ext cx="466182" cy="97100"/>
            </a:xfrm>
            <a:custGeom>
              <a:avLst/>
              <a:gdLst/>
              <a:ahLst/>
              <a:cxnLst/>
              <a:rect l="0" t="0" r="0" b="0"/>
              <a:pathLst>
                <a:path w="466182" h="97100">
                  <a:moveTo>
                    <a:pt x="0" y="95978"/>
                  </a:moveTo>
                  <a:lnTo>
                    <a:pt x="12470" y="55240"/>
                  </a:lnTo>
                  <a:lnTo>
                    <a:pt x="26363" y="34200"/>
                  </a:lnTo>
                  <a:lnTo>
                    <a:pt x="37381" y="27370"/>
                  </a:lnTo>
                  <a:lnTo>
                    <a:pt x="65872" y="19782"/>
                  </a:lnTo>
                  <a:lnTo>
                    <a:pt x="116173" y="22789"/>
                  </a:lnTo>
                  <a:lnTo>
                    <a:pt x="169672" y="40607"/>
                  </a:lnTo>
                  <a:lnTo>
                    <a:pt x="220451" y="73925"/>
                  </a:lnTo>
                  <a:lnTo>
                    <a:pt x="240676" y="91763"/>
                  </a:lnTo>
                  <a:lnTo>
                    <a:pt x="253383" y="96215"/>
                  </a:lnTo>
                  <a:lnTo>
                    <a:pt x="283750" y="97099"/>
                  </a:lnTo>
                  <a:lnTo>
                    <a:pt x="309435" y="88351"/>
                  </a:lnTo>
                  <a:lnTo>
                    <a:pt x="371228" y="41371"/>
                  </a:lnTo>
                  <a:lnTo>
                    <a:pt x="425250" y="15564"/>
                  </a:lnTo>
                  <a:lnTo>
                    <a:pt x="46618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594759" y="2289771"/>
              <a:ext cx="217874" cy="223410"/>
            </a:xfrm>
            <a:custGeom>
              <a:avLst/>
              <a:gdLst/>
              <a:ahLst/>
              <a:cxnLst/>
              <a:rect l="0" t="0" r="0" b="0"/>
              <a:pathLst>
                <a:path w="217874" h="223410">
                  <a:moveTo>
                    <a:pt x="12205" y="0"/>
                  </a:moveTo>
                  <a:lnTo>
                    <a:pt x="69457" y="45447"/>
                  </a:lnTo>
                  <a:lnTo>
                    <a:pt x="94339" y="83545"/>
                  </a:lnTo>
                  <a:lnTo>
                    <a:pt x="111360" y="123779"/>
                  </a:lnTo>
                  <a:lnTo>
                    <a:pt x="113150" y="150991"/>
                  </a:lnTo>
                  <a:lnTo>
                    <a:pt x="111494" y="164646"/>
                  </a:lnTo>
                  <a:lnTo>
                    <a:pt x="97467" y="187944"/>
                  </a:lnTo>
                  <a:lnTo>
                    <a:pt x="75998" y="206931"/>
                  </a:lnTo>
                  <a:lnTo>
                    <a:pt x="51222" y="220448"/>
                  </a:lnTo>
                  <a:lnTo>
                    <a:pt x="24975" y="223409"/>
                  </a:lnTo>
                  <a:lnTo>
                    <a:pt x="11578" y="222066"/>
                  </a:lnTo>
                  <a:lnTo>
                    <a:pt x="4169" y="213553"/>
                  </a:lnTo>
                  <a:lnTo>
                    <a:pt x="0" y="183781"/>
                  </a:lnTo>
                  <a:lnTo>
                    <a:pt x="7288" y="157346"/>
                  </a:lnTo>
                  <a:lnTo>
                    <a:pt x="13498" y="146031"/>
                  </a:lnTo>
                  <a:lnTo>
                    <a:pt x="36647" y="129396"/>
                  </a:lnTo>
                  <a:lnTo>
                    <a:pt x="68772" y="118448"/>
                  </a:lnTo>
                  <a:lnTo>
                    <a:pt x="108441" y="113582"/>
                  </a:lnTo>
                  <a:lnTo>
                    <a:pt x="143337" y="119545"/>
                  </a:lnTo>
                  <a:lnTo>
                    <a:pt x="184616" y="140032"/>
                  </a:lnTo>
                  <a:lnTo>
                    <a:pt x="195702" y="148199"/>
                  </a:lnTo>
                  <a:lnTo>
                    <a:pt x="208019" y="169462"/>
                  </a:lnTo>
                  <a:lnTo>
                    <a:pt x="21787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10886" y="3276977"/>
            <a:ext cx="410558" cy="466182"/>
            <a:chOff x="3210886" y="3276977"/>
            <a:chExt cx="410558" cy="466182"/>
          </a:xfrm>
        </p:grpSpPr>
        <p:sp>
          <p:nvSpPr>
            <p:cNvPr id="26" name="Freeform 25"/>
            <p:cNvSpPr/>
            <p:nvPr/>
          </p:nvSpPr>
          <p:spPr>
            <a:xfrm>
              <a:off x="3210886" y="3414089"/>
              <a:ext cx="175782" cy="146001"/>
            </a:xfrm>
            <a:custGeom>
              <a:avLst/>
              <a:gdLst/>
              <a:ahLst/>
              <a:cxnLst/>
              <a:rect l="0" t="0" r="0" b="0"/>
              <a:pathLst>
                <a:path w="175782" h="146001">
                  <a:moveTo>
                    <a:pt x="66091" y="0"/>
                  </a:moveTo>
                  <a:lnTo>
                    <a:pt x="51177" y="55597"/>
                  </a:lnTo>
                  <a:lnTo>
                    <a:pt x="26582" y="109838"/>
                  </a:lnTo>
                  <a:lnTo>
                    <a:pt x="0" y="146000"/>
                  </a:lnTo>
                  <a:lnTo>
                    <a:pt x="10818" y="136492"/>
                  </a:lnTo>
                  <a:lnTo>
                    <a:pt x="34924" y="129219"/>
                  </a:lnTo>
                  <a:lnTo>
                    <a:pt x="92774" y="117271"/>
                  </a:lnTo>
                  <a:lnTo>
                    <a:pt x="153847" y="99836"/>
                  </a:lnTo>
                  <a:lnTo>
                    <a:pt x="175781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304399" y="3276977"/>
              <a:ext cx="150825" cy="466182"/>
            </a:xfrm>
            <a:custGeom>
              <a:avLst/>
              <a:gdLst/>
              <a:ahLst/>
              <a:cxnLst/>
              <a:rect l="0" t="0" r="0" b="0"/>
              <a:pathLst>
                <a:path w="150825" h="466182">
                  <a:moveTo>
                    <a:pt x="150824" y="0"/>
                  </a:moveTo>
                  <a:lnTo>
                    <a:pt x="135909" y="52870"/>
                  </a:lnTo>
                  <a:lnTo>
                    <a:pt x="123045" y="105042"/>
                  </a:lnTo>
                  <a:lnTo>
                    <a:pt x="105049" y="163616"/>
                  </a:lnTo>
                  <a:lnTo>
                    <a:pt x="86824" y="220722"/>
                  </a:lnTo>
                  <a:lnTo>
                    <a:pt x="71599" y="269882"/>
                  </a:lnTo>
                  <a:lnTo>
                    <a:pt x="43992" y="328211"/>
                  </a:lnTo>
                  <a:lnTo>
                    <a:pt x="23417" y="391023"/>
                  </a:lnTo>
                  <a:lnTo>
                    <a:pt x="4137" y="453124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453418" y="3325734"/>
              <a:ext cx="168026" cy="362580"/>
            </a:xfrm>
            <a:custGeom>
              <a:avLst/>
              <a:gdLst/>
              <a:ahLst/>
              <a:cxnLst/>
              <a:rect l="0" t="0" r="0" b="0"/>
              <a:pathLst>
                <a:path w="168026" h="362580">
                  <a:moveTo>
                    <a:pt x="138917" y="47221"/>
                  </a:moveTo>
                  <a:lnTo>
                    <a:pt x="138917" y="18106"/>
                  </a:lnTo>
                  <a:lnTo>
                    <a:pt x="132823" y="9530"/>
                  </a:lnTo>
                  <a:lnTo>
                    <a:pt x="122666" y="3812"/>
                  </a:lnTo>
                  <a:lnTo>
                    <a:pt x="109802" y="0"/>
                  </a:lnTo>
                  <a:lnTo>
                    <a:pt x="98178" y="2030"/>
                  </a:lnTo>
                  <a:lnTo>
                    <a:pt x="77138" y="16472"/>
                  </a:lnTo>
                  <a:lnTo>
                    <a:pt x="38804" y="73930"/>
                  </a:lnTo>
                  <a:lnTo>
                    <a:pt x="12598" y="124538"/>
                  </a:lnTo>
                  <a:lnTo>
                    <a:pt x="0" y="154711"/>
                  </a:lnTo>
                  <a:lnTo>
                    <a:pt x="2125" y="164585"/>
                  </a:lnTo>
                  <a:lnTo>
                    <a:pt x="9636" y="171168"/>
                  </a:lnTo>
                  <a:lnTo>
                    <a:pt x="20737" y="175557"/>
                  </a:lnTo>
                  <a:lnTo>
                    <a:pt x="31184" y="173912"/>
                  </a:lnTo>
                  <a:lnTo>
                    <a:pt x="50918" y="159897"/>
                  </a:lnTo>
                  <a:lnTo>
                    <a:pt x="108482" y="100654"/>
                  </a:lnTo>
                  <a:lnTo>
                    <a:pt x="147463" y="46943"/>
                  </a:lnTo>
                  <a:lnTo>
                    <a:pt x="155278" y="43989"/>
                  </a:lnTo>
                  <a:lnTo>
                    <a:pt x="162012" y="48113"/>
                  </a:lnTo>
                  <a:lnTo>
                    <a:pt x="168025" y="56957"/>
                  </a:lnTo>
                  <a:lnTo>
                    <a:pt x="166580" y="87096"/>
                  </a:lnTo>
                  <a:lnTo>
                    <a:pt x="152699" y="146890"/>
                  </a:lnTo>
                  <a:lnTo>
                    <a:pt x="138938" y="204724"/>
                  </a:lnTo>
                  <a:lnTo>
                    <a:pt x="120639" y="265212"/>
                  </a:lnTo>
                  <a:lnTo>
                    <a:pt x="103878" y="319648"/>
                  </a:lnTo>
                  <a:lnTo>
                    <a:pt x="97783" y="3625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08961" y="2348134"/>
            <a:ext cx="868838" cy="723176"/>
            <a:chOff x="808961" y="2348134"/>
            <a:chExt cx="868838" cy="723176"/>
          </a:xfrm>
        </p:grpSpPr>
        <p:sp>
          <p:nvSpPr>
            <p:cNvPr id="30" name="Freeform 29"/>
            <p:cNvSpPr/>
            <p:nvPr/>
          </p:nvSpPr>
          <p:spPr>
            <a:xfrm>
              <a:off x="808961" y="2500565"/>
              <a:ext cx="348723" cy="570745"/>
            </a:xfrm>
            <a:custGeom>
              <a:avLst/>
              <a:gdLst/>
              <a:ahLst/>
              <a:cxnLst/>
              <a:rect l="0" t="0" r="0" b="0"/>
              <a:pathLst>
                <a:path w="348723" h="570745">
                  <a:moveTo>
                    <a:pt x="0" y="131986"/>
                  </a:moveTo>
                  <a:lnTo>
                    <a:pt x="45447" y="93818"/>
                  </a:lnTo>
                  <a:lnTo>
                    <a:pt x="106253" y="58542"/>
                  </a:lnTo>
                  <a:lnTo>
                    <a:pt x="167918" y="22234"/>
                  </a:lnTo>
                  <a:lnTo>
                    <a:pt x="202601" y="7033"/>
                  </a:lnTo>
                  <a:lnTo>
                    <a:pt x="254864" y="0"/>
                  </a:lnTo>
                  <a:lnTo>
                    <a:pt x="285425" y="3754"/>
                  </a:lnTo>
                  <a:lnTo>
                    <a:pt x="298449" y="11458"/>
                  </a:lnTo>
                  <a:lnTo>
                    <a:pt x="321046" y="36269"/>
                  </a:lnTo>
                  <a:lnTo>
                    <a:pt x="333120" y="67608"/>
                  </a:lnTo>
                  <a:lnTo>
                    <a:pt x="348151" y="130103"/>
                  </a:lnTo>
                  <a:lnTo>
                    <a:pt x="348722" y="158571"/>
                  </a:lnTo>
                  <a:lnTo>
                    <a:pt x="344540" y="208419"/>
                  </a:lnTo>
                  <a:lnTo>
                    <a:pt x="342039" y="251270"/>
                  </a:lnTo>
                  <a:lnTo>
                    <a:pt x="335849" y="300785"/>
                  </a:lnTo>
                  <a:lnTo>
                    <a:pt x="332082" y="349198"/>
                  </a:lnTo>
                  <a:lnTo>
                    <a:pt x="325899" y="411154"/>
                  </a:lnTo>
                  <a:lnTo>
                    <a:pt x="318481" y="462519"/>
                  </a:lnTo>
                  <a:lnTo>
                    <a:pt x="316283" y="516333"/>
                  </a:lnTo>
                  <a:lnTo>
                    <a:pt x="315357" y="5707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302564" y="2755952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439676" y="2348134"/>
              <a:ext cx="238123" cy="544931"/>
            </a:xfrm>
            <a:custGeom>
              <a:avLst/>
              <a:gdLst/>
              <a:ahLst/>
              <a:cxnLst/>
              <a:rect l="0" t="0" r="0" b="0"/>
              <a:pathLst>
                <a:path w="238123" h="544931">
                  <a:moveTo>
                    <a:pt x="0" y="106171"/>
                  </a:moveTo>
                  <a:lnTo>
                    <a:pt x="23416" y="74855"/>
                  </a:lnTo>
                  <a:lnTo>
                    <a:pt x="83545" y="28563"/>
                  </a:lnTo>
                  <a:lnTo>
                    <a:pt x="123780" y="8357"/>
                  </a:lnTo>
                  <a:lnTo>
                    <a:pt x="171926" y="0"/>
                  </a:lnTo>
                  <a:lnTo>
                    <a:pt x="217507" y="4803"/>
                  </a:lnTo>
                  <a:lnTo>
                    <a:pt x="227272" y="12693"/>
                  </a:lnTo>
                  <a:lnTo>
                    <a:pt x="238122" y="37711"/>
                  </a:lnTo>
                  <a:lnTo>
                    <a:pt x="236951" y="86056"/>
                  </a:lnTo>
                  <a:lnTo>
                    <a:pt x="219677" y="138975"/>
                  </a:lnTo>
                  <a:lnTo>
                    <a:pt x="202540" y="200528"/>
                  </a:lnTo>
                  <a:lnTo>
                    <a:pt x="192598" y="244594"/>
                  </a:lnTo>
                  <a:lnTo>
                    <a:pt x="183101" y="288046"/>
                  </a:lnTo>
                  <a:lnTo>
                    <a:pt x="169189" y="346769"/>
                  </a:lnTo>
                  <a:lnTo>
                    <a:pt x="155419" y="402763"/>
                  </a:lnTo>
                  <a:lnTo>
                    <a:pt x="143213" y="457949"/>
                  </a:lnTo>
                  <a:lnTo>
                    <a:pt x="138317" y="519002"/>
                  </a:lnTo>
                  <a:lnTo>
                    <a:pt x="137112" y="5449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 33"/>
          <p:cNvSpPr/>
          <p:nvPr/>
        </p:nvSpPr>
        <p:spPr>
          <a:xfrm>
            <a:off x="3417055" y="5344891"/>
            <a:ext cx="725897" cy="533764"/>
          </a:xfrm>
          <a:custGeom>
            <a:avLst/>
            <a:gdLst/>
            <a:ahLst/>
            <a:cxnLst/>
            <a:rect l="0" t="0" r="0" b="0"/>
            <a:pathLst>
              <a:path w="725897" h="533764">
                <a:moveTo>
                  <a:pt x="435793" y="23781"/>
                </a:moveTo>
                <a:lnTo>
                  <a:pt x="413956" y="9224"/>
                </a:lnTo>
                <a:lnTo>
                  <a:pt x="371261" y="170"/>
                </a:lnTo>
                <a:lnTo>
                  <a:pt x="313187" y="8058"/>
                </a:lnTo>
                <a:lnTo>
                  <a:pt x="257704" y="28349"/>
                </a:lnTo>
                <a:lnTo>
                  <a:pt x="243941" y="35967"/>
                </a:lnTo>
                <a:lnTo>
                  <a:pt x="224585" y="56620"/>
                </a:lnTo>
                <a:lnTo>
                  <a:pt x="185188" y="107118"/>
                </a:lnTo>
                <a:lnTo>
                  <a:pt x="133395" y="162628"/>
                </a:lnTo>
                <a:lnTo>
                  <a:pt x="94314" y="213036"/>
                </a:lnTo>
                <a:lnTo>
                  <a:pt x="62760" y="266566"/>
                </a:lnTo>
                <a:lnTo>
                  <a:pt x="35636" y="319498"/>
                </a:lnTo>
                <a:lnTo>
                  <a:pt x="12051" y="379101"/>
                </a:lnTo>
                <a:lnTo>
                  <a:pt x="3708" y="410221"/>
                </a:lnTo>
                <a:lnTo>
                  <a:pt x="0" y="449444"/>
                </a:lnTo>
                <a:lnTo>
                  <a:pt x="6478" y="484142"/>
                </a:lnTo>
                <a:lnTo>
                  <a:pt x="12471" y="499793"/>
                </a:lnTo>
                <a:lnTo>
                  <a:pt x="24083" y="511751"/>
                </a:lnTo>
                <a:lnTo>
                  <a:pt x="57299" y="529100"/>
                </a:lnTo>
                <a:lnTo>
                  <a:pt x="101516" y="533763"/>
                </a:lnTo>
                <a:lnTo>
                  <a:pt x="147066" y="530758"/>
                </a:lnTo>
                <a:lnTo>
                  <a:pt x="199928" y="518977"/>
                </a:lnTo>
                <a:lnTo>
                  <a:pt x="253509" y="498390"/>
                </a:lnTo>
                <a:lnTo>
                  <a:pt x="307979" y="480441"/>
                </a:lnTo>
                <a:lnTo>
                  <a:pt x="362713" y="456502"/>
                </a:lnTo>
                <a:lnTo>
                  <a:pt x="417525" y="428589"/>
                </a:lnTo>
                <a:lnTo>
                  <a:pt x="472360" y="393573"/>
                </a:lnTo>
                <a:lnTo>
                  <a:pt x="527202" y="361700"/>
                </a:lnTo>
                <a:lnTo>
                  <a:pt x="580522" y="323987"/>
                </a:lnTo>
                <a:lnTo>
                  <a:pt x="640257" y="274361"/>
                </a:lnTo>
                <a:lnTo>
                  <a:pt x="665301" y="252457"/>
                </a:lnTo>
                <a:lnTo>
                  <a:pt x="706479" y="195013"/>
                </a:lnTo>
                <a:lnTo>
                  <a:pt x="725896" y="151537"/>
                </a:lnTo>
                <a:lnTo>
                  <a:pt x="724184" y="117633"/>
                </a:lnTo>
                <a:lnTo>
                  <a:pt x="711743" y="85298"/>
                </a:lnTo>
                <a:lnTo>
                  <a:pt x="690979" y="60771"/>
                </a:lnTo>
                <a:lnTo>
                  <a:pt x="639036" y="29832"/>
                </a:lnTo>
                <a:lnTo>
                  <a:pt x="582681" y="8647"/>
                </a:lnTo>
                <a:lnTo>
                  <a:pt x="527389" y="0"/>
                </a:lnTo>
                <a:lnTo>
                  <a:pt x="472412" y="4716"/>
                </a:lnTo>
                <a:lnTo>
                  <a:pt x="410249" y="23041"/>
                </a:lnTo>
                <a:lnTo>
                  <a:pt x="358144" y="47768"/>
                </a:lnTo>
                <a:lnTo>
                  <a:pt x="315968" y="69482"/>
                </a:lnTo>
                <a:lnTo>
                  <a:pt x="268277" y="95890"/>
                </a:lnTo>
                <a:lnTo>
                  <a:pt x="221690" y="127940"/>
                </a:lnTo>
                <a:lnTo>
                  <a:pt x="175594" y="162498"/>
                </a:lnTo>
                <a:lnTo>
                  <a:pt x="114942" y="216213"/>
                </a:lnTo>
                <a:lnTo>
                  <a:pt x="60781" y="274401"/>
                </a:lnTo>
                <a:lnTo>
                  <a:pt x="38168" y="2980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921404" y="8384435"/>
            <a:ext cx="822673" cy="24181"/>
          </a:xfrm>
          <a:custGeom>
            <a:avLst/>
            <a:gdLst/>
            <a:ahLst/>
            <a:cxnLst/>
            <a:rect l="0" t="0" r="0" b="0"/>
            <a:pathLst>
              <a:path w="822673" h="24181">
                <a:moveTo>
                  <a:pt x="822672" y="10916"/>
                </a:moveTo>
                <a:lnTo>
                  <a:pt x="780409" y="18816"/>
                </a:lnTo>
                <a:lnTo>
                  <a:pt x="726470" y="16990"/>
                </a:lnTo>
                <a:lnTo>
                  <a:pt x="664526" y="23119"/>
                </a:lnTo>
                <a:lnTo>
                  <a:pt x="611618" y="24180"/>
                </a:lnTo>
                <a:lnTo>
                  <a:pt x="548569" y="15116"/>
                </a:lnTo>
                <a:lnTo>
                  <a:pt x="495331" y="12161"/>
                </a:lnTo>
                <a:lnTo>
                  <a:pt x="433515" y="11285"/>
                </a:lnTo>
                <a:lnTo>
                  <a:pt x="375927" y="11025"/>
                </a:lnTo>
                <a:lnTo>
                  <a:pt x="320270" y="10949"/>
                </a:lnTo>
                <a:lnTo>
                  <a:pt x="263661" y="10925"/>
                </a:lnTo>
                <a:lnTo>
                  <a:pt x="200845" y="9395"/>
                </a:lnTo>
                <a:lnTo>
                  <a:pt x="142961" y="1494"/>
                </a:lnTo>
                <a:lnTo>
                  <a:pt x="85693" y="0"/>
                </a:lnTo>
                <a:lnTo>
                  <a:pt x="28776" y="7005"/>
                </a:lnTo>
                <a:lnTo>
                  <a:pt x="0" y="109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880270" y="8971221"/>
            <a:ext cx="1398544" cy="27373"/>
          </a:xfrm>
          <a:custGeom>
            <a:avLst/>
            <a:gdLst/>
            <a:ahLst/>
            <a:cxnLst/>
            <a:rect l="0" t="0" r="0" b="0"/>
            <a:pathLst>
              <a:path w="1398544" h="27373">
                <a:moveTo>
                  <a:pt x="1398543" y="0"/>
                </a:moveTo>
                <a:lnTo>
                  <a:pt x="1338883" y="4063"/>
                </a:lnTo>
                <a:lnTo>
                  <a:pt x="1283364" y="10853"/>
                </a:lnTo>
                <a:lnTo>
                  <a:pt x="1240709" y="12442"/>
                </a:lnTo>
                <a:lnTo>
                  <a:pt x="1196361" y="13148"/>
                </a:lnTo>
                <a:lnTo>
                  <a:pt x="1135846" y="20824"/>
                </a:lnTo>
                <a:lnTo>
                  <a:pt x="1079322" y="25468"/>
                </a:lnTo>
                <a:lnTo>
                  <a:pt x="1023979" y="26844"/>
                </a:lnTo>
                <a:lnTo>
                  <a:pt x="968987" y="27251"/>
                </a:lnTo>
                <a:lnTo>
                  <a:pt x="906820" y="27372"/>
                </a:lnTo>
                <a:lnTo>
                  <a:pt x="847435" y="20129"/>
                </a:lnTo>
                <a:lnTo>
                  <a:pt x="791246" y="15613"/>
                </a:lnTo>
                <a:lnTo>
                  <a:pt x="728723" y="14275"/>
                </a:lnTo>
                <a:lnTo>
                  <a:pt x="669234" y="6600"/>
                </a:lnTo>
                <a:lnTo>
                  <a:pt x="613013" y="1956"/>
                </a:lnTo>
                <a:lnTo>
                  <a:pt x="557761" y="579"/>
                </a:lnTo>
                <a:lnTo>
                  <a:pt x="502795" y="172"/>
                </a:lnTo>
                <a:lnTo>
                  <a:pt x="440636" y="52"/>
                </a:lnTo>
                <a:lnTo>
                  <a:pt x="381254" y="16"/>
                </a:lnTo>
                <a:lnTo>
                  <a:pt x="325064" y="5"/>
                </a:lnTo>
                <a:lnTo>
                  <a:pt x="269821" y="2"/>
                </a:lnTo>
                <a:lnTo>
                  <a:pt x="214858" y="1"/>
                </a:lnTo>
                <a:lnTo>
                  <a:pt x="152700" y="0"/>
                </a:lnTo>
                <a:lnTo>
                  <a:pt x="108492" y="0"/>
                </a:lnTo>
                <a:lnTo>
                  <a:pt x="48904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2426883" y="11644906"/>
            <a:ext cx="685561" cy="1535655"/>
            <a:chOff x="2426883" y="11644906"/>
            <a:chExt cx="685561" cy="1535655"/>
          </a:xfrm>
        </p:grpSpPr>
        <p:sp>
          <p:nvSpPr>
            <p:cNvPr id="37" name="Freeform 36"/>
            <p:cNvSpPr/>
            <p:nvPr/>
          </p:nvSpPr>
          <p:spPr>
            <a:xfrm>
              <a:off x="2426883" y="11644906"/>
              <a:ext cx="137113" cy="1467099"/>
            </a:xfrm>
            <a:custGeom>
              <a:avLst/>
              <a:gdLst/>
              <a:ahLst/>
              <a:cxnLst/>
              <a:rect l="0" t="0" r="0" b="0"/>
              <a:pathLst>
                <a:path w="137113" h="1467099">
                  <a:moveTo>
                    <a:pt x="137112" y="0"/>
                  </a:moveTo>
                  <a:lnTo>
                    <a:pt x="133049" y="55598"/>
                  </a:lnTo>
                  <a:lnTo>
                    <a:pt x="126259" y="104326"/>
                  </a:lnTo>
                  <a:lnTo>
                    <a:pt x="120185" y="162945"/>
                  </a:lnTo>
                  <a:lnTo>
                    <a:pt x="112799" y="218907"/>
                  </a:lnTo>
                  <a:lnTo>
                    <a:pt x="106548" y="270022"/>
                  </a:lnTo>
                  <a:lnTo>
                    <a:pt x="99110" y="322238"/>
                  </a:lnTo>
                  <a:lnTo>
                    <a:pt x="95847" y="364120"/>
                  </a:lnTo>
                  <a:lnTo>
                    <a:pt x="89318" y="408124"/>
                  </a:lnTo>
                  <a:lnTo>
                    <a:pt x="85401" y="453073"/>
                  </a:lnTo>
                  <a:lnTo>
                    <a:pt x="79133" y="513080"/>
                  </a:lnTo>
                  <a:lnTo>
                    <a:pt x="71689" y="563867"/>
                  </a:lnTo>
                  <a:lnTo>
                    <a:pt x="69484" y="621573"/>
                  </a:lnTo>
                  <a:lnTo>
                    <a:pt x="68831" y="682852"/>
                  </a:lnTo>
                  <a:lnTo>
                    <a:pt x="64575" y="735539"/>
                  </a:lnTo>
                  <a:lnTo>
                    <a:pt x="57727" y="784159"/>
                  </a:lnTo>
                  <a:lnTo>
                    <a:pt x="55699" y="837160"/>
                  </a:lnTo>
                  <a:lnTo>
                    <a:pt x="55097" y="891459"/>
                  </a:lnTo>
                  <a:lnTo>
                    <a:pt x="54919" y="950204"/>
                  </a:lnTo>
                  <a:lnTo>
                    <a:pt x="50804" y="1007728"/>
                  </a:lnTo>
                  <a:lnTo>
                    <a:pt x="43999" y="1057780"/>
                  </a:lnTo>
                  <a:lnTo>
                    <a:pt x="41982" y="1115267"/>
                  </a:lnTo>
                  <a:lnTo>
                    <a:pt x="39987" y="1158382"/>
                  </a:lnTo>
                  <a:lnTo>
                    <a:pt x="34022" y="1202935"/>
                  </a:lnTo>
                  <a:lnTo>
                    <a:pt x="30355" y="1248128"/>
                  </a:lnTo>
                  <a:lnTo>
                    <a:pt x="27202" y="1292081"/>
                  </a:lnTo>
                  <a:lnTo>
                    <a:pt x="18385" y="1351086"/>
                  </a:lnTo>
                  <a:lnTo>
                    <a:pt x="13572" y="1405640"/>
                  </a:lnTo>
                  <a:lnTo>
                    <a:pt x="0" y="1467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043887" y="12179643"/>
              <a:ext cx="68557" cy="1000918"/>
            </a:xfrm>
            <a:custGeom>
              <a:avLst/>
              <a:gdLst/>
              <a:ahLst/>
              <a:cxnLst/>
              <a:rect l="0" t="0" r="0" b="0"/>
              <a:pathLst>
                <a:path w="68557" h="1000918">
                  <a:moveTo>
                    <a:pt x="68556" y="0"/>
                  </a:moveTo>
                  <a:lnTo>
                    <a:pt x="57703" y="48807"/>
                  </a:lnTo>
                  <a:lnTo>
                    <a:pt x="51629" y="98252"/>
                  </a:lnTo>
                  <a:lnTo>
                    <a:pt x="47321" y="133551"/>
                  </a:lnTo>
                  <a:lnTo>
                    <a:pt x="51938" y="187686"/>
                  </a:lnTo>
                  <a:lnTo>
                    <a:pt x="52460" y="242320"/>
                  </a:lnTo>
                  <a:lnTo>
                    <a:pt x="45166" y="297102"/>
                  </a:lnTo>
                  <a:lnTo>
                    <a:pt x="42328" y="353452"/>
                  </a:lnTo>
                  <a:lnTo>
                    <a:pt x="41487" y="416191"/>
                  </a:lnTo>
                  <a:lnTo>
                    <a:pt x="41238" y="474052"/>
                  </a:lnTo>
                  <a:lnTo>
                    <a:pt x="39641" y="528267"/>
                  </a:lnTo>
                  <a:lnTo>
                    <a:pt x="31720" y="577000"/>
                  </a:lnTo>
                  <a:lnTo>
                    <a:pt x="28695" y="638329"/>
                  </a:lnTo>
                  <a:lnTo>
                    <a:pt x="27988" y="682342"/>
                  </a:lnTo>
                  <a:lnTo>
                    <a:pt x="27674" y="727294"/>
                  </a:lnTo>
                  <a:lnTo>
                    <a:pt x="26011" y="771141"/>
                  </a:lnTo>
                  <a:lnTo>
                    <a:pt x="18032" y="830087"/>
                  </a:lnTo>
                  <a:lnTo>
                    <a:pt x="14991" y="887669"/>
                  </a:lnTo>
                  <a:lnTo>
                    <a:pt x="12567" y="947726"/>
                  </a:lnTo>
                  <a:lnTo>
                    <a:pt x="0" y="100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4127072" y="7506594"/>
            <a:ext cx="284497" cy="326599"/>
          </a:xfrm>
          <a:custGeom>
            <a:avLst/>
            <a:gdLst/>
            <a:ahLst/>
            <a:cxnLst/>
            <a:rect l="0" t="0" r="0" b="0"/>
            <a:pathLst>
              <a:path w="284497" h="326599">
                <a:moveTo>
                  <a:pt x="0" y="24952"/>
                </a:moveTo>
                <a:lnTo>
                  <a:pt x="57252" y="5868"/>
                </a:lnTo>
                <a:lnTo>
                  <a:pt x="103970" y="0"/>
                </a:lnTo>
                <a:lnTo>
                  <a:pt x="156407" y="12819"/>
                </a:lnTo>
                <a:lnTo>
                  <a:pt x="195981" y="35915"/>
                </a:lnTo>
                <a:lnTo>
                  <a:pt x="202257" y="49018"/>
                </a:lnTo>
                <a:lnTo>
                  <a:pt x="205167" y="83892"/>
                </a:lnTo>
                <a:lnTo>
                  <a:pt x="199240" y="100808"/>
                </a:lnTo>
                <a:lnTo>
                  <a:pt x="176404" y="131792"/>
                </a:lnTo>
                <a:lnTo>
                  <a:pt x="129287" y="167652"/>
                </a:lnTo>
                <a:lnTo>
                  <a:pt x="98594" y="175719"/>
                </a:lnTo>
                <a:lnTo>
                  <a:pt x="84011" y="175738"/>
                </a:lnTo>
                <a:lnTo>
                  <a:pt x="77336" y="172704"/>
                </a:lnTo>
                <a:lnTo>
                  <a:pt x="75932" y="167634"/>
                </a:lnTo>
                <a:lnTo>
                  <a:pt x="78044" y="161207"/>
                </a:lnTo>
                <a:lnTo>
                  <a:pt x="110131" y="137604"/>
                </a:lnTo>
                <a:lnTo>
                  <a:pt x="158232" y="125870"/>
                </a:lnTo>
                <a:lnTo>
                  <a:pt x="203800" y="129672"/>
                </a:lnTo>
                <a:lnTo>
                  <a:pt x="258620" y="146130"/>
                </a:lnTo>
                <a:lnTo>
                  <a:pt x="280492" y="160568"/>
                </a:lnTo>
                <a:lnTo>
                  <a:pt x="284496" y="171731"/>
                </a:lnTo>
                <a:lnTo>
                  <a:pt x="280821" y="200384"/>
                </a:lnTo>
                <a:lnTo>
                  <a:pt x="272528" y="211986"/>
                </a:lnTo>
                <a:lnTo>
                  <a:pt x="219495" y="245616"/>
                </a:lnTo>
                <a:lnTo>
                  <a:pt x="164557" y="273869"/>
                </a:lnTo>
                <a:lnTo>
                  <a:pt x="108170" y="295644"/>
                </a:lnTo>
                <a:lnTo>
                  <a:pt x="56181" y="319580"/>
                </a:lnTo>
                <a:lnTo>
                  <a:pt x="41133" y="3265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72416" y="7827291"/>
            <a:ext cx="1809880" cy="403527"/>
            <a:chOff x="5772416" y="7827291"/>
            <a:chExt cx="1809880" cy="403527"/>
          </a:xfrm>
        </p:grpSpPr>
        <p:sp>
          <p:nvSpPr>
            <p:cNvPr id="41" name="Freeform 40"/>
            <p:cNvSpPr/>
            <p:nvPr/>
          </p:nvSpPr>
          <p:spPr>
            <a:xfrm>
              <a:off x="5772416" y="7828096"/>
              <a:ext cx="294873" cy="355182"/>
            </a:xfrm>
            <a:custGeom>
              <a:avLst/>
              <a:gdLst/>
              <a:ahLst/>
              <a:cxnLst/>
              <a:rect l="0" t="0" r="0" b="0"/>
              <a:pathLst>
                <a:path w="294873" h="355182">
                  <a:moveTo>
                    <a:pt x="123400" y="32519"/>
                  </a:moveTo>
                  <a:lnTo>
                    <a:pt x="146816" y="12149"/>
                  </a:lnTo>
                  <a:lnTo>
                    <a:pt x="168847" y="1629"/>
                  </a:lnTo>
                  <a:lnTo>
                    <a:pt x="197937" y="0"/>
                  </a:lnTo>
                  <a:lnTo>
                    <a:pt x="214225" y="1699"/>
                  </a:lnTo>
                  <a:lnTo>
                    <a:pt x="240448" y="15773"/>
                  </a:lnTo>
                  <a:lnTo>
                    <a:pt x="251707" y="25925"/>
                  </a:lnTo>
                  <a:lnTo>
                    <a:pt x="264217" y="53455"/>
                  </a:lnTo>
                  <a:lnTo>
                    <a:pt x="267553" y="69329"/>
                  </a:lnTo>
                  <a:lnTo>
                    <a:pt x="265206" y="82958"/>
                  </a:lnTo>
                  <a:lnTo>
                    <a:pt x="250411" y="106226"/>
                  </a:lnTo>
                  <a:lnTo>
                    <a:pt x="209107" y="136456"/>
                  </a:lnTo>
                  <a:lnTo>
                    <a:pt x="165553" y="157431"/>
                  </a:lnTo>
                  <a:lnTo>
                    <a:pt x="159120" y="158451"/>
                  </a:lnTo>
                  <a:lnTo>
                    <a:pt x="157878" y="156083"/>
                  </a:lnTo>
                  <a:lnTo>
                    <a:pt x="160097" y="151459"/>
                  </a:lnTo>
                  <a:lnTo>
                    <a:pt x="167669" y="149898"/>
                  </a:lnTo>
                  <a:lnTo>
                    <a:pt x="192334" y="152228"/>
                  </a:lnTo>
                  <a:lnTo>
                    <a:pt x="240481" y="169383"/>
                  </a:lnTo>
                  <a:lnTo>
                    <a:pt x="267353" y="193388"/>
                  </a:lnTo>
                  <a:lnTo>
                    <a:pt x="286404" y="224370"/>
                  </a:lnTo>
                  <a:lnTo>
                    <a:pt x="294872" y="258453"/>
                  </a:lnTo>
                  <a:lnTo>
                    <a:pt x="290510" y="289851"/>
                  </a:lnTo>
                  <a:lnTo>
                    <a:pt x="285082" y="304622"/>
                  </a:lnTo>
                  <a:lnTo>
                    <a:pt x="262799" y="329160"/>
                  </a:lnTo>
                  <a:lnTo>
                    <a:pt x="232583" y="347175"/>
                  </a:lnTo>
                  <a:lnTo>
                    <a:pt x="198840" y="355181"/>
                  </a:lnTo>
                  <a:lnTo>
                    <a:pt x="145584" y="352410"/>
                  </a:lnTo>
                  <a:lnTo>
                    <a:pt x="91209" y="341941"/>
                  </a:lnTo>
                  <a:lnTo>
                    <a:pt x="43783" y="321911"/>
                  </a:lnTo>
                  <a:lnTo>
                    <a:pt x="23014" y="305359"/>
                  </a:lnTo>
                  <a:lnTo>
                    <a:pt x="0" y="2793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238597" y="8052571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375709" y="7835017"/>
              <a:ext cx="244397" cy="395801"/>
            </a:xfrm>
            <a:custGeom>
              <a:avLst/>
              <a:gdLst/>
              <a:ahLst/>
              <a:cxnLst/>
              <a:rect l="0" t="0" r="0" b="0"/>
              <a:pathLst>
                <a:path w="244397" h="395801">
                  <a:moveTo>
                    <a:pt x="0" y="39309"/>
                  </a:moveTo>
                  <a:lnTo>
                    <a:pt x="14557" y="24751"/>
                  </a:lnTo>
                  <a:lnTo>
                    <a:pt x="60004" y="1140"/>
                  </a:lnTo>
                  <a:lnTo>
                    <a:pt x="96240" y="0"/>
                  </a:lnTo>
                  <a:lnTo>
                    <a:pt x="146838" y="16489"/>
                  </a:lnTo>
                  <a:lnTo>
                    <a:pt x="197602" y="49358"/>
                  </a:lnTo>
                  <a:lnTo>
                    <a:pt x="203337" y="62767"/>
                  </a:lnTo>
                  <a:lnTo>
                    <a:pt x="205648" y="97978"/>
                  </a:lnTo>
                  <a:lnTo>
                    <a:pt x="199561" y="114985"/>
                  </a:lnTo>
                  <a:lnTo>
                    <a:pt x="176547" y="146069"/>
                  </a:lnTo>
                  <a:lnTo>
                    <a:pt x="122051" y="181984"/>
                  </a:lnTo>
                  <a:lnTo>
                    <a:pt x="72218" y="204645"/>
                  </a:lnTo>
                  <a:lnTo>
                    <a:pt x="63380" y="204378"/>
                  </a:lnTo>
                  <a:lnTo>
                    <a:pt x="59011" y="199629"/>
                  </a:lnTo>
                  <a:lnTo>
                    <a:pt x="57623" y="191893"/>
                  </a:lnTo>
                  <a:lnTo>
                    <a:pt x="62791" y="186735"/>
                  </a:lnTo>
                  <a:lnTo>
                    <a:pt x="84783" y="181005"/>
                  </a:lnTo>
                  <a:lnTo>
                    <a:pt x="131425" y="177778"/>
                  </a:lnTo>
                  <a:lnTo>
                    <a:pt x="166070" y="189212"/>
                  </a:lnTo>
                  <a:lnTo>
                    <a:pt x="200256" y="211052"/>
                  </a:lnTo>
                  <a:lnTo>
                    <a:pt x="230685" y="241071"/>
                  </a:lnTo>
                  <a:lnTo>
                    <a:pt x="239104" y="257608"/>
                  </a:lnTo>
                  <a:lnTo>
                    <a:pt x="244396" y="292232"/>
                  </a:lnTo>
                  <a:lnTo>
                    <a:pt x="239104" y="306950"/>
                  </a:lnTo>
                  <a:lnTo>
                    <a:pt x="216974" y="331427"/>
                  </a:lnTo>
                  <a:lnTo>
                    <a:pt x="177533" y="355059"/>
                  </a:lnTo>
                  <a:lnTo>
                    <a:pt x="122343" y="371710"/>
                  </a:lnTo>
                  <a:lnTo>
                    <a:pt x="65026" y="386292"/>
                  </a:lnTo>
                  <a:lnTo>
                    <a:pt x="27422" y="395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855601" y="7956593"/>
              <a:ext cx="219380" cy="27423"/>
            </a:xfrm>
            <a:custGeom>
              <a:avLst/>
              <a:gdLst/>
              <a:ahLst/>
              <a:cxnLst/>
              <a:rect l="0" t="0" r="0" b="0"/>
              <a:pathLst>
                <a:path w="219380" h="27423">
                  <a:moveTo>
                    <a:pt x="0" y="0"/>
                  </a:moveTo>
                  <a:lnTo>
                    <a:pt x="45309" y="0"/>
                  </a:lnTo>
                  <a:lnTo>
                    <a:pt x="101447" y="1524"/>
                  </a:lnTo>
                  <a:lnTo>
                    <a:pt x="162906" y="14915"/>
                  </a:lnTo>
                  <a:lnTo>
                    <a:pt x="219379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910446" y="8052571"/>
              <a:ext cx="150824" cy="13713"/>
            </a:xfrm>
            <a:custGeom>
              <a:avLst/>
              <a:gdLst/>
              <a:ahLst/>
              <a:cxnLst/>
              <a:rect l="0" t="0" r="0" b="0"/>
              <a:pathLst>
                <a:path w="150824" h="13713">
                  <a:moveTo>
                    <a:pt x="0" y="0"/>
                  </a:moveTo>
                  <a:lnTo>
                    <a:pt x="45308" y="1523"/>
                  </a:lnTo>
                  <a:lnTo>
                    <a:pt x="99924" y="9424"/>
                  </a:lnTo>
                  <a:lnTo>
                    <a:pt x="150823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259015" y="7827291"/>
              <a:ext cx="323281" cy="403527"/>
            </a:xfrm>
            <a:custGeom>
              <a:avLst/>
              <a:gdLst/>
              <a:ahLst/>
              <a:cxnLst/>
              <a:rect l="0" t="0" r="0" b="0"/>
              <a:pathLst>
                <a:path w="323281" h="403527">
                  <a:moveTo>
                    <a:pt x="323280" y="143013"/>
                  </a:moveTo>
                  <a:lnTo>
                    <a:pt x="296916" y="85761"/>
                  </a:lnTo>
                  <a:lnTo>
                    <a:pt x="271964" y="53601"/>
                  </a:lnTo>
                  <a:lnTo>
                    <a:pt x="237996" y="32053"/>
                  </a:lnTo>
                  <a:lnTo>
                    <a:pt x="176149" y="11123"/>
                  </a:lnTo>
                  <a:lnTo>
                    <a:pt x="130894" y="0"/>
                  </a:lnTo>
                  <a:lnTo>
                    <a:pt x="97107" y="2262"/>
                  </a:lnTo>
                  <a:lnTo>
                    <a:pt x="51105" y="19380"/>
                  </a:lnTo>
                  <a:lnTo>
                    <a:pt x="15808" y="51029"/>
                  </a:lnTo>
                  <a:lnTo>
                    <a:pt x="3809" y="80295"/>
                  </a:lnTo>
                  <a:lnTo>
                    <a:pt x="0" y="112091"/>
                  </a:lnTo>
                  <a:lnTo>
                    <a:pt x="3385" y="141457"/>
                  </a:lnTo>
                  <a:lnTo>
                    <a:pt x="18094" y="169743"/>
                  </a:lnTo>
                  <a:lnTo>
                    <a:pt x="41388" y="196027"/>
                  </a:lnTo>
                  <a:lnTo>
                    <a:pt x="88763" y="226431"/>
                  </a:lnTo>
                  <a:lnTo>
                    <a:pt x="123579" y="240010"/>
                  </a:lnTo>
                  <a:lnTo>
                    <a:pt x="155303" y="242999"/>
                  </a:lnTo>
                  <a:lnTo>
                    <a:pt x="212910" y="232505"/>
                  </a:lnTo>
                  <a:lnTo>
                    <a:pt x="247243" y="212863"/>
                  </a:lnTo>
                  <a:lnTo>
                    <a:pt x="263079" y="192340"/>
                  </a:lnTo>
                  <a:lnTo>
                    <a:pt x="285659" y="134644"/>
                  </a:lnTo>
                  <a:lnTo>
                    <a:pt x="300114" y="89751"/>
                  </a:lnTo>
                  <a:lnTo>
                    <a:pt x="303265" y="87700"/>
                  </a:lnTo>
                  <a:lnTo>
                    <a:pt x="306767" y="105734"/>
                  </a:lnTo>
                  <a:lnTo>
                    <a:pt x="308738" y="151434"/>
                  </a:lnTo>
                  <a:lnTo>
                    <a:pt x="302044" y="210848"/>
                  </a:lnTo>
                  <a:lnTo>
                    <a:pt x="294544" y="254413"/>
                  </a:lnTo>
                  <a:lnTo>
                    <a:pt x="285819" y="317703"/>
                  </a:lnTo>
                  <a:lnTo>
                    <a:pt x="283234" y="366925"/>
                  </a:lnTo>
                  <a:lnTo>
                    <a:pt x="282146" y="4035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950662" y="8505041"/>
            <a:ext cx="1852252" cy="412231"/>
            <a:chOff x="5950662" y="8505041"/>
            <a:chExt cx="1852252" cy="412231"/>
          </a:xfrm>
        </p:grpSpPr>
        <p:sp>
          <p:nvSpPr>
            <p:cNvPr id="48" name="Freeform 47"/>
            <p:cNvSpPr/>
            <p:nvPr/>
          </p:nvSpPr>
          <p:spPr>
            <a:xfrm>
              <a:off x="5950662" y="8505041"/>
              <a:ext cx="195320" cy="380284"/>
            </a:xfrm>
            <a:custGeom>
              <a:avLst/>
              <a:gdLst/>
              <a:ahLst/>
              <a:cxnLst/>
              <a:rect l="0" t="0" r="0" b="0"/>
              <a:pathLst>
                <a:path w="195320" h="380284">
                  <a:moveTo>
                    <a:pt x="27422" y="0"/>
                  </a:moveTo>
                  <a:lnTo>
                    <a:pt x="84674" y="19084"/>
                  </a:lnTo>
                  <a:lnTo>
                    <a:pt x="106697" y="39967"/>
                  </a:lnTo>
                  <a:lnTo>
                    <a:pt x="145661" y="95748"/>
                  </a:lnTo>
                  <a:lnTo>
                    <a:pt x="148905" y="111059"/>
                  </a:lnTo>
                  <a:lnTo>
                    <a:pt x="144384" y="144323"/>
                  </a:lnTo>
                  <a:lnTo>
                    <a:pt x="128156" y="171294"/>
                  </a:lnTo>
                  <a:lnTo>
                    <a:pt x="89262" y="203609"/>
                  </a:lnTo>
                  <a:lnTo>
                    <a:pt x="28804" y="234546"/>
                  </a:lnTo>
                  <a:lnTo>
                    <a:pt x="20726" y="234060"/>
                  </a:lnTo>
                  <a:lnTo>
                    <a:pt x="16864" y="229167"/>
                  </a:lnTo>
                  <a:lnTo>
                    <a:pt x="15813" y="221334"/>
                  </a:lnTo>
                  <a:lnTo>
                    <a:pt x="21206" y="216112"/>
                  </a:lnTo>
                  <a:lnTo>
                    <a:pt x="43449" y="210310"/>
                  </a:lnTo>
                  <a:lnTo>
                    <a:pt x="90232" y="214322"/>
                  </a:lnTo>
                  <a:lnTo>
                    <a:pt x="116784" y="225257"/>
                  </a:lnTo>
                  <a:lnTo>
                    <a:pt x="165935" y="257103"/>
                  </a:lnTo>
                  <a:lnTo>
                    <a:pt x="184453" y="278803"/>
                  </a:lnTo>
                  <a:lnTo>
                    <a:pt x="191525" y="290987"/>
                  </a:lnTo>
                  <a:lnTo>
                    <a:pt x="195319" y="316714"/>
                  </a:lnTo>
                  <a:lnTo>
                    <a:pt x="194199" y="329973"/>
                  </a:lnTo>
                  <a:lnTo>
                    <a:pt x="187357" y="340336"/>
                  </a:lnTo>
                  <a:lnTo>
                    <a:pt x="163505" y="355913"/>
                  </a:lnTo>
                  <a:lnTo>
                    <a:pt x="107962" y="376802"/>
                  </a:lnTo>
                  <a:lnTo>
                    <a:pt x="59072" y="380283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252308" y="876555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460446" y="8505041"/>
              <a:ext cx="220272" cy="345578"/>
            </a:xfrm>
            <a:custGeom>
              <a:avLst/>
              <a:gdLst/>
              <a:ahLst/>
              <a:cxnLst/>
              <a:rect l="0" t="0" r="0" b="0"/>
              <a:pathLst>
                <a:path w="220272" h="345578">
                  <a:moveTo>
                    <a:pt x="24952" y="0"/>
                  </a:moveTo>
                  <a:lnTo>
                    <a:pt x="23429" y="45309"/>
                  </a:lnTo>
                  <a:lnTo>
                    <a:pt x="14006" y="104494"/>
                  </a:lnTo>
                  <a:lnTo>
                    <a:pt x="5868" y="148006"/>
                  </a:lnTo>
                  <a:lnTo>
                    <a:pt x="0" y="208050"/>
                  </a:lnTo>
                  <a:lnTo>
                    <a:pt x="5540" y="264435"/>
                  </a:lnTo>
                  <a:lnTo>
                    <a:pt x="20895" y="297296"/>
                  </a:lnTo>
                  <a:lnTo>
                    <a:pt x="42954" y="324088"/>
                  </a:lnTo>
                  <a:lnTo>
                    <a:pt x="67993" y="341074"/>
                  </a:lnTo>
                  <a:lnTo>
                    <a:pt x="98419" y="345577"/>
                  </a:lnTo>
                  <a:lnTo>
                    <a:pt x="115063" y="344644"/>
                  </a:lnTo>
                  <a:lnTo>
                    <a:pt x="141683" y="331421"/>
                  </a:lnTo>
                  <a:lnTo>
                    <a:pt x="201078" y="282151"/>
                  </a:lnTo>
                  <a:lnTo>
                    <a:pt x="216474" y="257943"/>
                  </a:lnTo>
                  <a:lnTo>
                    <a:pt x="220271" y="227886"/>
                  </a:lnTo>
                  <a:lnTo>
                    <a:pt x="219150" y="211339"/>
                  </a:lnTo>
                  <a:lnTo>
                    <a:pt x="212309" y="200307"/>
                  </a:lnTo>
                  <a:lnTo>
                    <a:pt x="201655" y="192954"/>
                  </a:lnTo>
                  <a:lnTo>
                    <a:pt x="188458" y="188051"/>
                  </a:lnTo>
                  <a:lnTo>
                    <a:pt x="175090" y="189352"/>
                  </a:lnTo>
                  <a:lnTo>
                    <a:pt x="148048" y="202987"/>
                  </a:lnTo>
                  <a:lnTo>
                    <a:pt x="114408" y="236359"/>
                  </a:lnTo>
                  <a:lnTo>
                    <a:pt x="92422" y="282471"/>
                  </a:lnTo>
                  <a:lnTo>
                    <a:pt x="79797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910446" y="8683286"/>
              <a:ext cx="123402" cy="13713"/>
            </a:xfrm>
            <a:custGeom>
              <a:avLst/>
              <a:gdLst/>
              <a:ahLst/>
              <a:cxnLst/>
              <a:rect l="0" t="0" r="0" b="0"/>
              <a:pathLst>
                <a:path w="123402" h="13713">
                  <a:moveTo>
                    <a:pt x="0" y="0"/>
                  </a:moveTo>
                  <a:lnTo>
                    <a:pt x="59660" y="4063"/>
                  </a:lnTo>
                  <a:lnTo>
                    <a:pt x="98928" y="10853"/>
                  </a:lnTo>
                  <a:lnTo>
                    <a:pt x="123401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910446" y="8765553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0"/>
                  </a:moveTo>
                  <a:lnTo>
                    <a:pt x="37409" y="9424"/>
                  </a:lnTo>
                  <a:lnTo>
                    <a:pt x="96906" y="13965"/>
                  </a:lnTo>
                  <a:lnTo>
                    <a:pt x="150823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417760" y="8573597"/>
              <a:ext cx="41135" cy="329070"/>
            </a:xfrm>
            <a:custGeom>
              <a:avLst/>
              <a:gdLst/>
              <a:ahLst/>
              <a:cxnLst/>
              <a:rect l="0" t="0" r="0" b="0"/>
              <a:pathLst>
                <a:path w="41135" h="329070">
                  <a:moveTo>
                    <a:pt x="0" y="0"/>
                  </a:moveTo>
                  <a:lnTo>
                    <a:pt x="4062" y="59659"/>
                  </a:lnTo>
                  <a:lnTo>
                    <a:pt x="14915" y="115178"/>
                  </a:lnTo>
                  <a:lnTo>
                    <a:pt x="23717" y="175809"/>
                  </a:lnTo>
                  <a:lnTo>
                    <a:pt x="30387" y="232368"/>
                  </a:lnTo>
                  <a:lnTo>
                    <a:pt x="37949" y="283658"/>
                  </a:lnTo>
                  <a:lnTo>
                    <a:pt x="41134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575120" y="8547074"/>
              <a:ext cx="227794" cy="370198"/>
            </a:xfrm>
            <a:custGeom>
              <a:avLst/>
              <a:gdLst/>
              <a:ahLst/>
              <a:cxnLst/>
              <a:rect l="0" t="0" r="0" b="0"/>
              <a:pathLst>
                <a:path w="227794" h="370198">
                  <a:moveTo>
                    <a:pt x="199131" y="40234"/>
                  </a:moveTo>
                  <a:lnTo>
                    <a:pt x="184573" y="25677"/>
                  </a:lnTo>
                  <a:lnTo>
                    <a:pt x="146406" y="9345"/>
                  </a:lnTo>
                  <a:lnTo>
                    <a:pt x="96502" y="2136"/>
                  </a:lnTo>
                  <a:lnTo>
                    <a:pt x="43121" y="0"/>
                  </a:lnTo>
                  <a:lnTo>
                    <a:pt x="15026" y="7626"/>
                  </a:lnTo>
                  <a:lnTo>
                    <a:pt x="3269" y="13924"/>
                  </a:lnTo>
                  <a:lnTo>
                    <a:pt x="0" y="24218"/>
                  </a:lnTo>
                  <a:lnTo>
                    <a:pt x="8557" y="51905"/>
                  </a:lnTo>
                  <a:lnTo>
                    <a:pt x="46347" y="94474"/>
                  </a:lnTo>
                  <a:lnTo>
                    <a:pt x="101242" y="138858"/>
                  </a:lnTo>
                  <a:lnTo>
                    <a:pt x="159853" y="186234"/>
                  </a:lnTo>
                  <a:lnTo>
                    <a:pt x="202263" y="226047"/>
                  </a:lnTo>
                  <a:lnTo>
                    <a:pt x="221344" y="255867"/>
                  </a:lnTo>
                  <a:lnTo>
                    <a:pt x="227793" y="285371"/>
                  </a:lnTo>
                  <a:lnTo>
                    <a:pt x="227380" y="299637"/>
                  </a:lnTo>
                  <a:lnTo>
                    <a:pt x="214733" y="327676"/>
                  </a:lnTo>
                  <a:lnTo>
                    <a:pt x="193878" y="352325"/>
                  </a:lnTo>
                  <a:lnTo>
                    <a:pt x="169374" y="368359"/>
                  </a:lnTo>
                  <a:lnTo>
                    <a:pt x="156441" y="370197"/>
                  </a:lnTo>
                  <a:lnTo>
                    <a:pt x="129883" y="364115"/>
                  </a:lnTo>
                  <a:lnTo>
                    <a:pt x="120973" y="353656"/>
                  </a:lnTo>
                  <a:lnTo>
                    <a:pt x="111072" y="321723"/>
                  </a:lnTo>
                  <a:lnTo>
                    <a:pt x="112778" y="268198"/>
                  </a:lnTo>
                  <a:lnTo>
                    <a:pt x="130211" y="213745"/>
                  </a:lnTo>
                  <a:lnTo>
                    <a:pt x="154673" y="159016"/>
                  </a:lnTo>
                  <a:lnTo>
                    <a:pt x="173940" y="111484"/>
                  </a:lnTo>
                  <a:lnTo>
                    <a:pt x="176255" y="82565"/>
                  </a:lnTo>
                  <a:lnTo>
                    <a:pt x="168993" y="44652"/>
                  </a:lnTo>
                  <a:lnTo>
                    <a:pt x="157998" y="128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540243" y="9135756"/>
            <a:ext cx="1767322" cy="425048"/>
            <a:chOff x="6540243" y="9135756"/>
            <a:chExt cx="1767322" cy="425048"/>
          </a:xfrm>
        </p:grpSpPr>
        <p:sp>
          <p:nvSpPr>
            <p:cNvPr id="56" name="Freeform 55"/>
            <p:cNvSpPr/>
            <p:nvPr/>
          </p:nvSpPr>
          <p:spPr>
            <a:xfrm>
              <a:off x="6540243" y="9135756"/>
              <a:ext cx="207823" cy="324841"/>
            </a:xfrm>
            <a:custGeom>
              <a:avLst/>
              <a:gdLst/>
              <a:ahLst/>
              <a:cxnLst/>
              <a:rect l="0" t="0" r="0" b="0"/>
              <a:pathLst>
                <a:path w="207823" h="324841">
                  <a:moveTo>
                    <a:pt x="95978" y="0"/>
                  </a:moveTo>
                  <a:lnTo>
                    <a:pt x="153231" y="26363"/>
                  </a:lnTo>
                  <a:lnTo>
                    <a:pt x="171190" y="46756"/>
                  </a:lnTo>
                  <a:lnTo>
                    <a:pt x="178113" y="58594"/>
                  </a:lnTo>
                  <a:lnTo>
                    <a:pt x="181741" y="83933"/>
                  </a:lnTo>
                  <a:lnTo>
                    <a:pt x="180575" y="97089"/>
                  </a:lnTo>
                  <a:lnTo>
                    <a:pt x="171156" y="119832"/>
                  </a:lnTo>
                  <a:lnTo>
                    <a:pt x="155289" y="140096"/>
                  </a:lnTo>
                  <a:lnTo>
                    <a:pt x="103801" y="177932"/>
                  </a:lnTo>
                  <a:lnTo>
                    <a:pt x="42679" y="207468"/>
                  </a:lnTo>
                  <a:lnTo>
                    <a:pt x="36070" y="208392"/>
                  </a:lnTo>
                  <a:lnTo>
                    <a:pt x="34711" y="205961"/>
                  </a:lnTo>
                  <a:lnTo>
                    <a:pt x="36852" y="201293"/>
                  </a:lnTo>
                  <a:lnTo>
                    <a:pt x="51419" y="192044"/>
                  </a:lnTo>
                  <a:lnTo>
                    <a:pt x="74651" y="184378"/>
                  </a:lnTo>
                  <a:lnTo>
                    <a:pt x="105289" y="180971"/>
                  </a:lnTo>
                  <a:lnTo>
                    <a:pt x="135156" y="187583"/>
                  </a:lnTo>
                  <a:lnTo>
                    <a:pt x="173603" y="208435"/>
                  </a:lnTo>
                  <a:lnTo>
                    <a:pt x="192940" y="226704"/>
                  </a:lnTo>
                  <a:lnTo>
                    <a:pt x="206613" y="250057"/>
                  </a:lnTo>
                  <a:lnTo>
                    <a:pt x="207822" y="262684"/>
                  </a:lnTo>
                  <a:lnTo>
                    <a:pt x="201039" y="288900"/>
                  </a:lnTo>
                  <a:lnTo>
                    <a:pt x="191918" y="299243"/>
                  </a:lnTo>
                  <a:lnTo>
                    <a:pt x="165533" y="314797"/>
                  </a:lnTo>
                  <a:lnTo>
                    <a:pt x="109140" y="324840"/>
                  </a:lnTo>
                  <a:lnTo>
                    <a:pt x="51466" y="320537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910446" y="932771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995280" y="9173423"/>
              <a:ext cx="245364" cy="332537"/>
            </a:xfrm>
            <a:custGeom>
              <a:avLst/>
              <a:gdLst/>
              <a:ahLst/>
              <a:cxnLst/>
              <a:rect l="0" t="0" r="0" b="0"/>
              <a:pathLst>
                <a:path w="245364" h="332537">
                  <a:moveTo>
                    <a:pt x="244235" y="30890"/>
                  </a:moveTo>
                  <a:lnTo>
                    <a:pt x="209872" y="10520"/>
                  </a:lnTo>
                  <a:lnTo>
                    <a:pt x="179704" y="0"/>
                  </a:lnTo>
                  <a:lnTo>
                    <a:pt x="128459" y="70"/>
                  </a:lnTo>
                  <a:lnTo>
                    <a:pt x="74681" y="17018"/>
                  </a:lnTo>
                  <a:lnTo>
                    <a:pt x="34710" y="41336"/>
                  </a:lnTo>
                  <a:lnTo>
                    <a:pt x="3569" y="75118"/>
                  </a:lnTo>
                  <a:lnTo>
                    <a:pt x="0" y="87798"/>
                  </a:lnTo>
                  <a:lnTo>
                    <a:pt x="4160" y="114074"/>
                  </a:lnTo>
                  <a:lnTo>
                    <a:pt x="11058" y="124432"/>
                  </a:lnTo>
                  <a:lnTo>
                    <a:pt x="30911" y="140004"/>
                  </a:lnTo>
                  <a:lnTo>
                    <a:pt x="63095" y="143878"/>
                  </a:lnTo>
                  <a:lnTo>
                    <a:pt x="115913" y="137494"/>
                  </a:lnTo>
                  <a:lnTo>
                    <a:pt x="160510" y="121890"/>
                  </a:lnTo>
                  <a:lnTo>
                    <a:pt x="187218" y="104850"/>
                  </a:lnTo>
                  <a:lnTo>
                    <a:pt x="238776" y="50786"/>
                  </a:lnTo>
                  <a:lnTo>
                    <a:pt x="243642" y="48724"/>
                  </a:lnTo>
                  <a:lnTo>
                    <a:pt x="245363" y="51920"/>
                  </a:lnTo>
                  <a:lnTo>
                    <a:pt x="241336" y="113161"/>
                  </a:lnTo>
                  <a:lnTo>
                    <a:pt x="223909" y="164786"/>
                  </a:lnTo>
                  <a:lnTo>
                    <a:pt x="208420" y="218677"/>
                  </a:lnTo>
                  <a:lnTo>
                    <a:pt x="194182" y="271716"/>
                  </a:lnTo>
                  <a:lnTo>
                    <a:pt x="175678" y="3325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376626" y="9314002"/>
              <a:ext cx="150825" cy="1"/>
            </a:xfrm>
            <a:custGeom>
              <a:avLst/>
              <a:gdLst/>
              <a:ahLst/>
              <a:cxnLst/>
              <a:rect l="0" t="0" r="0" b="0"/>
              <a:pathLst>
                <a:path w="150825" h="1">
                  <a:moveTo>
                    <a:pt x="0" y="0"/>
                  </a:moveTo>
                  <a:lnTo>
                    <a:pt x="59660" y="0"/>
                  </a:lnTo>
                  <a:lnTo>
                    <a:pt x="107054" y="0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390337" y="9396269"/>
              <a:ext cx="164536" cy="1"/>
            </a:xfrm>
            <a:custGeom>
              <a:avLst/>
              <a:gdLst/>
              <a:ahLst/>
              <a:cxnLst/>
              <a:rect l="0" t="0" r="0" b="0"/>
              <a:pathLst>
                <a:path w="164536" h="1">
                  <a:moveTo>
                    <a:pt x="0" y="0"/>
                  </a:moveTo>
                  <a:lnTo>
                    <a:pt x="53209" y="0"/>
                  </a:lnTo>
                  <a:lnTo>
                    <a:pt x="104466" y="0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7729956" y="9190601"/>
              <a:ext cx="277386" cy="315359"/>
            </a:xfrm>
            <a:custGeom>
              <a:avLst/>
              <a:gdLst/>
              <a:ahLst/>
              <a:cxnLst/>
              <a:rect l="0" t="0" r="0" b="0"/>
              <a:pathLst>
                <a:path w="277386" h="315359">
                  <a:moveTo>
                    <a:pt x="112851" y="0"/>
                  </a:moveTo>
                  <a:lnTo>
                    <a:pt x="141967" y="7279"/>
                  </a:lnTo>
                  <a:lnTo>
                    <a:pt x="164386" y="23040"/>
                  </a:lnTo>
                  <a:lnTo>
                    <a:pt x="182983" y="46803"/>
                  </a:lnTo>
                  <a:lnTo>
                    <a:pt x="196327" y="77677"/>
                  </a:lnTo>
                  <a:lnTo>
                    <a:pt x="197846" y="136599"/>
                  </a:lnTo>
                  <a:lnTo>
                    <a:pt x="188647" y="195021"/>
                  </a:lnTo>
                  <a:lnTo>
                    <a:pt x="172437" y="228358"/>
                  </a:lnTo>
                  <a:lnTo>
                    <a:pt x="137616" y="268759"/>
                  </a:lnTo>
                  <a:lnTo>
                    <a:pt x="110147" y="288553"/>
                  </a:lnTo>
                  <a:lnTo>
                    <a:pt x="77625" y="302429"/>
                  </a:lnTo>
                  <a:lnTo>
                    <a:pt x="42858" y="301486"/>
                  </a:lnTo>
                  <a:lnTo>
                    <a:pt x="25055" y="296969"/>
                  </a:lnTo>
                  <a:lnTo>
                    <a:pt x="13187" y="287864"/>
                  </a:lnTo>
                  <a:lnTo>
                    <a:pt x="0" y="261497"/>
                  </a:lnTo>
                  <a:lnTo>
                    <a:pt x="1054" y="248981"/>
                  </a:lnTo>
                  <a:lnTo>
                    <a:pt x="14413" y="226950"/>
                  </a:lnTo>
                  <a:lnTo>
                    <a:pt x="54908" y="197416"/>
                  </a:lnTo>
                  <a:lnTo>
                    <a:pt x="105501" y="183926"/>
                  </a:lnTo>
                  <a:lnTo>
                    <a:pt x="137006" y="188895"/>
                  </a:lnTo>
                  <a:lnTo>
                    <a:pt x="194473" y="216912"/>
                  </a:lnTo>
                  <a:lnTo>
                    <a:pt x="228781" y="250134"/>
                  </a:lnTo>
                  <a:lnTo>
                    <a:pt x="262089" y="303608"/>
                  </a:lnTo>
                  <a:lnTo>
                    <a:pt x="277385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034764" y="9178796"/>
              <a:ext cx="272801" cy="382008"/>
            </a:xfrm>
            <a:custGeom>
              <a:avLst/>
              <a:gdLst/>
              <a:ahLst/>
              <a:cxnLst/>
              <a:rect l="0" t="0" r="0" b="0"/>
              <a:pathLst>
                <a:path w="272801" h="382008">
                  <a:moveTo>
                    <a:pt x="0" y="11805"/>
                  </a:moveTo>
                  <a:lnTo>
                    <a:pt x="56255" y="11805"/>
                  </a:lnTo>
                  <a:lnTo>
                    <a:pt x="102699" y="11805"/>
                  </a:lnTo>
                  <a:lnTo>
                    <a:pt x="149747" y="7742"/>
                  </a:lnTo>
                  <a:lnTo>
                    <a:pt x="194526" y="2382"/>
                  </a:lnTo>
                  <a:lnTo>
                    <a:pt x="234740" y="0"/>
                  </a:lnTo>
                  <a:lnTo>
                    <a:pt x="249425" y="3935"/>
                  </a:lnTo>
                  <a:lnTo>
                    <a:pt x="260738" y="11128"/>
                  </a:lnTo>
                  <a:lnTo>
                    <a:pt x="269804" y="20494"/>
                  </a:lnTo>
                  <a:lnTo>
                    <a:pt x="272800" y="32833"/>
                  </a:lnTo>
                  <a:lnTo>
                    <a:pt x="268005" y="62792"/>
                  </a:lnTo>
                  <a:lnTo>
                    <a:pt x="248175" y="113919"/>
                  </a:lnTo>
                  <a:lnTo>
                    <a:pt x="223002" y="167662"/>
                  </a:lnTo>
                  <a:lnTo>
                    <a:pt x="203525" y="222181"/>
                  </a:lnTo>
                  <a:lnTo>
                    <a:pt x="173873" y="284250"/>
                  </a:lnTo>
                  <a:lnTo>
                    <a:pt x="151766" y="340522"/>
                  </a:lnTo>
                  <a:lnTo>
                    <a:pt x="137112" y="3820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032384" y="9621236"/>
            <a:ext cx="2372584" cy="474305"/>
            <a:chOff x="6032384" y="9621236"/>
            <a:chExt cx="2372584" cy="474305"/>
          </a:xfrm>
        </p:grpSpPr>
        <p:sp>
          <p:nvSpPr>
            <p:cNvPr id="64" name="Freeform 63"/>
            <p:cNvSpPr/>
            <p:nvPr/>
          </p:nvSpPr>
          <p:spPr>
            <a:xfrm>
              <a:off x="6032384" y="9621236"/>
              <a:ext cx="258545" cy="405749"/>
            </a:xfrm>
            <a:custGeom>
              <a:avLst/>
              <a:gdLst/>
              <a:ahLst/>
              <a:cxnLst/>
              <a:rect l="0" t="0" r="0" b="0"/>
              <a:pathLst>
                <a:path w="258545" h="405749">
                  <a:moveTo>
                    <a:pt x="192502" y="21834"/>
                  </a:moveTo>
                  <a:lnTo>
                    <a:pt x="177944" y="7277"/>
                  </a:lnTo>
                  <a:lnTo>
                    <a:pt x="150484" y="129"/>
                  </a:lnTo>
                  <a:lnTo>
                    <a:pt x="114411" y="0"/>
                  </a:lnTo>
                  <a:lnTo>
                    <a:pt x="62890" y="17058"/>
                  </a:lnTo>
                  <a:lnTo>
                    <a:pt x="26974" y="42933"/>
                  </a:lnTo>
                  <a:lnTo>
                    <a:pt x="6705" y="66251"/>
                  </a:lnTo>
                  <a:lnTo>
                    <a:pt x="1605" y="80391"/>
                  </a:lnTo>
                  <a:lnTo>
                    <a:pt x="0" y="112354"/>
                  </a:lnTo>
                  <a:lnTo>
                    <a:pt x="8428" y="138747"/>
                  </a:lnTo>
                  <a:lnTo>
                    <a:pt x="14941" y="150051"/>
                  </a:lnTo>
                  <a:lnTo>
                    <a:pt x="25376" y="157586"/>
                  </a:lnTo>
                  <a:lnTo>
                    <a:pt x="53223" y="165959"/>
                  </a:lnTo>
                  <a:lnTo>
                    <a:pt x="95881" y="163395"/>
                  </a:lnTo>
                  <a:lnTo>
                    <a:pt x="151241" y="147355"/>
                  </a:lnTo>
                  <a:lnTo>
                    <a:pt x="190940" y="123351"/>
                  </a:lnTo>
                  <a:lnTo>
                    <a:pt x="241968" y="69170"/>
                  </a:lnTo>
                  <a:lnTo>
                    <a:pt x="248331" y="68627"/>
                  </a:lnTo>
                  <a:lnTo>
                    <a:pt x="252573" y="74357"/>
                  </a:lnTo>
                  <a:lnTo>
                    <a:pt x="258544" y="111539"/>
                  </a:lnTo>
                  <a:lnTo>
                    <a:pt x="256250" y="161151"/>
                  </a:lnTo>
                  <a:lnTo>
                    <a:pt x="245922" y="210382"/>
                  </a:lnTo>
                  <a:lnTo>
                    <a:pt x="229150" y="257978"/>
                  </a:lnTo>
                  <a:lnTo>
                    <a:pt x="203465" y="321376"/>
                  </a:lnTo>
                  <a:lnTo>
                    <a:pt x="175821" y="382763"/>
                  </a:lnTo>
                  <a:lnTo>
                    <a:pt x="165079" y="4057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416842" y="9656782"/>
              <a:ext cx="109691" cy="342781"/>
            </a:xfrm>
            <a:custGeom>
              <a:avLst/>
              <a:gdLst/>
              <a:ahLst/>
              <a:cxnLst/>
              <a:rect l="0" t="0" r="0" b="0"/>
              <a:pathLst>
                <a:path w="109691" h="342781">
                  <a:moveTo>
                    <a:pt x="109690" y="0"/>
                  </a:moveTo>
                  <a:lnTo>
                    <a:pt x="94774" y="52870"/>
                  </a:lnTo>
                  <a:lnTo>
                    <a:pt x="81910" y="105042"/>
                  </a:lnTo>
                  <a:lnTo>
                    <a:pt x="64388" y="157572"/>
                  </a:lnTo>
                  <a:lnTo>
                    <a:pt x="43961" y="213254"/>
                  </a:lnTo>
                  <a:lnTo>
                    <a:pt x="23411" y="273013"/>
                  </a:lnTo>
                  <a:lnTo>
                    <a:pt x="4136" y="330432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389420" y="9793894"/>
              <a:ext cx="219380" cy="27423"/>
            </a:xfrm>
            <a:custGeom>
              <a:avLst/>
              <a:gdLst/>
              <a:ahLst/>
              <a:cxnLst/>
              <a:rect l="0" t="0" r="0" b="0"/>
              <a:pathLst>
                <a:path w="219380" h="27423">
                  <a:moveTo>
                    <a:pt x="0" y="0"/>
                  </a:moveTo>
                  <a:lnTo>
                    <a:pt x="57252" y="19084"/>
                  </a:lnTo>
                  <a:lnTo>
                    <a:pt x="103970" y="24952"/>
                  </a:lnTo>
                  <a:lnTo>
                    <a:pt x="156408" y="26690"/>
                  </a:lnTo>
                  <a:lnTo>
                    <a:pt x="219379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773334" y="9670493"/>
              <a:ext cx="68556" cy="315359"/>
            </a:xfrm>
            <a:custGeom>
              <a:avLst/>
              <a:gdLst/>
              <a:ahLst/>
              <a:cxnLst/>
              <a:rect l="0" t="0" r="0" b="0"/>
              <a:pathLst>
                <a:path w="68556" h="315359">
                  <a:moveTo>
                    <a:pt x="68555" y="0"/>
                  </a:moveTo>
                  <a:lnTo>
                    <a:pt x="53641" y="59660"/>
                  </a:lnTo>
                  <a:lnTo>
                    <a:pt x="40777" y="115179"/>
                  </a:lnTo>
                  <a:lnTo>
                    <a:pt x="27317" y="171747"/>
                  </a:lnTo>
                  <a:lnTo>
                    <a:pt x="13680" y="221516"/>
                  </a:lnTo>
                  <a:lnTo>
                    <a:pt x="4054" y="270795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005179" y="9644795"/>
              <a:ext cx="165780" cy="304154"/>
            </a:xfrm>
            <a:custGeom>
              <a:avLst/>
              <a:gdLst/>
              <a:ahLst/>
              <a:cxnLst/>
              <a:rect l="0" t="0" r="0" b="0"/>
              <a:pathLst>
                <a:path w="165780" h="304154">
                  <a:moveTo>
                    <a:pt x="97223" y="53120"/>
                  </a:moveTo>
                  <a:lnTo>
                    <a:pt x="104502" y="31284"/>
                  </a:lnTo>
                  <a:lnTo>
                    <a:pt x="103599" y="21805"/>
                  </a:lnTo>
                  <a:lnTo>
                    <a:pt x="94471" y="3147"/>
                  </a:lnTo>
                  <a:lnTo>
                    <a:pt x="86248" y="0"/>
                  </a:lnTo>
                  <a:lnTo>
                    <a:pt x="64923" y="4628"/>
                  </a:lnTo>
                  <a:lnTo>
                    <a:pt x="27222" y="31643"/>
                  </a:lnTo>
                  <a:lnTo>
                    <a:pt x="1663" y="68593"/>
                  </a:lnTo>
                  <a:lnTo>
                    <a:pt x="0" y="83241"/>
                  </a:lnTo>
                  <a:lnTo>
                    <a:pt x="6278" y="115766"/>
                  </a:lnTo>
                  <a:lnTo>
                    <a:pt x="34222" y="161059"/>
                  </a:lnTo>
                  <a:lnTo>
                    <a:pt x="83085" y="215786"/>
                  </a:lnTo>
                  <a:lnTo>
                    <a:pt x="104143" y="237644"/>
                  </a:lnTo>
                  <a:lnTo>
                    <a:pt x="109453" y="250786"/>
                  </a:lnTo>
                  <a:lnTo>
                    <a:pt x="111292" y="281638"/>
                  </a:lnTo>
                  <a:lnTo>
                    <a:pt x="103555" y="292303"/>
                  </a:lnTo>
                  <a:lnTo>
                    <a:pt x="74646" y="304153"/>
                  </a:lnTo>
                  <a:lnTo>
                    <a:pt x="62367" y="301219"/>
                  </a:lnTo>
                  <a:lnTo>
                    <a:pt x="52657" y="293169"/>
                  </a:lnTo>
                  <a:lnTo>
                    <a:pt x="44660" y="281708"/>
                  </a:lnTo>
                  <a:lnTo>
                    <a:pt x="39838" y="252725"/>
                  </a:lnTo>
                  <a:lnTo>
                    <a:pt x="44296" y="219530"/>
                  </a:lnTo>
                  <a:lnTo>
                    <a:pt x="63937" y="166582"/>
                  </a:lnTo>
                  <a:lnTo>
                    <a:pt x="90576" y="115346"/>
                  </a:lnTo>
                  <a:lnTo>
                    <a:pt x="152407" y="52646"/>
                  </a:lnTo>
                  <a:lnTo>
                    <a:pt x="165779" y="394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349204" y="9643070"/>
              <a:ext cx="54846" cy="342782"/>
            </a:xfrm>
            <a:custGeom>
              <a:avLst/>
              <a:gdLst/>
              <a:ahLst/>
              <a:cxnLst/>
              <a:rect l="0" t="0" r="0" b="0"/>
              <a:pathLst>
                <a:path w="54846" h="342782">
                  <a:moveTo>
                    <a:pt x="54845" y="0"/>
                  </a:moveTo>
                  <a:lnTo>
                    <a:pt x="53322" y="54733"/>
                  </a:lnTo>
                  <a:lnTo>
                    <a:pt x="43898" y="115412"/>
                  </a:lnTo>
                  <a:lnTo>
                    <a:pt x="31458" y="171139"/>
                  </a:lnTo>
                  <a:lnTo>
                    <a:pt x="18123" y="218798"/>
                  </a:lnTo>
                  <a:lnTo>
                    <a:pt x="6047" y="270836"/>
                  </a:lnTo>
                  <a:lnTo>
                    <a:pt x="1195" y="326764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239515" y="9807605"/>
              <a:ext cx="246802" cy="27424"/>
            </a:xfrm>
            <a:custGeom>
              <a:avLst/>
              <a:gdLst/>
              <a:ahLst/>
              <a:cxnLst/>
              <a:rect l="0" t="0" r="0" b="0"/>
              <a:pathLst>
                <a:path w="246802" h="27424">
                  <a:moveTo>
                    <a:pt x="0" y="27423"/>
                  </a:moveTo>
                  <a:lnTo>
                    <a:pt x="54731" y="25899"/>
                  </a:lnTo>
                  <a:lnTo>
                    <a:pt x="115411" y="18000"/>
                  </a:lnTo>
                  <a:lnTo>
                    <a:pt x="172662" y="13458"/>
                  </a:lnTo>
                  <a:lnTo>
                    <a:pt x="230351" y="3110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511854" y="9725338"/>
              <a:ext cx="221265" cy="262674"/>
            </a:xfrm>
            <a:custGeom>
              <a:avLst/>
              <a:gdLst/>
              <a:ahLst/>
              <a:cxnLst/>
              <a:rect l="0" t="0" r="0" b="0"/>
              <a:pathLst>
                <a:path w="221265" h="262674">
                  <a:moveTo>
                    <a:pt x="138996" y="0"/>
                  </a:moveTo>
                  <a:lnTo>
                    <a:pt x="160833" y="14558"/>
                  </a:lnTo>
                  <a:lnTo>
                    <a:pt x="175616" y="37955"/>
                  </a:lnTo>
                  <a:lnTo>
                    <a:pt x="181691" y="52726"/>
                  </a:lnTo>
                  <a:lnTo>
                    <a:pt x="182962" y="109908"/>
                  </a:lnTo>
                  <a:lnTo>
                    <a:pt x="173690" y="160536"/>
                  </a:lnTo>
                  <a:lnTo>
                    <a:pt x="146737" y="204483"/>
                  </a:lnTo>
                  <a:lnTo>
                    <a:pt x="109805" y="239172"/>
                  </a:lnTo>
                  <a:lnTo>
                    <a:pt x="62637" y="261469"/>
                  </a:lnTo>
                  <a:lnTo>
                    <a:pt x="48480" y="262673"/>
                  </a:lnTo>
                  <a:lnTo>
                    <a:pt x="24625" y="255887"/>
                  </a:lnTo>
                  <a:lnTo>
                    <a:pt x="7928" y="238652"/>
                  </a:lnTo>
                  <a:lnTo>
                    <a:pt x="1343" y="227658"/>
                  </a:lnTo>
                  <a:lnTo>
                    <a:pt x="0" y="217281"/>
                  </a:lnTo>
                  <a:lnTo>
                    <a:pt x="6633" y="197625"/>
                  </a:lnTo>
                  <a:lnTo>
                    <a:pt x="27497" y="169430"/>
                  </a:lnTo>
                  <a:lnTo>
                    <a:pt x="52370" y="159093"/>
                  </a:lnTo>
                  <a:lnTo>
                    <a:pt x="83738" y="156022"/>
                  </a:lnTo>
                  <a:lnTo>
                    <a:pt x="117992" y="159735"/>
                  </a:lnTo>
                  <a:lnTo>
                    <a:pt x="145403" y="170526"/>
                  </a:lnTo>
                  <a:lnTo>
                    <a:pt x="156979" y="177670"/>
                  </a:lnTo>
                  <a:lnTo>
                    <a:pt x="173903" y="197794"/>
                  </a:lnTo>
                  <a:lnTo>
                    <a:pt x="221264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842807" y="9698814"/>
              <a:ext cx="220568" cy="396727"/>
            </a:xfrm>
            <a:custGeom>
              <a:avLst/>
              <a:gdLst/>
              <a:ahLst/>
              <a:cxnLst/>
              <a:rect l="0" t="0" r="0" b="0"/>
              <a:pathLst>
                <a:path w="220568" h="396727">
                  <a:moveTo>
                    <a:pt x="0" y="40235"/>
                  </a:moveTo>
                  <a:lnTo>
                    <a:pt x="34363" y="19866"/>
                  </a:lnTo>
                  <a:lnTo>
                    <a:pt x="81108" y="5930"/>
                  </a:lnTo>
                  <a:lnTo>
                    <a:pt x="135076" y="1124"/>
                  </a:lnTo>
                  <a:lnTo>
                    <a:pt x="176833" y="0"/>
                  </a:lnTo>
                  <a:lnTo>
                    <a:pt x="192538" y="5794"/>
                  </a:lnTo>
                  <a:lnTo>
                    <a:pt x="204532" y="15751"/>
                  </a:lnTo>
                  <a:lnTo>
                    <a:pt x="214052" y="28483"/>
                  </a:lnTo>
                  <a:lnTo>
                    <a:pt x="220567" y="67005"/>
                  </a:lnTo>
                  <a:lnTo>
                    <a:pt x="216860" y="111548"/>
                  </a:lnTo>
                  <a:lnTo>
                    <a:pt x="197643" y="169362"/>
                  </a:lnTo>
                  <a:lnTo>
                    <a:pt x="172652" y="217638"/>
                  </a:lnTo>
                  <a:lnTo>
                    <a:pt x="145950" y="269860"/>
                  </a:lnTo>
                  <a:lnTo>
                    <a:pt x="118740" y="320881"/>
                  </a:lnTo>
                  <a:lnTo>
                    <a:pt x="94428" y="356649"/>
                  </a:lnTo>
                  <a:lnTo>
                    <a:pt x="82267" y="3967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171876" y="9821316"/>
              <a:ext cx="205669" cy="13713"/>
            </a:xfrm>
            <a:custGeom>
              <a:avLst/>
              <a:gdLst/>
              <a:ahLst/>
              <a:cxnLst/>
              <a:rect l="0" t="0" r="0" b="0"/>
              <a:pathLst>
                <a:path w="205669" h="13713">
                  <a:moveTo>
                    <a:pt x="0" y="13712"/>
                  </a:moveTo>
                  <a:lnTo>
                    <a:pt x="59660" y="2859"/>
                  </a:lnTo>
                  <a:lnTo>
                    <a:pt x="111117" y="847"/>
                  </a:lnTo>
                  <a:lnTo>
                    <a:pt x="160894" y="25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213010" y="9903583"/>
              <a:ext cx="191958" cy="27424"/>
            </a:xfrm>
            <a:custGeom>
              <a:avLst/>
              <a:gdLst/>
              <a:ahLst/>
              <a:cxnLst/>
              <a:rect l="0" t="0" r="0" b="0"/>
              <a:pathLst>
                <a:path w="191958" h="27424">
                  <a:moveTo>
                    <a:pt x="0" y="27423"/>
                  </a:moveTo>
                  <a:lnTo>
                    <a:pt x="35886" y="18000"/>
                  </a:lnTo>
                  <a:lnTo>
                    <a:pt x="89007" y="13458"/>
                  </a:lnTo>
                  <a:lnTo>
                    <a:pt x="149446" y="3109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Freeform 75"/>
          <p:cNvSpPr/>
          <p:nvPr/>
        </p:nvSpPr>
        <p:spPr>
          <a:xfrm>
            <a:off x="8610634" y="9971704"/>
            <a:ext cx="15236" cy="436"/>
          </a:xfrm>
          <a:custGeom>
            <a:avLst/>
            <a:gdLst/>
            <a:ahLst/>
            <a:cxnLst/>
            <a:rect l="0" t="0" r="0" b="0"/>
            <a:pathLst>
              <a:path w="15236" h="436">
                <a:moveTo>
                  <a:pt x="15235" y="0"/>
                </a:moveTo>
                <a:lnTo>
                  <a:pt x="0" y="4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8571776" y="7579112"/>
            <a:ext cx="820398" cy="1131598"/>
            <a:chOff x="8571776" y="7579112"/>
            <a:chExt cx="820398" cy="1131598"/>
          </a:xfrm>
        </p:grpSpPr>
        <p:sp>
          <p:nvSpPr>
            <p:cNvPr id="77" name="Freeform 76"/>
            <p:cNvSpPr/>
            <p:nvPr/>
          </p:nvSpPr>
          <p:spPr>
            <a:xfrm>
              <a:off x="8571776" y="7579112"/>
              <a:ext cx="285661" cy="308926"/>
            </a:xfrm>
            <a:custGeom>
              <a:avLst/>
              <a:gdLst/>
              <a:ahLst/>
              <a:cxnLst/>
              <a:rect l="0" t="0" r="0" b="0"/>
              <a:pathLst>
                <a:path w="285661" h="308926">
                  <a:moveTo>
                    <a:pt x="93704" y="7278"/>
                  </a:moveTo>
                  <a:lnTo>
                    <a:pt x="115539" y="0"/>
                  </a:lnTo>
                  <a:lnTo>
                    <a:pt x="138448" y="489"/>
                  </a:lnTo>
                  <a:lnTo>
                    <a:pt x="150955" y="2752"/>
                  </a:lnTo>
                  <a:lnTo>
                    <a:pt x="172978" y="21517"/>
                  </a:lnTo>
                  <a:lnTo>
                    <a:pt x="191398" y="50170"/>
                  </a:lnTo>
                  <a:lnTo>
                    <a:pt x="204663" y="83217"/>
                  </a:lnTo>
                  <a:lnTo>
                    <a:pt x="207512" y="118218"/>
                  </a:lnTo>
                  <a:lnTo>
                    <a:pt x="202177" y="154087"/>
                  </a:lnTo>
                  <a:lnTo>
                    <a:pt x="189649" y="190342"/>
                  </a:lnTo>
                  <a:lnTo>
                    <a:pt x="150909" y="237733"/>
                  </a:lnTo>
                  <a:lnTo>
                    <a:pt x="108114" y="273443"/>
                  </a:lnTo>
                  <a:lnTo>
                    <a:pt x="76240" y="285537"/>
                  </a:lnTo>
                  <a:lnTo>
                    <a:pt x="59210" y="288763"/>
                  </a:lnTo>
                  <a:lnTo>
                    <a:pt x="28098" y="284221"/>
                  </a:lnTo>
                  <a:lnTo>
                    <a:pt x="13403" y="278745"/>
                  </a:lnTo>
                  <a:lnTo>
                    <a:pt x="5130" y="269000"/>
                  </a:lnTo>
                  <a:lnTo>
                    <a:pt x="1138" y="256409"/>
                  </a:lnTo>
                  <a:lnTo>
                    <a:pt x="0" y="241921"/>
                  </a:lnTo>
                  <a:lnTo>
                    <a:pt x="10923" y="213636"/>
                  </a:lnTo>
                  <a:lnTo>
                    <a:pt x="32537" y="187354"/>
                  </a:lnTo>
                  <a:lnTo>
                    <a:pt x="62456" y="165517"/>
                  </a:lnTo>
                  <a:lnTo>
                    <a:pt x="96065" y="153780"/>
                  </a:lnTo>
                  <a:lnTo>
                    <a:pt x="129793" y="150087"/>
                  </a:lnTo>
                  <a:lnTo>
                    <a:pt x="160017" y="153524"/>
                  </a:lnTo>
                  <a:lnTo>
                    <a:pt x="188685" y="168255"/>
                  </a:lnTo>
                  <a:lnTo>
                    <a:pt x="244330" y="207673"/>
                  </a:lnTo>
                  <a:lnTo>
                    <a:pt x="263737" y="230407"/>
                  </a:lnTo>
                  <a:lnTo>
                    <a:pt x="275917" y="255746"/>
                  </a:lnTo>
                  <a:lnTo>
                    <a:pt x="285660" y="30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939703" y="7600102"/>
              <a:ext cx="177507" cy="342781"/>
            </a:xfrm>
            <a:custGeom>
              <a:avLst/>
              <a:gdLst/>
              <a:ahLst/>
              <a:cxnLst/>
              <a:rect l="0" t="0" r="0" b="0"/>
              <a:pathLst>
                <a:path w="177507" h="342781">
                  <a:moveTo>
                    <a:pt x="0" y="0"/>
                  </a:moveTo>
                  <a:lnTo>
                    <a:pt x="55597" y="4063"/>
                  </a:lnTo>
                  <a:lnTo>
                    <a:pt x="109838" y="19083"/>
                  </a:lnTo>
                  <a:lnTo>
                    <a:pt x="143589" y="39509"/>
                  </a:lnTo>
                  <a:lnTo>
                    <a:pt x="159288" y="60216"/>
                  </a:lnTo>
                  <a:lnTo>
                    <a:pt x="169820" y="86178"/>
                  </a:lnTo>
                  <a:lnTo>
                    <a:pt x="175749" y="136578"/>
                  </a:lnTo>
                  <a:lnTo>
                    <a:pt x="177506" y="197554"/>
                  </a:lnTo>
                  <a:lnTo>
                    <a:pt x="176503" y="253368"/>
                  </a:lnTo>
                  <a:lnTo>
                    <a:pt x="163288" y="309883"/>
                  </a:lnTo>
                  <a:lnTo>
                    <a:pt x="150824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775169" y="8038860"/>
              <a:ext cx="27423" cy="219380"/>
            </a:xfrm>
            <a:custGeom>
              <a:avLst/>
              <a:gdLst/>
              <a:ahLst/>
              <a:cxnLst/>
              <a:rect l="0" t="0" r="0" b="0"/>
              <a:pathLst>
                <a:path w="27423" h="219380">
                  <a:moveTo>
                    <a:pt x="0" y="0"/>
                  </a:moveTo>
                  <a:lnTo>
                    <a:pt x="4063" y="55597"/>
                  </a:lnTo>
                  <a:lnTo>
                    <a:pt x="10852" y="104327"/>
                  </a:lnTo>
                  <a:lnTo>
                    <a:pt x="16926" y="158882"/>
                  </a:lnTo>
                  <a:lnTo>
                    <a:pt x="27422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8968439" y="8035249"/>
              <a:ext cx="149108" cy="228764"/>
            </a:xfrm>
            <a:custGeom>
              <a:avLst/>
              <a:gdLst/>
              <a:ahLst/>
              <a:cxnLst/>
              <a:rect l="0" t="0" r="0" b="0"/>
              <a:pathLst>
                <a:path w="149108" h="228764">
                  <a:moveTo>
                    <a:pt x="94665" y="17322"/>
                  </a:moveTo>
                  <a:lnTo>
                    <a:pt x="80108" y="2765"/>
                  </a:lnTo>
                  <a:lnTo>
                    <a:pt x="71250" y="0"/>
                  </a:lnTo>
                  <a:lnTo>
                    <a:pt x="36945" y="3387"/>
                  </a:lnTo>
                  <a:lnTo>
                    <a:pt x="11120" y="10113"/>
                  </a:lnTo>
                  <a:lnTo>
                    <a:pt x="3928" y="17087"/>
                  </a:lnTo>
                  <a:lnTo>
                    <a:pt x="658" y="26306"/>
                  </a:lnTo>
                  <a:lnTo>
                    <a:pt x="0" y="37023"/>
                  </a:lnTo>
                  <a:lnTo>
                    <a:pt x="7395" y="57056"/>
                  </a:lnTo>
                  <a:lnTo>
                    <a:pt x="23886" y="77639"/>
                  </a:lnTo>
                  <a:lnTo>
                    <a:pt x="84126" y="124030"/>
                  </a:lnTo>
                  <a:lnTo>
                    <a:pt x="115880" y="145492"/>
                  </a:lnTo>
                  <a:lnTo>
                    <a:pt x="140150" y="170265"/>
                  </a:lnTo>
                  <a:lnTo>
                    <a:pt x="146317" y="183270"/>
                  </a:lnTo>
                  <a:lnTo>
                    <a:pt x="149107" y="209907"/>
                  </a:lnTo>
                  <a:lnTo>
                    <a:pt x="143147" y="218839"/>
                  </a:lnTo>
                  <a:lnTo>
                    <a:pt x="133080" y="224793"/>
                  </a:lnTo>
                  <a:lnTo>
                    <a:pt x="120275" y="228763"/>
                  </a:lnTo>
                  <a:lnTo>
                    <a:pt x="110215" y="226839"/>
                  </a:lnTo>
                  <a:lnTo>
                    <a:pt x="101985" y="220986"/>
                  </a:lnTo>
                  <a:lnTo>
                    <a:pt x="94974" y="212513"/>
                  </a:lnTo>
                  <a:lnTo>
                    <a:pt x="87185" y="186849"/>
                  </a:lnTo>
                  <a:lnTo>
                    <a:pt x="82801" y="138140"/>
                  </a:lnTo>
                  <a:lnTo>
                    <a:pt x="85563" y="89176"/>
                  </a:lnTo>
                  <a:lnTo>
                    <a:pt x="100146" y="31684"/>
                  </a:lnTo>
                  <a:lnTo>
                    <a:pt x="108376" y="3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9012808" y="8300352"/>
              <a:ext cx="105142" cy="273246"/>
            </a:xfrm>
            <a:custGeom>
              <a:avLst/>
              <a:gdLst/>
              <a:ahLst/>
              <a:cxnLst/>
              <a:rect l="0" t="0" r="0" b="0"/>
              <a:pathLst>
                <a:path w="105142" h="273246">
                  <a:moveTo>
                    <a:pt x="105141" y="67577"/>
                  </a:moveTo>
                  <a:lnTo>
                    <a:pt x="78778" y="10325"/>
                  </a:lnTo>
                  <a:lnTo>
                    <a:pt x="67760" y="3510"/>
                  </a:lnTo>
                  <a:lnTo>
                    <a:pt x="39269" y="0"/>
                  </a:lnTo>
                  <a:lnTo>
                    <a:pt x="27710" y="4244"/>
                  </a:lnTo>
                  <a:lnTo>
                    <a:pt x="10804" y="21147"/>
                  </a:lnTo>
                  <a:lnTo>
                    <a:pt x="2274" y="47957"/>
                  </a:lnTo>
                  <a:lnTo>
                    <a:pt x="0" y="63637"/>
                  </a:lnTo>
                  <a:lnTo>
                    <a:pt x="5598" y="89186"/>
                  </a:lnTo>
                  <a:lnTo>
                    <a:pt x="11357" y="100265"/>
                  </a:lnTo>
                  <a:lnTo>
                    <a:pt x="19766" y="106126"/>
                  </a:lnTo>
                  <a:lnTo>
                    <a:pt x="29942" y="108511"/>
                  </a:lnTo>
                  <a:lnTo>
                    <a:pt x="41297" y="108578"/>
                  </a:lnTo>
                  <a:lnTo>
                    <a:pt x="51915" y="104052"/>
                  </a:lnTo>
                  <a:lnTo>
                    <a:pt x="71836" y="86835"/>
                  </a:lnTo>
                  <a:lnTo>
                    <a:pt x="79891" y="86510"/>
                  </a:lnTo>
                  <a:lnTo>
                    <a:pt x="86784" y="92386"/>
                  </a:lnTo>
                  <a:lnTo>
                    <a:pt x="92903" y="102398"/>
                  </a:lnTo>
                  <a:lnTo>
                    <a:pt x="101515" y="145604"/>
                  </a:lnTo>
                  <a:lnTo>
                    <a:pt x="96788" y="197001"/>
                  </a:lnTo>
                  <a:lnTo>
                    <a:pt x="102988" y="260045"/>
                  </a:lnTo>
                  <a:lnTo>
                    <a:pt x="105141" y="273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624346" y="8601019"/>
              <a:ext cx="767828" cy="109691"/>
            </a:xfrm>
            <a:custGeom>
              <a:avLst/>
              <a:gdLst/>
              <a:ahLst/>
              <a:cxnLst/>
              <a:rect l="0" t="0" r="0" b="0"/>
              <a:pathLst>
                <a:path w="767828" h="109691">
                  <a:moveTo>
                    <a:pt x="0" y="0"/>
                  </a:moveTo>
                  <a:lnTo>
                    <a:pt x="57252" y="30890"/>
                  </a:lnTo>
                  <a:lnTo>
                    <a:pt x="99587" y="40643"/>
                  </a:lnTo>
                  <a:lnTo>
                    <a:pt x="149380" y="50057"/>
                  </a:lnTo>
                  <a:lnTo>
                    <a:pt x="211673" y="62398"/>
                  </a:lnTo>
                  <a:lnTo>
                    <a:pt x="268724" y="66731"/>
                  </a:lnTo>
                  <a:lnTo>
                    <a:pt x="325746" y="68015"/>
                  </a:lnTo>
                  <a:lnTo>
                    <a:pt x="388684" y="69919"/>
                  </a:lnTo>
                  <a:lnTo>
                    <a:pt x="446604" y="77931"/>
                  </a:lnTo>
                  <a:lnTo>
                    <a:pt x="503884" y="80982"/>
                  </a:lnTo>
                  <a:lnTo>
                    <a:pt x="565374" y="83410"/>
                  </a:lnTo>
                  <a:lnTo>
                    <a:pt x="618464" y="91578"/>
                  </a:lnTo>
                  <a:lnTo>
                    <a:pt x="664881" y="94022"/>
                  </a:lnTo>
                  <a:lnTo>
                    <a:pt x="727845" y="95399"/>
                  </a:lnTo>
                  <a:lnTo>
                    <a:pt x="750057" y="99783"/>
                  </a:lnTo>
                  <a:lnTo>
                    <a:pt x="767827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8734035" y="8692645"/>
            <a:ext cx="603295" cy="360845"/>
            <a:chOff x="8734035" y="8692645"/>
            <a:chExt cx="603295" cy="360845"/>
          </a:xfrm>
        </p:grpSpPr>
        <p:sp>
          <p:nvSpPr>
            <p:cNvPr id="84" name="Freeform 83"/>
            <p:cNvSpPr/>
            <p:nvPr/>
          </p:nvSpPr>
          <p:spPr>
            <a:xfrm>
              <a:off x="9112576" y="8765553"/>
              <a:ext cx="169908" cy="96168"/>
            </a:xfrm>
            <a:custGeom>
              <a:avLst/>
              <a:gdLst/>
              <a:ahLst/>
              <a:cxnLst/>
              <a:rect l="0" t="0" r="0" b="0"/>
              <a:pathLst>
                <a:path w="169908" h="96168">
                  <a:moveTo>
                    <a:pt x="19084" y="0"/>
                  </a:moveTo>
                  <a:lnTo>
                    <a:pt x="0" y="57253"/>
                  </a:lnTo>
                  <a:lnTo>
                    <a:pt x="268" y="68638"/>
                  </a:lnTo>
                  <a:lnTo>
                    <a:pt x="8691" y="89413"/>
                  </a:lnTo>
                  <a:lnTo>
                    <a:pt x="18249" y="94649"/>
                  </a:lnTo>
                  <a:lnTo>
                    <a:pt x="77375" y="96167"/>
                  </a:lnTo>
                  <a:lnTo>
                    <a:pt x="140457" y="88738"/>
                  </a:lnTo>
                  <a:lnTo>
                    <a:pt x="169907" y="82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9241350" y="8710709"/>
              <a:ext cx="95980" cy="342781"/>
            </a:xfrm>
            <a:custGeom>
              <a:avLst/>
              <a:gdLst/>
              <a:ahLst/>
              <a:cxnLst/>
              <a:rect l="0" t="0" r="0" b="0"/>
              <a:pathLst>
                <a:path w="95980" h="342781">
                  <a:moveTo>
                    <a:pt x="95979" y="0"/>
                  </a:moveTo>
                  <a:lnTo>
                    <a:pt x="81063" y="52870"/>
                  </a:lnTo>
                  <a:lnTo>
                    <a:pt x="68200" y="105041"/>
                  </a:lnTo>
                  <a:lnTo>
                    <a:pt x="50204" y="163616"/>
                  </a:lnTo>
                  <a:lnTo>
                    <a:pt x="36543" y="219953"/>
                  </a:lnTo>
                  <a:lnTo>
                    <a:pt x="22846" y="277610"/>
                  </a:lnTo>
                  <a:lnTo>
                    <a:pt x="13708" y="306706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8734035" y="8692645"/>
              <a:ext cx="283594" cy="345808"/>
            </a:xfrm>
            <a:custGeom>
              <a:avLst/>
              <a:gdLst/>
              <a:ahLst/>
              <a:cxnLst/>
              <a:rect l="0" t="0" r="0" b="0"/>
              <a:pathLst>
                <a:path w="283594" h="345808">
                  <a:moveTo>
                    <a:pt x="233091" y="45487"/>
                  </a:moveTo>
                  <a:lnTo>
                    <a:pt x="209674" y="25117"/>
                  </a:lnTo>
                  <a:lnTo>
                    <a:pt x="149545" y="109"/>
                  </a:lnTo>
                  <a:lnTo>
                    <a:pt x="137784" y="0"/>
                  </a:lnTo>
                  <a:lnTo>
                    <a:pt x="116591" y="8005"/>
                  </a:lnTo>
                  <a:lnTo>
                    <a:pt x="87528" y="29641"/>
                  </a:lnTo>
                  <a:lnTo>
                    <a:pt x="76988" y="58757"/>
                  </a:lnTo>
                  <a:lnTo>
                    <a:pt x="71055" y="113912"/>
                  </a:lnTo>
                  <a:lnTo>
                    <a:pt x="70221" y="132237"/>
                  </a:lnTo>
                  <a:lnTo>
                    <a:pt x="74237" y="141406"/>
                  </a:lnTo>
                  <a:lnTo>
                    <a:pt x="81484" y="144473"/>
                  </a:lnTo>
                  <a:lnTo>
                    <a:pt x="90886" y="143470"/>
                  </a:lnTo>
                  <a:lnTo>
                    <a:pt x="109458" y="134230"/>
                  </a:lnTo>
                  <a:lnTo>
                    <a:pt x="118676" y="127501"/>
                  </a:lnTo>
                  <a:lnTo>
                    <a:pt x="145169" y="120023"/>
                  </a:lnTo>
                  <a:lnTo>
                    <a:pt x="160765" y="118030"/>
                  </a:lnTo>
                  <a:lnTo>
                    <a:pt x="190282" y="128003"/>
                  </a:lnTo>
                  <a:lnTo>
                    <a:pt x="246471" y="171644"/>
                  </a:lnTo>
                  <a:lnTo>
                    <a:pt x="273280" y="210838"/>
                  </a:lnTo>
                  <a:lnTo>
                    <a:pt x="283593" y="258675"/>
                  </a:lnTo>
                  <a:lnTo>
                    <a:pt x="277880" y="289537"/>
                  </a:lnTo>
                  <a:lnTo>
                    <a:pt x="272091" y="304165"/>
                  </a:lnTo>
                  <a:lnTo>
                    <a:pt x="262138" y="315441"/>
                  </a:lnTo>
                  <a:lnTo>
                    <a:pt x="234828" y="332031"/>
                  </a:lnTo>
                  <a:lnTo>
                    <a:pt x="185193" y="342658"/>
                  </a:lnTo>
                  <a:lnTo>
                    <a:pt x="124613" y="345807"/>
                  </a:lnTo>
                  <a:lnTo>
                    <a:pt x="65699" y="339461"/>
                  </a:lnTo>
                  <a:lnTo>
                    <a:pt x="36310" y="336105"/>
                  </a:lnTo>
                  <a:lnTo>
                    <a:pt x="0" y="3334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Freeform 87"/>
          <p:cNvSpPr/>
          <p:nvPr/>
        </p:nvSpPr>
        <p:spPr>
          <a:xfrm>
            <a:off x="8350121" y="7496845"/>
            <a:ext cx="178247" cy="145435"/>
          </a:xfrm>
          <a:custGeom>
            <a:avLst/>
            <a:gdLst/>
            <a:ahLst/>
            <a:cxnLst/>
            <a:rect l="0" t="0" r="0" b="0"/>
            <a:pathLst>
              <a:path w="178247" h="145435">
                <a:moveTo>
                  <a:pt x="0" y="7278"/>
                </a:moveTo>
                <a:lnTo>
                  <a:pt x="21837" y="0"/>
                </a:lnTo>
                <a:lnTo>
                  <a:pt x="44745" y="4551"/>
                </a:lnTo>
                <a:lnTo>
                  <a:pt x="68638" y="18254"/>
                </a:lnTo>
                <a:lnTo>
                  <a:pt x="97696" y="51664"/>
                </a:lnTo>
                <a:lnTo>
                  <a:pt x="110962" y="77280"/>
                </a:lnTo>
                <a:lnTo>
                  <a:pt x="112061" y="90509"/>
                </a:lnTo>
                <a:lnTo>
                  <a:pt x="105157" y="117396"/>
                </a:lnTo>
                <a:lnTo>
                  <a:pt x="87871" y="136455"/>
                </a:lnTo>
                <a:lnTo>
                  <a:pt x="76862" y="143671"/>
                </a:lnTo>
                <a:lnTo>
                  <a:pt x="64953" y="145434"/>
                </a:lnTo>
                <a:lnTo>
                  <a:pt x="39533" y="139269"/>
                </a:lnTo>
                <a:lnTo>
                  <a:pt x="32450" y="130311"/>
                </a:lnTo>
                <a:lnTo>
                  <a:pt x="28641" y="104109"/>
                </a:lnTo>
                <a:lnTo>
                  <a:pt x="34328" y="93161"/>
                </a:lnTo>
                <a:lnTo>
                  <a:pt x="56899" y="76933"/>
                </a:lnTo>
                <a:lnTo>
                  <a:pt x="83181" y="72767"/>
                </a:lnTo>
                <a:lnTo>
                  <a:pt x="144572" y="82507"/>
                </a:lnTo>
                <a:lnTo>
                  <a:pt x="155796" y="89424"/>
                </a:lnTo>
                <a:lnTo>
                  <a:pt x="163280" y="98605"/>
                </a:lnTo>
                <a:lnTo>
                  <a:pt x="178246" y="130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0153073" y="9692560"/>
            <a:ext cx="6928" cy="5356"/>
          </a:xfrm>
          <a:custGeom>
            <a:avLst/>
            <a:gdLst/>
            <a:ahLst/>
            <a:cxnLst/>
            <a:rect l="0" t="0" r="0" b="0"/>
            <a:pathLst>
              <a:path w="6928" h="5356">
                <a:moveTo>
                  <a:pt x="0" y="0"/>
                </a:moveTo>
                <a:lnTo>
                  <a:pt x="6927" y="535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8638057" y="9460454"/>
            <a:ext cx="1343698" cy="534738"/>
            <a:chOff x="8638057" y="9460454"/>
            <a:chExt cx="1343698" cy="534738"/>
          </a:xfrm>
        </p:grpSpPr>
        <p:sp>
          <p:nvSpPr>
            <p:cNvPr id="90" name="Freeform 89"/>
            <p:cNvSpPr/>
            <p:nvPr/>
          </p:nvSpPr>
          <p:spPr>
            <a:xfrm>
              <a:off x="8638057" y="9525176"/>
              <a:ext cx="291973" cy="423481"/>
            </a:xfrm>
            <a:custGeom>
              <a:avLst/>
              <a:gdLst/>
              <a:ahLst/>
              <a:cxnLst/>
              <a:rect l="0" t="0" r="0" b="0"/>
              <a:pathLst>
                <a:path w="291973" h="423481">
                  <a:moveTo>
                    <a:pt x="191957" y="31257"/>
                  </a:moveTo>
                  <a:lnTo>
                    <a:pt x="177399" y="16700"/>
                  </a:lnTo>
                  <a:lnTo>
                    <a:pt x="139231" y="367"/>
                  </a:lnTo>
                  <a:lnTo>
                    <a:pt x="126337" y="0"/>
                  </a:lnTo>
                  <a:lnTo>
                    <a:pt x="103885" y="7716"/>
                  </a:lnTo>
                  <a:lnTo>
                    <a:pt x="74115" y="36470"/>
                  </a:lnTo>
                  <a:lnTo>
                    <a:pt x="38282" y="96554"/>
                  </a:lnTo>
                  <a:lnTo>
                    <a:pt x="21669" y="141504"/>
                  </a:lnTo>
                  <a:lnTo>
                    <a:pt x="17248" y="175219"/>
                  </a:lnTo>
                  <a:lnTo>
                    <a:pt x="19116" y="183600"/>
                  </a:lnTo>
                  <a:lnTo>
                    <a:pt x="23408" y="186141"/>
                  </a:lnTo>
                  <a:lnTo>
                    <a:pt x="29316" y="184787"/>
                  </a:lnTo>
                  <a:lnTo>
                    <a:pt x="85543" y="151428"/>
                  </a:lnTo>
                  <a:lnTo>
                    <a:pt x="146208" y="144052"/>
                  </a:lnTo>
                  <a:lnTo>
                    <a:pt x="179749" y="150452"/>
                  </a:lnTo>
                  <a:lnTo>
                    <a:pt x="206336" y="164976"/>
                  </a:lnTo>
                  <a:lnTo>
                    <a:pt x="267034" y="217294"/>
                  </a:lnTo>
                  <a:lnTo>
                    <a:pt x="289021" y="252944"/>
                  </a:lnTo>
                  <a:lnTo>
                    <a:pt x="291972" y="279084"/>
                  </a:lnTo>
                  <a:lnTo>
                    <a:pt x="281454" y="340385"/>
                  </a:lnTo>
                  <a:lnTo>
                    <a:pt x="265249" y="367205"/>
                  </a:lnTo>
                  <a:lnTo>
                    <a:pt x="226369" y="399435"/>
                  </a:lnTo>
                  <a:lnTo>
                    <a:pt x="193540" y="415794"/>
                  </a:lnTo>
                  <a:lnTo>
                    <a:pt x="142320" y="423480"/>
                  </a:lnTo>
                  <a:lnTo>
                    <a:pt x="112004" y="419880"/>
                  </a:lnTo>
                  <a:lnTo>
                    <a:pt x="69242" y="402009"/>
                  </a:lnTo>
                  <a:lnTo>
                    <a:pt x="34904" y="370137"/>
                  </a:lnTo>
                  <a:lnTo>
                    <a:pt x="0" y="3191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883124" y="9597566"/>
              <a:ext cx="248537" cy="205669"/>
            </a:xfrm>
            <a:custGeom>
              <a:avLst/>
              <a:gdLst/>
              <a:ahLst/>
              <a:cxnLst/>
              <a:rect l="0" t="0" r="0" b="0"/>
              <a:pathLst>
                <a:path w="248537" h="205669">
                  <a:moveTo>
                    <a:pt x="70291" y="0"/>
                  </a:moveTo>
                  <a:lnTo>
                    <a:pt x="67244" y="43786"/>
                  </a:lnTo>
                  <a:lnTo>
                    <a:pt x="48398" y="93549"/>
                  </a:lnTo>
                  <a:lnTo>
                    <a:pt x="23517" y="145364"/>
                  </a:lnTo>
                  <a:lnTo>
                    <a:pt x="1418" y="181198"/>
                  </a:lnTo>
                  <a:lnTo>
                    <a:pt x="0" y="180215"/>
                  </a:lnTo>
                  <a:lnTo>
                    <a:pt x="579" y="174988"/>
                  </a:lnTo>
                  <a:lnTo>
                    <a:pt x="5534" y="169980"/>
                  </a:lnTo>
                  <a:lnTo>
                    <a:pt x="23228" y="160353"/>
                  </a:lnTo>
                  <a:lnTo>
                    <a:pt x="50390" y="159121"/>
                  </a:lnTo>
                  <a:lnTo>
                    <a:pt x="110201" y="170745"/>
                  </a:lnTo>
                  <a:lnTo>
                    <a:pt x="166028" y="187711"/>
                  </a:lnTo>
                  <a:lnTo>
                    <a:pt x="217003" y="201670"/>
                  </a:lnTo>
                  <a:lnTo>
                    <a:pt x="248536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104238" y="9501588"/>
              <a:ext cx="68557" cy="479894"/>
            </a:xfrm>
            <a:custGeom>
              <a:avLst/>
              <a:gdLst/>
              <a:ahLst/>
              <a:cxnLst/>
              <a:rect l="0" t="0" r="0" b="0"/>
              <a:pathLst>
                <a:path w="68557" h="479894">
                  <a:moveTo>
                    <a:pt x="68556" y="0"/>
                  </a:moveTo>
                  <a:lnTo>
                    <a:pt x="59133" y="45309"/>
                  </a:lnTo>
                  <a:lnTo>
                    <a:pt x="56115" y="104495"/>
                  </a:lnTo>
                  <a:lnTo>
                    <a:pt x="55409" y="148007"/>
                  </a:lnTo>
                  <a:lnTo>
                    <a:pt x="55095" y="192737"/>
                  </a:lnTo>
                  <a:lnTo>
                    <a:pt x="53432" y="238007"/>
                  </a:lnTo>
                  <a:lnTo>
                    <a:pt x="47616" y="283519"/>
                  </a:lnTo>
                  <a:lnTo>
                    <a:pt x="39951" y="329138"/>
                  </a:lnTo>
                  <a:lnTo>
                    <a:pt x="31467" y="373280"/>
                  </a:lnTo>
                  <a:lnTo>
                    <a:pt x="18126" y="429345"/>
                  </a:lnTo>
                  <a:lnTo>
                    <a:pt x="0" y="4798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222145" y="9726244"/>
              <a:ext cx="211162" cy="261481"/>
            </a:xfrm>
            <a:custGeom>
              <a:avLst/>
              <a:gdLst/>
              <a:ahLst/>
              <a:cxnLst/>
              <a:rect l="0" t="0" r="0" b="0"/>
              <a:pathLst>
                <a:path w="211162" h="261481">
                  <a:moveTo>
                    <a:pt x="211161" y="76990"/>
                  </a:moveTo>
                  <a:lnTo>
                    <a:pt x="155604" y="21432"/>
                  </a:lnTo>
                  <a:lnTo>
                    <a:pt x="146700" y="12530"/>
                  </a:lnTo>
                  <a:lnTo>
                    <a:pt x="120558" y="2637"/>
                  </a:lnTo>
                  <a:lnTo>
                    <a:pt x="105055" y="0"/>
                  </a:lnTo>
                  <a:lnTo>
                    <a:pt x="91673" y="2811"/>
                  </a:lnTo>
                  <a:lnTo>
                    <a:pt x="58282" y="27082"/>
                  </a:lnTo>
                  <a:lnTo>
                    <a:pt x="30614" y="55771"/>
                  </a:lnTo>
                  <a:lnTo>
                    <a:pt x="12091" y="95587"/>
                  </a:lnTo>
                  <a:lnTo>
                    <a:pt x="0" y="154273"/>
                  </a:lnTo>
                  <a:lnTo>
                    <a:pt x="6236" y="215334"/>
                  </a:lnTo>
                  <a:lnTo>
                    <a:pt x="19027" y="243088"/>
                  </a:lnTo>
                  <a:lnTo>
                    <a:pt x="29750" y="251708"/>
                  </a:lnTo>
                  <a:lnTo>
                    <a:pt x="57916" y="261286"/>
                  </a:lnTo>
                  <a:lnTo>
                    <a:pt x="82621" y="261480"/>
                  </a:lnTo>
                  <a:lnTo>
                    <a:pt x="115184" y="2552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462488" y="9776808"/>
              <a:ext cx="231332" cy="218384"/>
            </a:xfrm>
            <a:custGeom>
              <a:avLst/>
              <a:gdLst/>
              <a:ahLst/>
              <a:cxnLst/>
              <a:rect l="0" t="0" r="0" b="0"/>
              <a:pathLst>
                <a:path w="231332" h="218384">
                  <a:moveTo>
                    <a:pt x="39375" y="26426"/>
                  </a:moveTo>
                  <a:lnTo>
                    <a:pt x="24459" y="75233"/>
                  </a:lnTo>
                  <a:lnTo>
                    <a:pt x="11596" y="124679"/>
                  </a:lnTo>
                  <a:lnTo>
                    <a:pt x="2198" y="177924"/>
                  </a:lnTo>
                  <a:lnTo>
                    <a:pt x="0" y="200401"/>
                  </a:lnTo>
                  <a:lnTo>
                    <a:pt x="286" y="170229"/>
                  </a:lnTo>
                  <a:lnTo>
                    <a:pt x="9342" y="114569"/>
                  </a:lnTo>
                  <a:lnTo>
                    <a:pt x="23197" y="60330"/>
                  </a:lnTo>
                  <a:lnTo>
                    <a:pt x="37770" y="29307"/>
                  </a:lnTo>
                  <a:lnTo>
                    <a:pt x="48969" y="19206"/>
                  </a:lnTo>
                  <a:lnTo>
                    <a:pt x="77663" y="7983"/>
                  </a:lnTo>
                  <a:lnTo>
                    <a:pt x="90799" y="9561"/>
                  </a:lnTo>
                  <a:lnTo>
                    <a:pt x="113520" y="23501"/>
                  </a:lnTo>
                  <a:lnTo>
                    <a:pt x="129712" y="48994"/>
                  </a:lnTo>
                  <a:lnTo>
                    <a:pt x="136163" y="64323"/>
                  </a:lnTo>
                  <a:lnTo>
                    <a:pt x="137962" y="122292"/>
                  </a:lnTo>
                  <a:lnTo>
                    <a:pt x="128847" y="173154"/>
                  </a:lnTo>
                  <a:lnTo>
                    <a:pt x="126445" y="177567"/>
                  </a:lnTo>
                  <a:lnTo>
                    <a:pt x="124844" y="174414"/>
                  </a:lnTo>
                  <a:lnTo>
                    <a:pt x="122274" y="125569"/>
                  </a:lnTo>
                  <a:lnTo>
                    <a:pt x="129108" y="74930"/>
                  </a:lnTo>
                  <a:lnTo>
                    <a:pt x="148060" y="28611"/>
                  </a:lnTo>
                  <a:lnTo>
                    <a:pt x="168423" y="8100"/>
                  </a:lnTo>
                  <a:lnTo>
                    <a:pt x="180252" y="498"/>
                  </a:lnTo>
                  <a:lnTo>
                    <a:pt x="189661" y="0"/>
                  </a:lnTo>
                  <a:lnTo>
                    <a:pt x="197457" y="4238"/>
                  </a:lnTo>
                  <a:lnTo>
                    <a:pt x="204179" y="11634"/>
                  </a:lnTo>
                  <a:lnTo>
                    <a:pt x="220916" y="51159"/>
                  </a:lnTo>
                  <a:lnTo>
                    <a:pt x="228245" y="101464"/>
                  </a:lnTo>
                  <a:lnTo>
                    <a:pt x="230416" y="162243"/>
                  </a:lnTo>
                  <a:lnTo>
                    <a:pt x="231331" y="2183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759174" y="9460454"/>
              <a:ext cx="222581" cy="305306"/>
            </a:xfrm>
            <a:custGeom>
              <a:avLst/>
              <a:gdLst/>
              <a:ahLst/>
              <a:cxnLst/>
              <a:rect l="0" t="0" r="0" b="0"/>
              <a:pathLst>
                <a:path w="222581" h="305306">
                  <a:moveTo>
                    <a:pt x="85469" y="0"/>
                  </a:moveTo>
                  <a:lnTo>
                    <a:pt x="114584" y="7279"/>
                  </a:lnTo>
                  <a:lnTo>
                    <a:pt x="137003" y="23040"/>
                  </a:lnTo>
                  <a:lnTo>
                    <a:pt x="155601" y="45280"/>
                  </a:lnTo>
                  <a:lnTo>
                    <a:pt x="168944" y="70399"/>
                  </a:lnTo>
                  <a:lnTo>
                    <a:pt x="177743" y="124793"/>
                  </a:lnTo>
                  <a:lnTo>
                    <a:pt x="173070" y="181875"/>
                  </a:lnTo>
                  <a:lnTo>
                    <a:pt x="147480" y="237383"/>
                  </a:lnTo>
                  <a:lnTo>
                    <a:pt x="110952" y="277866"/>
                  </a:lnTo>
                  <a:lnTo>
                    <a:pt x="71183" y="301880"/>
                  </a:lnTo>
                  <a:lnTo>
                    <a:pt x="44080" y="305305"/>
                  </a:lnTo>
                  <a:lnTo>
                    <a:pt x="30453" y="304086"/>
                  </a:lnTo>
                  <a:lnTo>
                    <a:pt x="19846" y="298702"/>
                  </a:lnTo>
                  <a:lnTo>
                    <a:pt x="3997" y="280533"/>
                  </a:lnTo>
                  <a:lnTo>
                    <a:pt x="0" y="249098"/>
                  </a:lnTo>
                  <a:lnTo>
                    <a:pt x="1067" y="230051"/>
                  </a:lnTo>
                  <a:lnTo>
                    <a:pt x="14440" y="196701"/>
                  </a:lnTo>
                  <a:lnTo>
                    <a:pt x="24406" y="181408"/>
                  </a:lnTo>
                  <a:lnTo>
                    <a:pt x="38666" y="171213"/>
                  </a:lnTo>
                  <a:lnTo>
                    <a:pt x="74823" y="159886"/>
                  </a:lnTo>
                  <a:lnTo>
                    <a:pt x="123448" y="160787"/>
                  </a:lnTo>
                  <a:lnTo>
                    <a:pt x="148560" y="175057"/>
                  </a:lnTo>
                  <a:lnTo>
                    <a:pt x="197486" y="225054"/>
                  </a:lnTo>
                  <a:lnTo>
                    <a:pt x="222580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455223" y="10790441"/>
            <a:ext cx="1689426" cy="444133"/>
            <a:chOff x="3455223" y="10790441"/>
            <a:chExt cx="1689426" cy="444133"/>
          </a:xfrm>
        </p:grpSpPr>
        <p:sp>
          <p:nvSpPr>
            <p:cNvPr id="97" name="Freeform 96"/>
            <p:cNvSpPr/>
            <p:nvPr/>
          </p:nvSpPr>
          <p:spPr>
            <a:xfrm>
              <a:off x="3455223" y="10872708"/>
              <a:ext cx="236714" cy="361866"/>
            </a:xfrm>
            <a:custGeom>
              <a:avLst/>
              <a:gdLst/>
              <a:ahLst/>
              <a:cxnLst/>
              <a:rect l="0" t="0" r="0" b="0"/>
              <a:pathLst>
                <a:path w="236714" h="361866">
                  <a:moveTo>
                    <a:pt x="82267" y="0"/>
                  </a:moveTo>
                  <a:lnTo>
                    <a:pt x="133952" y="3048"/>
                  </a:lnTo>
                  <a:lnTo>
                    <a:pt x="163130" y="14558"/>
                  </a:lnTo>
                  <a:lnTo>
                    <a:pt x="183208" y="33892"/>
                  </a:lnTo>
                  <a:lnTo>
                    <a:pt x="190694" y="45446"/>
                  </a:lnTo>
                  <a:lnTo>
                    <a:pt x="194950" y="70473"/>
                  </a:lnTo>
                  <a:lnTo>
                    <a:pt x="190240" y="96831"/>
                  </a:lnTo>
                  <a:lnTo>
                    <a:pt x="177991" y="123780"/>
                  </a:lnTo>
                  <a:lnTo>
                    <a:pt x="146685" y="157368"/>
                  </a:lnTo>
                  <a:lnTo>
                    <a:pt x="108463" y="179338"/>
                  </a:lnTo>
                  <a:lnTo>
                    <a:pt x="101254" y="177451"/>
                  </a:lnTo>
                  <a:lnTo>
                    <a:pt x="97973" y="170099"/>
                  </a:lnTo>
                  <a:lnTo>
                    <a:pt x="97307" y="159103"/>
                  </a:lnTo>
                  <a:lnTo>
                    <a:pt x="101435" y="150249"/>
                  </a:lnTo>
                  <a:lnTo>
                    <a:pt x="118208" y="136349"/>
                  </a:lnTo>
                  <a:lnTo>
                    <a:pt x="167905" y="127238"/>
                  </a:lnTo>
                  <a:lnTo>
                    <a:pt x="197009" y="133231"/>
                  </a:lnTo>
                  <a:lnTo>
                    <a:pt x="209037" y="139095"/>
                  </a:lnTo>
                  <a:lnTo>
                    <a:pt x="226462" y="161861"/>
                  </a:lnTo>
                  <a:lnTo>
                    <a:pt x="233242" y="176463"/>
                  </a:lnTo>
                  <a:lnTo>
                    <a:pt x="236713" y="204876"/>
                  </a:lnTo>
                  <a:lnTo>
                    <a:pt x="231653" y="232738"/>
                  </a:lnTo>
                  <a:lnTo>
                    <a:pt x="210151" y="274120"/>
                  </a:lnTo>
                  <a:lnTo>
                    <a:pt x="175511" y="312280"/>
                  </a:lnTo>
                  <a:lnTo>
                    <a:pt x="122861" y="340366"/>
                  </a:lnTo>
                  <a:lnTo>
                    <a:pt x="68449" y="360585"/>
                  </a:lnTo>
                  <a:lnTo>
                    <a:pt x="41086" y="361865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811714" y="11064665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889000" y="10855530"/>
              <a:ext cx="280623" cy="332537"/>
            </a:xfrm>
            <a:custGeom>
              <a:avLst/>
              <a:gdLst/>
              <a:ahLst/>
              <a:cxnLst/>
              <a:rect l="0" t="0" r="0" b="0"/>
              <a:pathLst>
                <a:path w="280623" h="332537">
                  <a:moveTo>
                    <a:pt x="251783" y="30889"/>
                  </a:moveTo>
                  <a:lnTo>
                    <a:pt x="228367" y="10520"/>
                  </a:lnTo>
                  <a:lnTo>
                    <a:pt x="206336" y="0"/>
                  </a:lnTo>
                  <a:lnTo>
                    <a:pt x="177247" y="2434"/>
                  </a:lnTo>
                  <a:lnTo>
                    <a:pt x="116198" y="21545"/>
                  </a:lnTo>
                  <a:lnTo>
                    <a:pt x="66711" y="49957"/>
                  </a:lnTo>
                  <a:lnTo>
                    <a:pt x="20733" y="87321"/>
                  </a:lnTo>
                  <a:lnTo>
                    <a:pt x="4365" y="117925"/>
                  </a:lnTo>
                  <a:lnTo>
                    <a:pt x="0" y="134618"/>
                  </a:lnTo>
                  <a:lnTo>
                    <a:pt x="1661" y="147269"/>
                  </a:lnTo>
                  <a:lnTo>
                    <a:pt x="7338" y="157227"/>
                  </a:lnTo>
                  <a:lnTo>
                    <a:pt x="15693" y="165389"/>
                  </a:lnTo>
                  <a:lnTo>
                    <a:pt x="41227" y="174458"/>
                  </a:lnTo>
                  <a:lnTo>
                    <a:pt x="56567" y="176876"/>
                  </a:lnTo>
                  <a:lnTo>
                    <a:pt x="85800" y="171438"/>
                  </a:lnTo>
                  <a:lnTo>
                    <a:pt x="141807" y="143120"/>
                  </a:lnTo>
                  <a:lnTo>
                    <a:pt x="195358" y="108185"/>
                  </a:lnTo>
                  <a:lnTo>
                    <a:pt x="255813" y="53706"/>
                  </a:lnTo>
                  <a:lnTo>
                    <a:pt x="274395" y="35444"/>
                  </a:lnTo>
                  <a:lnTo>
                    <a:pt x="279045" y="35449"/>
                  </a:lnTo>
                  <a:lnTo>
                    <a:pt x="280622" y="41547"/>
                  </a:lnTo>
                  <a:lnTo>
                    <a:pt x="272206" y="95119"/>
                  </a:lnTo>
                  <a:lnTo>
                    <a:pt x="260204" y="146576"/>
                  </a:lnTo>
                  <a:lnTo>
                    <a:pt x="246999" y="200417"/>
                  </a:lnTo>
                  <a:lnTo>
                    <a:pt x="226160" y="254964"/>
                  </a:lnTo>
                  <a:lnTo>
                    <a:pt x="204290" y="312474"/>
                  </a:lnTo>
                  <a:lnTo>
                    <a:pt x="196938" y="3325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277895" y="10941264"/>
              <a:ext cx="205669" cy="41135"/>
            </a:xfrm>
            <a:custGeom>
              <a:avLst/>
              <a:gdLst/>
              <a:ahLst/>
              <a:cxnLst/>
              <a:rect l="0" t="0" r="0" b="0"/>
              <a:pathLst>
                <a:path w="205669" h="41135">
                  <a:moveTo>
                    <a:pt x="0" y="41134"/>
                  </a:moveTo>
                  <a:lnTo>
                    <a:pt x="14557" y="26577"/>
                  </a:lnTo>
                  <a:lnTo>
                    <a:pt x="60004" y="10244"/>
                  </a:lnTo>
                  <a:lnTo>
                    <a:pt x="114435" y="3035"/>
                  </a:lnTo>
                  <a:lnTo>
                    <a:pt x="169156" y="899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277895" y="11023532"/>
              <a:ext cx="178246" cy="27423"/>
            </a:xfrm>
            <a:custGeom>
              <a:avLst/>
              <a:gdLst/>
              <a:ahLst/>
              <a:cxnLst/>
              <a:rect l="0" t="0" r="0" b="0"/>
              <a:pathLst>
                <a:path w="178246" h="27423">
                  <a:moveTo>
                    <a:pt x="0" y="27422"/>
                  </a:moveTo>
                  <a:lnTo>
                    <a:pt x="59660" y="23360"/>
                  </a:lnTo>
                  <a:lnTo>
                    <a:pt x="111116" y="12507"/>
                  </a:lnTo>
                  <a:lnTo>
                    <a:pt x="152769" y="3705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593718" y="10790441"/>
              <a:ext cx="250429" cy="342781"/>
            </a:xfrm>
            <a:custGeom>
              <a:avLst/>
              <a:gdLst/>
              <a:ahLst/>
              <a:cxnLst/>
              <a:rect l="0" t="0" r="0" b="0"/>
              <a:pathLst>
                <a:path w="250429" h="342781">
                  <a:moveTo>
                    <a:pt x="164069" y="0"/>
                  </a:moveTo>
                  <a:lnTo>
                    <a:pt x="193184" y="0"/>
                  </a:lnTo>
                  <a:lnTo>
                    <a:pt x="215603" y="8125"/>
                  </a:lnTo>
                  <a:lnTo>
                    <a:pt x="225848" y="14558"/>
                  </a:lnTo>
                  <a:lnTo>
                    <a:pt x="241293" y="33893"/>
                  </a:lnTo>
                  <a:lnTo>
                    <a:pt x="247544" y="45447"/>
                  </a:lnTo>
                  <a:lnTo>
                    <a:pt x="250428" y="74536"/>
                  </a:lnTo>
                  <a:lnTo>
                    <a:pt x="243486" y="125173"/>
                  </a:lnTo>
                  <a:lnTo>
                    <a:pt x="232882" y="160752"/>
                  </a:lnTo>
                  <a:lnTo>
                    <a:pt x="201216" y="213519"/>
                  </a:lnTo>
                  <a:lnTo>
                    <a:pt x="153633" y="269004"/>
                  </a:lnTo>
                  <a:lnTo>
                    <a:pt x="115781" y="300099"/>
                  </a:lnTo>
                  <a:lnTo>
                    <a:pt x="83192" y="316193"/>
                  </a:lnTo>
                  <a:lnTo>
                    <a:pt x="48396" y="323347"/>
                  </a:lnTo>
                  <a:lnTo>
                    <a:pt x="33632" y="320683"/>
                  </a:lnTo>
                  <a:lnTo>
                    <a:pt x="9103" y="305537"/>
                  </a:lnTo>
                  <a:lnTo>
                    <a:pt x="2867" y="295099"/>
                  </a:lnTo>
                  <a:lnTo>
                    <a:pt x="0" y="271314"/>
                  </a:lnTo>
                  <a:lnTo>
                    <a:pt x="14230" y="232228"/>
                  </a:lnTo>
                  <a:lnTo>
                    <a:pt x="37551" y="213410"/>
                  </a:lnTo>
                  <a:lnTo>
                    <a:pt x="94897" y="188916"/>
                  </a:lnTo>
                  <a:lnTo>
                    <a:pt x="108814" y="188406"/>
                  </a:lnTo>
                  <a:lnTo>
                    <a:pt x="136464" y="195964"/>
                  </a:lnTo>
                  <a:lnTo>
                    <a:pt x="159925" y="213543"/>
                  </a:lnTo>
                  <a:lnTo>
                    <a:pt x="178985" y="236591"/>
                  </a:lnTo>
                  <a:lnTo>
                    <a:pt x="192535" y="262069"/>
                  </a:lnTo>
                  <a:lnTo>
                    <a:pt x="202700" y="320518"/>
                  </a:lnTo>
                  <a:lnTo>
                    <a:pt x="20520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990877" y="10790441"/>
              <a:ext cx="153772" cy="301647"/>
            </a:xfrm>
            <a:custGeom>
              <a:avLst/>
              <a:gdLst/>
              <a:ahLst/>
              <a:cxnLst/>
              <a:rect l="0" t="0" r="0" b="0"/>
              <a:pathLst>
                <a:path w="153772" h="301647">
                  <a:moveTo>
                    <a:pt x="0" y="0"/>
                  </a:moveTo>
                  <a:lnTo>
                    <a:pt x="59660" y="0"/>
                  </a:lnTo>
                  <a:lnTo>
                    <a:pt x="121644" y="7279"/>
                  </a:lnTo>
                  <a:lnTo>
                    <a:pt x="132894" y="13993"/>
                  </a:lnTo>
                  <a:lnTo>
                    <a:pt x="149457" y="33642"/>
                  </a:lnTo>
                  <a:lnTo>
                    <a:pt x="153771" y="61672"/>
                  </a:lnTo>
                  <a:lnTo>
                    <a:pt x="149086" y="92919"/>
                  </a:lnTo>
                  <a:lnTo>
                    <a:pt x="121252" y="154281"/>
                  </a:lnTo>
                  <a:lnTo>
                    <a:pt x="86413" y="210075"/>
                  </a:lnTo>
                  <a:lnTo>
                    <a:pt x="41078" y="263952"/>
                  </a:lnTo>
                  <a:lnTo>
                    <a:pt x="13711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Freeform 104"/>
          <p:cNvSpPr/>
          <p:nvPr/>
        </p:nvSpPr>
        <p:spPr>
          <a:xfrm>
            <a:off x="2810796" y="11400166"/>
            <a:ext cx="143206" cy="226659"/>
          </a:xfrm>
          <a:custGeom>
            <a:avLst/>
            <a:gdLst/>
            <a:ahLst/>
            <a:cxnLst/>
            <a:rect l="0" t="0" r="0" b="0"/>
            <a:pathLst>
              <a:path w="143206" h="226659">
                <a:moveTo>
                  <a:pt x="27423" y="7279"/>
                </a:moveTo>
                <a:lnTo>
                  <a:pt x="49259" y="0"/>
                </a:lnTo>
                <a:lnTo>
                  <a:pt x="72168" y="4552"/>
                </a:lnTo>
                <a:lnTo>
                  <a:pt x="84675" y="10031"/>
                </a:lnTo>
                <a:lnTo>
                  <a:pt x="91490" y="18255"/>
                </a:lnTo>
                <a:lnTo>
                  <a:pt x="94510" y="28307"/>
                </a:lnTo>
                <a:lnTo>
                  <a:pt x="94999" y="39579"/>
                </a:lnTo>
                <a:lnTo>
                  <a:pt x="81131" y="84559"/>
                </a:lnTo>
                <a:lnTo>
                  <a:pt x="55241" y="126366"/>
                </a:lnTo>
                <a:lnTo>
                  <a:pt x="56633" y="126280"/>
                </a:lnTo>
                <a:lnTo>
                  <a:pt x="67827" y="119584"/>
                </a:lnTo>
                <a:lnTo>
                  <a:pt x="88038" y="111529"/>
                </a:lnTo>
                <a:lnTo>
                  <a:pt x="112254" y="110996"/>
                </a:lnTo>
                <a:lnTo>
                  <a:pt x="125111" y="112986"/>
                </a:lnTo>
                <a:lnTo>
                  <a:pt x="133681" y="120408"/>
                </a:lnTo>
                <a:lnTo>
                  <a:pt x="143205" y="144904"/>
                </a:lnTo>
                <a:lnTo>
                  <a:pt x="141174" y="156921"/>
                </a:lnTo>
                <a:lnTo>
                  <a:pt x="126730" y="178398"/>
                </a:lnTo>
                <a:lnTo>
                  <a:pt x="92902" y="200340"/>
                </a:lnTo>
                <a:lnTo>
                  <a:pt x="31080" y="222139"/>
                </a:lnTo>
                <a:lnTo>
                  <a:pt x="0" y="22665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3167287" y="11767748"/>
            <a:ext cx="147984" cy="270414"/>
          </a:xfrm>
          <a:custGeom>
            <a:avLst/>
            <a:gdLst/>
            <a:ahLst/>
            <a:cxnLst/>
            <a:rect l="0" t="0" r="0" b="0"/>
            <a:pathLst>
              <a:path w="147984" h="270414">
                <a:moveTo>
                  <a:pt x="41134" y="23611"/>
                </a:moveTo>
                <a:lnTo>
                  <a:pt x="55692" y="9053"/>
                </a:lnTo>
                <a:lnTo>
                  <a:pt x="79089" y="1906"/>
                </a:lnTo>
                <a:lnTo>
                  <a:pt x="93860" y="0"/>
                </a:lnTo>
                <a:lnTo>
                  <a:pt x="106754" y="3299"/>
                </a:lnTo>
                <a:lnTo>
                  <a:pt x="129206" y="19154"/>
                </a:lnTo>
                <a:lnTo>
                  <a:pt x="134888" y="29781"/>
                </a:lnTo>
                <a:lnTo>
                  <a:pt x="137140" y="53775"/>
                </a:lnTo>
                <a:lnTo>
                  <a:pt x="122563" y="92980"/>
                </a:lnTo>
                <a:lnTo>
                  <a:pt x="98947" y="126262"/>
                </a:lnTo>
                <a:lnTo>
                  <a:pt x="65373" y="155421"/>
                </a:lnTo>
                <a:lnTo>
                  <a:pt x="58817" y="157188"/>
                </a:lnTo>
                <a:lnTo>
                  <a:pt x="55970" y="153797"/>
                </a:lnTo>
                <a:lnTo>
                  <a:pt x="55595" y="146965"/>
                </a:lnTo>
                <a:lnTo>
                  <a:pt x="59915" y="140887"/>
                </a:lnTo>
                <a:lnTo>
                  <a:pt x="76904" y="130072"/>
                </a:lnTo>
                <a:lnTo>
                  <a:pt x="99689" y="128311"/>
                </a:lnTo>
                <a:lnTo>
                  <a:pt x="112163" y="129975"/>
                </a:lnTo>
                <a:lnTo>
                  <a:pt x="134149" y="144010"/>
                </a:lnTo>
                <a:lnTo>
                  <a:pt x="144278" y="154151"/>
                </a:lnTo>
                <a:lnTo>
                  <a:pt x="147983" y="165483"/>
                </a:lnTo>
                <a:lnTo>
                  <a:pt x="143975" y="190261"/>
                </a:lnTo>
                <a:lnTo>
                  <a:pt x="124588" y="222628"/>
                </a:lnTo>
                <a:lnTo>
                  <a:pt x="104124" y="238002"/>
                </a:lnTo>
                <a:lnTo>
                  <a:pt x="41924" y="263661"/>
                </a:lnTo>
                <a:lnTo>
                  <a:pt x="0" y="2704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2824507" y="12350052"/>
            <a:ext cx="154271" cy="263980"/>
          </a:xfrm>
          <a:custGeom>
            <a:avLst/>
            <a:gdLst/>
            <a:ahLst/>
            <a:cxnLst/>
            <a:rect l="0" t="0" r="0" b="0"/>
            <a:pathLst>
              <a:path w="154271" h="263980">
                <a:moveTo>
                  <a:pt x="0" y="30888"/>
                </a:moveTo>
                <a:lnTo>
                  <a:pt x="23417" y="10519"/>
                </a:lnTo>
                <a:lnTo>
                  <a:pt x="45447" y="0"/>
                </a:lnTo>
                <a:lnTo>
                  <a:pt x="54674" y="2678"/>
                </a:lnTo>
                <a:lnTo>
                  <a:pt x="62348" y="10558"/>
                </a:lnTo>
                <a:lnTo>
                  <a:pt x="68988" y="21905"/>
                </a:lnTo>
                <a:lnTo>
                  <a:pt x="72303" y="46701"/>
                </a:lnTo>
                <a:lnTo>
                  <a:pt x="61150" y="102768"/>
                </a:lnTo>
                <a:lnTo>
                  <a:pt x="64249" y="89750"/>
                </a:lnTo>
                <a:lnTo>
                  <a:pt x="70255" y="82317"/>
                </a:lnTo>
                <a:lnTo>
                  <a:pt x="89117" y="69996"/>
                </a:lnTo>
                <a:lnTo>
                  <a:pt x="112734" y="67568"/>
                </a:lnTo>
                <a:lnTo>
                  <a:pt x="125431" y="69053"/>
                </a:lnTo>
                <a:lnTo>
                  <a:pt x="135419" y="74613"/>
                </a:lnTo>
                <a:lnTo>
                  <a:pt x="150579" y="92978"/>
                </a:lnTo>
                <a:lnTo>
                  <a:pt x="154270" y="116376"/>
                </a:lnTo>
                <a:lnTo>
                  <a:pt x="153121" y="129014"/>
                </a:lnTo>
                <a:lnTo>
                  <a:pt x="143720" y="151181"/>
                </a:lnTo>
                <a:lnTo>
                  <a:pt x="95355" y="212924"/>
                </a:lnTo>
                <a:lnTo>
                  <a:pt x="68372" y="243266"/>
                </a:lnTo>
                <a:lnTo>
                  <a:pt x="41134" y="2639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Group 110"/>
          <p:cNvGrpSpPr/>
          <p:nvPr/>
        </p:nvGrpSpPr>
        <p:grpSpPr>
          <a:xfrm>
            <a:off x="3674602" y="11338889"/>
            <a:ext cx="754424" cy="488313"/>
            <a:chOff x="3674602" y="11338889"/>
            <a:chExt cx="754424" cy="488313"/>
          </a:xfrm>
        </p:grpSpPr>
        <p:sp>
          <p:nvSpPr>
            <p:cNvPr id="108" name="Freeform 107"/>
            <p:cNvSpPr/>
            <p:nvPr/>
          </p:nvSpPr>
          <p:spPr>
            <a:xfrm>
              <a:off x="3674602" y="11421156"/>
              <a:ext cx="223254" cy="406046"/>
            </a:xfrm>
            <a:custGeom>
              <a:avLst/>
              <a:gdLst/>
              <a:ahLst/>
              <a:cxnLst/>
              <a:rect l="0" t="0" r="0" b="0"/>
              <a:pathLst>
                <a:path w="223254" h="406046">
                  <a:moveTo>
                    <a:pt x="95978" y="0"/>
                  </a:moveTo>
                  <a:lnTo>
                    <a:pt x="146140" y="3047"/>
                  </a:lnTo>
                  <a:lnTo>
                    <a:pt x="169562" y="14558"/>
                  </a:lnTo>
                  <a:lnTo>
                    <a:pt x="186066" y="37955"/>
                  </a:lnTo>
                  <a:lnTo>
                    <a:pt x="192600" y="52726"/>
                  </a:lnTo>
                  <a:lnTo>
                    <a:pt x="195798" y="85388"/>
                  </a:lnTo>
                  <a:lnTo>
                    <a:pt x="190617" y="117171"/>
                  </a:lnTo>
                  <a:lnTo>
                    <a:pt x="158402" y="170526"/>
                  </a:lnTo>
                  <a:lnTo>
                    <a:pt x="121583" y="213029"/>
                  </a:lnTo>
                  <a:lnTo>
                    <a:pt x="108478" y="224287"/>
                  </a:lnTo>
                  <a:lnTo>
                    <a:pt x="101264" y="225697"/>
                  </a:lnTo>
                  <a:lnTo>
                    <a:pt x="97979" y="220543"/>
                  </a:lnTo>
                  <a:lnTo>
                    <a:pt x="97312" y="211015"/>
                  </a:lnTo>
                  <a:lnTo>
                    <a:pt x="101438" y="201615"/>
                  </a:lnTo>
                  <a:lnTo>
                    <a:pt x="118210" y="183047"/>
                  </a:lnTo>
                  <a:lnTo>
                    <a:pt x="144961" y="172762"/>
                  </a:lnTo>
                  <a:lnTo>
                    <a:pt x="160626" y="170019"/>
                  </a:lnTo>
                  <a:lnTo>
                    <a:pt x="186157" y="175097"/>
                  </a:lnTo>
                  <a:lnTo>
                    <a:pt x="197231" y="180717"/>
                  </a:lnTo>
                  <a:lnTo>
                    <a:pt x="213599" y="199149"/>
                  </a:lnTo>
                  <a:lnTo>
                    <a:pt x="220096" y="210463"/>
                  </a:lnTo>
                  <a:lnTo>
                    <a:pt x="223253" y="235222"/>
                  </a:lnTo>
                  <a:lnTo>
                    <a:pt x="218054" y="261461"/>
                  </a:lnTo>
                  <a:lnTo>
                    <a:pt x="196473" y="301928"/>
                  </a:lnTo>
                  <a:lnTo>
                    <a:pt x="149007" y="352484"/>
                  </a:lnTo>
                  <a:lnTo>
                    <a:pt x="95619" y="392263"/>
                  </a:lnTo>
                  <a:lnTo>
                    <a:pt x="60272" y="402859"/>
                  </a:lnTo>
                  <a:lnTo>
                    <a:pt x="26788" y="406045"/>
                  </a:lnTo>
                  <a:lnTo>
                    <a:pt x="17858" y="404761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085938" y="11544557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198315" y="11338889"/>
              <a:ext cx="230711" cy="315359"/>
            </a:xfrm>
            <a:custGeom>
              <a:avLst/>
              <a:gdLst/>
              <a:ahLst/>
              <a:cxnLst/>
              <a:rect l="0" t="0" r="0" b="0"/>
              <a:pathLst>
                <a:path w="230711" h="315359">
                  <a:moveTo>
                    <a:pt x="52157" y="0"/>
                  </a:moveTo>
                  <a:lnTo>
                    <a:pt x="37242" y="48808"/>
                  </a:lnTo>
                  <a:lnTo>
                    <a:pt x="19927" y="108498"/>
                  </a:lnTo>
                  <a:lnTo>
                    <a:pt x="6383" y="165028"/>
                  </a:lnTo>
                  <a:lnTo>
                    <a:pt x="1344" y="207919"/>
                  </a:lnTo>
                  <a:lnTo>
                    <a:pt x="0" y="230020"/>
                  </a:lnTo>
                  <a:lnTo>
                    <a:pt x="10695" y="266765"/>
                  </a:lnTo>
                  <a:lnTo>
                    <a:pt x="19945" y="282963"/>
                  </a:lnTo>
                  <a:lnTo>
                    <a:pt x="32206" y="293761"/>
                  </a:lnTo>
                  <a:lnTo>
                    <a:pt x="62079" y="305759"/>
                  </a:lnTo>
                  <a:lnTo>
                    <a:pt x="77053" y="304388"/>
                  </a:lnTo>
                  <a:lnTo>
                    <a:pt x="105880" y="290677"/>
                  </a:lnTo>
                  <a:lnTo>
                    <a:pt x="161625" y="244635"/>
                  </a:lnTo>
                  <a:lnTo>
                    <a:pt x="212586" y="187466"/>
                  </a:lnTo>
                  <a:lnTo>
                    <a:pt x="223095" y="170681"/>
                  </a:lnTo>
                  <a:lnTo>
                    <a:pt x="230710" y="135781"/>
                  </a:lnTo>
                  <a:lnTo>
                    <a:pt x="230608" y="117943"/>
                  </a:lnTo>
                  <a:lnTo>
                    <a:pt x="227492" y="109098"/>
                  </a:lnTo>
                  <a:lnTo>
                    <a:pt x="222369" y="106249"/>
                  </a:lnTo>
                  <a:lnTo>
                    <a:pt x="215906" y="107396"/>
                  </a:lnTo>
                  <a:lnTo>
                    <a:pt x="154142" y="159461"/>
                  </a:lnTo>
                  <a:lnTo>
                    <a:pt x="125850" y="208898"/>
                  </a:lnTo>
                  <a:lnTo>
                    <a:pt x="96562" y="271702"/>
                  </a:lnTo>
                  <a:lnTo>
                    <a:pt x="7958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538407" y="11179108"/>
            <a:ext cx="754118" cy="342351"/>
            <a:chOff x="4538407" y="11179108"/>
            <a:chExt cx="754118" cy="342351"/>
          </a:xfrm>
        </p:grpSpPr>
        <p:sp>
          <p:nvSpPr>
            <p:cNvPr id="112" name="Freeform 111"/>
            <p:cNvSpPr/>
            <p:nvPr/>
          </p:nvSpPr>
          <p:spPr>
            <a:xfrm>
              <a:off x="4538407" y="11366312"/>
              <a:ext cx="205670" cy="41134"/>
            </a:xfrm>
            <a:custGeom>
              <a:avLst/>
              <a:gdLst/>
              <a:ahLst/>
              <a:cxnLst/>
              <a:rect l="0" t="0" r="0" b="0"/>
              <a:pathLst>
                <a:path w="205670" h="41134">
                  <a:moveTo>
                    <a:pt x="0" y="41133"/>
                  </a:moveTo>
                  <a:lnTo>
                    <a:pt x="59660" y="26218"/>
                  </a:lnTo>
                  <a:lnTo>
                    <a:pt x="111117" y="17417"/>
                  </a:lnTo>
                  <a:lnTo>
                    <a:pt x="160895" y="10746"/>
                  </a:lnTo>
                  <a:lnTo>
                    <a:pt x="2056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565830" y="11503423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59660" y="0"/>
                  </a:lnTo>
                  <a:lnTo>
                    <a:pt x="115179" y="0"/>
                  </a:lnTo>
                  <a:lnTo>
                    <a:pt x="167684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963455" y="11256621"/>
              <a:ext cx="13712" cy="260514"/>
            </a:xfrm>
            <a:custGeom>
              <a:avLst/>
              <a:gdLst/>
              <a:ahLst/>
              <a:cxnLst/>
              <a:rect l="0" t="0" r="0" b="0"/>
              <a:pathLst>
                <a:path w="13712" h="260514">
                  <a:moveTo>
                    <a:pt x="13711" y="0"/>
                  </a:moveTo>
                  <a:lnTo>
                    <a:pt x="4288" y="37411"/>
                  </a:lnTo>
                  <a:lnTo>
                    <a:pt x="1905" y="79089"/>
                  </a:lnTo>
                  <a:lnTo>
                    <a:pt x="847" y="124021"/>
                  </a:lnTo>
                  <a:lnTo>
                    <a:pt x="377" y="167857"/>
                  </a:lnTo>
                  <a:lnTo>
                    <a:pt x="111" y="222226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134634" y="11179108"/>
              <a:ext cx="157891" cy="342351"/>
            </a:xfrm>
            <a:custGeom>
              <a:avLst/>
              <a:gdLst/>
              <a:ahLst/>
              <a:cxnLst/>
              <a:rect l="0" t="0" r="0" b="0"/>
              <a:pathLst>
                <a:path w="157891" h="342351">
                  <a:moveTo>
                    <a:pt x="75622" y="104937"/>
                  </a:moveTo>
                  <a:lnTo>
                    <a:pt x="90537" y="49339"/>
                  </a:lnTo>
                  <a:lnTo>
                    <a:pt x="94706" y="35879"/>
                  </a:lnTo>
                  <a:lnTo>
                    <a:pt x="94439" y="23859"/>
                  </a:lnTo>
                  <a:lnTo>
                    <a:pt x="86016" y="2377"/>
                  </a:lnTo>
                  <a:lnTo>
                    <a:pt x="77981" y="0"/>
                  </a:lnTo>
                  <a:lnTo>
                    <a:pt x="68054" y="2986"/>
                  </a:lnTo>
                  <a:lnTo>
                    <a:pt x="19283" y="40617"/>
                  </a:lnTo>
                  <a:lnTo>
                    <a:pt x="4879" y="69748"/>
                  </a:lnTo>
                  <a:lnTo>
                    <a:pt x="0" y="101485"/>
                  </a:lnTo>
                  <a:lnTo>
                    <a:pt x="2911" y="130825"/>
                  </a:lnTo>
                  <a:lnTo>
                    <a:pt x="17407" y="159099"/>
                  </a:lnTo>
                  <a:lnTo>
                    <a:pt x="66038" y="218824"/>
                  </a:lnTo>
                  <a:lnTo>
                    <a:pt x="107020" y="270300"/>
                  </a:lnTo>
                  <a:lnTo>
                    <a:pt x="119406" y="283735"/>
                  </a:lnTo>
                  <a:lnTo>
                    <a:pt x="124617" y="298785"/>
                  </a:lnTo>
                  <a:lnTo>
                    <a:pt x="122281" y="331758"/>
                  </a:lnTo>
                  <a:lnTo>
                    <a:pt x="115869" y="339942"/>
                  </a:lnTo>
                  <a:lnTo>
                    <a:pt x="107024" y="342350"/>
                  </a:lnTo>
                  <a:lnTo>
                    <a:pt x="96557" y="340909"/>
                  </a:lnTo>
                  <a:lnTo>
                    <a:pt x="88055" y="335378"/>
                  </a:lnTo>
                  <a:lnTo>
                    <a:pt x="74546" y="317044"/>
                  </a:lnTo>
                  <a:lnTo>
                    <a:pt x="65655" y="273749"/>
                  </a:lnTo>
                  <a:lnTo>
                    <a:pt x="70299" y="229605"/>
                  </a:lnTo>
                  <a:lnTo>
                    <a:pt x="88603" y="180301"/>
                  </a:lnTo>
                  <a:lnTo>
                    <a:pt x="112662" y="119992"/>
                  </a:lnTo>
                  <a:lnTo>
                    <a:pt x="141113" y="64068"/>
                  </a:lnTo>
                  <a:lnTo>
                    <a:pt x="157890" y="89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989960" y="11577485"/>
            <a:ext cx="1398543" cy="1398157"/>
            <a:chOff x="3989960" y="11577485"/>
            <a:chExt cx="1398543" cy="1398157"/>
          </a:xfrm>
        </p:grpSpPr>
        <p:sp>
          <p:nvSpPr>
            <p:cNvPr id="117" name="Freeform 116"/>
            <p:cNvSpPr/>
            <p:nvPr/>
          </p:nvSpPr>
          <p:spPr>
            <a:xfrm>
              <a:off x="3989960" y="11982021"/>
              <a:ext cx="182250" cy="363565"/>
            </a:xfrm>
            <a:custGeom>
              <a:avLst/>
              <a:gdLst/>
              <a:ahLst/>
              <a:cxnLst/>
              <a:rect l="0" t="0" r="0" b="0"/>
              <a:pathLst>
                <a:path w="182250" h="363565">
                  <a:moveTo>
                    <a:pt x="54844" y="56140"/>
                  </a:moveTo>
                  <a:lnTo>
                    <a:pt x="69402" y="27024"/>
                  </a:lnTo>
                  <a:lnTo>
                    <a:pt x="88737" y="8667"/>
                  </a:lnTo>
                  <a:lnTo>
                    <a:pt x="100291" y="1639"/>
                  </a:lnTo>
                  <a:lnTo>
                    <a:pt x="111041" y="0"/>
                  </a:lnTo>
                  <a:lnTo>
                    <a:pt x="121255" y="1956"/>
                  </a:lnTo>
                  <a:lnTo>
                    <a:pt x="131111" y="6306"/>
                  </a:lnTo>
                  <a:lnTo>
                    <a:pt x="137681" y="15300"/>
                  </a:lnTo>
                  <a:lnTo>
                    <a:pt x="144982" y="41544"/>
                  </a:lnTo>
                  <a:lnTo>
                    <a:pt x="140102" y="73521"/>
                  </a:lnTo>
                  <a:lnTo>
                    <a:pt x="112142" y="136424"/>
                  </a:lnTo>
                  <a:lnTo>
                    <a:pt x="86210" y="171674"/>
                  </a:lnTo>
                  <a:lnTo>
                    <a:pt x="83372" y="174296"/>
                  </a:lnTo>
                  <a:lnTo>
                    <a:pt x="88344" y="165022"/>
                  </a:lnTo>
                  <a:lnTo>
                    <a:pt x="96983" y="160721"/>
                  </a:lnTo>
                  <a:lnTo>
                    <a:pt x="122832" y="155941"/>
                  </a:lnTo>
                  <a:lnTo>
                    <a:pt x="135209" y="160761"/>
                  </a:lnTo>
                  <a:lnTo>
                    <a:pt x="157086" y="182365"/>
                  </a:lnTo>
                  <a:lnTo>
                    <a:pt x="179255" y="221510"/>
                  </a:lnTo>
                  <a:lnTo>
                    <a:pt x="182249" y="248467"/>
                  </a:lnTo>
                  <a:lnTo>
                    <a:pt x="176978" y="275684"/>
                  </a:lnTo>
                  <a:lnTo>
                    <a:pt x="164479" y="303015"/>
                  </a:lnTo>
                  <a:lnTo>
                    <a:pt x="144704" y="322271"/>
                  </a:lnTo>
                  <a:lnTo>
                    <a:pt x="81461" y="352150"/>
                  </a:lnTo>
                  <a:lnTo>
                    <a:pt x="42418" y="363564"/>
                  </a:lnTo>
                  <a:lnTo>
                    <a:pt x="0" y="3577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277895" y="12093005"/>
              <a:ext cx="27423" cy="13713"/>
            </a:xfrm>
            <a:custGeom>
              <a:avLst/>
              <a:gdLst/>
              <a:ahLst/>
              <a:cxnLst/>
              <a:rect l="0" t="0" r="0" b="0"/>
              <a:pathLst>
                <a:path w="27423" h="13713">
                  <a:moveTo>
                    <a:pt x="27422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483563" y="11818780"/>
              <a:ext cx="164336" cy="342783"/>
            </a:xfrm>
            <a:custGeom>
              <a:avLst/>
              <a:gdLst/>
              <a:ahLst/>
              <a:cxnLst/>
              <a:rect l="0" t="0" r="0" b="0"/>
              <a:pathLst>
                <a:path w="164336" h="342783">
                  <a:moveTo>
                    <a:pt x="27422" y="1"/>
                  </a:moveTo>
                  <a:lnTo>
                    <a:pt x="56537" y="0"/>
                  </a:lnTo>
                  <a:lnTo>
                    <a:pt x="78957" y="8125"/>
                  </a:lnTo>
                  <a:lnTo>
                    <a:pt x="89201" y="14558"/>
                  </a:lnTo>
                  <a:lnTo>
                    <a:pt x="96030" y="24940"/>
                  </a:lnTo>
                  <a:lnTo>
                    <a:pt x="103619" y="52727"/>
                  </a:lnTo>
                  <a:lnTo>
                    <a:pt x="98866" y="81327"/>
                  </a:lnTo>
                  <a:lnTo>
                    <a:pt x="70988" y="136927"/>
                  </a:lnTo>
                  <a:lnTo>
                    <a:pt x="45070" y="170913"/>
                  </a:lnTo>
                  <a:lnTo>
                    <a:pt x="42235" y="171835"/>
                  </a:lnTo>
                  <a:lnTo>
                    <a:pt x="47209" y="156608"/>
                  </a:lnTo>
                  <a:lnTo>
                    <a:pt x="63639" y="141715"/>
                  </a:lnTo>
                  <a:lnTo>
                    <a:pt x="87699" y="131542"/>
                  </a:lnTo>
                  <a:lnTo>
                    <a:pt x="118705" y="127020"/>
                  </a:lnTo>
                  <a:lnTo>
                    <a:pt x="132458" y="130384"/>
                  </a:lnTo>
                  <a:lnTo>
                    <a:pt x="155864" y="146311"/>
                  </a:lnTo>
                  <a:lnTo>
                    <a:pt x="161801" y="158480"/>
                  </a:lnTo>
                  <a:lnTo>
                    <a:pt x="164335" y="188250"/>
                  </a:lnTo>
                  <a:lnTo>
                    <a:pt x="156321" y="213669"/>
                  </a:lnTo>
                  <a:lnTo>
                    <a:pt x="116225" y="273756"/>
                  </a:lnTo>
                  <a:lnTo>
                    <a:pt x="80141" y="303201"/>
                  </a:lnTo>
                  <a:lnTo>
                    <a:pt x="31065" y="327571"/>
                  </a:lnTo>
                  <a:lnTo>
                    <a:pt x="0" y="3427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798921" y="11805070"/>
              <a:ext cx="150824" cy="54846"/>
            </a:xfrm>
            <a:custGeom>
              <a:avLst/>
              <a:gdLst/>
              <a:ahLst/>
              <a:cxnLst/>
              <a:rect l="0" t="0" r="0" b="0"/>
              <a:pathLst>
                <a:path w="150824" h="54846">
                  <a:moveTo>
                    <a:pt x="0" y="54845"/>
                  </a:moveTo>
                  <a:lnTo>
                    <a:pt x="34362" y="34476"/>
                  </a:lnTo>
                  <a:lnTo>
                    <a:pt x="94189" y="14201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798921" y="11873626"/>
              <a:ext cx="137112" cy="68557"/>
            </a:xfrm>
            <a:custGeom>
              <a:avLst/>
              <a:gdLst/>
              <a:ahLst/>
              <a:cxnLst/>
              <a:rect l="0" t="0" r="0" b="0"/>
              <a:pathLst>
                <a:path w="137112" h="68557">
                  <a:moveTo>
                    <a:pt x="0" y="68556"/>
                  </a:moveTo>
                  <a:lnTo>
                    <a:pt x="57252" y="37666"/>
                  </a:lnTo>
                  <a:lnTo>
                    <a:pt x="115592" y="13856"/>
                  </a:lnTo>
                  <a:lnTo>
                    <a:pt x="1371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155123" y="11577485"/>
              <a:ext cx="224890" cy="378409"/>
            </a:xfrm>
            <a:custGeom>
              <a:avLst/>
              <a:gdLst/>
              <a:ahLst/>
              <a:cxnLst/>
              <a:rect l="0" t="0" r="0" b="0"/>
              <a:pathLst>
                <a:path w="224890" h="378409">
                  <a:moveTo>
                    <a:pt x="192246" y="63051"/>
                  </a:moveTo>
                  <a:lnTo>
                    <a:pt x="179776" y="31736"/>
                  </a:lnTo>
                  <a:lnTo>
                    <a:pt x="165883" y="13077"/>
                  </a:lnTo>
                  <a:lnTo>
                    <a:pt x="141427" y="2753"/>
                  </a:lnTo>
                  <a:lnTo>
                    <a:pt x="126373" y="0"/>
                  </a:lnTo>
                  <a:lnTo>
                    <a:pt x="111768" y="2735"/>
                  </a:lnTo>
                  <a:lnTo>
                    <a:pt x="55487" y="35901"/>
                  </a:lnTo>
                  <a:lnTo>
                    <a:pt x="29392" y="57078"/>
                  </a:lnTo>
                  <a:lnTo>
                    <a:pt x="7637" y="86804"/>
                  </a:lnTo>
                  <a:lnTo>
                    <a:pt x="0" y="120327"/>
                  </a:lnTo>
                  <a:lnTo>
                    <a:pt x="96" y="137798"/>
                  </a:lnTo>
                  <a:lnTo>
                    <a:pt x="4731" y="150969"/>
                  </a:lnTo>
                  <a:lnTo>
                    <a:pt x="22068" y="169665"/>
                  </a:lnTo>
                  <a:lnTo>
                    <a:pt x="33090" y="173737"/>
                  </a:lnTo>
                  <a:lnTo>
                    <a:pt x="57524" y="174200"/>
                  </a:lnTo>
                  <a:lnTo>
                    <a:pt x="96975" y="158615"/>
                  </a:lnTo>
                  <a:lnTo>
                    <a:pt x="159513" y="108316"/>
                  </a:lnTo>
                  <a:lnTo>
                    <a:pt x="195147" y="70582"/>
                  </a:lnTo>
                  <a:lnTo>
                    <a:pt x="207754" y="46593"/>
                  </a:lnTo>
                  <a:lnTo>
                    <a:pt x="213249" y="42938"/>
                  </a:lnTo>
                  <a:lnTo>
                    <a:pt x="218435" y="45072"/>
                  </a:lnTo>
                  <a:lnTo>
                    <a:pt x="223417" y="51066"/>
                  </a:lnTo>
                  <a:lnTo>
                    <a:pt x="224889" y="78036"/>
                  </a:lnTo>
                  <a:lnTo>
                    <a:pt x="217152" y="131984"/>
                  </a:lnTo>
                  <a:lnTo>
                    <a:pt x="205211" y="186563"/>
                  </a:lnTo>
                  <a:lnTo>
                    <a:pt x="187962" y="241328"/>
                  </a:lnTo>
                  <a:lnTo>
                    <a:pt x="163554" y="296151"/>
                  </a:lnTo>
                  <a:lnTo>
                    <a:pt x="141087" y="342863"/>
                  </a:lnTo>
                  <a:lnTo>
                    <a:pt x="123690" y="3784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054051" y="12552558"/>
              <a:ext cx="260621" cy="423084"/>
            </a:xfrm>
            <a:custGeom>
              <a:avLst/>
              <a:gdLst/>
              <a:ahLst/>
              <a:cxnLst/>
              <a:rect l="0" t="0" r="0" b="0"/>
              <a:pathLst>
                <a:path w="260621" h="423084">
                  <a:moveTo>
                    <a:pt x="223844" y="20340"/>
                  </a:moveTo>
                  <a:lnTo>
                    <a:pt x="168247" y="5426"/>
                  </a:lnTo>
                  <a:lnTo>
                    <a:pt x="139719" y="0"/>
                  </a:lnTo>
                  <a:lnTo>
                    <a:pt x="106727" y="2667"/>
                  </a:lnTo>
                  <a:lnTo>
                    <a:pt x="79876" y="17056"/>
                  </a:lnTo>
                  <a:lnTo>
                    <a:pt x="68450" y="27291"/>
                  </a:lnTo>
                  <a:lnTo>
                    <a:pt x="45091" y="70811"/>
                  </a:lnTo>
                  <a:lnTo>
                    <a:pt x="23549" y="130689"/>
                  </a:lnTo>
                  <a:lnTo>
                    <a:pt x="9273" y="180330"/>
                  </a:lnTo>
                  <a:lnTo>
                    <a:pt x="0" y="210276"/>
                  </a:lnTo>
                  <a:lnTo>
                    <a:pt x="3011" y="217043"/>
                  </a:lnTo>
                  <a:lnTo>
                    <a:pt x="11113" y="218507"/>
                  </a:lnTo>
                  <a:lnTo>
                    <a:pt x="33319" y="212010"/>
                  </a:lnTo>
                  <a:lnTo>
                    <a:pt x="89027" y="167213"/>
                  </a:lnTo>
                  <a:lnTo>
                    <a:pt x="119237" y="154173"/>
                  </a:lnTo>
                  <a:lnTo>
                    <a:pt x="151453" y="149901"/>
                  </a:lnTo>
                  <a:lnTo>
                    <a:pt x="181006" y="153080"/>
                  </a:lnTo>
                  <a:lnTo>
                    <a:pt x="209375" y="167697"/>
                  </a:lnTo>
                  <a:lnTo>
                    <a:pt x="234171" y="189427"/>
                  </a:lnTo>
                  <a:lnTo>
                    <a:pt x="250270" y="214320"/>
                  </a:lnTo>
                  <a:lnTo>
                    <a:pt x="260620" y="261308"/>
                  </a:lnTo>
                  <a:lnTo>
                    <a:pt x="256408" y="306546"/>
                  </a:lnTo>
                  <a:lnTo>
                    <a:pt x="241363" y="334928"/>
                  </a:lnTo>
                  <a:lnTo>
                    <a:pt x="207198" y="372541"/>
                  </a:lnTo>
                  <a:lnTo>
                    <a:pt x="168130" y="398919"/>
                  </a:lnTo>
                  <a:lnTo>
                    <a:pt x="106704" y="421481"/>
                  </a:lnTo>
                  <a:lnTo>
                    <a:pt x="75804" y="423083"/>
                  </a:lnTo>
                  <a:lnTo>
                    <a:pt x="18176" y="4179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387255" y="12518053"/>
              <a:ext cx="205999" cy="144841"/>
            </a:xfrm>
            <a:custGeom>
              <a:avLst/>
              <a:gdLst/>
              <a:ahLst/>
              <a:cxnLst/>
              <a:rect l="0" t="0" r="0" b="0"/>
              <a:pathLst>
                <a:path w="205999" h="144841">
                  <a:moveTo>
                    <a:pt x="55174" y="0"/>
                  </a:moveTo>
                  <a:lnTo>
                    <a:pt x="36090" y="57252"/>
                  </a:lnTo>
                  <a:lnTo>
                    <a:pt x="16929" y="118063"/>
                  </a:lnTo>
                  <a:lnTo>
                    <a:pt x="0" y="144840"/>
                  </a:lnTo>
                  <a:lnTo>
                    <a:pt x="26147" y="112569"/>
                  </a:lnTo>
                  <a:lnTo>
                    <a:pt x="58761" y="93615"/>
                  </a:lnTo>
                  <a:lnTo>
                    <a:pt x="88253" y="91373"/>
                  </a:lnTo>
                  <a:lnTo>
                    <a:pt x="149562" y="102347"/>
                  </a:lnTo>
                  <a:lnTo>
                    <a:pt x="205998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524696" y="12380940"/>
              <a:ext cx="123402" cy="521027"/>
            </a:xfrm>
            <a:custGeom>
              <a:avLst/>
              <a:gdLst/>
              <a:ahLst/>
              <a:cxnLst/>
              <a:rect l="0" t="0" r="0" b="0"/>
              <a:pathLst>
                <a:path w="123402" h="521027">
                  <a:moveTo>
                    <a:pt x="123401" y="0"/>
                  </a:moveTo>
                  <a:lnTo>
                    <a:pt x="103032" y="46832"/>
                  </a:lnTo>
                  <a:lnTo>
                    <a:pt x="92512" y="90895"/>
                  </a:lnTo>
                  <a:lnTo>
                    <a:pt x="82758" y="140947"/>
                  </a:lnTo>
                  <a:lnTo>
                    <a:pt x="74868" y="190614"/>
                  </a:lnTo>
                  <a:lnTo>
                    <a:pt x="68903" y="251313"/>
                  </a:lnTo>
                  <a:lnTo>
                    <a:pt x="56641" y="300444"/>
                  </a:lnTo>
                  <a:lnTo>
                    <a:pt x="37434" y="352919"/>
                  </a:lnTo>
                  <a:lnTo>
                    <a:pt x="28866" y="405538"/>
                  </a:lnTo>
                  <a:lnTo>
                    <a:pt x="13094" y="465036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668689" y="12518053"/>
              <a:ext cx="157655" cy="343251"/>
            </a:xfrm>
            <a:custGeom>
              <a:avLst/>
              <a:gdLst/>
              <a:ahLst/>
              <a:cxnLst/>
              <a:rect l="0" t="0" r="0" b="0"/>
              <a:pathLst>
                <a:path w="157655" h="343251">
                  <a:moveTo>
                    <a:pt x="157654" y="0"/>
                  </a:moveTo>
                  <a:lnTo>
                    <a:pt x="145184" y="31316"/>
                  </a:lnTo>
                  <a:lnTo>
                    <a:pt x="131291" y="49973"/>
                  </a:lnTo>
                  <a:lnTo>
                    <a:pt x="123320" y="53120"/>
                  </a:lnTo>
                  <a:lnTo>
                    <a:pt x="114960" y="52172"/>
                  </a:lnTo>
                  <a:lnTo>
                    <a:pt x="97545" y="42993"/>
                  </a:lnTo>
                  <a:lnTo>
                    <a:pt x="79649" y="28756"/>
                  </a:lnTo>
                  <a:lnTo>
                    <a:pt x="70611" y="28311"/>
                  </a:lnTo>
                  <a:lnTo>
                    <a:pt x="61539" y="32586"/>
                  </a:lnTo>
                  <a:lnTo>
                    <a:pt x="52443" y="40005"/>
                  </a:lnTo>
                  <a:lnTo>
                    <a:pt x="25085" y="86841"/>
                  </a:lnTo>
                  <a:lnTo>
                    <a:pt x="14944" y="131528"/>
                  </a:lnTo>
                  <a:lnTo>
                    <a:pt x="8913" y="177288"/>
                  </a:lnTo>
                  <a:lnTo>
                    <a:pt x="0" y="230267"/>
                  </a:lnTo>
                  <a:lnTo>
                    <a:pt x="5653" y="282359"/>
                  </a:lnTo>
                  <a:lnTo>
                    <a:pt x="12909" y="312879"/>
                  </a:lnTo>
                  <a:lnTo>
                    <a:pt x="20024" y="324369"/>
                  </a:lnTo>
                  <a:lnTo>
                    <a:pt x="40117" y="341199"/>
                  </a:lnTo>
                  <a:lnTo>
                    <a:pt x="51873" y="343250"/>
                  </a:lnTo>
                  <a:lnTo>
                    <a:pt x="77124" y="337402"/>
                  </a:lnTo>
                  <a:lnTo>
                    <a:pt x="130232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4887376" y="12496938"/>
              <a:ext cx="231394" cy="278719"/>
            </a:xfrm>
            <a:custGeom>
              <a:avLst/>
              <a:gdLst/>
              <a:ahLst/>
              <a:cxnLst/>
              <a:rect l="0" t="0" r="0" b="0"/>
              <a:pathLst>
                <a:path w="231394" h="278719">
                  <a:moveTo>
                    <a:pt x="21234" y="34826"/>
                  </a:moveTo>
                  <a:lnTo>
                    <a:pt x="19711" y="89557"/>
                  </a:lnTo>
                  <a:lnTo>
                    <a:pt x="13955" y="130246"/>
                  </a:lnTo>
                  <a:lnTo>
                    <a:pt x="10382" y="177783"/>
                  </a:lnTo>
                  <a:lnTo>
                    <a:pt x="7270" y="226333"/>
                  </a:lnTo>
                  <a:lnTo>
                    <a:pt x="0" y="277263"/>
                  </a:lnTo>
                  <a:lnTo>
                    <a:pt x="984" y="278718"/>
                  </a:lnTo>
                  <a:lnTo>
                    <a:pt x="3163" y="275117"/>
                  </a:lnTo>
                  <a:lnTo>
                    <a:pt x="8185" y="217654"/>
                  </a:lnTo>
                  <a:lnTo>
                    <a:pt x="22268" y="159131"/>
                  </a:lnTo>
                  <a:lnTo>
                    <a:pt x="46999" y="103561"/>
                  </a:lnTo>
                  <a:lnTo>
                    <a:pt x="72371" y="69581"/>
                  </a:lnTo>
                  <a:lnTo>
                    <a:pt x="81225" y="65613"/>
                  </a:lnTo>
                  <a:lnTo>
                    <a:pt x="90173" y="66015"/>
                  </a:lnTo>
                  <a:lnTo>
                    <a:pt x="99186" y="69330"/>
                  </a:lnTo>
                  <a:lnTo>
                    <a:pt x="113263" y="85201"/>
                  </a:lnTo>
                  <a:lnTo>
                    <a:pt x="123075" y="109013"/>
                  </a:lnTo>
                  <a:lnTo>
                    <a:pt x="128598" y="158202"/>
                  </a:lnTo>
                  <a:lnTo>
                    <a:pt x="129890" y="198841"/>
                  </a:lnTo>
                  <a:lnTo>
                    <a:pt x="131758" y="205108"/>
                  </a:lnTo>
                  <a:lnTo>
                    <a:pt x="134527" y="201669"/>
                  </a:lnTo>
                  <a:lnTo>
                    <a:pt x="149917" y="141416"/>
                  </a:lnTo>
                  <a:lnTo>
                    <a:pt x="163128" y="92815"/>
                  </a:lnTo>
                  <a:lnTo>
                    <a:pt x="183969" y="42190"/>
                  </a:lnTo>
                  <a:lnTo>
                    <a:pt x="209442" y="3153"/>
                  </a:lnTo>
                  <a:lnTo>
                    <a:pt x="216785" y="0"/>
                  </a:lnTo>
                  <a:lnTo>
                    <a:pt x="223204" y="2468"/>
                  </a:lnTo>
                  <a:lnTo>
                    <a:pt x="229007" y="8684"/>
                  </a:lnTo>
                  <a:lnTo>
                    <a:pt x="231393" y="31841"/>
                  </a:lnTo>
                  <a:lnTo>
                    <a:pt x="228233" y="87263"/>
                  </a:lnTo>
                  <a:lnTo>
                    <a:pt x="225970" y="135827"/>
                  </a:lnTo>
                  <a:lnTo>
                    <a:pt x="219886" y="187882"/>
                  </a:lnTo>
                  <a:lnTo>
                    <a:pt x="213191" y="2404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248424" y="12171662"/>
              <a:ext cx="140079" cy="196146"/>
            </a:xfrm>
            <a:custGeom>
              <a:avLst/>
              <a:gdLst/>
              <a:ahLst/>
              <a:cxnLst/>
              <a:rect l="0" t="0" r="0" b="0"/>
              <a:pathLst>
                <a:path w="140079" h="196146">
                  <a:moveTo>
                    <a:pt x="44100" y="17321"/>
                  </a:moveTo>
                  <a:lnTo>
                    <a:pt x="58657" y="2765"/>
                  </a:lnTo>
                  <a:lnTo>
                    <a:pt x="67516" y="0"/>
                  </a:lnTo>
                  <a:lnTo>
                    <a:pt x="89547" y="990"/>
                  </a:lnTo>
                  <a:lnTo>
                    <a:pt x="110510" y="14633"/>
                  </a:lnTo>
                  <a:lnTo>
                    <a:pt x="120366" y="24670"/>
                  </a:lnTo>
                  <a:lnTo>
                    <a:pt x="125413" y="37456"/>
                  </a:lnTo>
                  <a:lnTo>
                    <a:pt x="126959" y="67912"/>
                  </a:lnTo>
                  <a:lnTo>
                    <a:pt x="119263" y="119318"/>
                  </a:lnTo>
                  <a:lnTo>
                    <a:pt x="103405" y="146952"/>
                  </a:lnTo>
                  <a:lnTo>
                    <a:pt x="63262" y="189519"/>
                  </a:lnTo>
                  <a:lnTo>
                    <a:pt x="52304" y="194582"/>
                  </a:lnTo>
                  <a:lnTo>
                    <a:pt x="27941" y="196145"/>
                  </a:lnTo>
                  <a:lnTo>
                    <a:pt x="18093" y="191382"/>
                  </a:lnTo>
                  <a:lnTo>
                    <a:pt x="3087" y="173902"/>
                  </a:lnTo>
                  <a:lnTo>
                    <a:pt x="0" y="162842"/>
                  </a:lnTo>
                  <a:lnTo>
                    <a:pt x="632" y="138366"/>
                  </a:lnTo>
                  <a:lnTo>
                    <a:pt x="10054" y="116316"/>
                  </a:lnTo>
                  <a:lnTo>
                    <a:pt x="16832" y="106169"/>
                  </a:lnTo>
                  <a:lnTo>
                    <a:pt x="27445" y="100929"/>
                  </a:lnTo>
                  <a:lnTo>
                    <a:pt x="55487" y="99169"/>
                  </a:lnTo>
                  <a:lnTo>
                    <a:pt x="80138" y="107528"/>
                  </a:lnTo>
                  <a:lnTo>
                    <a:pt x="90977" y="114022"/>
                  </a:lnTo>
                  <a:lnTo>
                    <a:pt x="107083" y="133426"/>
                  </a:lnTo>
                  <a:lnTo>
                    <a:pt x="140078" y="1818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Freeform 129"/>
          <p:cNvSpPr/>
          <p:nvPr/>
        </p:nvSpPr>
        <p:spPr>
          <a:xfrm>
            <a:off x="809659" y="14548509"/>
            <a:ext cx="3828908" cy="210207"/>
          </a:xfrm>
          <a:custGeom>
            <a:avLst/>
            <a:gdLst/>
            <a:ahLst/>
            <a:cxnLst/>
            <a:rect l="0" t="0" r="0" b="0"/>
            <a:pathLst>
              <a:path w="3828908" h="210207">
                <a:moveTo>
                  <a:pt x="3828907" y="154150"/>
                </a:moveTo>
                <a:lnTo>
                  <a:pt x="3784270" y="154150"/>
                </a:lnTo>
                <a:lnTo>
                  <a:pt x="3729138" y="154150"/>
                </a:lnTo>
                <a:lnTo>
                  <a:pt x="3667783" y="154150"/>
                </a:lnTo>
                <a:lnTo>
                  <a:pt x="3614563" y="154150"/>
                </a:lnTo>
                <a:lnTo>
                  <a:pt x="3560806" y="154150"/>
                </a:lnTo>
                <a:lnTo>
                  <a:pt x="3507329" y="154150"/>
                </a:lnTo>
                <a:lnTo>
                  <a:pt x="3457610" y="154150"/>
                </a:lnTo>
                <a:lnTo>
                  <a:pt x="3425667" y="154150"/>
                </a:lnTo>
                <a:lnTo>
                  <a:pt x="3388801" y="154150"/>
                </a:lnTo>
                <a:lnTo>
                  <a:pt x="3348652" y="154150"/>
                </a:lnTo>
                <a:lnTo>
                  <a:pt x="3309429" y="154150"/>
                </a:lnTo>
                <a:lnTo>
                  <a:pt x="3270825" y="154150"/>
                </a:lnTo>
                <a:lnTo>
                  <a:pt x="3232631" y="154150"/>
                </a:lnTo>
                <a:lnTo>
                  <a:pt x="3194712" y="154150"/>
                </a:lnTo>
                <a:lnTo>
                  <a:pt x="3156976" y="154150"/>
                </a:lnTo>
                <a:lnTo>
                  <a:pt x="3119362" y="154150"/>
                </a:lnTo>
                <a:lnTo>
                  <a:pt x="3083386" y="154150"/>
                </a:lnTo>
                <a:lnTo>
                  <a:pt x="3048503" y="154150"/>
                </a:lnTo>
                <a:lnTo>
                  <a:pt x="2985350" y="154150"/>
                </a:lnTo>
                <a:lnTo>
                  <a:pt x="2936520" y="154150"/>
                </a:lnTo>
                <a:lnTo>
                  <a:pt x="2885752" y="154150"/>
                </a:lnTo>
                <a:lnTo>
                  <a:pt x="2833604" y="154150"/>
                </a:lnTo>
                <a:lnTo>
                  <a:pt x="2784476" y="154150"/>
                </a:lnTo>
                <a:lnTo>
                  <a:pt x="2728385" y="149998"/>
                </a:lnTo>
                <a:lnTo>
                  <a:pt x="2698168" y="146710"/>
                </a:lnTo>
                <a:lnTo>
                  <a:pt x="2664010" y="142962"/>
                </a:lnTo>
                <a:lnTo>
                  <a:pt x="2627224" y="138906"/>
                </a:lnTo>
                <a:lnTo>
                  <a:pt x="2588686" y="134644"/>
                </a:lnTo>
                <a:lnTo>
                  <a:pt x="2545866" y="128690"/>
                </a:lnTo>
                <a:lnTo>
                  <a:pt x="2500191" y="121605"/>
                </a:lnTo>
                <a:lnTo>
                  <a:pt x="2452614" y="113768"/>
                </a:lnTo>
                <a:lnTo>
                  <a:pt x="2397539" y="106986"/>
                </a:lnTo>
                <a:lnTo>
                  <a:pt x="2337466" y="100908"/>
                </a:lnTo>
                <a:lnTo>
                  <a:pt x="2274061" y="95298"/>
                </a:lnTo>
                <a:lnTo>
                  <a:pt x="2211549" y="88444"/>
                </a:lnTo>
                <a:lnTo>
                  <a:pt x="2149632" y="80762"/>
                </a:lnTo>
                <a:lnTo>
                  <a:pt x="2088112" y="72526"/>
                </a:lnTo>
                <a:lnTo>
                  <a:pt x="2026857" y="65478"/>
                </a:lnTo>
                <a:lnTo>
                  <a:pt x="1965777" y="59223"/>
                </a:lnTo>
                <a:lnTo>
                  <a:pt x="1904816" y="53494"/>
                </a:lnTo>
                <a:lnTo>
                  <a:pt x="1840819" y="49676"/>
                </a:lnTo>
                <a:lnTo>
                  <a:pt x="1774797" y="47132"/>
                </a:lnTo>
                <a:lnTo>
                  <a:pt x="1707427" y="45434"/>
                </a:lnTo>
                <a:lnTo>
                  <a:pt x="1643828" y="44303"/>
                </a:lnTo>
                <a:lnTo>
                  <a:pt x="1582744" y="43549"/>
                </a:lnTo>
                <a:lnTo>
                  <a:pt x="1523336" y="43045"/>
                </a:lnTo>
                <a:lnTo>
                  <a:pt x="1466603" y="39596"/>
                </a:lnTo>
                <a:lnTo>
                  <a:pt x="1411653" y="34182"/>
                </a:lnTo>
                <a:lnTo>
                  <a:pt x="1357891" y="27459"/>
                </a:lnTo>
                <a:lnTo>
                  <a:pt x="1306479" y="21419"/>
                </a:lnTo>
                <a:lnTo>
                  <a:pt x="1256634" y="15836"/>
                </a:lnTo>
                <a:lnTo>
                  <a:pt x="1207833" y="10557"/>
                </a:lnTo>
                <a:lnTo>
                  <a:pt x="1164399" y="7037"/>
                </a:lnTo>
                <a:lnTo>
                  <a:pt x="1124544" y="4691"/>
                </a:lnTo>
                <a:lnTo>
                  <a:pt x="1087074" y="3127"/>
                </a:lnTo>
                <a:lnTo>
                  <a:pt x="1049637" y="2083"/>
                </a:lnTo>
                <a:lnTo>
                  <a:pt x="1012223" y="1389"/>
                </a:lnTo>
                <a:lnTo>
                  <a:pt x="974823" y="925"/>
                </a:lnTo>
                <a:lnTo>
                  <a:pt x="916659" y="411"/>
                </a:lnTo>
                <a:lnTo>
                  <a:pt x="868490" y="181"/>
                </a:lnTo>
                <a:lnTo>
                  <a:pt x="821130" y="80"/>
                </a:lnTo>
                <a:lnTo>
                  <a:pt x="769978" y="34"/>
                </a:lnTo>
                <a:lnTo>
                  <a:pt x="719215" y="14"/>
                </a:lnTo>
                <a:lnTo>
                  <a:pt x="675893" y="6"/>
                </a:lnTo>
                <a:lnTo>
                  <a:pt x="631726" y="1"/>
                </a:lnTo>
                <a:lnTo>
                  <a:pt x="584587" y="0"/>
                </a:lnTo>
                <a:lnTo>
                  <a:pt x="532495" y="0"/>
                </a:lnTo>
                <a:lnTo>
                  <a:pt x="486505" y="4150"/>
                </a:lnTo>
                <a:lnTo>
                  <a:pt x="425598" y="11091"/>
                </a:lnTo>
                <a:lnTo>
                  <a:pt x="372257" y="17298"/>
                </a:lnTo>
                <a:lnTo>
                  <a:pt x="322716" y="24846"/>
                </a:lnTo>
                <a:lnTo>
                  <a:pt x="288426" y="29727"/>
                </a:lnTo>
                <a:lnTo>
                  <a:pt x="228351" y="54082"/>
                </a:lnTo>
                <a:lnTo>
                  <a:pt x="196660" y="62963"/>
                </a:lnTo>
                <a:lnTo>
                  <a:pt x="138161" y="69520"/>
                </a:lnTo>
                <a:lnTo>
                  <a:pt x="88302" y="80631"/>
                </a:lnTo>
                <a:lnTo>
                  <a:pt x="36332" y="93785"/>
                </a:lnTo>
                <a:lnTo>
                  <a:pt x="5436" y="102925"/>
                </a:lnTo>
                <a:lnTo>
                  <a:pt x="0" y="109100"/>
                </a:lnTo>
                <a:lnTo>
                  <a:pt x="1047" y="116331"/>
                </a:lnTo>
                <a:lnTo>
                  <a:pt x="6416" y="124265"/>
                </a:lnTo>
                <a:lnTo>
                  <a:pt x="28991" y="137235"/>
                </a:lnTo>
                <a:lnTo>
                  <a:pt x="66014" y="148189"/>
                </a:lnTo>
                <a:lnTo>
                  <a:pt x="123991" y="158248"/>
                </a:lnTo>
                <a:lnTo>
                  <a:pt x="182976" y="163756"/>
                </a:lnTo>
                <a:lnTo>
                  <a:pt x="211785" y="165225"/>
                </a:lnTo>
                <a:lnTo>
                  <a:pt x="246562" y="167762"/>
                </a:lnTo>
                <a:lnTo>
                  <a:pt x="285317" y="171008"/>
                </a:lnTo>
                <a:lnTo>
                  <a:pt x="326725" y="174732"/>
                </a:lnTo>
                <a:lnTo>
                  <a:pt x="368344" y="180327"/>
                </a:lnTo>
                <a:lnTo>
                  <a:pt x="410104" y="187171"/>
                </a:lnTo>
                <a:lnTo>
                  <a:pt x="451958" y="194850"/>
                </a:lnTo>
                <a:lnTo>
                  <a:pt x="495431" y="199969"/>
                </a:lnTo>
                <a:lnTo>
                  <a:pt x="539984" y="203380"/>
                </a:lnTo>
                <a:lnTo>
                  <a:pt x="585257" y="205656"/>
                </a:lnTo>
                <a:lnTo>
                  <a:pt x="626339" y="207172"/>
                </a:lnTo>
                <a:lnTo>
                  <a:pt x="664626" y="208183"/>
                </a:lnTo>
                <a:lnTo>
                  <a:pt x="701051" y="208857"/>
                </a:lnTo>
                <a:lnTo>
                  <a:pt x="737790" y="209306"/>
                </a:lnTo>
                <a:lnTo>
                  <a:pt x="774740" y="209606"/>
                </a:lnTo>
                <a:lnTo>
                  <a:pt x="811830" y="209806"/>
                </a:lnTo>
                <a:lnTo>
                  <a:pt x="845899" y="209939"/>
                </a:lnTo>
                <a:lnTo>
                  <a:pt x="908667" y="210088"/>
                </a:lnTo>
                <a:lnTo>
                  <a:pt x="963554" y="210153"/>
                </a:lnTo>
                <a:lnTo>
                  <a:pt x="1015456" y="210182"/>
                </a:lnTo>
                <a:lnTo>
                  <a:pt x="1069666" y="210195"/>
                </a:lnTo>
                <a:lnTo>
                  <a:pt x="1116596" y="210201"/>
                </a:lnTo>
                <a:lnTo>
                  <a:pt x="1161330" y="210204"/>
                </a:lnTo>
                <a:lnTo>
                  <a:pt x="1212353" y="210204"/>
                </a:lnTo>
                <a:lnTo>
                  <a:pt x="1257867" y="210206"/>
                </a:lnTo>
                <a:lnTo>
                  <a:pt x="1318507" y="210206"/>
                </a:lnTo>
                <a:lnTo>
                  <a:pt x="1380073" y="206054"/>
                </a:lnTo>
                <a:lnTo>
                  <a:pt x="1426354" y="200574"/>
                </a:lnTo>
                <a:lnTo>
                  <a:pt x="1478065" y="198140"/>
                </a:lnTo>
                <a:lnTo>
                  <a:pt x="1532189" y="188753"/>
                </a:lnTo>
                <a:lnTo>
                  <a:pt x="1585829" y="175757"/>
                </a:lnTo>
                <a:lnTo>
                  <a:pt x="1635620" y="164791"/>
                </a:lnTo>
                <a:lnTo>
                  <a:pt x="1679549" y="158879"/>
                </a:lnTo>
                <a:lnTo>
                  <a:pt x="1735145" y="151400"/>
                </a:lnTo>
                <a:lnTo>
                  <a:pt x="1789506" y="143473"/>
                </a:lnTo>
                <a:lnTo>
                  <a:pt x="1832545" y="141619"/>
                </a:lnTo>
                <a:lnTo>
                  <a:pt x="1877624" y="140794"/>
                </a:lnTo>
                <a:lnTo>
                  <a:pt x="1927763" y="140429"/>
                </a:lnTo>
                <a:lnTo>
                  <a:pt x="1979632" y="140266"/>
                </a:lnTo>
                <a:lnTo>
                  <a:pt x="2028637" y="140193"/>
                </a:lnTo>
                <a:lnTo>
                  <a:pt x="2084672" y="140162"/>
                </a:lnTo>
                <a:lnTo>
                  <a:pt x="2142795" y="140146"/>
                </a:lnTo>
                <a:lnTo>
                  <a:pt x="2194579" y="140140"/>
                </a:lnTo>
                <a:lnTo>
                  <a:pt x="2247697" y="140139"/>
                </a:lnTo>
                <a:lnTo>
                  <a:pt x="2299333" y="140137"/>
                </a:lnTo>
                <a:lnTo>
                  <a:pt x="2343043" y="140136"/>
                </a:lnTo>
                <a:lnTo>
                  <a:pt x="2402668" y="140136"/>
                </a:lnTo>
                <a:lnTo>
                  <a:pt x="2449177" y="140136"/>
                </a:lnTo>
                <a:lnTo>
                  <a:pt x="2497876" y="140136"/>
                </a:lnTo>
                <a:lnTo>
                  <a:pt x="2560309" y="140136"/>
                </a:lnTo>
                <a:lnTo>
                  <a:pt x="2618253" y="140136"/>
                </a:lnTo>
                <a:lnTo>
                  <a:pt x="2676426" y="140136"/>
                </a:lnTo>
                <a:lnTo>
                  <a:pt x="2719809" y="140136"/>
                </a:lnTo>
                <a:lnTo>
                  <a:pt x="2780564" y="140136"/>
                </a:lnTo>
                <a:lnTo>
                  <a:pt x="2838012" y="140136"/>
                </a:lnTo>
                <a:lnTo>
                  <a:pt x="2879860" y="140136"/>
                </a:lnTo>
                <a:lnTo>
                  <a:pt x="2943039" y="140136"/>
                </a:lnTo>
                <a:lnTo>
                  <a:pt x="2986746" y="140136"/>
                </a:lnTo>
                <a:lnTo>
                  <a:pt x="3042504" y="140136"/>
                </a:lnTo>
                <a:lnTo>
                  <a:pt x="3099465" y="140136"/>
                </a:lnTo>
                <a:lnTo>
                  <a:pt x="3154365" y="140136"/>
                </a:lnTo>
                <a:lnTo>
                  <a:pt x="3204717" y="140136"/>
                </a:lnTo>
                <a:lnTo>
                  <a:pt x="3235272" y="140136"/>
                </a:lnTo>
                <a:lnTo>
                  <a:pt x="3269656" y="140136"/>
                </a:lnTo>
                <a:lnTo>
                  <a:pt x="3306592" y="140136"/>
                </a:lnTo>
                <a:lnTo>
                  <a:pt x="3340559" y="140136"/>
                </a:lnTo>
                <a:lnTo>
                  <a:pt x="3403214" y="140136"/>
                </a:lnTo>
                <a:lnTo>
                  <a:pt x="3466354" y="140136"/>
                </a:lnTo>
                <a:lnTo>
                  <a:pt x="3527634" y="140136"/>
                </a:lnTo>
                <a:lnTo>
                  <a:pt x="3580821" y="140136"/>
                </a:lnTo>
                <a:lnTo>
                  <a:pt x="3626259" y="140136"/>
                </a:lnTo>
                <a:lnTo>
                  <a:pt x="3686856" y="140136"/>
                </a:lnTo>
                <a:lnTo>
                  <a:pt x="3744824" y="14013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9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2015-04-08T16:29:21Z</dcterms:created>
  <dcterms:modified xsi:type="dcterms:W3CDTF">2015-04-08T16:29:23Z</dcterms:modified>
</cp:coreProperties>
</file>