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51511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706665"/>
            <a:ext cx="8636000" cy="32476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85623"/>
            <a:ext cx="7112000" cy="38719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8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1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06750"/>
            <a:ext cx="2286000" cy="129275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6750"/>
            <a:ext cx="6688667" cy="129275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9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8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735988"/>
            <a:ext cx="8636000" cy="300917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421684"/>
            <a:ext cx="8636000" cy="33143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2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535260"/>
            <a:ext cx="4487333" cy="99990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535260"/>
            <a:ext cx="4487333" cy="99990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9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391463"/>
            <a:ext cx="4489098" cy="141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804863"/>
            <a:ext cx="4489098" cy="87294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391463"/>
            <a:ext cx="4490861" cy="141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804863"/>
            <a:ext cx="4490861" cy="87294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4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0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2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3238"/>
            <a:ext cx="3342570" cy="25672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03242"/>
            <a:ext cx="5679722" cy="129310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170511"/>
            <a:ext cx="3342570" cy="10363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2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605770"/>
            <a:ext cx="6096000" cy="12520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353779"/>
            <a:ext cx="6096000" cy="90906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857841"/>
            <a:ext cx="6096000" cy="1778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3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06747"/>
            <a:ext cx="9144000" cy="2525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535260"/>
            <a:ext cx="9144000" cy="9999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4042828"/>
            <a:ext cx="2370667" cy="80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30D65-3448-48FF-B6B8-EF6917E3625E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4042828"/>
            <a:ext cx="3217333" cy="80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4042828"/>
            <a:ext cx="2370667" cy="80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9004F-64B9-443B-863A-FF5B42D31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9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27000"/>
            <a:ext cx="7150100" cy="2578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870200"/>
            <a:ext cx="9482709" cy="23119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5372100"/>
            <a:ext cx="9427845" cy="409397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3" name="Group 12"/>
          <p:cNvGrpSpPr/>
          <p:nvPr/>
        </p:nvGrpSpPr>
        <p:grpSpPr>
          <a:xfrm>
            <a:off x="2926918" y="2528527"/>
            <a:ext cx="4120692" cy="1797735"/>
            <a:chOff x="2926918" y="2528527"/>
            <a:chExt cx="4120692" cy="1797735"/>
          </a:xfrm>
        </p:grpSpPr>
        <p:sp>
          <p:nvSpPr>
            <p:cNvPr id="5" name="Freeform 4"/>
            <p:cNvSpPr/>
            <p:nvPr/>
          </p:nvSpPr>
          <p:spPr>
            <a:xfrm>
              <a:off x="2926918" y="3873791"/>
              <a:ext cx="1378400" cy="452471"/>
            </a:xfrm>
            <a:custGeom>
              <a:avLst/>
              <a:gdLst/>
              <a:ahLst/>
              <a:cxnLst/>
              <a:rect l="0" t="0" r="0" b="0"/>
              <a:pathLst>
                <a:path w="1378400" h="452471">
                  <a:moveTo>
                    <a:pt x="7279" y="452470"/>
                  </a:moveTo>
                  <a:lnTo>
                    <a:pt x="0" y="430634"/>
                  </a:lnTo>
                  <a:lnTo>
                    <a:pt x="4552" y="407726"/>
                  </a:lnTo>
                  <a:lnTo>
                    <a:pt x="25022" y="355779"/>
                  </a:lnTo>
                  <a:lnTo>
                    <a:pt x="54682" y="312452"/>
                  </a:lnTo>
                  <a:lnTo>
                    <a:pt x="82432" y="285382"/>
                  </a:lnTo>
                  <a:lnTo>
                    <a:pt x="106190" y="272582"/>
                  </a:lnTo>
                  <a:lnTo>
                    <a:pt x="140108" y="269939"/>
                  </a:lnTo>
                  <a:lnTo>
                    <a:pt x="197967" y="277018"/>
                  </a:lnTo>
                  <a:lnTo>
                    <a:pt x="249642" y="288763"/>
                  </a:lnTo>
                  <a:lnTo>
                    <a:pt x="302024" y="301892"/>
                  </a:lnTo>
                  <a:lnTo>
                    <a:pt x="345468" y="307849"/>
                  </a:lnTo>
                  <a:lnTo>
                    <a:pt x="395246" y="305419"/>
                  </a:lnTo>
                  <a:lnTo>
                    <a:pt x="447839" y="299261"/>
                  </a:lnTo>
                  <a:lnTo>
                    <a:pt x="501683" y="291445"/>
                  </a:lnTo>
                  <a:lnTo>
                    <a:pt x="556083" y="282894"/>
                  </a:lnTo>
                  <a:lnTo>
                    <a:pt x="616263" y="269514"/>
                  </a:lnTo>
                  <a:lnTo>
                    <a:pt x="670319" y="255902"/>
                  </a:lnTo>
                  <a:lnTo>
                    <a:pt x="732233" y="236129"/>
                  </a:lnTo>
                  <a:lnTo>
                    <a:pt x="792537" y="208526"/>
                  </a:lnTo>
                  <a:lnTo>
                    <a:pt x="855400" y="187951"/>
                  </a:lnTo>
                  <a:lnTo>
                    <a:pt x="913352" y="159794"/>
                  </a:lnTo>
                  <a:lnTo>
                    <a:pt x="964183" y="142986"/>
                  </a:lnTo>
                  <a:lnTo>
                    <a:pt x="1020885" y="126835"/>
                  </a:lnTo>
                  <a:lnTo>
                    <a:pt x="1068681" y="111724"/>
                  </a:lnTo>
                  <a:lnTo>
                    <a:pt x="1125144" y="93365"/>
                  </a:lnTo>
                  <a:lnTo>
                    <a:pt x="1168339" y="79075"/>
                  </a:lnTo>
                  <a:lnTo>
                    <a:pt x="1214960" y="62567"/>
                  </a:lnTo>
                  <a:lnTo>
                    <a:pt x="1273943" y="37666"/>
                  </a:lnTo>
                  <a:lnTo>
                    <a:pt x="1335591" y="14832"/>
                  </a:lnTo>
                  <a:lnTo>
                    <a:pt x="13783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346451" y="3421322"/>
              <a:ext cx="757038" cy="411398"/>
            </a:xfrm>
            <a:custGeom>
              <a:avLst/>
              <a:gdLst/>
              <a:ahLst/>
              <a:cxnLst/>
              <a:rect l="0" t="0" r="0" b="0"/>
              <a:pathLst>
                <a:path w="757038" h="411398">
                  <a:moveTo>
                    <a:pt x="0" y="0"/>
                  </a:moveTo>
                  <a:lnTo>
                    <a:pt x="10946" y="45309"/>
                  </a:lnTo>
                  <a:lnTo>
                    <a:pt x="24910" y="101447"/>
                  </a:lnTo>
                  <a:lnTo>
                    <a:pt x="46144" y="149905"/>
                  </a:lnTo>
                  <a:lnTo>
                    <a:pt x="64285" y="200656"/>
                  </a:lnTo>
                  <a:lnTo>
                    <a:pt x="96940" y="259522"/>
                  </a:lnTo>
                  <a:lnTo>
                    <a:pt x="140010" y="322441"/>
                  </a:lnTo>
                  <a:lnTo>
                    <a:pt x="192529" y="381081"/>
                  </a:lnTo>
                  <a:lnTo>
                    <a:pt x="219633" y="403476"/>
                  </a:lnTo>
                  <a:lnTo>
                    <a:pt x="250977" y="411397"/>
                  </a:lnTo>
                  <a:lnTo>
                    <a:pt x="282174" y="408316"/>
                  </a:lnTo>
                  <a:lnTo>
                    <a:pt x="306195" y="396790"/>
                  </a:lnTo>
                  <a:lnTo>
                    <a:pt x="336849" y="358614"/>
                  </a:lnTo>
                  <a:lnTo>
                    <a:pt x="350671" y="308707"/>
                  </a:lnTo>
                  <a:lnTo>
                    <a:pt x="354766" y="255326"/>
                  </a:lnTo>
                  <a:lnTo>
                    <a:pt x="348701" y="200915"/>
                  </a:lnTo>
                  <a:lnTo>
                    <a:pt x="337286" y="172578"/>
                  </a:lnTo>
                  <a:lnTo>
                    <a:pt x="329977" y="160756"/>
                  </a:lnTo>
                  <a:lnTo>
                    <a:pt x="319010" y="154398"/>
                  </a:lnTo>
                  <a:lnTo>
                    <a:pt x="290574" y="151396"/>
                  </a:lnTo>
                  <a:lnTo>
                    <a:pt x="279030" y="155776"/>
                  </a:lnTo>
                  <a:lnTo>
                    <a:pt x="262141" y="172829"/>
                  </a:lnTo>
                  <a:lnTo>
                    <a:pt x="244068" y="222683"/>
                  </a:lnTo>
                  <a:lnTo>
                    <a:pt x="236343" y="278419"/>
                  </a:lnTo>
                  <a:lnTo>
                    <a:pt x="246724" y="311128"/>
                  </a:lnTo>
                  <a:lnTo>
                    <a:pt x="266572" y="339377"/>
                  </a:lnTo>
                  <a:lnTo>
                    <a:pt x="290628" y="362088"/>
                  </a:lnTo>
                  <a:lnTo>
                    <a:pt x="344424" y="384725"/>
                  </a:lnTo>
                  <a:lnTo>
                    <a:pt x="382613" y="383767"/>
                  </a:lnTo>
                  <a:lnTo>
                    <a:pt x="434310" y="366096"/>
                  </a:lnTo>
                  <a:lnTo>
                    <a:pt x="462681" y="348572"/>
                  </a:lnTo>
                  <a:lnTo>
                    <a:pt x="485446" y="325549"/>
                  </a:lnTo>
                  <a:lnTo>
                    <a:pt x="508114" y="279613"/>
                  </a:lnTo>
                  <a:lnTo>
                    <a:pt x="517200" y="220129"/>
                  </a:lnTo>
                  <a:lnTo>
                    <a:pt x="512613" y="161540"/>
                  </a:lnTo>
                  <a:lnTo>
                    <a:pt x="501606" y="105586"/>
                  </a:lnTo>
                  <a:lnTo>
                    <a:pt x="481417" y="64970"/>
                  </a:lnTo>
                  <a:lnTo>
                    <a:pt x="456138" y="33639"/>
                  </a:lnTo>
                  <a:lnTo>
                    <a:pt x="447297" y="30043"/>
                  </a:lnTo>
                  <a:lnTo>
                    <a:pt x="438357" y="30693"/>
                  </a:lnTo>
                  <a:lnTo>
                    <a:pt x="429350" y="34173"/>
                  </a:lnTo>
                  <a:lnTo>
                    <a:pt x="411217" y="54290"/>
                  </a:lnTo>
                  <a:lnTo>
                    <a:pt x="402116" y="68186"/>
                  </a:lnTo>
                  <a:lnTo>
                    <a:pt x="396066" y="95814"/>
                  </a:lnTo>
                  <a:lnTo>
                    <a:pt x="396585" y="109580"/>
                  </a:lnTo>
                  <a:lnTo>
                    <a:pt x="401502" y="120281"/>
                  </a:lnTo>
                  <a:lnTo>
                    <a:pt x="419153" y="136233"/>
                  </a:lnTo>
                  <a:lnTo>
                    <a:pt x="469343" y="146500"/>
                  </a:lnTo>
                  <a:lnTo>
                    <a:pt x="517900" y="164099"/>
                  </a:lnTo>
                  <a:lnTo>
                    <a:pt x="538933" y="184146"/>
                  </a:lnTo>
                  <a:lnTo>
                    <a:pt x="546675" y="195891"/>
                  </a:lnTo>
                  <a:lnTo>
                    <a:pt x="551215" y="225190"/>
                  </a:lnTo>
                  <a:lnTo>
                    <a:pt x="550292" y="241535"/>
                  </a:lnTo>
                  <a:lnTo>
                    <a:pt x="545107" y="253954"/>
                  </a:lnTo>
                  <a:lnTo>
                    <a:pt x="527158" y="271817"/>
                  </a:lnTo>
                  <a:lnTo>
                    <a:pt x="515973" y="275666"/>
                  </a:lnTo>
                  <a:lnTo>
                    <a:pt x="491358" y="275880"/>
                  </a:lnTo>
                  <a:lnTo>
                    <a:pt x="484489" y="270758"/>
                  </a:lnTo>
                  <a:lnTo>
                    <a:pt x="481433" y="262772"/>
                  </a:lnTo>
                  <a:lnTo>
                    <a:pt x="480919" y="252878"/>
                  </a:lnTo>
                  <a:lnTo>
                    <a:pt x="488474" y="233760"/>
                  </a:lnTo>
                  <a:lnTo>
                    <a:pt x="528250" y="175005"/>
                  </a:lnTo>
                  <a:lnTo>
                    <a:pt x="573235" y="112209"/>
                  </a:lnTo>
                  <a:lnTo>
                    <a:pt x="611913" y="55342"/>
                  </a:lnTo>
                  <a:lnTo>
                    <a:pt x="618296" y="27643"/>
                  </a:lnTo>
                  <a:lnTo>
                    <a:pt x="617865" y="13859"/>
                  </a:lnTo>
                  <a:lnTo>
                    <a:pt x="611484" y="6192"/>
                  </a:lnTo>
                  <a:lnTo>
                    <a:pt x="601137" y="2604"/>
                  </a:lnTo>
                  <a:lnTo>
                    <a:pt x="574912" y="2681"/>
                  </a:lnTo>
                  <a:lnTo>
                    <a:pt x="548022" y="7793"/>
                  </a:lnTo>
                  <a:lnTo>
                    <a:pt x="543594" y="12813"/>
                  </a:lnTo>
                  <a:lnTo>
                    <a:pt x="545212" y="19206"/>
                  </a:lnTo>
                  <a:lnTo>
                    <a:pt x="550861" y="26515"/>
                  </a:lnTo>
                  <a:lnTo>
                    <a:pt x="587926" y="44081"/>
                  </a:lnTo>
                  <a:lnTo>
                    <a:pt x="645623" y="63665"/>
                  </a:lnTo>
                  <a:lnTo>
                    <a:pt x="694886" y="79125"/>
                  </a:lnTo>
                  <a:lnTo>
                    <a:pt x="724744" y="94074"/>
                  </a:lnTo>
                  <a:lnTo>
                    <a:pt x="745125" y="114937"/>
                  </a:lnTo>
                  <a:lnTo>
                    <a:pt x="752692" y="126899"/>
                  </a:lnTo>
                  <a:lnTo>
                    <a:pt x="757037" y="152378"/>
                  </a:lnTo>
                  <a:lnTo>
                    <a:pt x="756064" y="165571"/>
                  </a:lnTo>
                  <a:lnTo>
                    <a:pt x="746856" y="188355"/>
                  </a:lnTo>
                  <a:lnTo>
                    <a:pt x="740135" y="198696"/>
                  </a:lnTo>
                  <a:lnTo>
                    <a:pt x="720480" y="214249"/>
                  </a:lnTo>
                  <a:lnTo>
                    <a:pt x="696510" y="224717"/>
                  </a:lnTo>
                  <a:lnTo>
                    <a:pt x="644426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059433" y="3079257"/>
              <a:ext cx="466182" cy="406304"/>
            </a:xfrm>
            <a:custGeom>
              <a:avLst/>
              <a:gdLst/>
              <a:ahLst/>
              <a:cxnLst/>
              <a:rect l="0" t="0" r="0" b="0"/>
              <a:pathLst>
                <a:path w="466182" h="406304">
                  <a:moveTo>
                    <a:pt x="0" y="40418"/>
                  </a:moveTo>
                  <a:lnTo>
                    <a:pt x="14915" y="89226"/>
                  </a:lnTo>
                  <a:lnTo>
                    <a:pt x="32231" y="148915"/>
                  </a:lnTo>
                  <a:lnTo>
                    <a:pt x="45775" y="198167"/>
                  </a:lnTo>
                  <a:lnTo>
                    <a:pt x="73423" y="258457"/>
                  </a:lnTo>
                  <a:lnTo>
                    <a:pt x="93189" y="300534"/>
                  </a:lnTo>
                  <a:lnTo>
                    <a:pt x="139269" y="355698"/>
                  </a:lnTo>
                  <a:lnTo>
                    <a:pt x="167017" y="380116"/>
                  </a:lnTo>
                  <a:lnTo>
                    <a:pt x="216899" y="400905"/>
                  </a:lnTo>
                  <a:lnTo>
                    <a:pt x="252301" y="406303"/>
                  </a:lnTo>
                  <a:lnTo>
                    <a:pt x="280223" y="400576"/>
                  </a:lnTo>
                  <a:lnTo>
                    <a:pt x="291935" y="394784"/>
                  </a:lnTo>
                  <a:lnTo>
                    <a:pt x="309010" y="376160"/>
                  </a:lnTo>
                  <a:lnTo>
                    <a:pt x="332386" y="326963"/>
                  </a:lnTo>
                  <a:lnTo>
                    <a:pt x="332422" y="272250"/>
                  </a:lnTo>
                  <a:lnTo>
                    <a:pt x="318371" y="229784"/>
                  </a:lnTo>
                  <a:lnTo>
                    <a:pt x="292891" y="171177"/>
                  </a:lnTo>
                  <a:lnTo>
                    <a:pt x="270633" y="110428"/>
                  </a:lnTo>
                  <a:lnTo>
                    <a:pt x="241676" y="60993"/>
                  </a:lnTo>
                  <a:lnTo>
                    <a:pt x="212837" y="358"/>
                  </a:lnTo>
                  <a:lnTo>
                    <a:pt x="207401" y="0"/>
                  </a:lnTo>
                  <a:lnTo>
                    <a:pt x="202253" y="4332"/>
                  </a:lnTo>
                  <a:lnTo>
                    <a:pt x="200344" y="11791"/>
                  </a:lnTo>
                  <a:lnTo>
                    <a:pt x="204938" y="44124"/>
                  </a:lnTo>
                  <a:lnTo>
                    <a:pt x="220138" y="95995"/>
                  </a:lnTo>
                  <a:lnTo>
                    <a:pt x="237811" y="150252"/>
                  </a:lnTo>
                  <a:lnTo>
                    <a:pt x="265395" y="204981"/>
                  </a:lnTo>
                  <a:lnTo>
                    <a:pt x="287095" y="259803"/>
                  </a:lnTo>
                  <a:lnTo>
                    <a:pt x="313330" y="321922"/>
                  </a:lnTo>
                  <a:lnTo>
                    <a:pt x="333860" y="371264"/>
                  </a:lnTo>
                  <a:lnTo>
                    <a:pt x="332214" y="359105"/>
                  </a:lnTo>
                  <a:lnTo>
                    <a:pt x="309321" y="300122"/>
                  </a:lnTo>
                  <a:lnTo>
                    <a:pt x="294949" y="238568"/>
                  </a:lnTo>
                  <a:lnTo>
                    <a:pt x="291053" y="194502"/>
                  </a:lnTo>
                  <a:lnTo>
                    <a:pt x="288859" y="134146"/>
                  </a:lnTo>
                  <a:lnTo>
                    <a:pt x="296471" y="104419"/>
                  </a:lnTo>
                  <a:lnTo>
                    <a:pt x="302767" y="92227"/>
                  </a:lnTo>
                  <a:lnTo>
                    <a:pt x="321949" y="74616"/>
                  </a:lnTo>
                  <a:lnTo>
                    <a:pt x="333463" y="67787"/>
                  </a:lnTo>
                  <a:lnTo>
                    <a:pt x="345710" y="66282"/>
                  </a:lnTo>
                  <a:lnTo>
                    <a:pt x="371504" y="72734"/>
                  </a:lnTo>
                  <a:lnTo>
                    <a:pt x="390079" y="89820"/>
                  </a:lnTo>
                  <a:lnTo>
                    <a:pt x="409100" y="129198"/>
                  </a:lnTo>
                  <a:lnTo>
                    <a:pt x="429177" y="189819"/>
                  </a:lnTo>
                  <a:lnTo>
                    <a:pt x="443198" y="246511"/>
                  </a:lnTo>
                  <a:lnTo>
                    <a:pt x="457002" y="304273"/>
                  </a:lnTo>
                  <a:lnTo>
                    <a:pt x="462101" y="333394"/>
                  </a:lnTo>
                  <a:lnTo>
                    <a:pt x="466181" y="3694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570831" y="3021312"/>
              <a:ext cx="544366" cy="386281"/>
            </a:xfrm>
            <a:custGeom>
              <a:avLst/>
              <a:gdLst/>
              <a:ahLst/>
              <a:cxnLst/>
              <a:rect l="0" t="0" r="0" b="0"/>
              <a:pathLst>
                <a:path w="544366" h="386281">
                  <a:moveTo>
                    <a:pt x="119317" y="98363"/>
                  </a:moveTo>
                  <a:lnTo>
                    <a:pt x="97481" y="91084"/>
                  </a:lnTo>
                  <a:lnTo>
                    <a:pt x="88002" y="91987"/>
                  </a:lnTo>
                  <a:lnTo>
                    <a:pt x="69344" y="101116"/>
                  </a:lnTo>
                  <a:lnTo>
                    <a:pt x="34431" y="137942"/>
                  </a:lnTo>
                  <a:lnTo>
                    <a:pt x="9699" y="180170"/>
                  </a:lnTo>
                  <a:lnTo>
                    <a:pt x="0" y="236185"/>
                  </a:lnTo>
                  <a:lnTo>
                    <a:pt x="1794" y="278956"/>
                  </a:lnTo>
                  <a:lnTo>
                    <a:pt x="9193" y="320309"/>
                  </a:lnTo>
                  <a:lnTo>
                    <a:pt x="22638" y="353923"/>
                  </a:lnTo>
                  <a:lnTo>
                    <a:pt x="46895" y="375972"/>
                  </a:lnTo>
                  <a:lnTo>
                    <a:pt x="61895" y="383985"/>
                  </a:lnTo>
                  <a:lnTo>
                    <a:pt x="74942" y="386280"/>
                  </a:lnTo>
                  <a:lnTo>
                    <a:pt x="86687" y="384762"/>
                  </a:lnTo>
                  <a:lnTo>
                    <a:pt x="97564" y="380704"/>
                  </a:lnTo>
                  <a:lnTo>
                    <a:pt x="113712" y="364007"/>
                  </a:lnTo>
                  <a:lnTo>
                    <a:pt x="143771" y="308769"/>
                  </a:lnTo>
                  <a:lnTo>
                    <a:pt x="155509" y="257023"/>
                  </a:lnTo>
                  <a:lnTo>
                    <a:pt x="150129" y="225247"/>
                  </a:lnTo>
                  <a:lnTo>
                    <a:pt x="142152" y="206554"/>
                  </a:lnTo>
                  <a:lnTo>
                    <a:pt x="143685" y="218559"/>
                  </a:lnTo>
                  <a:lnTo>
                    <a:pt x="153114" y="252299"/>
                  </a:lnTo>
                  <a:lnTo>
                    <a:pt x="180114" y="291242"/>
                  </a:lnTo>
                  <a:lnTo>
                    <a:pt x="217060" y="317169"/>
                  </a:lnTo>
                  <a:lnTo>
                    <a:pt x="228660" y="318884"/>
                  </a:lnTo>
                  <a:lnTo>
                    <a:pt x="239440" y="316980"/>
                  </a:lnTo>
                  <a:lnTo>
                    <a:pt x="249673" y="312664"/>
                  </a:lnTo>
                  <a:lnTo>
                    <a:pt x="269170" y="291618"/>
                  </a:lnTo>
                  <a:lnTo>
                    <a:pt x="284944" y="261951"/>
                  </a:lnTo>
                  <a:lnTo>
                    <a:pt x="291955" y="228453"/>
                  </a:lnTo>
                  <a:lnTo>
                    <a:pt x="288623" y="175334"/>
                  </a:lnTo>
                  <a:lnTo>
                    <a:pt x="270708" y="128279"/>
                  </a:lnTo>
                  <a:lnTo>
                    <a:pt x="267472" y="127448"/>
                  </a:lnTo>
                  <a:lnTo>
                    <a:pt x="267939" y="150900"/>
                  </a:lnTo>
                  <a:lnTo>
                    <a:pt x="282176" y="209120"/>
                  </a:lnTo>
                  <a:lnTo>
                    <a:pt x="302822" y="258474"/>
                  </a:lnTo>
                  <a:lnTo>
                    <a:pt x="316218" y="292056"/>
                  </a:lnTo>
                  <a:lnTo>
                    <a:pt x="312226" y="231547"/>
                  </a:lnTo>
                  <a:lnTo>
                    <a:pt x="311556" y="176250"/>
                  </a:lnTo>
                  <a:lnTo>
                    <a:pt x="311358" y="113993"/>
                  </a:lnTo>
                  <a:lnTo>
                    <a:pt x="311299" y="54582"/>
                  </a:lnTo>
                  <a:lnTo>
                    <a:pt x="318560" y="5663"/>
                  </a:lnTo>
                  <a:lnTo>
                    <a:pt x="322226" y="0"/>
                  </a:lnTo>
                  <a:lnTo>
                    <a:pt x="326193" y="795"/>
                  </a:lnTo>
                  <a:lnTo>
                    <a:pt x="330361" y="5895"/>
                  </a:lnTo>
                  <a:lnTo>
                    <a:pt x="347996" y="56343"/>
                  </a:lnTo>
                  <a:lnTo>
                    <a:pt x="374276" y="115962"/>
                  </a:lnTo>
                  <a:lnTo>
                    <a:pt x="415296" y="171411"/>
                  </a:lnTo>
                  <a:lnTo>
                    <a:pt x="471142" y="230497"/>
                  </a:lnTo>
                  <a:lnTo>
                    <a:pt x="507782" y="264341"/>
                  </a:lnTo>
                  <a:lnTo>
                    <a:pt x="544365" y="2766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032011" y="3160809"/>
              <a:ext cx="219380" cy="68557"/>
            </a:xfrm>
            <a:custGeom>
              <a:avLst/>
              <a:gdLst/>
              <a:ahLst/>
              <a:cxnLst/>
              <a:rect l="0" t="0" r="0" b="0"/>
              <a:pathLst>
                <a:path w="219380" h="68557">
                  <a:moveTo>
                    <a:pt x="0" y="68556"/>
                  </a:moveTo>
                  <a:lnTo>
                    <a:pt x="55597" y="42789"/>
                  </a:lnTo>
                  <a:lnTo>
                    <a:pt x="117117" y="23179"/>
                  </a:lnTo>
                  <a:lnTo>
                    <a:pt x="175480" y="6158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252308" y="2735762"/>
              <a:ext cx="150824" cy="397626"/>
            </a:xfrm>
            <a:custGeom>
              <a:avLst/>
              <a:gdLst/>
              <a:ahLst/>
              <a:cxnLst/>
              <a:rect l="0" t="0" r="0" b="0"/>
              <a:pathLst>
                <a:path w="150824" h="397626">
                  <a:moveTo>
                    <a:pt x="0" y="0"/>
                  </a:moveTo>
                  <a:lnTo>
                    <a:pt x="1523" y="51685"/>
                  </a:lnTo>
                  <a:lnTo>
                    <a:pt x="10946" y="98089"/>
                  </a:lnTo>
                  <a:lnTo>
                    <a:pt x="23387" y="155680"/>
                  </a:lnTo>
                  <a:lnTo>
                    <a:pt x="38245" y="204568"/>
                  </a:lnTo>
                  <a:lnTo>
                    <a:pt x="61268" y="255447"/>
                  </a:lnTo>
                  <a:lnTo>
                    <a:pt x="96344" y="314357"/>
                  </a:lnTo>
                  <a:lnTo>
                    <a:pt x="125335" y="370005"/>
                  </a:lnTo>
                  <a:lnTo>
                    <a:pt x="135940" y="385349"/>
                  </a:lnTo>
                  <a:lnTo>
                    <a:pt x="150823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45796" y="2625000"/>
              <a:ext cx="258831" cy="369654"/>
            </a:xfrm>
            <a:custGeom>
              <a:avLst/>
              <a:gdLst/>
              <a:ahLst/>
              <a:cxnLst/>
              <a:rect l="0" t="0" r="0" b="0"/>
              <a:pathLst>
                <a:path w="258831" h="369654">
                  <a:moveTo>
                    <a:pt x="121870" y="28495"/>
                  </a:moveTo>
                  <a:lnTo>
                    <a:pt x="114591" y="6658"/>
                  </a:lnTo>
                  <a:lnTo>
                    <a:pt x="107876" y="1749"/>
                  </a:lnTo>
                  <a:lnTo>
                    <a:pt x="98829" y="0"/>
                  </a:lnTo>
                  <a:lnTo>
                    <a:pt x="51471" y="8139"/>
                  </a:lnTo>
                  <a:lnTo>
                    <a:pt x="11634" y="27372"/>
                  </a:lnTo>
                  <a:lnTo>
                    <a:pt x="4199" y="38411"/>
                  </a:lnTo>
                  <a:lnTo>
                    <a:pt x="0" y="66926"/>
                  </a:lnTo>
                  <a:lnTo>
                    <a:pt x="5583" y="81538"/>
                  </a:lnTo>
                  <a:lnTo>
                    <a:pt x="60382" y="144379"/>
                  </a:lnTo>
                  <a:lnTo>
                    <a:pt x="118738" y="181789"/>
                  </a:lnTo>
                  <a:lnTo>
                    <a:pt x="176584" y="225347"/>
                  </a:lnTo>
                  <a:lnTo>
                    <a:pt x="233648" y="278047"/>
                  </a:lnTo>
                  <a:lnTo>
                    <a:pt x="258754" y="317245"/>
                  </a:lnTo>
                  <a:lnTo>
                    <a:pt x="258830" y="330684"/>
                  </a:lnTo>
                  <a:lnTo>
                    <a:pt x="246727" y="357805"/>
                  </a:lnTo>
                  <a:lnTo>
                    <a:pt x="235577" y="365342"/>
                  </a:lnTo>
                  <a:lnTo>
                    <a:pt x="206938" y="369653"/>
                  </a:lnTo>
                  <a:lnTo>
                    <a:pt x="193817" y="365623"/>
                  </a:lnTo>
                  <a:lnTo>
                    <a:pt x="171112" y="348958"/>
                  </a:lnTo>
                  <a:lnTo>
                    <a:pt x="141200" y="306601"/>
                  </a:lnTo>
                  <a:lnTo>
                    <a:pt x="127597" y="248178"/>
                  </a:lnTo>
                  <a:lnTo>
                    <a:pt x="124415" y="204844"/>
                  </a:lnTo>
                  <a:lnTo>
                    <a:pt x="126687" y="141685"/>
                  </a:lnTo>
                  <a:lnTo>
                    <a:pt x="137008" y="88439"/>
                  </a:lnTo>
                  <a:lnTo>
                    <a:pt x="154145" y="29502"/>
                  </a:lnTo>
                  <a:lnTo>
                    <a:pt x="163003" y="10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721749" y="2528527"/>
              <a:ext cx="325861" cy="357611"/>
            </a:xfrm>
            <a:custGeom>
              <a:avLst/>
              <a:gdLst/>
              <a:ahLst/>
              <a:cxnLst/>
              <a:rect l="0" t="0" r="0" b="0"/>
              <a:pathLst>
                <a:path w="325861" h="357611">
                  <a:moveTo>
                    <a:pt x="24162" y="28989"/>
                  </a:moveTo>
                  <a:lnTo>
                    <a:pt x="22638" y="74298"/>
                  </a:lnTo>
                  <a:lnTo>
                    <a:pt x="13216" y="135007"/>
                  </a:lnTo>
                  <a:lnTo>
                    <a:pt x="5078" y="184274"/>
                  </a:lnTo>
                  <a:lnTo>
                    <a:pt x="4508" y="232578"/>
                  </a:lnTo>
                  <a:lnTo>
                    <a:pt x="12380" y="276390"/>
                  </a:lnTo>
                  <a:lnTo>
                    <a:pt x="31114" y="311097"/>
                  </a:lnTo>
                  <a:lnTo>
                    <a:pt x="74635" y="349053"/>
                  </a:lnTo>
                  <a:lnTo>
                    <a:pt x="112611" y="357610"/>
                  </a:lnTo>
                  <a:lnTo>
                    <a:pt x="154881" y="354812"/>
                  </a:lnTo>
                  <a:lnTo>
                    <a:pt x="199059" y="343412"/>
                  </a:lnTo>
                  <a:lnTo>
                    <a:pt x="259476" y="312585"/>
                  </a:lnTo>
                  <a:lnTo>
                    <a:pt x="301415" y="267226"/>
                  </a:lnTo>
                  <a:lnTo>
                    <a:pt x="325860" y="207913"/>
                  </a:lnTo>
                  <a:lnTo>
                    <a:pt x="325323" y="168434"/>
                  </a:lnTo>
                  <a:lnTo>
                    <a:pt x="314928" y="133622"/>
                  </a:lnTo>
                  <a:lnTo>
                    <a:pt x="283429" y="86446"/>
                  </a:lnTo>
                  <a:lnTo>
                    <a:pt x="237283" y="39997"/>
                  </a:lnTo>
                  <a:lnTo>
                    <a:pt x="179334" y="12487"/>
                  </a:lnTo>
                  <a:lnTo>
                    <a:pt x="140355" y="326"/>
                  </a:lnTo>
                  <a:lnTo>
                    <a:pt x="102718" y="0"/>
                  </a:lnTo>
                  <a:lnTo>
                    <a:pt x="54547" y="15660"/>
                  </a:lnTo>
                  <a:lnTo>
                    <a:pt x="33604" y="35253"/>
                  </a:lnTo>
                  <a:lnTo>
                    <a:pt x="7746" y="85071"/>
                  </a:lnTo>
                  <a:lnTo>
                    <a:pt x="0" y="132613"/>
                  </a:lnTo>
                  <a:lnTo>
                    <a:pt x="10451" y="193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58515" y="2945670"/>
            <a:ext cx="3554304" cy="1394303"/>
            <a:chOff x="4058515" y="2945670"/>
            <a:chExt cx="3554304" cy="1394303"/>
          </a:xfrm>
        </p:grpSpPr>
        <p:sp>
          <p:nvSpPr>
            <p:cNvPr id="14" name="Freeform 13"/>
            <p:cNvSpPr/>
            <p:nvPr/>
          </p:nvSpPr>
          <p:spPr>
            <a:xfrm>
              <a:off x="4058515" y="4120593"/>
              <a:ext cx="795251" cy="219380"/>
            </a:xfrm>
            <a:custGeom>
              <a:avLst/>
              <a:gdLst/>
              <a:ahLst/>
              <a:cxnLst/>
              <a:rect l="0" t="0" r="0" b="0"/>
              <a:pathLst>
                <a:path w="795251" h="219380">
                  <a:moveTo>
                    <a:pt x="0" y="219379"/>
                  </a:moveTo>
                  <a:lnTo>
                    <a:pt x="60739" y="174129"/>
                  </a:lnTo>
                  <a:lnTo>
                    <a:pt x="124177" y="146914"/>
                  </a:lnTo>
                  <a:lnTo>
                    <a:pt x="172044" y="125459"/>
                  </a:lnTo>
                  <a:lnTo>
                    <a:pt x="224821" y="107083"/>
                  </a:lnTo>
                  <a:lnTo>
                    <a:pt x="287826" y="87226"/>
                  </a:lnTo>
                  <a:lnTo>
                    <a:pt x="338009" y="73241"/>
                  </a:lnTo>
                  <a:lnTo>
                    <a:pt x="400745" y="54868"/>
                  </a:lnTo>
                  <a:lnTo>
                    <a:pt x="453394" y="45203"/>
                  </a:lnTo>
                  <a:lnTo>
                    <a:pt x="507589" y="38277"/>
                  </a:lnTo>
                  <a:lnTo>
                    <a:pt x="562241" y="26576"/>
                  </a:lnTo>
                  <a:lnTo>
                    <a:pt x="617029" y="17523"/>
                  </a:lnTo>
                  <a:lnTo>
                    <a:pt x="667794" y="10778"/>
                  </a:lnTo>
                  <a:lnTo>
                    <a:pt x="715844" y="3194"/>
                  </a:lnTo>
                  <a:lnTo>
                    <a:pt x="760551" y="946"/>
                  </a:lnTo>
                  <a:lnTo>
                    <a:pt x="7952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49744" y="3822710"/>
              <a:ext cx="383914" cy="331417"/>
            </a:xfrm>
            <a:custGeom>
              <a:avLst/>
              <a:gdLst/>
              <a:ahLst/>
              <a:cxnLst/>
              <a:rect l="0" t="0" r="0" b="0"/>
              <a:pathLst>
                <a:path w="383914" h="331417">
                  <a:moveTo>
                    <a:pt x="0" y="119637"/>
                  </a:moveTo>
                  <a:lnTo>
                    <a:pt x="20369" y="164947"/>
                  </a:lnTo>
                  <a:lnTo>
                    <a:pt x="37351" y="221085"/>
                  </a:lnTo>
                  <a:lnTo>
                    <a:pt x="69614" y="282544"/>
                  </a:lnTo>
                  <a:lnTo>
                    <a:pt x="105328" y="331416"/>
                  </a:lnTo>
                  <a:lnTo>
                    <a:pt x="109829" y="330903"/>
                  </a:lnTo>
                  <a:lnTo>
                    <a:pt x="111306" y="322943"/>
                  </a:lnTo>
                  <a:lnTo>
                    <a:pt x="107361" y="296833"/>
                  </a:lnTo>
                  <a:lnTo>
                    <a:pt x="84064" y="242831"/>
                  </a:lnTo>
                  <a:lnTo>
                    <a:pt x="64340" y="188153"/>
                  </a:lnTo>
                  <a:lnTo>
                    <a:pt x="45774" y="133341"/>
                  </a:lnTo>
                  <a:lnTo>
                    <a:pt x="36594" y="105923"/>
                  </a:lnTo>
                  <a:lnTo>
                    <a:pt x="36583" y="93736"/>
                  </a:lnTo>
                  <a:lnTo>
                    <a:pt x="44697" y="72070"/>
                  </a:lnTo>
                  <a:lnTo>
                    <a:pt x="54173" y="68121"/>
                  </a:lnTo>
                  <a:lnTo>
                    <a:pt x="80953" y="71858"/>
                  </a:lnTo>
                  <a:lnTo>
                    <a:pt x="123011" y="98371"/>
                  </a:lnTo>
                  <a:lnTo>
                    <a:pt x="176990" y="150730"/>
                  </a:lnTo>
                  <a:lnTo>
                    <a:pt x="223784" y="205153"/>
                  </a:lnTo>
                  <a:lnTo>
                    <a:pt x="242157" y="224169"/>
                  </a:lnTo>
                  <a:lnTo>
                    <a:pt x="246752" y="222841"/>
                  </a:lnTo>
                  <a:lnTo>
                    <a:pt x="247795" y="201053"/>
                  </a:lnTo>
                  <a:lnTo>
                    <a:pt x="226628" y="145368"/>
                  </a:lnTo>
                  <a:lnTo>
                    <a:pt x="211032" y="96453"/>
                  </a:lnTo>
                  <a:lnTo>
                    <a:pt x="196176" y="34145"/>
                  </a:lnTo>
                  <a:lnTo>
                    <a:pt x="194770" y="16938"/>
                  </a:lnTo>
                  <a:lnTo>
                    <a:pt x="198402" y="6991"/>
                  </a:lnTo>
                  <a:lnTo>
                    <a:pt x="205394" y="1883"/>
                  </a:lnTo>
                  <a:lnTo>
                    <a:pt x="214626" y="0"/>
                  </a:lnTo>
                  <a:lnTo>
                    <a:pt x="223828" y="3317"/>
                  </a:lnTo>
                  <a:lnTo>
                    <a:pt x="242177" y="19188"/>
                  </a:lnTo>
                  <a:lnTo>
                    <a:pt x="278783" y="74517"/>
                  </a:lnTo>
                  <a:lnTo>
                    <a:pt x="315355" y="126073"/>
                  </a:lnTo>
                  <a:lnTo>
                    <a:pt x="351920" y="186756"/>
                  </a:lnTo>
                  <a:lnTo>
                    <a:pt x="383913" y="2430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302174" y="3750390"/>
              <a:ext cx="250864" cy="288620"/>
            </a:xfrm>
            <a:custGeom>
              <a:avLst/>
              <a:gdLst/>
              <a:ahLst/>
              <a:cxnLst/>
              <a:rect l="0" t="0" r="0" b="0"/>
              <a:pathLst>
                <a:path w="250864" h="288620">
                  <a:moveTo>
                    <a:pt x="4061" y="82268"/>
                  </a:moveTo>
                  <a:lnTo>
                    <a:pt x="15007" y="127577"/>
                  </a:lnTo>
                  <a:lnTo>
                    <a:pt x="28972" y="183715"/>
                  </a:lnTo>
                  <a:lnTo>
                    <a:pt x="60215" y="241112"/>
                  </a:lnTo>
                  <a:lnTo>
                    <a:pt x="90779" y="272538"/>
                  </a:lnTo>
                  <a:lnTo>
                    <a:pt x="103007" y="282241"/>
                  </a:lnTo>
                  <a:lnTo>
                    <a:pt x="115729" y="287186"/>
                  </a:lnTo>
                  <a:lnTo>
                    <a:pt x="142052" y="288619"/>
                  </a:lnTo>
                  <a:lnTo>
                    <a:pt x="152423" y="283820"/>
                  </a:lnTo>
                  <a:lnTo>
                    <a:pt x="168010" y="266302"/>
                  </a:lnTo>
                  <a:lnTo>
                    <a:pt x="175952" y="239218"/>
                  </a:lnTo>
                  <a:lnTo>
                    <a:pt x="177959" y="206868"/>
                  </a:lnTo>
                  <a:lnTo>
                    <a:pt x="169000" y="154395"/>
                  </a:lnTo>
                  <a:lnTo>
                    <a:pt x="147725" y="101777"/>
                  </a:lnTo>
                  <a:lnTo>
                    <a:pt x="120601" y="58087"/>
                  </a:lnTo>
                  <a:lnTo>
                    <a:pt x="96990" y="35465"/>
                  </a:lnTo>
                  <a:lnTo>
                    <a:pt x="84295" y="29738"/>
                  </a:lnTo>
                  <a:lnTo>
                    <a:pt x="58002" y="27436"/>
                  </a:lnTo>
                  <a:lnTo>
                    <a:pt x="46116" y="32002"/>
                  </a:lnTo>
                  <a:lnTo>
                    <a:pt x="24783" y="49263"/>
                  </a:lnTo>
                  <a:lnTo>
                    <a:pt x="2922" y="91955"/>
                  </a:lnTo>
                  <a:lnTo>
                    <a:pt x="0" y="121613"/>
                  </a:lnTo>
                  <a:lnTo>
                    <a:pt x="5303" y="150029"/>
                  </a:lnTo>
                  <a:lnTo>
                    <a:pt x="17816" y="177893"/>
                  </a:lnTo>
                  <a:lnTo>
                    <a:pt x="49270" y="211996"/>
                  </a:lnTo>
                  <a:lnTo>
                    <a:pt x="94814" y="234120"/>
                  </a:lnTo>
                  <a:lnTo>
                    <a:pt x="125140" y="237103"/>
                  </a:lnTo>
                  <a:lnTo>
                    <a:pt x="139625" y="235766"/>
                  </a:lnTo>
                  <a:lnTo>
                    <a:pt x="150805" y="228780"/>
                  </a:lnTo>
                  <a:lnTo>
                    <a:pt x="167290" y="204768"/>
                  </a:lnTo>
                  <a:lnTo>
                    <a:pt x="171570" y="177846"/>
                  </a:lnTo>
                  <a:lnTo>
                    <a:pt x="170578" y="164268"/>
                  </a:lnTo>
                  <a:lnTo>
                    <a:pt x="171441" y="161310"/>
                  </a:lnTo>
                  <a:lnTo>
                    <a:pt x="191896" y="196286"/>
                  </a:lnTo>
                  <a:lnTo>
                    <a:pt x="239046" y="240378"/>
                  </a:lnTo>
                  <a:lnTo>
                    <a:pt x="244508" y="244043"/>
                  </a:lnTo>
                  <a:lnTo>
                    <a:pt x="245103" y="243439"/>
                  </a:lnTo>
                  <a:lnTo>
                    <a:pt x="208020" y="189255"/>
                  </a:lnTo>
                  <a:lnTo>
                    <a:pt x="193735" y="161810"/>
                  </a:lnTo>
                  <a:lnTo>
                    <a:pt x="187386" y="129300"/>
                  </a:lnTo>
                  <a:lnTo>
                    <a:pt x="192689" y="94538"/>
                  </a:lnTo>
                  <a:lnTo>
                    <a:pt x="212806" y="48832"/>
                  </a:lnTo>
                  <a:lnTo>
                    <a:pt x="25086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21593" y="3750481"/>
              <a:ext cx="246802" cy="195478"/>
            </a:xfrm>
            <a:custGeom>
              <a:avLst/>
              <a:gdLst/>
              <a:ahLst/>
              <a:cxnLst/>
              <a:rect l="0" t="0" r="0" b="0"/>
              <a:pathLst>
                <a:path w="246802" h="195478">
                  <a:moveTo>
                    <a:pt x="0" y="178155"/>
                  </a:moveTo>
                  <a:lnTo>
                    <a:pt x="14557" y="192713"/>
                  </a:lnTo>
                  <a:lnTo>
                    <a:pt x="24939" y="195477"/>
                  </a:lnTo>
                  <a:lnTo>
                    <a:pt x="52725" y="194487"/>
                  </a:lnTo>
                  <a:lnTo>
                    <a:pt x="77262" y="184906"/>
                  </a:lnTo>
                  <a:lnTo>
                    <a:pt x="88071" y="178085"/>
                  </a:lnTo>
                  <a:lnTo>
                    <a:pt x="104144" y="158319"/>
                  </a:lnTo>
                  <a:lnTo>
                    <a:pt x="121758" y="113370"/>
                  </a:lnTo>
                  <a:lnTo>
                    <a:pt x="128764" y="76235"/>
                  </a:lnTo>
                  <a:lnTo>
                    <a:pt x="126800" y="44496"/>
                  </a:lnTo>
                  <a:lnTo>
                    <a:pt x="116787" y="19218"/>
                  </a:lnTo>
                  <a:lnTo>
                    <a:pt x="109850" y="8212"/>
                  </a:lnTo>
                  <a:lnTo>
                    <a:pt x="100656" y="2398"/>
                  </a:lnTo>
                  <a:lnTo>
                    <a:pt x="78252" y="0"/>
                  </a:lnTo>
                  <a:lnTo>
                    <a:pt x="67402" y="4540"/>
                  </a:lnTo>
                  <a:lnTo>
                    <a:pt x="47222" y="21773"/>
                  </a:lnTo>
                  <a:lnTo>
                    <a:pt x="42145" y="34290"/>
                  </a:lnTo>
                  <a:lnTo>
                    <a:pt x="40568" y="64449"/>
                  </a:lnTo>
                  <a:lnTo>
                    <a:pt x="49007" y="90040"/>
                  </a:lnTo>
                  <a:lnTo>
                    <a:pt x="64438" y="111570"/>
                  </a:lnTo>
                  <a:lnTo>
                    <a:pt x="86530" y="131296"/>
                  </a:lnTo>
                  <a:lnTo>
                    <a:pt x="115646" y="142094"/>
                  </a:lnTo>
                  <a:lnTo>
                    <a:pt x="150423" y="145370"/>
                  </a:lnTo>
                  <a:lnTo>
                    <a:pt x="206734" y="140172"/>
                  </a:lnTo>
                  <a:lnTo>
                    <a:pt x="246801" y="1370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813549" y="3523942"/>
              <a:ext cx="425049" cy="282242"/>
            </a:xfrm>
            <a:custGeom>
              <a:avLst/>
              <a:gdLst/>
              <a:ahLst/>
              <a:cxnLst/>
              <a:rect l="0" t="0" r="0" b="0"/>
              <a:pathLst>
                <a:path w="425049" h="282242">
                  <a:moveTo>
                    <a:pt x="0" y="34492"/>
                  </a:moveTo>
                  <a:lnTo>
                    <a:pt x="3048" y="79801"/>
                  </a:lnTo>
                  <a:lnTo>
                    <a:pt x="21893" y="134416"/>
                  </a:lnTo>
                  <a:lnTo>
                    <a:pt x="59622" y="190608"/>
                  </a:lnTo>
                  <a:lnTo>
                    <a:pt x="97394" y="233603"/>
                  </a:lnTo>
                  <a:lnTo>
                    <a:pt x="151103" y="275428"/>
                  </a:lnTo>
                  <a:lnTo>
                    <a:pt x="182433" y="282241"/>
                  </a:lnTo>
                  <a:lnTo>
                    <a:pt x="199319" y="281925"/>
                  </a:lnTo>
                  <a:lnTo>
                    <a:pt x="210576" y="275621"/>
                  </a:lnTo>
                  <a:lnTo>
                    <a:pt x="218081" y="265324"/>
                  </a:lnTo>
                  <a:lnTo>
                    <a:pt x="226420" y="237633"/>
                  </a:lnTo>
                  <a:lnTo>
                    <a:pt x="229591" y="187782"/>
                  </a:lnTo>
                  <a:lnTo>
                    <a:pt x="220035" y="134418"/>
                  </a:lnTo>
                  <a:lnTo>
                    <a:pt x="198584" y="80011"/>
                  </a:lnTo>
                  <a:lnTo>
                    <a:pt x="172931" y="28343"/>
                  </a:lnTo>
                  <a:lnTo>
                    <a:pt x="155063" y="3321"/>
                  </a:lnTo>
                  <a:lnTo>
                    <a:pt x="150603" y="0"/>
                  </a:lnTo>
                  <a:lnTo>
                    <a:pt x="149153" y="2357"/>
                  </a:lnTo>
                  <a:lnTo>
                    <a:pt x="153128" y="20209"/>
                  </a:lnTo>
                  <a:lnTo>
                    <a:pt x="174020" y="71563"/>
                  </a:lnTo>
                  <a:lnTo>
                    <a:pt x="206955" y="126050"/>
                  </a:lnTo>
                  <a:lnTo>
                    <a:pt x="236688" y="177742"/>
                  </a:lnTo>
                  <a:lnTo>
                    <a:pt x="255510" y="202770"/>
                  </a:lnTo>
                  <a:lnTo>
                    <a:pt x="258701" y="204569"/>
                  </a:lnTo>
                  <a:lnTo>
                    <a:pt x="241692" y="155312"/>
                  </a:lnTo>
                  <a:lnTo>
                    <a:pt x="235640" y="108715"/>
                  </a:lnTo>
                  <a:lnTo>
                    <a:pt x="241125" y="56315"/>
                  </a:lnTo>
                  <a:lnTo>
                    <a:pt x="256467" y="28448"/>
                  </a:lnTo>
                  <a:lnTo>
                    <a:pt x="266956" y="16752"/>
                  </a:lnTo>
                  <a:lnTo>
                    <a:pt x="280043" y="10477"/>
                  </a:lnTo>
                  <a:lnTo>
                    <a:pt x="310835" y="7568"/>
                  </a:lnTo>
                  <a:lnTo>
                    <a:pt x="324530" y="13496"/>
                  </a:lnTo>
                  <a:lnTo>
                    <a:pt x="347872" y="36332"/>
                  </a:lnTo>
                  <a:lnTo>
                    <a:pt x="378144" y="83450"/>
                  </a:lnTo>
                  <a:lnTo>
                    <a:pt x="399132" y="136005"/>
                  </a:lnTo>
                  <a:lnTo>
                    <a:pt x="420581" y="199473"/>
                  </a:lnTo>
                  <a:lnTo>
                    <a:pt x="425048" y="2127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233167" y="3422279"/>
              <a:ext cx="595013" cy="279875"/>
            </a:xfrm>
            <a:custGeom>
              <a:avLst/>
              <a:gdLst/>
              <a:ahLst/>
              <a:cxnLst/>
              <a:rect l="0" t="0" r="0" b="0"/>
              <a:pathLst>
                <a:path w="595013" h="279875">
                  <a:moveTo>
                    <a:pt x="101408" y="40176"/>
                  </a:moveTo>
                  <a:lnTo>
                    <a:pt x="72293" y="47455"/>
                  </a:lnTo>
                  <a:lnTo>
                    <a:pt x="49874" y="63216"/>
                  </a:lnTo>
                  <a:lnTo>
                    <a:pt x="31277" y="85456"/>
                  </a:lnTo>
                  <a:lnTo>
                    <a:pt x="12241" y="126719"/>
                  </a:lnTo>
                  <a:lnTo>
                    <a:pt x="0" y="184311"/>
                  </a:lnTo>
                  <a:lnTo>
                    <a:pt x="2001" y="222051"/>
                  </a:lnTo>
                  <a:lnTo>
                    <a:pt x="12031" y="251012"/>
                  </a:lnTo>
                  <a:lnTo>
                    <a:pt x="18972" y="263001"/>
                  </a:lnTo>
                  <a:lnTo>
                    <a:pt x="29692" y="270993"/>
                  </a:lnTo>
                  <a:lnTo>
                    <a:pt x="57854" y="279874"/>
                  </a:lnTo>
                  <a:lnTo>
                    <a:pt x="70849" y="277671"/>
                  </a:lnTo>
                  <a:lnTo>
                    <a:pt x="93413" y="263037"/>
                  </a:lnTo>
                  <a:lnTo>
                    <a:pt x="115966" y="229102"/>
                  </a:lnTo>
                  <a:lnTo>
                    <a:pt x="125019" y="182823"/>
                  </a:lnTo>
                  <a:lnTo>
                    <a:pt x="120422" y="137795"/>
                  </a:lnTo>
                  <a:lnTo>
                    <a:pt x="121701" y="134201"/>
                  </a:lnTo>
                  <a:lnTo>
                    <a:pt x="125601" y="137899"/>
                  </a:lnTo>
                  <a:lnTo>
                    <a:pt x="162204" y="191512"/>
                  </a:lnTo>
                  <a:lnTo>
                    <a:pt x="179719" y="212048"/>
                  </a:lnTo>
                  <a:lnTo>
                    <a:pt x="205785" y="223206"/>
                  </a:lnTo>
                  <a:lnTo>
                    <a:pt x="221267" y="226182"/>
                  </a:lnTo>
                  <a:lnTo>
                    <a:pt x="233112" y="223595"/>
                  </a:lnTo>
                  <a:lnTo>
                    <a:pt x="242532" y="217300"/>
                  </a:lnTo>
                  <a:lnTo>
                    <a:pt x="250335" y="208533"/>
                  </a:lnTo>
                  <a:lnTo>
                    <a:pt x="259006" y="182542"/>
                  </a:lnTo>
                  <a:lnTo>
                    <a:pt x="263887" y="129586"/>
                  </a:lnTo>
                  <a:lnTo>
                    <a:pt x="265029" y="101242"/>
                  </a:lnTo>
                  <a:lnTo>
                    <a:pt x="265333" y="102216"/>
                  </a:lnTo>
                  <a:lnTo>
                    <a:pt x="276809" y="162042"/>
                  </a:lnTo>
                  <a:lnTo>
                    <a:pt x="290829" y="202732"/>
                  </a:lnTo>
                  <a:lnTo>
                    <a:pt x="305442" y="224652"/>
                  </a:lnTo>
                  <a:lnTo>
                    <a:pt x="310557" y="225622"/>
                  </a:lnTo>
                  <a:lnTo>
                    <a:pt x="313967" y="220175"/>
                  </a:lnTo>
                  <a:lnTo>
                    <a:pt x="316240" y="210450"/>
                  </a:lnTo>
                  <a:lnTo>
                    <a:pt x="311990" y="151056"/>
                  </a:lnTo>
                  <a:lnTo>
                    <a:pt x="317504" y="98590"/>
                  </a:lnTo>
                  <a:lnTo>
                    <a:pt x="319814" y="44450"/>
                  </a:lnTo>
                  <a:lnTo>
                    <a:pt x="322023" y="478"/>
                  </a:lnTo>
                  <a:lnTo>
                    <a:pt x="324658" y="0"/>
                  </a:lnTo>
                  <a:lnTo>
                    <a:pt x="331649" y="11656"/>
                  </a:lnTo>
                  <a:lnTo>
                    <a:pt x="360286" y="69259"/>
                  </a:lnTo>
                  <a:lnTo>
                    <a:pt x="400199" y="101946"/>
                  </a:lnTo>
                  <a:lnTo>
                    <a:pt x="433270" y="113333"/>
                  </a:lnTo>
                  <a:lnTo>
                    <a:pt x="486149" y="119744"/>
                  </a:lnTo>
                  <a:lnTo>
                    <a:pt x="536349" y="117581"/>
                  </a:lnTo>
                  <a:lnTo>
                    <a:pt x="572044" y="107292"/>
                  </a:lnTo>
                  <a:lnTo>
                    <a:pt x="595012" y="950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840972" y="3613279"/>
              <a:ext cx="164535" cy="54845"/>
            </a:xfrm>
            <a:custGeom>
              <a:avLst/>
              <a:gdLst/>
              <a:ahLst/>
              <a:cxnLst/>
              <a:rect l="0" t="0" r="0" b="0"/>
              <a:pathLst>
                <a:path w="164535" h="54845">
                  <a:moveTo>
                    <a:pt x="0" y="54844"/>
                  </a:moveTo>
                  <a:lnTo>
                    <a:pt x="23416" y="34475"/>
                  </a:lnTo>
                  <a:lnTo>
                    <a:pt x="74535" y="14201"/>
                  </a:lnTo>
                  <a:lnTo>
                    <a:pt x="121109" y="420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10446" y="3160809"/>
              <a:ext cx="205669" cy="274225"/>
            </a:xfrm>
            <a:custGeom>
              <a:avLst/>
              <a:gdLst/>
              <a:ahLst/>
              <a:cxnLst/>
              <a:rect l="0" t="0" r="0" b="0"/>
              <a:pathLst>
                <a:path w="205669" h="274225">
                  <a:moveTo>
                    <a:pt x="0" y="0"/>
                  </a:moveTo>
                  <a:lnTo>
                    <a:pt x="14914" y="48807"/>
                  </a:lnTo>
                  <a:lnTo>
                    <a:pt x="26434" y="79584"/>
                  </a:lnTo>
                  <a:lnTo>
                    <a:pt x="67006" y="136582"/>
                  </a:lnTo>
                  <a:lnTo>
                    <a:pt x="114056" y="194652"/>
                  </a:lnTo>
                  <a:lnTo>
                    <a:pt x="176986" y="249684"/>
                  </a:lnTo>
                  <a:lnTo>
                    <a:pt x="205668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105479" y="3047508"/>
              <a:ext cx="210808" cy="244765"/>
            </a:xfrm>
            <a:custGeom>
              <a:avLst/>
              <a:gdLst/>
              <a:ahLst/>
              <a:cxnLst/>
              <a:rect l="0" t="0" r="0" b="0"/>
              <a:pathLst>
                <a:path w="210808" h="244765">
                  <a:moveTo>
                    <a:pt x="120324" y="17323"/>
                  </a:moveTo>
                  <a:lnTo>
                    <a:pt x="105767" y="2765"/>
                  </a:lnTo>
                  <a:lnTo>
                    <a:pt x="96908" y="0"/>
                  </a:lnTo>
                  <a:lnTo>
                    <a:pt x="62604" y="3388"/>
                  </a:lnTo>
                  <a:lnTo>
                    <a:pt x="25017" y="15564"/>
                  </a:lnTo>
                  <a:lnTo>
                    <a:pt x="3823" y="29744"/>
                  </a:lnTo>
                  <a:lnTo>
                    <a:pt x="0" y="37791"/>
                  </a:lnTo>
                  <a:lnTo>
                    <a:pt x="497" y="46203"/>
                  </a:lnTo>
                  <a:lnTo>
                    <a:pt x="3876" y="54858"/>
                  </a:lnTo>
                  <a:lnTo>
                    <a:pt x="23881" y="72600"/>
                  </a:lnTo>
                  <a:lnTo>
                    <a:pt x="86465" y="117928"/>
                  </a:lnTo>
                  <a:lnTo>
                    <a:pt x="140423" y="146834"/>
                  </a:lnTo>
                  <a:lnTo>
                    <a:pt x="197081" y="192712"/>
                  </a:lnTo>
                  <a:lnTo>
                    <a:pt x="208059" y="202805"/>
                  </a:lnTo>
                  <a:lnTo>
                    <a:pt x="210807" y="214104"/>
                  </a:lnTo>
                  <a:lnTo>
                    <a:pt x="208068" y="226207"/>
                  </a:lnTo>
                  <a:lnTo>
                    <a:pt x="201672" y="238846"/>
                  </a:lnTo>
                  <a:lnTo>
                    <a:pt x="192838" y="244225"/>
                  </a:lnTo>
                  <a:lnTo>
                    <a:pt x="182378" y="244764"/>
                  </a:lnTo>
                  <a:lnTo>
                    <a:pt x="170834" y="242076"/>
                  </a:lnTo>
                  <a:lnTo>
                    <a:pt x="161615" y="235714"/>
                  </a:lnTo>
                  <a:lnTo>
                    <a:pt x="147309" y="216458"/>
                  </a:lnTo>
                  <a:lnTo>
                    <a:pt x="137968" y="165364"/>
                  </a:lnTo>
                  <a:lnTo>
                    <a:pt x="135201" y="109261"/>
                  </a:lnTo>
                  <a:lnTo>
                    <a:pt x="124842" y="48179"/>
                  </a:lnTo>
                  <a:lnTo>
                    <a:pt x="120324" y="3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390337" y="2945670"/>
              <a:ext cx="222482" cy="237083"/>
            </a:xfrm>
            <a:custGeom>
              <a:avLst/>
              <a:gdLst/>
              <a:ahLst/>
              <a:cxnLst/>
              <a:rect l="0" t="0" r="0" b="0"/>
              <a:pathLst>
                <a:path w="222482" h="237083">
                  <a:moveTo>
                    <a:pt x="0" y="50604"/>
                  </a:moveTo>
                  <a:lnTo>
                    <a:pt x="1524" y="102290"/>
                  </a:lnTo>
                  <a:lnTo>
                    <a:pt x="10947" y="148694"/>
                  </a:lnTo>
                  <a:lnTo>
                    <a:pt x="19084" y="188147"/>
                  </a:lnTo>
                  <a:lnTo>
                    <a:pt x="27958" y="203238"/>
                  </a:lnTo>
                  <a:lnTo>
                    <a:pt x="54068" y="224069"/>
                  </a:lnTo>
                  <a:lnTo>
                    <a:pt x="103027" y="237082"/>
                  </a:lnTo>
                  <a:lnTo>
                    <a:pt x="148849" y="233659"/>
                  </a:lnTo>
                  <a:lnTo>
                    <a:pt x="177369" y="218800"/>
                  </a:lnTo>
                  <a:lnTo>
                    <a:pt x="202231" y="196961"/>
                  </a:lnTo>
                  <a:lnTo>
                    <a:pt x="218360" y="172020"/>
                  </a:lnTo>
                  <a:lnTo>
                    <a:pt x="222481" y="137575"/>
                  </a:lnTo>
                  <a:lnTo>
                    <a:pt x="217712" y="101446"/>
                  </a:lnTo>
                  <a:lnTo>
                    <a:pt x="205435" y="75232"/>
                  </a:lnTo>
                  <a:lnTo>
                    <a:pt x="174114" y="36065"/>
                  </a:lnTo>
                  <a:lnTo>
                    <a:pt x="144925" y="17228"/>
                  </a:lnTo>
                  <a:lnTo>
                    <a:pt x="111638" y="5301"/>
                  </a:lnTo>
                  <a:lnTo>
                    <a:pt x="76532" y="0"/>
                  </a:lnTo>
                  <a:lnTo>
                    <a:pt x="61686" y="3157"/>
                  </a:lnTo>
                  <a:lnTo>
                    <a:pt x="37065" y="18853"/>
                  </a:lnTo>
                  <a:lnTo>
                    <a:pt x="24091" y="45126"/>
                  </a:lnTo>
                  <a:lnTo>
                    <a:pt x="20632" y="60663"/>
                  </a:lnTo>
                  <a:lnTo>
                    <a:pt x="24913" y="90115"/>
                  </a:lnTo>
                  <a:lnTo>
                    <a:pt x="54845" y="1465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74791" y="3836441"/>
            <a:ext cx="1574919" cy="640644"/>
            <a:chOff x="5374791" y="3836441"/>
            <a:chExt cx="1574919" cy="640644"/>
          </a:xfrm>
        </p:grpSpPr>
        <p:sp>
          <p:nvSpPr>
            <p:cNvPr id="25" name="Freeform 24"/>
            <p:cNvSpPr/>
            <p:nvPr/>
          </p:nvSpPr>
          <p:spPr>
            <a:xfrm>
              <a:off x="5374791" y="4326261"/>
              <a:ext cx="507315" cy="150824"/>
            </a:xfrm>
            <a:custGeom>
              <a:avLst/>
              <a:gdLst/>
              <a:ahLst/>
              <a:cxnLst/>
              <a:rect l="0" t="0" r="0" b="0"/>
              <a:pathLst>
                <a:path w="507315" h="150824">
                  <a:moveTo>
                    <a:pt x="0" y="150823"/>
                  </a:moveTo>
                  <a:lnTo>
                    <a:pt x="45447" y="112655"/>
                  </a:lnTo>
                  <a:lnTo>
                    <a:pt x="106253" y="78903"/>
                  </a:lnTo>
                  <a:lnTo>
                    <a:pt x="163855" y="55986"/>
                  </a:lnTo>
                  <a:lnTo>
                    <a:pt x="209529" y="45535"/>
                  </a:lnTo>
                  <a:lnTo>
                    <a:pt x="261657" y="42438"/>
                  </a:lnTo>
                  <a:lnTo>
                    <a:pt x="319759" y="37458"/>
                  </a:lnTo>
                  <a:lnTo>
                    <a:pt x="381155" y="30396"/>
                  </a:lnTo>
                  <a:lnTo>
                    <a:pt x="437941" y="24241"/>
                  </a:lnTo>
                  <a:lnTo>
                    <a:pt x="481173" y="12769"/>
                  </a:lnTo>
                  <a:lnTo>
                    <a:pt x="5073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28907" y="4079460"/>
              <a:ext cx="93921" cy="301647"/>
            </a:xfrm>
            <a:custGeom>
              <a:avLst/>
              <a:gdLst/>
              <a:ahLst/>
              <a:cxnLst/>
              <a:rect l="0" t="0" r="0" b="0"/>
              <a:pathLst>
                <a:path w="93921" h="301647">
                  <a:moveTo>
                    <a:pt x="0" y="0"/>
                  </a:moveTo>
                  <a:lnTo>
                    <a:pt x="29829" y="48807"/>
                  </a:lnTo>
                  <a:lnTo>
                    <a:pt x="51495" y="98252"/>
                  </a:lnTo>
                  <a:lnTo>
                    <a:pt x="67564" y="151496"/>
                  </a:lnTo>
                  <a:lnTo>
                    <a:pt x="86036" y="205867"/>
                  </a:lnTo>
                  <a:lnTo>
                    <a:pt x="93920" y="224082"/>
                  </a:lnTo>
                  <a:lnTo>
                    <a:pt x="91559" y="240796"/>
                  </a:lnTo>
                  <a:lnTo>
                    <a:pt x="41133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444265" y="3942347"/>
              <a:ext cx="27423" cy="13713"/>
            </a:xfrm>
            <a:custGeom>
              <a:avLst/>
              <a:gdLst/>
              <a:ahLst/>
              <a:cxnLst/>
              <a:rect l="0" t="0" r="0" b="0"/>
              <a:pathLst>
                <a:path w="27423" h="13713">
                  <a:moveTo>
                    <a:pt x="27422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348286" y="4010903"/>
              <a:ext cx="273450" cy="274416"/>
            </a:xfrm>
            <a:custGeom>
              <a:avLst/>
              <a:gdLst/>
              <a:ahLst/>
              <a:cxnLst/>
              <a:rect l="0" t="0" r="0" b="0"/>
              <a:pathLst>
                <a:path w="273450" h="274416">
                  <a:moveTo>
                    <a:pt x="0" y="27423"/>
                  </a:moveTo>
                  <a:lnTo>
                    <a:pt x="23417" y="58739"/>
                  </a:lnTo>
                  <a:lnTo>
                    <a:pt x="60767" y="86637"/>
                  </a:lnTo>
                  <a:lnTo>
                    <a:pt x="118724" y="115725"/>
                  </a:lnTo>
                  <a:lnTo>
                    <a:pt x="161948" y="139794"/>
                  </a:lnTo>
                  <a:lnTo>
                    <a:pt x="221829" y="171762"/>
                  </a:lnTo>
                  <a:lnTo>
                    <a:pt x="263609" y="200531"/>
                  </a:lnTo>
                  <a:lnTo>
                    <a:pt x="270195" y="212908"/>
                  </a:lnTo>
                  <a:lnTo>
                    <a:pt x="273449" y="242910"/>
                  </a:lnTo>
                  <a:lnTo>
                    <a:pt x="267613" y="254872"/>
                  </a:lnTo>
                  <a:lnTo>
                    <a:pt x="244880" y="272225"/>
                  </a:lnTo>
                  <a:lnTo>
                    <a:pt x="231809" y="274415"/>
                  </a:lnTo>
                  <a:lnTo>
                    <a:pt x="205099" y="268723"/>
                  </a:lnTo>
                  <a:lnTo>
                    <a:pt x="182056" y="247911"/>
                  </a:lnTo>
                  <a:lnTo>
                    <a:pt x="164704" y="218349"/>
                  </a:lnTo>
                  <a:lnTo>
                    <a:pt x="154936" y="167446"/>
                  </a:lnTo>
                  <a:lnTo>
                    <a:pt x="153566" y="115292"/>
                  </a:lnTo>
                  <a:lnTo>
                    <a:pt x="161916" y="51889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663644" y="3836441"/>
              <a:ext cx="286066" cy="369257"/>
            </a:xfrm>
            <a:custGeom>
              <a:avLst/>
              <a:gdLst/>
              <a:ahLst/>
              <a:cxnLst/>
              <a:rect l="0" t="0" r="0" b="0"/>
              <a:pathLst>
                <a:path w="286066" h="369257">
                  <a:moveTo>
                    <a:pt x="0" y="147040"/>
                  </a:moveTo>
                  <a:lnTo>
                    <a:pt x="10946" y="200249"/>
                  </a:lnTo>
                  <a:lnTo>
                    <a:pt x="23387" y="253028"/>
                  </a:lnTo>
                  <a:lnTo>
                    <a:pt x="38245" y="305738"/>
                  </a:lnTo>
                  <a:lnTo>
                    <a:pt x="53053" y="336403"/>
                  </a:lnTo>
                  <a:lnTo>
                    <a:pt x="73854" y="357141"/>
                  </a:lnTo>
                  <a:lnTo>
                    <a:pt x="85799" y="364804"/>
                  </a:lnTo>
                  <a:lnTo>
                    <a:pt x="119385" y="369256"/>
                  </a:lnTo>
                  <a:lnTo>
                    <a:pt x="156655" y="364633"/>
                  </a:lnTo>
                  <a:lnTo>
                    <a:pt x="203334" y="343377"/>
                  </a:lnTo>
                  <a:lnTo>
                    <a:pt x="244586" y="307286"/>
                  </a:lnTo>
                  <a:lnTo>
                    <a:pt x="266638" y="275644"/>
                  </a:lnTo>
                  <a:lnTo>
                    <a:pt x="281624" y="223570"/>
                  </a:lnTo>
                  <a:lnTo>
                    <a:pt x="286065" y="162268"/>
                  </a:lnTo>
                  <a:lnTo>
                    <a:pt x="278979" y="126385"/>
                  </a:lnTo>
                  <a:lnTo>
                    <a:pt x="249602" y="66110"/>
                  </a:lnTo>
                  <a:lnTo>
                    <a:pt x="223425" y="31314"/>
                  </a:lnTo>
                  <a:lnTo>
                    <a:pt x="189093" y="8986"/>
                  </a:lnTo>
                  <a:lnTo>
                    <a:pt x="142696" y="0"/>
                  </a:lnTo>
                  <a:lnTo>
                    <a:pt x="112172" y="6024"/>
                  </a:lnTo>
                  <a:lnTo>
                    <a:pt x="84894" y="20381"/>
                  </a:lnTo>
                  <a:lnTo>
                    <a:pt x="62614" y="41996"/>
                  </a:lnTo>
                  <a:lnTo>
                    <a:pt x="50680" y="70900"/>
                  </a:lnTo>
                  <a:lnTo>
                    <a:pt x="43962" y="121433"/>
                  </a:lnTo>
                  <a:lnTo>
                    <a:pt x="46033" y="170938"/>
                  </a:lnTo>
                  <a:lnTo>
                    <a:pt x="54844" y="2293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74413" y="5696522"/>
            <a:ext cx="1664581" cy="956295"/>
            <a:chOff x="1974413" y="5696522"/>
            <a:chExt cx="1664581" cy="956295"/>
          </a:xfrm>
        </p:grpSpPr>
        <p:sp>
          <p:nvSpPr>
            <p:cNvPr id="31" name="Freeform 30"/>
            <p:cNvSpPr/>
            <p:nvPr/>
          </p:nvSpPr>
          <p:spPr>
            <a:xfrm>
              <a:off x="1974413" y="6215733"/>
              <a:ext cx="709309" cy="437084"/>
            </a:xfrm>
            <a:custGeom>
              <a:avLst/>
              <a:gdLst/>
              <a:ahLst/>
              <a:cxnLst/>
              <a:rect l="0" t="0" r="0" b="0"/>
              <a:pathLst>
                <a:path w="709309" h="437084">
                  <a:moveTo>
                    <a:pt x="315358" y="0"/>
                  </a:moveTo>
                  <a:lnTo>
                    <a:pt x="262149" y="10946"/>
                  </a:lnTo>
                  <a:lnTo>
                    <a:pt x="209369" y="24910"/>
                  </a:lnTo>
                  <a:lnTo>
                    <a:pt x="156659" y="47668"/>
                  </a:lnTo>
                  <a:lnTo>
                    <a:pt x="101194" y="82655"/>
                  </a:lnTo>
                  <a:lnTo>
                    <a:pt x="60446" y="126186"/>
                  </a:lnTo>
                  <a:lnTo>
                    <a:pt x="39577" y="172638"/>
                  </a:lnTo>
                  <a:lnTo>
                    <a:pt x="23745" y="224996"/>
                  </a:lnTo>
                  <a:lnTo>
                    <a:pt x="23963" y="279105"/>
                  </a:lnTo>
                  <a:lnTo>
                    <a:pt x="40955" y="326453"/>
                  </a:lnTo>
                  <a:lnTo>
                    <a:pt x="72566" y="369427"/>
                  </a:lnTo>
                  <a:lnTo>
                    <a:pt x="118156" y="403827"/>
                  </a:lnTo>
                  <a:lnTo>
                    <a:pt x="160680" y="419679"/>
                  </a:lnTo>
                  <a:lnTo>
                    <a:pt x="210049" y="430278"/>
                  </a:lnTo>
                  <a:lnTo>
                    <a:pt x="262460" y="434990"/>
                  </a:lnTo>
                  <a:lnTo>
                    <a:pt x="316223" y="437083"/>
                  </a:lnTo>
                  <a:lnTo>
                    <a:pt x="366017" y="436490"/>
                  </a:lnTo>
                  <a:lnTo>
                    <a:pt x="424315" y="427592"/>
                  </a:lnTo>
                  <a:lnTo>
                    <a:pt x="471949" y="419576"/>
                  </a:lnTo>
                  <a:lnTo>
                    <a:pt x="519527" y="406874"/>
                  </a:lnTo>
                  <a:lnTo>
                    <a:pt x="564540" y="392595"/>
                  </a:lnTo>
                  <a:lnTo>
                    <a:pt x="621095" y="374468"/>
                  </a:lnTo>
                  <a:lnTo>
                    <a:pt x="679121" y="332998"/>
                  </a:lnTo>
                  <a:lnTo>
                    <a:pt x="700580" y="298748"/>
                  </a:lnTo>
                  <a:lnTo>
                    <a:pt x="709308" y="245096"/>
                  </a:lnTo>
                  <a:lnTo>
                    <a:pt x="703224" y="211004"/>
                  </a:lnTo>
                  <a:lnTo>
                    <a:pt x="688840" y="180617"/>
                  </a:lnTo>
                  <a:lnTo>
                    <a:pt x="653523" y="139338"/>
                  </a:lnTo>
                  <a:lnTo>
                    <a:pt x="605142" y="107133"/>
                  </a:lnTo>
                  <a:lnTo>
                    <a:pt x="553736" y="79817"/>
                  </a:lnTo>
                  <a:lnTo>
                    <a:pt x="505834" y="61398"/>
                  </a:lnTo>
                  <a:lnTo>
                    <a:pt x="446276" y="46291"/>
                  </a:lnTo>
                  <a:lnTo>
                    <a:pt x="387834" y="33690"/>
                  </a:lnTo>
                  <a:lnTo>
                    <a:pt x="325999" y="30803"/>
                  </a:lnTo>
                  <a:lnTo>
                    <a:pt x="274330" y="40442"/>
                  </a:lnTo>
                  <a:lnTo>
                    <a:pt x="212132" y="63443"/>
                  </a:lnTo>
                  <a:lnTo>
                    <a:pt x="150030" y="97003"/>
                  </a:lnTo>
                  <a:lnTo>
                    <a:pt x="89141" y="145786"/>
                  </a:lnTo>
                  <a:lnTo>
                    <a:pt x="41306" y="195194"/>
                  </a:lnTo>
                  <a:lnTo>
                    <a:pt x="9062" y="245805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744652" y="5696522"/>
              <a:ext cx="894342" cy="578304"/>
            </a:xfrm>
            <a:custGeom>
              <a:avLst/>
              <a:gdLst/>
              <a:ahLst/>
              <a:cxnLst/>
              <a:rect l="0" t="0" r="0" b="0"/>
              <a:pathLst>
                <a:path w="894342" h="578304">
                  <a:moveTo>
                    <a:pt x="683148" y="66742"/>
                  </a:moveTo>
                  <a:lnTo>
                    <a:pt x="623488" y="66742"/>
                  </a:lnTo>
                  <a:lnTo>
                    <a:pt x="572032" y="66742"/>
                  </a:lnTo>
                  <a:lnTo>
                    <a:pt x="518191" y="66742"/>
                  </a:lnTo>
                  <a:lnTo>
                    <a:pt x="463644" y="66742"/>
                  </a:lnTo>
                  <a:lnTo>
                    <a:pt x="404825" y="66742"/>
                  </a:lnTo>
                  <a:lnTo>
                    <a:pt x="343216" y="70804"/>
                  </a:lnTo>
                  <a:lnTo>
                    <a:pt x="286367" y="81657"/>
                  </a:lnTo>
                  <a:lnTo>
                    <a:pt x="230929" y="98583"/>
                  </a:lnTo>
                  <a:lnTo>
                    <a:pt x="171845" y="122895"/>
                  </a:lnTo>
                  <a:lnTo>
                    <a:pt x="114221" y="153459"/>
                  </a:lnTo>
                  <a:lnTo>
                    <a:pt x="61083" y="197454"/>
                  </a:lnTo>
                  <a:lnTo>
                    <a:pt x="22770" y="255854"/>
                  </a:lnTo>
                  <a:lnTo>
                    <a:pt x="5727" y="300513"/>
                  </a:lnTo>
                  <a:lnTo>
                    <a:pt x="0" y="351662"/>
                  </a:lnTo>
                  <a:lnTo>
                    <a:pt x="1350" y="405412"/>
                  </a:lnTo>
                  <a:lnTo>
                    <a:pt x="12464" y="441719"/>
                  </a:lnTo>
                  <a:lnTo>
                    <a:pt x="39747" y="474106"/>
                  </a:lnTo>
                  <a:lnTo>
                    <a:pt x="78788" y="502211"/>
                  </a:lnTo>
                  <a:lnTo>
                    <a:pt x="126608" y="524859"/>
                  </a:lnTo>
                  <a:lnTo>
                    <a:pt x="178331" y="545081"/>
                  </a:lnTo>
                  <a:lnTo>
                    <a:pt x="233312" y="562702"/>
                  </a:lnTo>
                  <a:lnTo>
                    <a:pt x="293296" y="575611"/>
                  </a:lnTo>
                  <a:lnTo>
                    <a:pt x="339252" y="578303"/>
                  </a:lnTo>
                  <a:lnTo>
                    <a:pt x="394883" y="575314"/>
                  </a:lnTo>
                  <a:lnTo>
                    <a:pt x="449960" y="574429"/>
                  </a:lnTo>
                  <a:lnTo>
                    <a:pt x="500811" y="570104"/>
                  </a:lnTo>
                  <a:lnTo>
                    <a:pt x="548887" y="559173"/>
                  </a:lnTo>
                  <a:lnTo>
                    <a:pt x="597663" y="546286"/>
                  </a:lnTo>
                  <a:lnTo>
                    <a:pt x="655090" y="521005"/>
                  </a:lnTo>
                  <a:lnTo>
                    <a:pt x="708922" y="496093"/>
                  </a:lnTo>
                  <a:lnTo>
                    <a:pt x="770963" y="445660"/>
                  </a:lnTo>
                  <a:lnTo>
                    <a:pt x="817293" y="405375"/>
                  </a:lnTo>
                  <a:lnTo>
                    <a:pt x="856238" y="346579"/>
                  </a:lnTo>
                  <a:lnTo>
                    <a:pt x="882325" y="284183"/>
                  </a:lnTo>
                  <a:lnTo>
                    <a:pt x="894341" y="224946"/>
                  </a:lnTo>
                  <a:lnTo>
                    <a:pt x="889607" y="168123"/>
                  </a:lnTo>
                  <a:lnTo>
                    <a:pt x="877032" y="115739"/>
                  </a:lnTo>
                  <a:lnTo>
                    <a:pt x="853163" y="78043"/>
                  </a:lnTo>
                  <a:lnTo>
                    <a:pt x="814775" y="40129"/>
                  </a:lnTo>
                  <a:lnTo>
                    <a:pt x="777197" y="18858"/>
                  </a:lnTo>
                  <a:lnTo>
                    <a:pt x="731041" y="7373"/>
                  </a:lnTo>
                  <a:lnTo>
                    <a:pt x="680059" y="2269"/>
                  </a:lnTo>
                  <a:lnTo>
                    <a:pt x="626931" y="0"/>
                  </a:lnTo>
                  <a:lnTo>
                    <a:pt x="580974" y="3055"/>
                  </a:lnTo>
                  <a:lnTo>
                    <a:pt x="520841" y="17402"/>
                  </a:lnTo>
                  <a:lnTo>
                    <a:pt x="468491" y="40951"/>
                  </a:lnTo>
                  <a:lnTo>
                    <a:pt x="409857" y="76205"/>
                  </a:lnTo>
                  <a:lnTo>
                    <a:pt x="354080" y="1078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888168" y="6685500"/>
            <a:ext cx="692441" cy="500079"/>
            <a:chOff x="1888168" y="6685500"/>
            <a:chExt cx="692441" cy="500079"/>
          </a:xfrm>
        </p:grpSpPr>
        <p:sp>
          <p:nvSpPr>
            <p:cNvPr id="34" name="Freeform 33"/>
            <p:cNvSpPr/>
            <p:nvPr/>
          </p:nvSpPr>
          <p:spPr>
            <a:xfrm>
              <a:off x="2522861" y="66956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888168" y="6685500"/>
              <a:ext cx="692441" cy="500079"/>
            </a:xfrm>
            <a:custGeom>
              <a:avLst/>
              <a:gdLst/>
              <a:ahLst/>
              <a:cxnLst/>
              <a:rect l="0" t="0" r="0" b="0"/>
              <a:pathLst>
                <a:path w="692441" h="500079">
                  <a:moveTo>
                    <a:pt x="566137" y="10125"/>
                  </a:moveTo>
                  <a:lnTo>
                    <a:pt x="512928" y="10125"/>
                  </a:lnTo>
                  <a:lnTo>
                    <a:pt x="458625" y="10125"/>
                  </a:lnTo>
                  <a:lnTo>
                    <a:pt x="398016" y="11649"/>
                  </a:lnTo>
                  <a:lnTo>
                    <a:pt x="348234" y="21071"/>
                  </a:lnTo>
                  <a:lnTo>
                    <a:pt x="297090" y="35036"/>
                  </a:lnTo>
                  <a:lnTo>
                    <a:pt x="234028" y="66279"/>
                  </a:lnTo>
                  <a:lnTo>
                    <a:pt x="177899" y="101792"/>
                  </a:lnTo>
                  <a:lnTo>
                    <a:pt x="119888" y="151333"/>
                  </a:lnTo>
                  <a:lnTo>
                    <a:pt x="60051" y="210170"/>
                  </a:lnTo>
                  <a:lnTo>
                    <a:pt x="25332" y="262539"/>
                  </a:lnTo>
                  <a:lnTo>
                    <a:pt x="3026" y="316651"/>
                  </a:lnTo>
                  <a:lnTo>
                    <a:pt x="0" y="348980"/>
                  </a:lnTo>
                  <a:lnTo>
                    <a:pt x="10471" y="406974"/>
                  </a:lnTo>
                  <a:lnTo>
                    <a:pt x="30108" y="448654"/>
                  </a:lnTo>
                  <a:lnTo>
                    <a:pt x="54693" y="468079"/>
                  </a:lnTo>
                  <a:lnTo>
                    <a:pt x="102795" y="487579"/>
                  </a:lnTo>
                  <a:lnTo>
                    <a:pt x="159705" y="498944"/>
                  </a:lnTo>
                  <a:lnTo>
                    <a:pt x="204208" y="500078"/>
                  </a:lnTo>
                  <a:lnTo>
                    <a:pt x="254456" y="495504"/>
                  </a:lnTo>
                  <a:lnTo>
                    <a:pt x="312300" y="484365"/>
                  </a:lnTo>
                  <a:lnTo>
                    <a:pt x="372791" y="466952"/>
                  </a:lnTo>
                  <a:lnTo>
                    <a:pt x="428750" y="448841"/>
                  </a:lnTo>
                  <a:lnTo>
                    <a:pt x="478202" y="431097"/>
                  </a:lnTo>
                  <a:lnTo>
                    <a:pt x="528910" y="406542"/>
                  </a:lnTo>
                  <a:lnTo>
                    <a:pt x="580620" y="370948"/>
                  </a:lnTo>
                  <a:lnTo>
                    <a:pt x="643099" y="316321"/>
                  </a:lnTo>
                  <a:lnTo>
                    <a:pt x="671039" y="281634"/>
                  </a:lnTo>
                  <a:lnTo>
                    <a:pt x="691335" y="235133"/>
                  </a:lnTo>
                  <a:lnTo>
                    <a:pt x="692440" y="182760"/>
                  </a:lnTo>
                  <a:lnTo>
                    <a:pt x="677641" y="121415"/>
                  </a:lnTo>
                  <a:lnTo>
                    <a:pt x="646957" y="69349"/>
                  </a:lnTo>
                  <a:lnTo>
                    <a:pt x="604276" y="29272"/>
                  </a:lnTo>
                  <a:lnTo>
                    <a:pt x="565250" y="8519"/>
                  </a:lnTo>
                  <a:lnTo>
                    <a:pt x="517462" y="0"/>
                  </a:lnTo>
                  <a:lnTo>
                    <a:pt x="464708" y="4755"/>
                  </a:lnTo>
                  <a:lnTo>
                    <a:pt x="436759" y="15864"/>
                  </a:lnTo>
                  <a:lnTo>
                    <a:pt x="379432" y="55101"/>
                  </a:lnTo>
                  <a:lnTo>
                    <a:pt x="321896" y="88017"/>
                  </a:lnTo>
                  <a:lnTo>
                    <a:pt x="270000" y="148466"/>
                  </a:lnTo>
                  <a:lnTo>
                    <a:pt x="250779" y="1746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Freeform 36"/>
          <p:cNvSpPr/>
          <p:nvPr/>
        </p:nvSpPr>
        <p:spPr>
          <a:xfrm>
            <a:off x="1402296" y="7121599"/>
            <a:ext cx="521927" cy="550005"/>
          </a:xfrm>
          <a:custGeom>
            <a:avLst/>
            <a:gdLst/>
            <a:ahLst/>
            <a:cxnLst/>
            <a:rect l="0" t="0" r="0" b="0"/>
            <a:pathLst>
              <a:path w="521927" h="550005">
                <a:moveTo>
                  <a:pt x="297893" y="12784"/>
                </a:moveTo>
                <a:lnTo>
                  <a:pt x="240641" y="31869"/>
                </a:lnTo>
                <a:lnTo>
                  <a:pt x="179828" y="69876"/>
                </a:lnTo>
                <a:lnTo>
                  <a:pt x="125522" y="117598"/>
                </a:lnTo>
                <a:lnTo>
                  <a:pt x="78686" y="174419"/>
                </a:lnTo>
                <a:lnTo>
                  <a:pt x="61832" y="197359"/>
                </a:lnTo>
                <a:lnTo>
                  <a:pt x="34536" y="257676"/>
                </a:lnTo>
                <a:lnTo>
                  <a:pt x="13178" y="308279"/>
                </a:lnTo>
                <a:lnTo>
                  <a:pt x="1263" y="371516"/>
                </a:lnTo>
                <a:lnTo>
                  <a:pt x="0" y="415975"/>
                </a:lnTo>
                <a:lnTo>
                  <a:pt x="4516" y="461127"/>
                </a:lnTo>
                <a:lnTo>
                  <a:pt x="19727" y="498460"/>
                </a:lnTo>
                <a:lnTo>
                  <a:pt x="41722" y="527240"/>
                </a:lnTo>
                <a:lnTo>
                  <a:pt x="66732" y="545109"/>
                </a:lnTo>
                <a:lnTo>
                  <a:pt x="101208" y="550004"/>
                </a:lnTo>
                <a:lnTo>
                  <a:pt x="155317" y="544194"/>
                </a:lnTo>
                <a:lnTo>
                  <a:pt x="200296" y="528762"/>
                </a:lnTo>
                <a:lnTo>
                  <a:pt x="260834" y="487441"/>
                </a:lnTo>
                <a:lnTo>
                  <a:pt x="312409" y="451412"/>
                </a:lnTo>
                <a:lnTo>
                  <a:pt x="348914" y="420019"/>
                </a:lnTo>
                <a:lnTo>
                  <a:pt x="407361" y="356548"/>
                </a:lnTo>
                <a:lnTo>
                  <a:pt x="457226" y="298743"/>
                </a:lnTo>
                <a:lnTo>
                  <a:pt x="484873" y="245485"/>
                </a:lnTo>
                <a:lnTo>
                  <a:pt x="514032" y="182828"/>
                </a:lnTo>
                <a:lnTo>
                  <a:pt x="521926" y="143204"/>
                </a:lnTo>
                <a:lnTo>
                  <a:pt x="520356" y="105281"/>
                </a:lnTo>
                <a:lnTo>
                  <a:pt x="496350" y="49670"/>
                </a:lnTo>
                <a:lnTo>
                  <a:pt x="464808" y="21053"/>
                </a:lnTo>
                <a:lnTo>
                  <a:pt x="445733" y="9156"/>
                </a:lnTo>
                <a:lnTo>
                  <a:pt x="400163" y="0"/>
                </a:lnTo>
                <a:lnTo>
                  <a:pt x="354011" y="1009"/>
                </a:lnTo>
                <a:lnTo>
                  <a:pt x="318264" y="6535"/>
                </a:lnTo>
                <a:lnTo>
                  <a:pt x="287141" y="22194"/>
                </a:lnTo>
                <a:lnTo>
                  <a:pt x="239862" y="60769"/>
                </a:lnTo>
                <a:lnTo>
                  <a:pt x="187259" y="114855"/>
                </a:lnTo>
                <a:lnTo>
                  <a:pt x="154268" y="157175"/>
                </a:lnTo>
                <a:lnTo>
                  <a:pt x="129448" y="201374"/>
                </a:lnTo>
                <a:lnTo>
                  <a:pt x="98345" y="261805"/>
                </a:lnTo>
                <a:lnTo>
                  <a:pt x="78514" y="3007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16106" y="7967414"/>
            <a:ext cx="1253623" cy="545594"/>
            <a:chOff x="516106" y="7967414"/>
            <a:chExt cx="1253623" cy="545594"/>
          </a:xfrm>
        </p:grpSpPr>
        <p:sp>
          <p:nvSpPr>
            <p:cNvPr id="38" name="Freeform 37"/>
            <p:cNvSpPr/>
            <p:nvPr/>
          </p:nvSpPr>
          <p:spPr>
            <a:xfrm>
              <a:off x="1686478" y="806062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16106" y="7967414"/>
              <a:ext cx="1253623" cy="545594"/>
            </a:xfrm>
            <a:custGeom>
              <a:avLst/>
              <a:gdLst/>
              <a:ahLst/>
              <a:cxnLst/>
              <a:rect l="0" t="0" r="0" b="0"/>
              <a:pathLst>
                <a:path w="1253623" h="545594">
                  <a:moveTo>
                    <a:pt x="813880" y="38368"/>
                  </a:moveTo>
                  <a:lnTo>
                    <a:pt x="770208" y="38368"/>
                  </a:lnTo>
                  <a:lnTo>
                    <a:pt x="720328" y="38368"/>
                  </a:lnTo>
                  <a:lnTo>
                    <a:pt x="662612" y="38368"/>
                  </a:lnTo>
                  <a:lnTo>
                    <a:pt x="601413" y="38368"/>
                  </a:lnTo>
                  <a:lnTo>
                    <a:pt x="550853" y="42430"/>
                  </a:lnTo>
                  <a:lnTo>
                    <a:pt x="488129" y="53283"/>
                  </a:lnTo>
                  <a:lnTo>
                    <a:pt x="430950" y="66147"/>
                  </a:lnTo>
                  <a:lnTo>
                    <a:pt x="371351" y="79607"/>
                  </a:lnTo>
                  <a:lnTo>
                    <a:pt x="309511" y="93244"/>
                  </a:lnTo>
                  <a:lnTo>
                    <a:pt x="252594" y="110996"/>
                  </a:lnTo>
                  <a:lnTo>
                    <a:pt x="197135" y="135553"/>
                  </a:lnTo>
                  <a:lnTo>
                    <a:pt x="146171" y="162127"/>
                  </a:lnTo>
                  <a:lnTo>
                    <a:pt x="88004" y="198403"/>
                  </a:lnTo>
                  <a:lnTo>
                    <a:pt x="34027" y="234909"/>
                  </a:lnTo>
                  <a:lnTo>
                    <a:pt x="12270" y="253183"/>
                  </a:lnTo>
                  <a:lnTo>
                    <a:pt x="8297" y="263845"/>
                  </a:lnTo>
                  <a:lnTo>
                    <a:pt x="8694" y="275523"/>
                  </a:lnTo>
                  <a:lnTo>
                    <a:pt x="12007" y="287880"/>
                  </a:lnTo>
                  <a:lnTo>
                    <a:pt x="11168" y="299164"/>
                  </a:lnTo>
                  <a:lnTo>
                    <a:pt x="0" y="332650"/>
                  </a:lnTo>
                  <a:lnTo>
                    <a:pt x="1717" y="363148"/>
                  </a:lnTo>
                  <a:lnTo>
                    <a:pt x="25807" y="414578"/>
                  </a:lnTo>
                  <a:lnTo>
                    <a:pt x="54612" y="453854"/>
                  </a:lnTo>
                  <a:lnTo>
                    <a:pt x="104280" y="492067"/>
                  </a:lnTo>
                  <a:lnTo>
                    <a:pt x="159961" y="517778"/>
                  </a:lnTo>
                  <a:lnTo>
                    <a:pt x="215054" y="527766"/>
                  </a:lnTo>
                  <a:lnTo>
                    <a:pt x="269972" y="538003"/>
                  </a:lnTo>
                  <a:lnTo>
                    <a:pt x="332117" y="543406"/>
                  </a:lnTo>
                  <a:lnTo>
                    <a:pt x="376322" y="544670"/>
                  </a:lnTo>
                  <a:lnTo>
                    <a:pt x="421359" y="545232"/>
                  </a:lnTo>
                  <a:lnTo>
                    <a:pt x="466767" y="545482"/>
                  </a:lnTo>
                  <a:lnTo>
                    <a:pt x="516402" y="545593"/>
                  </a:lnTo>
                  <a:lnTo>
                    <a:pt x="568931" y="544118"/>
                  </a:lnTo>
                  <a:lnTo>
                    <a:pt x="622747" y="538385"/>
                  </a:lnTo>
                  <a:lnTo>
                    <a:pt x="673072" y="534822"/>
                  </a:lnTo>
                  <a:lnTo>
                    <a:pt x="722353" y="531715"/>
                  </a:lnTo>
                  <a:lnTo>
                    <a:pt x="774725" y="525255"/>
                  </a:lnTo>
                  <a:lnTo>
                    <a:pt x="824408" y="521369"/>
                  </a:lnTo>
                  <a:lnTo>
                    <a:pt x="871881" y="518118"/>
                  </a:lnTo>
                  <a:lnTo>
                    <a:pt x="918371" y="511596"/>
                  </a:lnTo>
                  <a:lnTo>
                    <a:pt x="964424" y="503618"/>
                  </a:lnTo>
                  <a:lnTo>
                    <a:pt x="1008760" y="493470"/>
                  </a:lnTo>
                  <a:lnTo>
                    <a:pt x="1067980" y="472151"/>
                  </a:lnTo>
                  <a:lnTo>
                    <a:pt x="1122598" y="455508"/>
                  </a:lnTo>
                  <a:lnTo>
                    <a:pt x="1182772" y="436237"/>
                  </a:lnTo>
                  <a:lnTo>
                    <a:pt x="1209399" y="425437"/>
                  </a:lnTo>
                  <a:lnTo>
                    <a:pt x="1231390" y="410481"/>
                  </a:lnTo>
                  <a:lnTo>
                    <a:pt x="1247257" y="389615"/>
                  </a:lnTo>
                  <a:lnTo>
                    <a:pt x="1253622" y="377652"/>
                  </a:lnTo>
                  <a:lnTo>
                    <a:pt x="1253294" y="363582"/>
                  </a:lnTo>
                  <a:lnTo>
                    <a:pt x="1232520" y="314666"/>
                  </a:lnTo>
                  <a:lnTo>
                    <a:pt x="1207914" y="263101"/>
                  </a:lnTo>
                  <a:lnTo>
                    <a:pt x="1181117" y="208022"/>
                  </a:lnTo>
                  <a:lnTo>
                    <a:pt x="1151719" y="176997"/>
                  </a:lnTo>
                  <a:lnTo>
                    <a:pt x="1096877" y="120553"/>
                  </a:lnTo>
                  <a:lnTo>
                    <a:pt x="1057695" y="91495"/>
                  </a:lnTo>
                  <a:lnTo>
                    <a:pt x="994696" y="63193"/>
                  </a:lnTo>
                  <a:lnTo>
                    <a:pt x="947691" y="41661"/>
                  </a:lnTo>
                  <a:lnTo>
                    <a:pt x="895169" y="25633"/>
                  </a:lnTo>
                  <a:lnTo>
                    <a:pt x="836951" y="11235"/>
                  </a:lnTo>
                  <a:lnTo>
                    <a:pt x="793665" y="3457"/>
                  </a:lnTo>
                  <a:lnTo>
                    <a:pt x="749035" y="0"/>
                  </a:lnTo>
                  <a:lnTo>
                    <a:pt x="703809" y="2526"/>
                  </a:lnTo>
                  <a:lnTo>
                    <a:pt x="658317" y="8727"/>
                  </a:lnTo>
                  <a:lnTo>
                    <a:pt x="612707" y="16561"/>
                  </a:lnTo>
                  <a:lnTo>
                    <a:pt x="558920" y="29184"/>
                  </a:lnTo>
                  <a:lnTo>
                    <a:pt x="502514" y="44950"/>
                  </a:lnTo>
                  <a:lnTo>
                    <a:pt x="452054" y="62114"/>
                  </a:lnTo>
                  <a:lnTo>
                    <a:pt x="395378" y="81628"/>
                  </a:lnTo>
                  <a:lnTo>
                    <a:pt x="361411" y="9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029258" y="7553313"/>
            <a:ext cx="4085939" cy="490809"/>
            <a:chOff x="2029258" y="7553313"/>
            <a:chExt cx="4085939" cy="490809"/>
          </a:xfrm>
        </p:grpSpPr>
        <p:sp>
          <p:nvSpPr>
            <p:cNvPr id="41" name="Freeform 40"/>
            <p:cNvSpPr/>
            <p:nvPr/>
          </p:nvSpPr>
          <p:spPr>
            <a:xfrm>
              <a:off x="2029258" y="7882381"/>
              <a:ext cx="1329987" cy="161741"/>
            </a:xfrm>
            <a:custGeom>
              <a:avLst/>
              <a:gdLst/>
              <a:ahLst/>
              <a:cxnLst/>
              <a:rect l="0" t="0" r="0" b="0"/>
              <a:pathLst>
                <a:path w="1329987" h="161741">
                  <a:moveTo>
                    <a:pt x="0" y="0"/>
                  </a:moveTo>
                  <a:lnTo>
                    <a:pt x="48297" y="45251"/>
                  </a:lnTo>
                  <a:lnTo>
                    <a:pt x="101456" y="67563"/>
                  </a:lnTo>
                  <a:lnTo>
                    <a:pt x="152446" y="81973"/>
                  </a:lnTo>
                  <a:lnTo>
                    <a:pt x="202086" y="95891"/>
                  </a:lnTo>
                  <a:lnTo>
                    <a:pt x="259805" y="114243"/>
                  </a:lnTo>
                  <a:lnTo>
                    <a:pt x="308715" y="127966"/>
                  </a:lnTo>
                  <a:lnTo>
                    <a:pt x="361802" y="134402"/>
                  </a:lnTo>
                  <a:lnTo>
                    <a:pt x="424911" y="145999"/>
                  </a:lnTo>
                  <a:lnTo>
                    <a:pt x="476636" y="149394"/>
                  </a:lnTo>
                  <a:lnTo>
                    <a:pt x="532079" y="150399"/>
                  </a:lnTo>
                  <a:lnTo>
                    <a:pt x="574181" y="150635"/>
                  </a:lnTo>
                  <a:lnTo>
                    <a:pt x="618284" y="150740"/>
                  </a:lnTo>
                  <a:lnTo>
                    <a:pt x="661754" y="150786"/>
                  </a:lnTo>
                  <a:lnTo>
                    <a:pt x="720486" y="150812"/>
                  </a:lnTo>
                  <a:lnTo>
                    <a:pt x="774959" y="152343"/>
                  </a:lnTo>
                  <a:lnTo>
                    <a:pt x="822246" y="160245"/>
                  </a:lnTo>
                  <a:lnTo>
                    <a:pt x="872651" y="161740"/>
                  </a:lnTo>
                  <a:lnTo>
                    <a:pt x="935463" y="153431"/>
                  </a:lnTo>
                  <a:lnTo>
                    <a:pt x="988125" y="151595"/>
                  </a:lnTo>
                  <a:lnTo>
                    <a:pt x="1042324" y="151052"/>
                  </a:lnTo>
                  <a:lnTo>
                    <a:pt x="1092914" y="146828"/>
                  </a:lnTo>
                  <a:lnTo>
                    <a:pt x="1144975" y="139991"/>
                  </a:lnTo>
                  <a:lnTo>
                    <a:pt x="1200518" y="133903"/>
                  </a:lnTo>
                  <a:lnTo>
                    <a:pt x="1249984" y="122450"/>
                  </a:lnTo>
                  <a:lnTo>
                    <a:pt x="1295110" y="113470"/>
                  </a:lnTo>
                  <a:lnTo>
                    <a:pt x="1329986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369137" y="7673156"/>
              <a:ext cx="401444" cy="342574"/>
            </a:xfrm>
            <a:custGeom>
              <a:avLst/>
              <a:gdLst/>
              <a:ahLst/>
              <a:cxnLst/>
              <a:rect l="0" t="0" r="0" b="0"/>
              <a:pathLst>
                <a:path w="401444" h="342574">
                  <a:moveTo>
                    <a:pt x="154642" y="168091"/>
                  </a:moveTo>
                  <a:lnTo>
                    <a:pt x="142172" y="136776"/>
                  </a:lnTo>
                  <a:lnTo>
                    <a:pt x="128279" y="118118"/>
                  </a:lnTo>
                  <a:lnTo>
                    <a:pt x="96048" y="97763"/>
                  </a:lnTo>
                  <a:lnTo>
                    <a:pt x="83587" y="96830"/>
                  </a:lnTo>
                  <a:lnTo>
                    <a:pt x="57553" y="103919"/>
                  </a:lnTo>
                  <a:lnTo>
                    <a:pt x="34810" y="125351"/>
                  </a:lnTo>
                  <a:lnTo>
                    <a:pt x="8938" y="171678"/>
                  </a:lnTo>
                  <a:lnTo>
                    <a:pt x="0" y="204725"/>
                  </a:lnTo>
                  <a:lnTo>
                    <a:pt x="1105" y="234647"/>
                  </a:lnTo>
                  <a:lnTo>
                    <a:pt x="17573" y="277188"/>
                  </a:lnTo>
                  <a:lnTo>
                    <a:pt x="49027" y="311460"/>
                  </a:lnTo>
                  <a:lnTo>
                    <a:pt x="94572" y="333634"/>
                  </a:lnTo>
                  <a:lnTo>
                    <a:pt x="146661" y="342573"/>
                  </a:lnTo>
                  <a:lnTo>
                    <a:pt x="193411" y="337943"/>
                  </a:lnTo>
                  <a:lnTo>
                    <a:pt x="236208" y="319644"/>
                  </a:lnTo>
                  <a:lnTo>
                    <a:pt x="259958" y="295372"/>
                  </a:lnTo>
                  <a:lnTo>
                    <a:pt x="286395" y="247446"/>
                  </a:lnTo>
                  <a:lnTo>
                    <a:pt x="299815" y="190588"/>
                  </a:lnTo>
                  <a:lnTo>
                    <a:pt x="302954" y="147620"/>
                  </a:lnTo>
                  <a:lnTo>
                    <a:pt x="304349" y="103133"/>
                  </a:lnTo>
                  <a:lnTo>
                    <a:pt x="297855" y="49819"/>
                  </a:lnTo>
                  <a:lnTo>
                    <a:pt x="279004" y="5077"/>
                  </a:lnTo>
                  <a:lnTo>
                    <a:pt x="275637" y="0"/>
                  </a:lnTo>
                  <a:lnTo>
                    <a:pt x="274915" y="1186"/>
                  </a:lnTo>
                  <a:lnTo>
                    <a:pt x="288577" y="57412"/>
                  </a:lnTo>
                  <a:lnTo>
                    <a:pt x="301308" y="102289"/>
                  </a:lnTo>
                  <a:lnTo>
                    <a:pt x="316252" y="159428"/>
                  </a:lnTo>
                  <a:lnTo>
                    <a:pt x="339300" y="208182"/>
                  </a:lnTo>
                  <a:lnTo>
                    <a:pt x="374385" y="270353"/>
                  </a:lnTo>
                  <a:lnTo>
                    <a:pt x="393426" y="298940"/>
                  </a:lnTo>
                  <a:lnTo>
                    <a:pt x="401443" y="318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807269" y="7744423"/>
              <a:ext cx="360322" cy="275071"/>
            </a:xfrm>
            <a:custGeom>
              <a:avLst/>
              <a:gdLst/>
              <a:ahLst/>
              <a:cxnLst/>
              <a:rect l="0" t="0" r="0" b="0"/>
              <a:pathLst>
                <a:path w="360322" h="275071">
                  <a:moveTo>
                    <a:pt x="86712" y="14558"/>
                  </a:moveTo>
                  <a:lnTo>
                    <a:pt x="72155" y="0"/>
                  </a:lnTo>
                  <a:lnTo>
                    <a:pt x="64819" y="1805"/>
                  </a:lnTo>
                  <a:lnTo>
                    <a:pt x="48544" y="20061"/>
                  </a:lnTo>
                  <a:lnTo>
                    <a:pt x="22251" y="71879"/>
                  </a:lnTo>
                  <a:lnTo>
                    <a:pt x="2442" y="120919"/>
                  </a:lnTo>
                  <a:lnTo>
                    <a:pt x="0" y="154253"/>
                  </a:lnTo>
                  <a:lnTo>
                    <a:pt x="7190" y="203217"/>
                  </a:lnTo>
                  <a:lnTo>
                    <a:pt x="10846" y="218027"/>
                  </a:lnTo>
                  <a:lnTo>
                    <a:pt x="17853" y="229424"/>
                  </a:lnTo>
                  <a:lnTo>
                    <a:pt x="37827" y="246150"/>
                  </a:lnTo>
                  <a:lnTo>
                    <a:pt x="46504" y="246649"/>
                  </a:lnTo>
                  <a:lnTo>
                    <a:pt x="53813" y="242411"/>
                  </a:lnTo>
                  <a:lnTo>
                    <a:pt x="90844" y="190307"/>
                  </a:lnTo>
                  <a:lnTo>
                    <a:pt x="106556" y="149407"/>
                  </a:lnTo>
                  <a:lnTo>
                    <a:pt x="110366" y="100893"/>
                  </a:lnTo>
                  <a:lnTo>
                    <a:pt x="105858" y="71210"/>
                  </a:lnTo>
                  <a:lnTo>
                    <a:pt x="104047" y="69084"/>
                  </a:lnTo>
                  <a:lnTo>
                    <a:pt x="102034" y="87034"/>
                  </a:lnTo>
                  <a:lnTo>
                    <a:pt x="115458" y="132688"/>
                  </a:lnTo>
                  <a:lnTo>
                    <a:pt x="138733" y="177530"/>
                  </a:lnTo>
                  <a:lnTo>
                    <a:pt x="160107" y="197695"/>
                  </a:lnTo>
                  <a:lnTo>
                    <a:pt x="172206" y="205205"/>
                  </a:lnTo>
                  <a:lnTo>
                    <a:pt x="201898" y="209487"/>
                  </a:lnTo>
                  <a:lnTo>
                    <a:pt x="233884" y="204789"/>
                  </a:lnTo>
                  <a:lnTo>
                    <a:pt x="263335" y="192544"/>
                  </a:lnTo>
                  <a:lnTo>
                    <a:pt x="283534" y="168820"/>
                  </a:lnTo>
                  <a:lnTo>
                    <a:pt x="291053" y="153962"/>
                  </a:lnTo>
                  <a:lnTo>
                    <a:pt x="295345" y="117141"/>
                  </a:lnTo>
                  <a:lnTo>
                    <a:pt x="290651" y="78431"/>
                  </a:lnTo>
                  <a:lnTo>
                    <a:pt x="278408" y="45993"/>
                  </a:lnTo>
                  <a:lnTo>
                    <a:pt x="267831" y="35515"/>
                  </a:lnTo>
                  <a:lnTo>
                    <a:pt x="239828" y="23872"/>
                  </a:lnTo>
                  <a:lnTo>
                    <a:pt x="226876" y="23814"/>
                  </a:lnTo>
                  <a:lnTo>
                    <a:pt x="204360" y="31874"/>
                  </a:lnTo>
                  <a:lnTo>
                    <a:pt x="188259" y="49676"/>
                  </a:lnTo>
                  <a:lnTo>
                    <a:pt x="181832" y="60822"/>
                  </a:lnTo>
                  <a:lnTo>
                    <a:pt x="180595" y="71299"/>
                  </a:lnTo>
                  <a:lnTo>
                    <a:pt x="187345" y="91066"/>
                  </a:lnTo>
                  <a:lnTo>
                    <a:pt x="208276" y="119324"/>
                  </a:lnTo>
                  <a:lnTo>
                    <a:pt x="263015" y="154647"/>
                  </a:lnTo>
                  <a:lnTo>
                    <a:pt x="319419" y="181937"/>
                  </a:lnTo>
                  <a:lnTo>
                    <a:pt x="344007" y="200161"/>
                  </a:lnTo>
                  <a:lnTo>
                    <a:pt x="360014" y="223495"/>
                  </a:lnTo>
                  <a:lnTo>
                    <a:pt x="360321" y="233069"/>
                  </a:lnTo>
                  <a:lnTo>
                    <a:pt x="355956" y="240976"/>
                  </a:lnTo>
                  <a:lnTo>
                    <a:pt x="338918" y="253823"/>
                  </a:lnTo>
                  <a:lnTo>
                    <a:pt x="305154" y="268098"/>
                  </a:lnTo>
                  <a:lnTo>
                    <a:pt x="264958" y="275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19261" y="7704135"/>
              <a:ext cx="186303" cy="274226"/>
            </a:xfrm>
            <a:custGeom>
              <a:avLst/>
              <a:gdLst/>
              <a:ahLst/>
              <a:cxnLst/>
              <a:rect l="0" t="0" r="0" b="0"/>
              <a:pathLst>
                <a:path w="186303" h="274226">
                  <a:moveTo>
                    <a:pt x="90078" y="0"/>
                  </a:moveTo>
                  <a:lnTo>
                    <a:pt x="32825" y="45447"/>
                  </a:lnTo>
                  <a:lnTo>
                    <a:pt x="665" y="76267"/>
                  </a:lnTo>
                  <a:lnTo>
                    <a:pt x="0" y="84361"/>
                  </a:lnTo>
                  <a:lnTo>
                    <a:pt x="5651" y="91281"/>
                  </a:lnTo>
                  <a:lnTo>
                    <a:pt x="51226" y="113332"/>
                  </a:lnTo>
                  <a:lnTo>
                    <a:pt x="105311" y="127696"/>
                  </a:lnTo>
                  <a:lnTo>
                    <a:pt x="155022" y="148879"/>
                  </a:lnTo>
                  <a:lnTo>
                    <a:pt x="176326" y="169765"/>
                  </a:lnTo>
                  <a:lnTo>
                    <a:pt x="184140" y="181733"/>
                  </a:lnTo>
                  <a:lnTo>
                    <a:pt x="186302" y="192758"/>
                  </a:lnTo>
                  <a:lnTo>
                    <a:pt x="184697" y="203156"/>
                  </a:lnTo>
                  <a:lnTo>
                    <a:pt x="174788" y="222833"/>
                  </a:lnTo>
                  <a:lnTo>
                    <a:pt x="160227" y="241735"/>
                  </a:lnTo>
                  <a:lnTo>
                    <a:pt x="127621" y="262228"/>
                  </a:lnTo>
                  <a:lnTo>
                    <a:pt x="90078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346451" y="7800114"/>
              <a:ext cx="41135" cy="164535"/>
            </a:xfrm>
            <a:custGeom>
              <a:avLst/>
              <a:gdLst/>
              <a:ahLst/>
              <a:cxnLst/>
              <a:rect l="0" t="0" r="0" b="0"/>
              <a:pathLst>
                <a:path w="41135" h="164535">
                  <a:moveTo>
                    <a:pt x="0" y="0"/>
                  </a:moveTo>
                  <a:lnTo>
                    <a:pt x="10852" y="48807"/>
                  </a:lnTo>
                  <a:lnTo>
                    <a:pt x="20425" y="108497"/>
                  </a:lnTo>
                  <a:lnTo>
                    <a:pt x="41134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305317" y="774526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451814" y="7567023"/>
              <a:ext cx="141440" cy="425048"/>
            </a:xfrm>
            <a:custGeom>
              <a:avLst/>
              <a:gdLst/>
              <a:ahLst/>
              <a:cxnLst/>
              <a:rect l="0" t="0" r="0" b="0"/>
              <a:pathLst>
                <a:path w="141440" h="425048">
                  <a:moveTo>
                    <a:pt x="127727" y="0"/>
                  </a:moveTo>
                  <a:lnTo>
                    <a:pt x="71530" y="46774"/>
                  </a:lnTo>
                  <a:lnTo>
                    <a:pt x="41843" y="76490"/>
                  </a:lnTo>
                  <a:lnTo>
                    <a:pt x="8577" y="135520"/>
                  </a:lnTo>
                  <a:lnTo>
                    <a:pt x="2590" y="149762"/>
                  </a:lnTo>
                  <a:lnTo>
                    <a:pt x="0" y="181837"/>
                  </a:lnTo>
                  <a:lnTo>
                    <a:pt x="5450" y="214882"/>
                  </a:lnTo>
                  <a:lnTo>
                    <a:pt x="25650" y="257657"/>
                  </a:lnTo>
                  <a:lnTo>
                    <a:pt x="75991" y="317088"/>
                  </a:lnTo>
                  <a:lnTo>
                    <a:pt x="115872" y="370544"/>
                  </a:lnTo>
                  <a:lnTo>
                    <a:pt x="141439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56140" y="7841247"/>
              <a:ext cx="178247" cy="13713"/>
            </a:xfrm>
            <a:custGeom>
              <a:avLst/>
              <a:gdLst/>
              <a:ahLst/>
              <a:cxnLst/>
              <a:rect l="0" t="0" r="0" b="0"/>
              <a:pathLst>
                <a:path w="178247" h="13713">
                  <a:moveTo>
                    <a:pt x="0" y="13712"/>
                  </a:moveTo>
                  <a:lnTo>
                    <a:pt x="48808" y="2859"/>
                  </a:lnTo>
                  <a:lnTo>
                    <a:pt x="98253" y="846"/>
                  </a:lnTo>
                  <a:lnTo>
                    <a:pt x="143372" y="25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730364" y="7854959"/>
              <a:ext cx="13713" cy="82268"/>
            </a:xfrm>
            <a:custGeom>
              <a:avLst/>
              <a:gdLst/>
              <a:ahLst/>
              <a:cxnLst/>
              <a:rect l="0" t="0" r="0" b="0"/>
              <a:pathLst>
                <a:path w="13713" h="82268">
                  <a:moveTo>
                    <a:pt x="0" y="0"/>
                  </a:moveTo>
                  <a:lnTo>
                    <a:pt x="10853" y="51534"/>
                  </a:lnTo>
                  <a:lnTo>
                    <a:pt x="13712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661808" y="780011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809165" y="7745269"/>
              <a:ext cx="99446" cy="219380"/>
            </a:xfrm>
            <a:custGeom>
              <a:avLst/>
              <a:gdLst/>
              <a:ahLst/>
              <a:cxnLst/>
              <a:rect l="0" t="0" r="0" b="0"/>
              <a:pathLst>
                <a:path w="99446" h="219380">
                  <a:moveTo>
                    <a:pt x="30889" y="0"/>
                  </a:moveTo>
                  <a:lnTo>
                    <a:pt x="30889" y="29115"/>
                  </a:lnTo>
                  <a:lnTo>
                    <a:pt x="22764" y="51535"/>
                  </a:lnTo>
                  <a:lnTo>
                    <a:pt x="0" y="98033"/>
                  </a:lnTo>
                  <a:lnTo>
                    <a:pt x="2434" y="128377"/>
                  </a:lnTo>
                  <a:lnTo>
                    <a:pt x="15196" y="159129"/>
                  </a:lnTo>
                  <a:lnTo>
                    <a:pt x="36102" y="182952"/>
                  </a:lnTo>
                  <a:lnTo>
                    <a:pt x="99445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961084" y="7758981"/>
              <a:ext cx="249173" cy="177928"/>
            </a:xfrm>
            <a:custGeom>
              <a:avLst/>
              <a:gdLst/>
              <a:ahLst/>
              <a:cxnLst/>
              <a:rect l="0" t="0" r="0" b="0"/>
              <a:pathLst>
                <a:path w="249173" h="177928">
                  <a:moveTo>
                    <a:pt x="112061" y="0"/>
                  </a:moveTo>
                  <a:lnTo>
                    <a:pt x="54808" y="45447"/>
                  </a:lnTo>
                  <a:lnTo>
                    <a:pt x="22647" y="83545"/>
                  </a:lnTo>
                  <a:lnTo>
                    <a:pt x="1100" y="131058"/>
                  </a:lnTo>
                  <a:lnTo>
                    <a:pt x="0" y="145264"/>
                  </a:lnTo>
                  <a:lnTo>
                    <a:pt x="6903" y="169173"/>
                  </a:lnTo>
                  <a:lnTo>
                    <a:pt x="16057" y="175244"/>
                  </a:lnTo>
                  <a:lnTo>
                    <a:pt x="42478" y="177927"/>
                  </a:lnTo>
                  <a:lnTo>
                    <a:pt x="55008" y="173462"/>
                  </a:lnTo>
                  <a:lnTo>
                    <a:pt x="77055" y="156314"/>
                  </a:lnTo>
                  <a:lnTo>
                    <a:pt x="99319" y="120964"/>
                  </a:lnTo>
                  <a:lnTo>
                    <a:pt x="102335" y="94895"/>
                  </a:lnTo>
                  <a:lnTo>
                    <a:pt x="101007" y="81544"/>
                  </a:lnTo>
                  <a:lnTo>
                    <a:pt x="101644" y="78738"/>
                  </a:lnTo>
                  <a:lnTo>
                    <a:pt x="132838" y="137485"/>
                  </a:lnTo>
                  <a:lnTo>
                    <a:pt x="149733" y="158098"/>
                  </a:lnTo>
                  <a:lnTo>
                    <a:pt x="175524" y="169290"/>
                  </a:lnTo>
                  <a:lnTo>
                    <a:pt x="204252" y="172742"/>
                  </a:lnTo>
                  <a:lnTo>
                    <a:pt x="249172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210256" y="7553313"/>
              <a:ext cx="109691" cy="383914"/>
            </a:xfrm>
            <a:custGeom>
              <a:avLst/>
              <a:gdLst/>
              <a:ahLst/>
              <a:cxnLst/>
              <a:rect l="0" t="0" r="0" b="0"/>
              <a:pathLst>
                <a:path w="109691" h="383914">
                  <a:moveTo>
                    <a:pt x="0" y="0"/>
                  </a:moveTo>
                  <a:lnTo>
                    <a:pt x="10947" y="54731"/>
                  </a:lnTo>
                  <a:lnTo>
                    <a:pt x="21864" y="115411"/>
                  </a:lnTo>
                  <a:lnTo>
                    <a:pt x="28823" y="174185"/>
                  </a:lnTo>
                  <a:lnTo>
                    <a:pt x="48828" y="237642"/>
                  </a:lnTo>
                  <a:lnTo>
                    <a:pt x="72529" y="294192"/>
                  </a:lnTo>
                  <a:lnTo>
                    <a:pt x="94958" y="350956"/>
                  </a:lnTo>
                  <a:lnTo>
                    <a:pt x="10969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182834" y="7758981"/>
              <a:ext cx="205669" cy="41134"/>
            </a:xfrm>
            <a:custGeom>
              <a:avLst/>
              <a:gdLst/>
              <a:ahLst/>
              <a:cxnLst/>
              <a:rect l="0" t="0" r="0" b="0"/>
              <a:pathLst>
                <a:path w="205669" h="41134">
                  <a:moveTo>
                    <a:pt x="0" y="41133"/>
                  </a:moveTo>
                  <a:lnTo>
                    <a:pt x="21836" y="26576"/>
                  </a:lnTo>
                  <a:lnTo>
                    <a:pt x="71810" y="17522"/>
                  </a:lnTo>
                  <a:lnTo>
                    <a:pt x="134860" y="14840"/>
                  </a:lnTo>
                  <a:lnTo>
                    <a:pt x="167089" y="1015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498192" y="7758981"/>
              <a:ext cx="54846" cy="205668"/>
            </a:xfrm>
            <a:custGeom>
              <a:avLst/>
              <a:gdLst/>
              <a:ahLst/>
              <a:cxnLst/>
              <a:rect l="0" t="0" r="0" b="0"/>
              <a:pathLst>
                <a:path w="54846" h="205668">
                  <a:moveTo>
                    <a:pt x="0" y="0"/>
                  </a:moveTo>
                  <a:lnTo>
                    <a:pt x="4062" y="59659"/>
                  </a:lnTo>
                  <a:lnTo>
                    <a:pt x="19084" y="121643"/>
                  </a:lnTo>
                  <a:lnTo>
                    <a:pt x="41239" y="183600"/>
                  </a:lnTo>
                  <a:lnTo>
                    <a:pt x="54845" y="2056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580459" y="7731558"/>
              <a:ext cx="156508" cy="165525"/>
            </a:xfrm>
            <a:custGeom>
              <a:avLst/>
              <a:gdLst/>
              <a:ahLst/>
              <a:cxnLst/>
              <a:rect l="0" t="0" r="0" b="0"/>
              <a:pathLst>
                <a:path w="156508" h="165525">
                  <a:moveTo>
                    <a:pt x="0" y="82267"/>
                  </a:moveTo>
                  <a:lnTo>
                    <a:pt x="12470" y="113583"/>
                  </a:lnTo>
                  <a:lnTo>
                    <a:pt x="35857" y="141482"/>
                  </a:lnTo>
                  <a:lnTo>
                    <a:pt x="58593" y="159875"/>
                  </a:lnTo>
                  <a:lnTo>
                    <a:pt x="71055" y="164475"/>
                  </a:lnTo>
                  <a:lnTo>
                    <a:pt x="97089" y="165524"/>
                  </a:lnTo>
                  <a:lnTo>
                    <a:pt x="123894" y="152786"/>
                  </a:lnTo>
                  <a:lnTo>
                    <a:pt x="137441" y="142991"/>
                  </a:lnTo>
                  <a:lnTo>
                    <a:pt x="146472" y="130367"/>
                  </a:lnTo>
                  <a:lnTo>
                    <a:pt x="156507" y="100090"/>
                  </a:lnTo>
                  <a:lnTo>
                    <a:pt x="154612" y="85008"/>
                  </a:lnTo>
                  <a:lnTo>
                    <a:pt x="140319" y="56063"/>
                  </a:lnTo>
                  <a:lnTo>
                    <a:pt x="114670" y="36089"/>
                  </a:lnTo>
                  <a:lnTo>
                    <a:pt x="74094" y="16279"/>
                  </a:ln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772416" y="7717847"/>
              <a:ext cx="342781" cy="174240"/>
            </a:xfrm>
            <a:custGeom>
              <a:avLst/>
              <a:gdLst/>
              <a:ahLst/>
              <a:cxnLst/>
              <a:rect l="0" t="0" r="0" b="0"/>
              <a:pathLst>
                <a:path w="342781" h="174240">
                  <a:moveTo>
                    <a:pt x="0" y="0"/>
                  </a:moveTo>
                  <a:lnTo>
                    <a:pt x="14914" y="55597"/>
                  </a:lnTo>
                  <a:lnTo>
                    <a:pt x="32231" y="117117"/>
                  </a:lnTo>
                  <a:lnTo>
                    <a:pt x="39375" y="174239"/>
                  </a:lnTo>
                  <a:lnTo>
                    <a:pt x="40787" y="126390"/>
                  </a:lnTo>
                  <a:lnTo>
                    <a:pt x="45094" y="73504"/>
                  </a:lnTo>
                  <a:lnTo>
                    <a:pt x="53557" y="44856"/>
                  </a:lnTo>
                  <a:lnTo>
                    <a:pt x="67476" y="21967"/>
                  </a:lnTo>
                  <a:lnTo>
                    <a:pt x="73929" y="19215"/>
                  </a:lnTo>
                  <a:lnTo>
                    <a:pt x="79756" y="21950"/>
                  </a:lnTo>
                  <a:lnTo>
                    <a:pt x="135237" y="80131"/>
                  </a:lnTo>
                  <a:lnTo>
                    <a:pt x="157607" y="98076"/>
                  </a:lnTo>
                  <a:lnTo>
                    <a:pt x="204462" y="116743"/>
                  </a:lnTo>
                  <a:lnTo>
                    <a:pt x="255416" y="131923"/>
                  </a:lnTo>
                  <a:lnTo>
                    <a:pt x="310288" y="146638"/>
                  </a:lnTo>
                  <a:lnTo>
                    <a:pt x="34278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498192" y="75670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Freeform 59"/>
          <p:cNvSpPr/>
          <p:nvPr/>
        </p:nvSpPr>
        <p:spPr>
          <a:xfrm>
            <a:off x="2214399" y="8859264"/>
            <a:ext cx="1304846" cy="872812"/>
          </a:xfrm>
          <a:custGeom>
            <a:avLst/>
            <a:gdLst/>
            <a:ahLst/>
            <a:cxnLst/>
            <a:rect l="0" t="0" r="0" b="0"/>
            <a:pathLst>
              <a:path w="1304846" h="872812">
                <a:moveTo>
                  <a:pt x="1144845" y="92591"/>
                </a:moveTo>
                <a:lnTo>
                  <a:pt x="1099536" y="83168"/>
                </a:lnTo>
                <a:lnTo>
                  <a:pt x="1040351" y="80150"/>
                </a:lnTo>
                <a:lnTo>
                  <a:pt x="996839" y="79445"/>
                </a:lnTo>
                <a:lnTo>
                  <a:pt x="948046" y="79131"/>
                </a:lnTo>
                <a:lnTo>
                  <a:pt x="898938" y="80515"/>
                </a:lnTo>
                <a:lnTo>
                  <a:pt x="856800" y="86209"/>
                </a:lnTo>
                <a:lnTo>
                  <a:pt x="809633" y="89755"/>
                </a:lnTo>
                <a:lnTo>
                  <a:pt x="761248" y="91331"/>
                </a:lnTo>
                <a:lnTo>
                  <a:pt x="699748" y="93741"/>
                </a:lnTo>
                <a:lnTo>
                  <a:pt x="638361" y="103427"/>
                </a:lnTo>
                <a:lnTo>
                  <a:pt x="584071" y="111626"/>
                </a:lnTo>
                <a:lnTo>
                  <a:pt x="536582" y="120348"/>
                </a:lnTo>
                <a:lnTo>
                  <a:pt x="475586" y="133824"/>
                </a:lnTo>
                <a:lnTo>
                  <a:pt x="422982" y="151527"/>
                </a:lnTo>
                <a:lnTo>
                  <a:pt x="370324" y="172008"/>
                </a:lnTo>
                <a:lnTo>
                  <a:pt x="314604" y="191787"/>
                </a:lnTo>
                <a:lnTo>
                  <a:pt x="265086" y="221008"/>
                </a:lnTo>
                <a:lnTo>
                  <a:pt x="215882" y="254549"/>
                </a:lnTo>
                <a:lnTo>
                  <a:pt x="158310" y="300458"/>
                </a:lnTo>
                <a:lnTo>
                  <a:pt x="104450" y="355061"/>
                </a:lnTo>
                <a:lnTo>
                  <a:pt x="72646" y="403788"/>
                </a:lnTo>
                <a:lnTo>
                  <a:pt x="34602" y="466034"/>
                </a:lnTo>
                <a:lnTo>
                  <a:pt x="19165" y="500797"/>
                </a:lnTo>
                <a:lnTo>
                  <a:pt x="8951" y="554628"/>
                </a:lnTo>
                <a:lnTo>
                  <a:pt x="0" y="607649"/>
                </a:lnTo>
                <a:lnTo>
                  <a:pt x="9081" y="667283"/>
                </a:lnTo>
                <a:lnTo>
                  <a:pt x="25545" y="723074"/>
                </a:lnTo>
                <a:lnTo>
                  <a:pt x="46220" y="764371"/>
                </a:lnTo>
                <a:lnTo>
                  <a:pt x="91450" y="808324"/>
                </a:lnTo>
                <a:lnTo>
                  <a:pt x="132441" y="835503"/>
                </a:lnTo>
                <a:lnTo>
                  <a:pt x="182504" y="853882"/>
                </a:lnTo>
                <a:lnTo>
                  <a:pt x="237456" y="867453"/>
                </a:lnTo>
                <a:lnTo>
                  <a:pt x="279443" y="871162"/>
                </a:lnTo>
                <a:lnTo>
                  <a:pt x="323495" y="872811"/>
                </a:lnTo>
                <a:lnTo>
                  <a:pt x="369988" y="872020"/>
                </a:lnTo>
                <a:lnTo>
                  <a:pt x="421121" y="866590"/>
                </a:lnTo>
                <a:lnTo>
                  <a:pt x="470254" y="859098"/>
                </a:lnTo>
                <a:lnTo>
                  <a:pt x="519005" y="849167"/>
                </a:lnTo>
                <a:lnTo>
                  <a:pt x="571141" y="834597"/>
                </a:lnTo>
                <a:lnTo>
                  <a:pt x="624783" y="822027"/>
                </a:lnTo>
                <a:lnTo>
                  <a:pt x="677569" y="809840"/>
                </a:lnTo>
                <a:lnTo>
                  <a:pt x="726421" y="794266"/>
                </a:lnTo>
                <a:lnTo>
                  <a:pt x="777587" y="773125"/>
                </a:lnTo>
                <a:lnTo>
                  <a:pt x="829273" y="750018"/>
                </a:lnTo>
                <a:lnTo>
                  <a:pt x="877635" y="729593"/>
                </a:lnTo>
                <a:lnTo>
                  <a:pt x="924521" y="706295"/>
                </a:lnTo>
                <a:lnTo>
                  <a:pt x="970750" y="680706"/>
                </a:lnTo>
                <a:lnTo>
                  <a:pt x="1016687" y="654098"/>
                </a:lnTo>
                <a:lnTo>
                  <a:pt x="1078096" y="606144"/>
                </a:lnTo>
                <a:lnTo>
                  <a:pt x="1134886" y="560621"/>
                </a:lnTo>
                <a:lnTo>
                  <a:pt x="1197723" y="502768"/>
                </a:lnTo>
                <a:lnTo>
                  <a:pt x="1238717" y="451954"/>
                </a:lnTo>
                <a:lnTo>
                  <a:pt x="1269315" y="399827"/>
                </a:lnTo>
                <a:lnTo>
                  <a:pt x="1294074" y="340497"/>
                </a:lnTo>
                <a:lnTo>
                  <a:pt x="1304845" y="294524"/>
                </a:lnTo>
                <a:lnTo>
                  <a:pt x="1303973" y="238244"/>
                </a:lnTo>
                <a:lnTo>
                  <a:pt x="1294067" y="181452"/>
                </a:lnTo>
                <a:lnTo>
                  <a:pt x="1284292" y="151889"/>
                </a:lnTo>
                <a:lnTo>
                  <a:pt x="1244498" y="91070"/>
                </a:lnTo>
                <a:lnTo>
                  <a:pt x="1210428" y="58285"/>
                </a:lnTo>
                <a:lnTo>
                  <a:pt x="1156446" y="30856"/>
                </a:lnTo>
                <a:lnTo>
                  <a:pt x="1106302" y="15561"/>
                </a:lnTo>
                <a:lnTo>
                  <a:pt x="1051327" y="2904"/>
                </a:lnTo>
                <a:lnTo>
                  <a:pt x="988996" y="0"/>
                </a:lnTo>
                <a:lnTo>
                  <a:pt x="929732" y="8111"/>
                </a:lnTo>
                <a:lnTo>
                  <a:pt x="886737" y="15942"/>
                </a:lnTo>
                <a:lnTo>
                  <a:pt x="838174" y="28562"/>
                </a:lnTo>
                <a:lnTo>
                  <a:pt x="787644" y="45853"/>
                </a:lnTo>
                <a:lnTo>
                  <a:pt x="739795" y="68772"/>
                </a:lnTo>
                <a:lnTo>
                  <a:pt x="693138" y="94193"/>
                </a:lnTo>
                <a:lnTo>
                  <a:pt x="636233" y="130137"/>
                </a:lnTo>
                <a:lnTo>
                  <a:pt x="596397" y="1611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7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5100"/>
            <a:ext cx="9647301" cy="544931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5867400"/>
            <a:ext cx="9244076" cy="609384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23" name="Group 22"/>
          <p:cNvGrpSpPr/>
          <p:nvPr/>
        </p:nvGrpSpPr>
        <p:grpSpPr>
          <a:xfrm>
            <a:off x="4488480" y="329069"/>
            <a:ext cx="4464936" cy="1054767"/>
            <a:chOff x="4488480" y="329069"/>
            <a:chExt cx="4464936" cy="1054767"/>
          </a:xfrm>
        </p:grpSpPr>
        <p:sp>
          <p:nvSpPr>
            <p:cNvPr id="4" name="Freeform 3"/>
            <p:cNvSpPr/>
            <p:nvPr/>
          </p:nvSpPr>
          <p:spPr>
            <a:xfrm>
              <a:off x="4488480" y="838359"/>
              <a:ext cx="729817" cy="545477"/>
            </a:xfrm>
            <a:custGeom>
              <a:avLst/>
              <a:gdLst/>
              <a:ahLst/>
              <a:cxnLst/>
              <a:rect l="0" t="0" r="0" b="0"/>
              <a:pathLst>
                <a:path w="729817" h="545477">
                  <a:moveTo>
                    <a:pt x="461264" y="39158"/>
                  </a:moveTo>
                  <a:lnTo>
                    <a:pt x="405667" y="24243"/>
                  </a:lnTo>
                  <a:lnTo>
                    <a:pt x="377139" y="18818"/>
                  </a:lnTo>
                  <a:lnTo>
                    <a:pt x="325294" y="24329"/>
                  </a:lnTo>
                  <a:lnTo>
                    <a:pt x="265414" y="35611"/>
                  </a:lnTo>
                  <a:lnTo>
                    <a:pt x="214324" y="50125"/>
                  </a:lnTo>
                  <a:lnTo>
                    <a:pt x="156868" y="73046"/>
                  </a:lnTo>
                  <a:lnTo>
                    <a:pt x="103778" y="112151"/>
                  </a:lnTo>
                  <a:lnTo>
                    <a:pt x="48555" y="167431"/>
                  </a:lnTo>
                  <a:lnTo>
                    <a:pt x="19977" y="226491"/>
                  </a:lnTo>
                  <a:lnTo>
                    <a:pt x="6147" y="268670"/>
                  </a:lnTo>
                  <a:lnTo>
                    <a:pt x="0" y="317885"/>
                  </a:lnTo>
                  <a:lnTo>
                    <a:pt x="5393" y="366166"/>
                  </a:lnTo>
                  <a:lnTo>
                    <a:pt x="25560" y="423984"/>
                  </a:lnTo>
                  <a:lnTo>
                    <a:pt x="59672" y="470818"/>
                  </a:lnTo>
                  <a:lnTo>
                    <a:pt x="119767" y="507865"/>
                  </a:lnTo>
                  <a:lnTo>
                    <a:pt x="152570" y="523220"/>
                  </a:lnTo>
                  <a:lnTo>
                    <a:pt x="202697" y="535122"/>
                  </a:lnTo>
                  <a:lnTo>
                    <a:pt x="248336" y="541428"/>
                  </a:lnTo>
                  <a:lnTo>
                    <a:pt x="293503" y="544230"/>
                  </a:lnTo>
                  <a:lnTo>
                    <a:pt x="349124" y="545476"/>
                  </a:lnTo>
                  <a:lnTo>
                    <a:pt x="397205" y="541967"/>
                  </a:lnTo>
                  <a:lnTo>
                    <a:pt x="443457" y="535329"/>
                  </a:lnTo>
                  <a:lnTo>
                    <a:pt x="499562" y="527301"/>
                  </a:lnTo>
                  <a:lnTo>
                    <a:pt x="561988" y="514216"/>
                  </a:lnTo>
                  <a:lnTo>
                    <a:pt x="609431" y="493411"/>
                  </a:lnTo>
                  <a:lnTo>
                    <a:pt x="659712" y="460671"/>
                  </a:lnTo>
                  <a:lnTo>
                    <a:pt x="698647" y="422024"/>
                  </a:lnTo>
                  <a:lnTo>
                    <a:pt x="722202" y="367070"/>
                  </a:lnTo>
                  <a:lnTo>
                    <a:pt x="729583" y="324548"/>
                  </a:lnTo>
                  <a:lnTo>
                    <a:pt x="729816" y="280258"/>
                  </a:lnTo>
                  <a:lnTo>
                    <a:pt x="719764" y="235182"/>
                  </a:lnTo>
                  <a:lnTo>
                    <a:pt x="704253" y="181538"/>
                  </a:lnTo>
                  <a:lnTo>
                    <a:pt x="665828" y="119260"/>
                  </a:lnTo>
                  <a:lnTo>
                    <a:pt x="635120" y="83713"/>
                  </a:lnTo>
                  <a:lnTo>
                    <a:pt x="579798" y="36561"/>
                  </a:lnTo>
                  <a:lnTo>
                    <a:pt x="524796" y="13028"/>
                  </a:lnTo>
                  <a:lnTo>
                    <a:pt x="461298" y="2470"/>
                  </a:lnTo>
                  <a:lnTo>
                    <a:pt x="409481" y="0"/>
                  </a:lnTo>
                  <a:lnTo>
                    <a:pt x="347572" y="133"/>
                  </a:lnTo>
                  <a:lnTo>
                    <a:pt x="298082" y="10668"/>
                  </a:lnTo>
                  <a:lnTo>
                    <a:pt x="245502" y="30886"/>
                  </a:lnTo>
                  <a:lnTo>
                    <a:pt x="192851" y="48725"/>
                  </a:lnTo>
                  <a:lnTo>
                    <a:pt x="137405" y="81279"/>
                  </a:lnTo>
                  <a:lnTo>
                    <a:pt x="82103" y="124328"/>
                  </a:lnTo>
                  <a:lnTo>
                    <a:pt x="49927" y="148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376933" y="826457"/>
              <a:ext cx="217238" cy="355237"/>
            </a:xfrm>
            <a:custGeom>
              <a:avLst/>
              <a:gdLst/>
              <a:ahLst/>
              <a:cxnLst/>
              <a:rect l="0" t="0" r="0" b="0"/>
              <a:pathLst>
                <a:path w="217238" h="355237">
                  <a:moveTo>
                    <a:pt x="25280" y="51060"/>
                  </a:moveTo>
                  <a:lnTo>
                    <a:pt x="26804" y="112168"/>
                  </a:lnTo>
                  <a:lnTo>
                    <a:pt x="40195" y="172989"/>
                  </a:lnTo>
                  <a:lnTo>
                    <a:pt x="53059" y="223284"/>
                  </a:lnTo>
                  <a:lnTo>
                    <a:pt x="62457" y="282366"/>
                  </a:lnTo>
                  <a:lnTo>
                    <a:pt x="69304" y="334404"/>
                  </a:lnTo>
                  <a:lnTo>
                    <a:pt x="73792" y="355236"/>
                  </a:lnTo>
                  <a:lnTo>
                    <a:pt x="72856" y="354393"/>
                  </a:lnTo>
                  <a:lnTo>
                    <a:pt x="56316" y="297237"/>
                  </a:lnTo>
                  <a:lnTo>
                    <a:pt x="43278" y="246048"/>
                  </a:lnTo>
                  <a:lnTo>
                    <a:pt x="29766" y="193810"/>
                  </a:lnTo>
                  <a:lnTo>
                    <a:pt x="15615" y="130378"/>
                  </a:lnTo>
                  <a:lnTo>
                    <a:pt x="5089" y="66897"/>
                  </a:lnTo>
                  <a:lnTo>
                    <a:pt x="0" y="16989"/>
                  </a:lnTo>
                  <a:lnTo>
                    <a:pt x="5380" y="7017"/>
                  </a:lnTo>
                  <a:lnTo>
                    <a:pt x="15060" y="1893"/>
                  </a:lnTo>
                  <a:lnTo>
                    <a:pt x="27608" y="0"/>
                  </a:lnTo>
                  <a:lnTo>
                    <a:pt x="39020" y="4832"/>
                  </a:lnTo>
                  <a:lnTo>
                    <a:pt x="59825" y="26452"/>
                  </a:lnTo>
                  <a:lnTo>
                    <a:pt x="87061" y="88461"/>
                  </a:lnTo>
                  <a:lnTo>
                    <a:pt x="103848" y="135268"/>
                  </a:lnTo>
                  <a:lnTo>
                    <a:pt x="127441" y="194502"/>
                  </a:lnTo>
                  <a:lnTo>
                    <a:pt x="153729" y="249801"/>
                  </a:lnTo>
                  <a:lnTo>
                    <a:pt x="189909" y="310205"/>
                  </a:lnTo>
                  <a:lnTo>
                    <a:pt x="217237" y="352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429636" y="1014629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9660" y="13711"/>
                  </a:lnTo>
                  <a:lnTo>
                    <a:pt x="121643" y="6432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758705" y="932362"/>
              <a:ext cx="82268" cy="191957"/>
            </a:xfrm>
            <a:custGeom>
              <a:avLst/>
              <a:gdLst/>
              <a:ahLst/>
              <a:cxnLst/>
              <a:rect l="0" t="0" r="0" b="0"/>
              <a:pathLst>
                <a:path w="82268" h="191957">
                  <a:moveTo>
                    <a:pt x="0" y="0"/>
                  </a:moveTo>
                  <a:lnTo>
                    <a:pt x="20369" y="34362"/>
                  </a:lnTo>
                  <a:lnTo>
                    <a:pt x="44705" y="94189"/>
                  </a:lnTo>
                  <a:lnTo>
                    <a:pt x="71123" y="150469"/>
                  </a:lnTo>
                  <a:lnTo>
                    <a:pt x="82267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717571" y="8912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758705" y="74040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70657" y="822672"/>
              <a:ext cx="197359" cy="205669"/>
            </a:xfrm>
            <a:custGeom>
              <a:avLst/>
              <a:gdLst/>
              <a:ahLst/>
              <a:cxnLst/>
              <a:rect l="0" t="0" r="0" b="0"/>
              <a:pathLst>
                <a:path w="197359" h="205669">
                  <a:moveTo>
                    <a:pt x="103405" y="0"/>
                  </a:moveTo>
                  <a:lnTo>
                    <a:pt x="46153" y="26363"/>
                  </a:lnTo>
                  <a:lnTo>
                    <a:pt x="6713" y="51315"/>
                  </a:lnTo>
                  <a:lnTo>
                    <a:pt x="858" y="60109"/>
                  </a:lnTo>
                  <a:lnTo>
                    <a:pt x="0" y="69018"/>
                  </a:lnTo>
                  <a:lnTo>
                    <a:pt x="2476" y="78005"/>
                  </a:lnTo>
                  <a:lnTo>
                    <a:pt x="10220" y="83996"/>
                  </a:lnTo>
                  <a:lnTo>
                    <a:pt x="70497" y="97674"/>
                  </a:lnTo>
                  <a:lnTo>
                    <a:pt x="125140" y="110192"/>
                  </a:lnTo>
                  <a:lnTo>
                    <a:pt x="184549" y="128071"/>
                  </a:lnTo>
                  <a:lnTo>
                    <a:pt x="192540" y="135655"/>
                  </a:lnTo>
                  <a:lnTo>
                    <a:pt x="196345" y="145281"/>
                  </a:lnTo>
                  <a:lnTo>
                    <a:pt x="197358" y="156269"/>
                  </a:lnTo>
                  <a:lnTo>
                    <a:pt x="193463" y="165118"/>
                  </a:lnTo>
                  <a:lnTo>
                    <a:pt x="176947" y="179013"/>
                  </a:lnTo>
                  <a:lnTo>
                    <a:pt x="121205" y="198823"/>
                  </a:lnTo>
                  <a:lnTo>
                    <a:pt x="7598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42614" y="644426"/>
              <a:ext cx="275875" cy="333892"/>
            </a:xfrm>
            <a:custGeom>
              <a:avLst/>
              <a:gdLst/>
              <a:ahLst/>
              <a:cxnLst/>
              <a:rect l="0" t="0" r="0" b="0"/>
              <a:pathLst>
                <a:path w="275875" h="333892">
                  <a:moveTo>
                    <a:pt x="152474" y="0"/>
                  </a:moveTo>
                  <a:lnTo>
                    <a:pt x="167031" y="21837"/>
                  </a:lnTo>
                  <a:lnTo>
                    <a:pt x="166749" y="26746"/>
                  </a:lnTo>
                  <a:lnTo>
                    <a:pt x="161991" y="28495"/>
                  </a:lnTo>
                  <a:lnTo>
                    <a:pt x="133457" y="23678"/>
                  </a:lnTo>
                  <a:lnTo>
                    <a:pt x="108982" y="19665"/>
                  </a:lnTo>
                  <a:lnTo>
                    <a:pt x="82870" y="22959"/>
                  </a:lnTo>
                  <a:lnTo>
                    <a:pt x="60092" y="33564"/>
                  </a:lnTo>
                  <a:lnTo>
                    <a:pt x="49752" y="40658"/>
                  </a:lnTo>
                  <a:lnTo>
                    <a:pt x="20643" y="79757"/>
                  </a:lnTo>
                  <a:lnTo>
                    <a:pt x="0" y="129936"/>
                  </a:lnTo>
                  <a:lnTo>
                    <a:pt x="1425" y="169470"/>
                  </a:lnTo>
                  <a:lnTo>
                    <a:pt x="15295" y="226428"/>
                  </a:lnTo>
                  <a:lnTo>
                    <a:pt x="19888" y="242360"/>
                  </a:lnTo>
                  <a:lnTo>
                    <a:pt x="41241" y="272250"/>
                  </a:lnTo>
                  <a:lnTo>
                    <a:pt x="83461" y="306648"/>
                  </a:lnTo>
                  <a:lnTo>
                    <a:pt x="138673" y="331919"/>
                  </a:lnTo>
                  <a:lnTo>
                    <a:pt x="166145" y="333891"/>
                  </a:lnTo>
                  <a:lnTo>
                    <a:pt x="193589" y="328165"/>
                  </a:lnTo>
                  <a:lnTo>
                    <a:pt x="221022" y="315464"/>
                  </a:lnTo>
                  <a:lnTo>
                    <a:pt x="275874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751075" y="750901"/>
              <a:ext cx="433595" cy="218242"/>
            </a:xfrm>
            <a:custGeom>
              <a:avLst/>
              <a:gdLst/>
              <a:ahLst/>
              <a:cxnLst/>
              <a:rect l="0" t="0" r="0" b="0"/>
              <a:pathLst>
                <a:path w="433595" h="218242">
                  <a:moveTo>
                    <a:pt x="35970" y="85482"/>
                  </a:moveTo>
                  <a:lnTo>
                    <a:pt x="65085" y="78204"/>
                  </a:lnTo>
                  <a:lnTo>
                    <a:pt x="75185" y="71489"/>
                  </a:lnTo>
                  <a:lnTo>
                    <a:pt x="90470" y="51841"/>
                  </a:lnTo>
                  <a:lnTo>
                    <a:pt x="94216" y="27873"/>
                  </a:lnTo>
                  <a:lnTo>
                    <a:pt x="93082" y="15083"/>
                  </a:lnTo>
                  <a:lnTo>
                    <a:pt x="87756" y="8080"/>
                  </a:lnTo>
                  <a:lnTo>
                    <a:pt x="79635" y="4935"/>
                  </a:lnTo>
                  <a:lnTo>
                    <a:pt x="69651" y="4362"/>
                  </a:lnTo>
                  <a:lnTo>
                    <a:pt x="50432" y="11850"/>
                  </a:lnTo>
                  <a:lnTo>
                    <a:pt x="31733" y="26858"/>
                  </a:lnTo>
                  <a:lnTo>
                    <a:pt x="13266" y="48763"/>
                  </a:lnTo>
                  <a:lnTo>
                    <a:pt x="3027" y="77795"/>
                  </a:lnTo>
                  <a:lnTo>
                    <a:pt x="0" y="109488"/>
                  </a:lnTo>
                  <a:lnTo>
                    <a:pt x="3733" y="138809"/>
                  </a:lnTo>
                  <a:lnTo>
                    <a:pt x="18596" y="167075"/>
                  </a:lnTo>
                  <a:lnTo>
                    <a:pt x="40436" y="191825"/>
                  </a:lnTo>
                  <a:lnTo>
                    <a:pt x="65377" y="207903"/>
                  </a:lnTo>
                  <a:lnTo>
                    <a:pt x="112393" y="218241"/>
                  </a:lnTo>
                  <a:lnTo>
                    <a:pt x="157639" y="214026"/>
                  </a:lnTo>
                  <a:lnTo>
                    <a:pt x="181962" y="198981"/>
                  </a:lnTo>
                  <a:lnTo>
                    <a:pt x="192713" y="188571"/>
                  </a:lnTo>
                  <a:lnTo>
                    <a:pt x="204659" y="160753"/>
                  </a:lnTo>
                  <a:lnTo>
                    <a:pt x="208444" y="129600"/>
                  </a:lnTo>
                  <a:lnTo>
                    <a:pt x="205057" y="95507"/>
                  </a:lnTo>
                  <a:lnTo>
                    <a:pt x="206586" y="96736"/>
                  </a:lnTo>
                  <a:lnTo>
                    <a:pt x="244527" y="154561"/>
                  </a:lnTo>
                  <a:lnTo>
                    <a:pt x="268562" y="195158"/>
                  </a:lnTo>
                  <a:lnTo>
                    <a:pt x="270251" y="195162"/>
                  </a:lnTo>
                  <a:lnTo>
                    <a:pt x="254249" y="133856"/>
                  </a:lnTo>
                  <a:lnTo>
                    <a:pt x="241312" y="83565"/>
                  </a:lnTo>
                  <a:lnTo>
                    <a:pt x="235399" y="48067"/>
                  </a:lnTo>
                  <a:lnTo>
                    <a:pt x="237850" y="11977"/>
                  </a:lnTo>
                  <a:lnTo>
                    <a:pt x="245206" y="2963"/>
                  </a:lnTo>
                  <a:lnTo>
                    <a:pt x="256204" y="0"/>
                  </a:lnTo>
                  <a:lnTo>
                    <a:pt x="269631" y="1072"/>
                  </a:lnTo>
                  <a:lnTo>
                    <a:pt x="280104" y="7880"/>
                  </a:lnTo>
                  <a:lnTo>
                    <a:pt x="320488" y="64806"/>
                  </a:lnTo>
                  <a:lnTo>
                    <a:pt x="347099" y="115750"/>
                  </a:lnTo>
                  <a:lnTo>
                    <a:pt x="392506" y="178826"/>
                  </a:lnTo>
                  <a:lnTo>
                    <a:pt x="409239" y="195524"/>
                  </a:lnTo>
                  <a:lnTo>
                    <a:pt x="433594" y="2088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170958" y="507314"/>
              <a:ext cx="150825" cy="397626"/>
            </a:xfrm>
            <a:custGeom>
              <a:avLst/>
              <a:gdLst/>
              <a:ahLst/>
              <a:cxnLst/>
              <a:rect l="0" t="0" r="0" b="0"/>
              <a:pathLst>
                <a:path w="150825" h="397626">
                  <a:moveTo>
                    <a:pt x="0" y="0"/>
                  </a:moveTo>
                  <a:lnTo>
                    <a:pt x="9423" y="35887"/>
                  </a:lnTo>
                  <a:lnTo>
                    <a:pt x="13965" y="89007"/>
                  </a:lnTo>
                  <a:lnTo>
                    <a:pt x="25805" y="138094"/>
                  </a:lnTo>
                  <a:lnTo>
                    <a:pt x="46410" y="196480"/>
                  </a:lnTo>
                  <a:lnTo>
                    <a:pt x="64365" y="245603"/>
                  </a:lnTo>
                  <a:lnTo>
                    <a:pt x="88304" y="296552"/>
                  </a:lnTo>
                  <a:lnTo>
                    <a:pt x="123691" y="355485"/>
                  </a:lnTo>
                  <a:lnTo>
                    <a:pt x="150824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225803" y="726694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21837" y="12864"/>
                  </a:lnTo>
                  <a:lnTo>
                    <a:pt x="64531" y="3811"/>
                  </a:lnTo>
                  <a:lnTo>
                    <a:pt x="127459" y="753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468424" y="658138"/>
              <a:ext cx="237273" cy="192060"/>
            </a:xfrm>
            <a:custGeom>
              <a:avLst/>
              <a:gdLst/>
              <a:ahLst/>
              <a:cxnLst/>
              <a:rect l="0" t="0" r="0" b="0"/>
              <a:pathLst>
                <a:path w="237273" h="192060">
                  <a:moveTo>
                    <a:pt x="17892" y="54844"/>
                  </a:moveTo>
                  <a:lnTo>
                    <a:pt x="39729" y="40287"/>
                  </a:lnTo>
                  <a:lnTo>
                    <a:pt x="41590" y="37522"/>
                  </a:lnTo>
                  <a:lnTo>
                    <a:pt x="38261" y="37202"/>
                  </a:lnTo>
                  <a:lnTo>
                    <a:pt x="31472" y="38513"/>
                  </a:lnTo>
                  <a:lnTo>
                    <a:pt x="25422" y="43957"/>
                  </a:lnTo>
                  <a:lnTo>
                    <a:pt x="9628" y="74978"/>
                  </a:lnTo>
                  <a:lnTo>
                    <a:pt x="0" y="105434"/>
                  </a:lnTo>
                  <a:lnTo>
                    <a:pt x="2831" y="135221"/>
                  </a:lnTo>
                  <a:lnTo>
                    <a:pt x="14245" y="162170"/>
                  </a:lnTo>
                  <a:lnTo>
                    <a:pt x="29474" y="184304"/>
                  </a:lnTo>
                  <a:lnTo>
                    <a:pt x="42372" y="189902"/>
                  </a:lnTo>
                  <a:lnTo>
                    <a:pt x="77015" y="192059"/>
                  </a:lnTo>
                  <a:lnTo>
                    <a:pt x="92347" y="187454"/>
                  </a:lnTo>
                  <a:lnTo>
                    <a:pt x="117508" y="170150"/>
                  </a:lnTo>
                  <a:lnTo>
                    <a:pt x="148803" y="134713"/>
                  </a:lnTo>
                  <a:lnTo>
                    <a:pt x="156964" y="132466"/>
                  </a:lnTo>
                  <a:lnTo>
                    <a:pt x="163928" y="137061"/>
                  </a:lnTo>
                  <a:lnTo>
                    <a:pt x="187890" y="183091"/>
                  </a:lnTo>
                  <a:lnTo>
                    <a:pt x="183447" y="119882"/>
                  </a:lnTo>
                  <a:lnTo>
                    <a:pt x="190008" y="71576"/>
                  </a:lnTo>
                  <a:lnTo>
                    <a:pt x="208879" y="28317"/>
                  </a:lnTo>
                  <a:lnTo>
                    <a:pt x="221097" y="12585"/>
                  </a:lnTo>
                  <a:lnTo>
                    <a:pt x="2372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952497" y="562400"/>
              <a:ext cx="222698" cy="385215"/>
            </a:xfrm>
            <a:custGeom>
              <a:avLst/>
              <a:gdLst/>
              <a:ahLst/>
              <a:cxnLst/>
              <a:rect l="0" t="0" r="0" b="0"/>
              <a:pathLst>
                <a:path w="222698" h="385215">
                  <a:moveTo>
                    <a:pt x="0" y="219138"/>
                  </a:moveTo>
                  <a:lnTo>
                    <a:pt x="18978" y="267946"/>
                  </a:lnTo>
                  <a:lnTo>
                    <a:pt x="38632" y="317391"/>
                  </a:lnTo>
                  <a:lnTo>
                    <a:pt x="54103" y="366573"/>
                  </a:lnTo>
                  <a:lnTo>
                    <a:pt x="60609" y="385214"/>
                  </a:lnTo>
                  <a:lnTo>
                    <a:pt x="48626" y="332153"/>
                  </a:lnTo>
                  <a:lnTo>
                    <a:pt x="43354" y="281401"/>
                  </a:lnTo>
                  <a:lnTo>
                    <a:pt x="34512" y="227769"/>
                  </a:lnTo>
                  <a:lnTo>
                    <a:pt x="29523" y="166004"/>
                  </a:lnTo>
                  <a:lnTo>
                    <a:pt x="28355" y="121889"/>
                  </a:lnTo>
                  <a:lnTo>
                    <a:pt x="30884" y="79938"/>
                  </a:lnTo>
                  <a:lnTo>
                    <a:pt x="49438" y="32149"/>
                  </a:lnTo>
                  <a:lnTo>
                    <a:pt x="65645" y="8569"/>
                  </a:lnTo>
                  <a:lnTo>
                    <a:pt x="78803" y="2585"/>
                  </a:lnTo>
                  <a:lnTo>
                    <a:pt x="113736" y="0"/>
                  </a:lnTo>
                  <a:lnTo>
                    <a:pt x="142465" y="7991"/>
                  </a:lnTo>
                  <a:lnTo>
                    <a:pt x="166914" y="24746"/>
                  </a:lnTo>
                  <a:lnTo>
                    <a:pt x="203326" y="66917"/>
                  </a:lnTo>
                  <a:lnTo>
                    <a:pt x="218846" y="95116"/>
                  </a:lnTo>
                  <a:lnTo>
                    <a:pt x="222697" y="131009"/>
                  </a:lnTo>
                  <a:lnTo>
                    <a:pt x="217807" y="167782"/>
                  </a:lnTo>
                  <a:lnTo>
                    <a:pt x="205476" y="194282"/>
                  </a:lnTo>
                  <a:lnTo>
                    <a:pt x="185778" y="212154"/>
                  </a:lnTo>
                  <a:lnTo>
                    <a:pt x="174126" y="219052"/>
                  </a:lnTo>
                  <a:lnTo>
                    <a:pt x="121334" y="228762"/>
                  </a:lnTo>
                  <a:lnTo>
                    <a:pt x="68556" y="2328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199299" y="534737"/>
              <a:ext cx="132744" cy="219380"/>
            </a:xfrm>
            <a:custGeom>
              <a:avLst/>
              <a:gdLst/>
              <a:ahLst/>
              <a:cxnLst/>
              <a:rect l="0" t="0" r="0" b="0"/>
              <a:pathLst>
                <a:path w="132744" h="219380">
                  <a:moveTo>
                    <a:pt x="0" y="0"/>
                  </a:moveTo>
                  <a:lnTo>
                    <a:pt x="0" y="54732"/>
                  </a:lnTo>
                  <a:lnTo>
                    <a:pt x="0" y="115411"/>
                  </a:lnTo>
                  <a:lnTo>
                    <a:pt x="3047" y="169615"/>
                  </a:lnTo>
                  <a:lnTo>
                    <a:pt x="14557" y="195230"/>
                  </a:lnTo>
                  <a:lnTo>
                    <a:pt x="24939" y="203280"/>
                  </a:lnTo>
                  <a:lnTo>
                    <a:pt x="52725" y="212224"/>
                  </a:lnTo>
                  <a:lnTo>
                    <a:pt x="81325" y="208074"/>
                  </a:lnTo>
                  <a:lnTo>
                    <a:pt x="95350" y="202702"/>
                  </a:lnTo>
                  <a:lnTo>
                    <a:pt x="114996" y="184544"/>
                  </a:lnTo>
                  <a:lnTo>
                    <a:pt x="122367" y="173304"/>
                  </a:lnTo>
                  <a:lnTo>
                    <a:pt x="132743" y="128369"/>
                  </a:lnTo>
                  <a:lnTo>
                    <a:pt x="128538" y="83739"/>
                  </a:lnTo>
                  <a:lnTo>
                    <a:pt x="110365" y="41570"/>
                  </a:lnTo>
                  <a:lnTo>
                    <a:pt x="90184" y="22030"/>
                  </a:lnTo>
                  <a:lnTo>
                    <a:pt x="78404" y="14687"/>
                  </a:lnTo>
                  <a:lnTo>
                    <a:pt x="65981" y="12838"/>
                  </a:lnTo>
                  <a:lnTo>
                    <a:pt x="39989" y="18909"/>
                  </a:lnTo>
                  <a:lnTo>
                    <a:pt x="31230" y="29364"/>
                  </a:lnTo>
                  <a:lnTo>
                    <a:pt x="21497" y="61294"/>
                  </a:lnTo>
                  <a:lnTo>
                    <a:pt x="23297" y="114817"/>
                  </a:lnTo>
                  <a:lnTo>
                    <a:pt x="33714" y="142945"/>
                  </a:lnTo>
                  <a:lnTo>
                    <a:pt x="70908" y="201866"/>
                  </a:lnTo>
                  <a:lnTo>
                    <a:pt x="82267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446100" y="603293"/>
              <a:ext cx="13713" cy="137113"/>
            </a:xfrm>
            <a:custGeom>
              <a:avLst/>
              <a:gdLst/>
              <a:ahLst/>
              <a:cxnLst/>
              <a:rect l="0" t="0" r="0" b="0"/>
              <a:pathLst>
                <a:path w="13713" h="137113">
                  <a:moveTo>
                    <a:pt x="0" y="0"/>
                  </a:moveTo>
                  <a:lnTo>
                    <a:pt x="4063" y="59660"/>
                  </a:lnTo>
                  <a:lnTo>
                    <a:pt x="10853" y="102991"/>
                  </a:lnTo>
                  <a:lnTo>
                    <a:pt x="1371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500945" y="493603"/>
              <a:ext cx="287936" cy="220028"/>
            </a:xfrm>
            <a:custGeom>
              <a:avLst/>
              <a:gdLst/>
              <a:ahLst/>
              <a:cxnLst/>
              <a:rect l="0" t="0" r="0" b="0"/>
              <a:pathLst>
                <a:path w="287936" h="220028">
                  <a:moveTo>
                    <a:pt x="0" y="0"/>
                  </a:moveTo>
                  <a:lnTo>
                    <a:pt x="38168" y="57252"/>
                  </a:lnTo>
                  <a:lnTo>
                    <a:pt x="57181" y="103971"/>
                  </a:lnTo>
                  <a:lnTo>
                    <a:pt x="72464" y="156408"/>
                  </a:lnTo>
                  <a:lnTo>
                    <a:pt x="75731" y="160640"/>
                  </a:lnTo>
                  <a:lnTo>
                    <a:pt x="77910" y="155844"/>
                  </a:lnTo>
                  <a:lnTo>
                    <a:pt x="92640" y="94834"/>
                  </a:lnTo>
                  <a:lnTo>
                    <a:pt x="101096" y="68048"/>
                  </a:lnTo>
                  <a:lnTo>
                    <a:pt x="107007" y="63647"/>
                  </a:lnTo>
                  <a:lnTo>
                    <a:pt x="113995" y="65283"/>
                  </a:lnTo>
                  <a:lnTo>
                    <a:pt x="121701" y="70945"/>
                  </a:lnTo>
                  <a:lnTo>
                    <a:pt x="139824" y="100749"/>
                  </a:lnTo>
                  <a:lnTo>
                    <a:pt x="161121" y="159665"/>
                  </a:lnTo>
                  <a:lnTo>
                    <a:pt x="201852" y="213566"/>
                  </a:lnTo>
                  <a:lnTo>
                    <a:pt x="213788" y="218551"/>
                  </a:lnTo>
                  <a:lnTo>
                    <a:pt x="243301" y="220027"/>
                  </a:lnTo>
                  <a:lnTo>
                    <a:pt x="264543" y="215605"/>
                  </a:lnTo>
                  <a:lnTo>
                    <a:pt x="287935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830014" y="329069"/>
              <a:ext cx="54845" cy="383914"/>
            </a:xfrm>
            <a:custGeom>
              <a:avLst/>
              <a:gdLst/>
              <a:ahLst/>
              <a:cxnLst/>
              <a:rect l="0" t="0" r="0" b="0"/>
              <a:pathLst>
                <a:path w="54845" h="383914">
                  <a:moveTo>
                    <a:pt x="0" y="0"/>
                  </a:moveTo>
                  <a:lnTo>
                    <a:pt x="0" y="46832"/>
                  </a:lnTo>
                  <a:lnTo>
                    <a:pt x="0" y="90894"/>
                  </a:lnTo>
                  <a:lnTo>
                    <a:pt x="4062" y="140946"/>
                  </a:lnTo>
                  <a:lnTo>
                    <a:pt x="10946" y="192137"/>
                  </a:lnTo>
                  <a:lnTo>
                    <a:pt x="19084" y="240280"/>
                  </a:lnTo>
                  <a:lnTo>
                    <a:pt x="32230" y="302930"/>
                  </a:lnTo>
                  <a:lnTo>
                    <a:pt x="48798" y="363177"/>
                  </a:lnTo>
                  <a:lnTo>
                    <a:pt x="54844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8775169" y="534737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27422"/>
                  </a:moveTo>
                  <a:lnTo>
                    <a:pt x="59660" y="16570"/>
                  </a:lnTo>
                  <a:lnTo>
                    <a:pt x="111116" y="10496"/>
                  </a:lnTo>
                  <a:lnTo>
                    <a:pt x="152769" y="311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542079" y="356491"/>
              <a:ext cx="13711" cy="1"/>
            </a:xfrm>
            <a:custGeom>
              <a:avLst/>
              <a:gdLst/>
              <a:ahLst/>
              <a:cxnLst/>
              <a:rect l="0" t="0" r="0" b="0"/>
              <a:pathLst>
                <a:path w="13711" h="1">
                  <a:moveTo>
                    <a:pt x="1371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reeform 23"/>
          <p:cNvSpPr/>
          <p:nvPr/>
        </p:nvSpPr>
        <p:spPr>
          <a:xfrm>
            <a:off x="8985518" y="1234008"/>
            <a:ext cx="653457" cy="460648"/>
          </a:xfrm>
          <a:custGeom>
            <a:avLst/>
            <a:gdLst/>
            <a:ahLst/>
            <a:cxnLst/>
            <a:rect l="0" t="0" r="0" b="0"/>
            <a:pathLst>
              <a:path w="653457" h="460648">
                <a:moveTo>
                  <a:pt x="488922" y="0"/>
                </a:moveTo>
                <a:lnTo>
                  <a:pt x="457606" y="12470"/>
                </a:lnTo>
                <a:lnTo>
                  <a:pt x="402144" y="60109"/>
                </a:lnTo>
                <a:lnTo>
                  <a:pt x="349109" y="105211"/>
                </a:lnTo>
                <a:lnTo>
                  <a:pt x="288390" y="159972"/>
                </a:lnTo>
                <a:lnTo>
                  <a:pt x="233029" y="222088"/>
                </a:lnTo>
                <a:lnTo>
                  <a:pt x="178139" y="282800"/>
                </a:lnTo>
                <a:lnTo>
                  <a:pt x="123290" y="338160"/>
                </a:lnTo>
                <a:lnTo>
                  <a:pt x="66733" y="377117"/>
                </a:lnTo>
                <a:lnTo>
                  <a:pt x="9280" y="438162"/>
                </a:lnTo>
                <a:lnTo>
                  <a:pt x="56" y="447502"/>
                </a:lnTo>
                <a:lnTo>
                  <a:pt x="0" y="453728"/>
                </a:lnTo>
                <a:lnTo>
                  <a:pt x="6057" y="457879"/>
                </a:lnTo>
                <a:lnTo>
                  <a:pt x="16189" y="460647"/>
                </a:lnTo>
                <a:lnTo>
                  <a:pt x="66812" y="455665"/>
                </a:lnTo>
                <a:lnTo>
                  <a:pt x="129851" y="449038"/>
                </a:lnTo>
                <a:lnTo>
                  <a:pt x="176863" y="441804"/>
                </a:lnTo>
                <a:lnTo>
                  <a:pt x="229387" y="439661"/>
                </a:lnTo>
                <a:lnTo>
                  <a:pt x="279482" y="434963"/>
                </a:lnTo>
                <a:lnTo>
                  <a:pt x="327332" y="427986"/>
                </a:lnTo>
                <a:lnTo>
                  <a:pt x="380105" y="425918"/>
                </a:lnTo>
                <a:lnTo>
                  <a:pt x="434336" y="425305"/>
                </a:lnTo>
                <a:lnTo>
                  <a:pt x="484936" y="421061"/>
                </a:lnTo>
                <a:lnTo>
                  <a:pt x="532937" y="414218"/>
                </a:lnTo>
                <a:lnTo>
                  <a:pt x="585754" y="412190"/>
                </a:lnTo>
                <a:lnTo>
                  <a:pt x="627811" y="411589"/>
                </a:lnTo>
                <a:lnTo>
                  <a:pt x="653456" y="4113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823590" y="2810796"/>
            <a:ext cx="2687396" cy="1096897"/>
          </a:xfrm>
          <a:custGeom>
            <a:avLst/>
            <a:gdLst/>
            <a:ahLst/>
            <a:cxnLst/>
            <a:rect l="0" t="0" r="0" b="0"/>
            <a:pathLst>
              <a:path w="2687396" h="1096897">
                <a:moveTo>
                  <a:pt x="0" y="0"/>
                </a:moveTo>
                <a:lnTo>
                  <a:pt x="55558" y="55558"/>
                </a:lnTo>
                <a:lnTo>
                  <a:pt x="98828" y="91549"/>
                </a:lnTo>
                <a:lnTo>
                  <a:pt x="151386" y="118576"/>
                </a:lnTo>
                <a:lnTo>
                  <a:pt x="205779" y="147614"/>
                </a:lnTo>
                <a:lnTo>
                  <a:pt x="242772" y="167646"/>
                </a:lnTo>
                <a:lnTo>
                  <a:pt x="277092" y="188817"/>
                </a:lnTo>
                <a:lnTo>
                  <a:pt x="329635" y="209618"/>
                </a:lnTo>
                <a:lnTo>
                  <a:pt x="384025" y="237821"/>
                </a:lnTo>
                <a:lnTo>
                  <a:pt x="438780" y="263704"/>
                </a:lnTo>
                <a:lnTo>
                  <a:pt x="493607" y="290428"/>
                </a:lnTo>
                <a:lnTo>
                  <a:pt x="542017" y="305602"/>
                </a:lnTo>
                <a:lnTo>
                  <a:pt x="602022" y="325901"/>
                </a:lnTo>
                <a:lnTo>
                  <a:pt x="657887" y="353609"/>
                </a:lnTo>
                <a:lnTo>
                  <a:pt x="720212" y="374204"/>
                </a:lnTo>
                <a:lnTo>
                  <a:pt x="780258" y="402365"/>
                </a:lnTo>
                <a:lnTo>
                  <a:pt x="840193" y="424178"/>
                </a:lnTo>
                <a:lnTo>
                  <a:pt x="902983" y="450436"/>
                </a:lnTo>
                <a:lnTo>
                  <a:pt x="952772" y="468795"/>
                </a:lnTo>
                <a:lnTo>
                  <a:pt x="1006119" y="483883"/>
                </a:lnTo>
                <a:lnTo>
                  <a:pt x="1060520" y="498002"/>
                </a:lnTo>
                <a:lnTo>
                  <a:pt x="1107954" y="519113"/>
                </a:lnTo>
                <a:lnTo>
                  <a:pt x="1158233" y="537386"/>
                </a:lnTo>
                <a:lnTo>
                  <a:pt x="1211726" y="559728"/>
                </a:lnTo>
                <a:lnTo>
                  <a:pt x="1273448" y="578367"/>
                </a:lnTo>
                <a:lnTo>
                  <a:pt x="1332701" y="593538"/>
                </a:lnTo>
                <a:lnTo>
                  <a:pt x="1388852" y="614960"/>
                </a:lnTo>
                <a:lnTo>
                  <a:pt x="1444083" y="633326"/>
                </a:lnTo>
                <a:lnTo>
                  <a:pt x="1499043" y="655695"/>
                </a:lnTo>
                <a:lnTo>
                  <a:pt x="1553922" y="674342"/>
                </a:lnTo>
                <a:lnTo>
                  <a:pt x="1608776" y="696794"/>
                </a:lnTo>
                <a:lnTo>
                  <a:pt x="1663624" y="715465"/>
                </a:lnTo>
                <a:lnTo>
                  <a:pt x="1718470" y="730646"/>
                </a:lnTo>
                <a:lnTo>
                  <a:pt x="1773315" y="752071"/>
                </a:lnTo>
                <a:lnTo>
                  <a:pt x="1828160" y="770437"/>
                </a:lnTo>
                <a:lnTo>
                  <a:pt x="1890340" y="790292"/>
                </a:lnTo>
                <a:lnTo>
                  <a:pt x="1946634" y="808885"/>
                </a:lnTo>
                <a:lnTo>
                  <a:pt x="2009044" y="827228"/>
                </a:lnTo>
                <a:lnTo>
                  <a:pt x="2062032" y="840949"/>
                </a:lnTo>
                <a:lnTo>
                  <a:pt x="2116327" y="861943"/>
                </a:lnTo>
                <a:lnTo>
                  <a:pt x="2163730" y="887460"/>
                </a:lnTo>
                <a:lnTo>
                  <a:pt x="2214000" y="907039"/>
                </a:lnTo>
                <a:lnTo>
                  <a:pt x="2267489" y="922489"/>
                </a:lnTo>
                <a:lnTo>
                  <a:pt x="2330735" y="950781"/>
                </a:lnTo>
                <a:lnTo>
                  <a:pt x="2380959" y="967612"/>
                </a:lnTo>
                <a:lnTo>
                  <a:pt x="2439647" y="986947"/>
                </a:lnTo>
                <a:lnTo>
                  <a:pt x="2495251" y="1005437"/>
                </a:lnTo>
                <a:lnTo>
                  <a:pt x="2553118" y="1039186"/>
                </a:lnTo>
                <a:lnTo>
                  <a:pt x="2605688" y="1059767"/>
                </a:lnTo>
                <a:lnTo>
                  <a:pt x="2665632" y="1083111"/>
                </a:lnTo>
                <a:lnTo>
                  <a:pt x="2687395" y="10968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487234" y="1631633"/>
            <a:ext cx="1138031" cy="671850"/>
          </a:xfrm>
          <a:custGeom>
            <a:avLst/>
            <a:gdLst/>
            <a:ahLst/>
            <a:cxnLst/>
            <a:rect l="0" t="0" r="0" b="0"/>
            <a:pathLst>
              <a:path w="1138031" h="671850">
                <a:moveTo>
                  <a:pt x="1138030" y="0"/>
                </a:moveTo>
                <a:lnTo>
                  <a:pt x="1082432" y="4063"/>
                </a:lnTo>
                <a:lnTo>
                  <a:pt x="1020912" y="11805"/>
                </a:lnTo>
                <a:lnTo>
                  <a:pt x="961025" y="24281"/>
                </a:lnTo>
                <a:lnTo>
                  <a:pt x="901122" y="37353"/>
                </a:lnTo>
                <a:lnTo>
                  <a:pt x="848963" y="40013"/>
                </a:lnTo>
                <a:lnTo>
                  <a:pt x="794914" y="44864"/>
                </a:lnTo>
                <a:lnTo>
                  <a:pt x="740305" y="51887"/>
                </a:lnTo>
                <a:lnTo>
                  <a:pt x="685530" y="53968"/>
                </a:lnTo>
                <a:lnTo>
                  <a:pt x="634769" y="58648"/>
                </a:lnTo>
                <a:lnTo>
                  <a:pt x="586720" y="65620"/>
                </a:lnTo>
                <a:lnTo>
                  <a:pt x="537951" y="71749"/>
                </a:lnTo>
                <a:lnTo>
                  <a:pt x="490492" y="79151"/>
                </a:lnTo>
                <a:lnTo>
                  <a:pt x="458704" y="83929"/>
                </a:lnTo>
                <a:lnTo>
                  <a:pt x="434420" y="96209"/>
                </a:lnTo>
                <a:lnTo>
                  <a:pt x="417533" y="115886"/>
                </a:lnTo>
                <a:lnTo>
                  <a:pt x="378354" y="168115"/>
                </a:lnTo>
                <a:lnTo>
                  <a:pt x="333508" y="221957"/>
                </a:lnTo>
                <a:lnTo>
                  <a:pt x="287917" y="284212"/>
                </a:lnTo>
                <a:lnTo>
                  <a:pt x="237151" y="346516"/>
                </a:lnTo>
                <a:lnTo>
                  <a:pt x="216519" y="380958"/>
                </a:lnTo>
                <a:lnTo>
                  <a:pt x="195172" y="414523"/>
                </a:lnTo>
                <a:lnTo>
                  <a:pt x="175136" y="449351"/>
                </a:lnTo>
                <a:lnTo>
                  <a:pt x="123127" y="507041"/>
                </a:lnTo>
                <a:lnTo>
                  <a:pt x="106521" y="526998"/>
                </a:lnTo>
                <a:lnTo>
                  <a:pt x="71204" y="583089"/>
                </a:lnTo>
                <a:lnTo>
                  <a:pt x="27170" y="641315"/>
                </a:lnTo>
                <a:lnTo>
                  <a:pt x="0" y="6718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878435" y="3318111"/>
            <a:ext cx="2550284" cy="1000919"/>
          </a:xfrm>
          <a:custGeom>
            <a:avLst/>
            <a:gdLst/>
            <a:ahLst/>
            <a:cxnLst/>
            <a:rect l="0" t="0" r="0" b="0"/>
            <a:pathLst>
              <a:path w="2550284" h="1000919">
                <a:moveTo>
                  <a:pt x="0" y="0"/>
                </a:moveTo>
                <a:lnTo>
                  <a:pt x="57252" y="26362"/>
                </a:lnTo>
                <a:lnTo>
                  <a:pt x="110165" y="49162"/>
                </a:lnTo>
                <a:lnTo>
                  <a:pt x="164628" y="68336"/>
                </a:lnTo>
                <a:lnTo>
                  <a:pt x="219397" y="94073"/>
                </a:lnTo>
                <a:lnTo>
                  <a:pt x="274227" y="117551"/>
                </a:lnTo>
                <a:lnTo>
                  <a:pt x="329069" y="136859"/>
                </a:lnTo>
                <a:lnTo>
                  <a:pt x="391192" y="162622"/>
                </a:lnTo>
                <a:lnTo>
                  <a:pt x="444131" y="180895"/>
                </a:lnTo>
                <a:lnTo>
                  <a:pt x="498411" y="203236"/>
                </a:lnTo>
                <a:lnTo>
                  <a:pt x="553088" y="229153"/>
                </a:lnTo>
                <a:lnTo>
                  <a:pt x="607884" y="248851"/>
                </a:lnTo>
                <a:lnTo>
                  <a:pt x="670047" y="278578"/>
                </a:lnTo>
                <a:lnTo>
                  <a:pt x="726337" y="300701"/>
                </a:lnTo>
                <a:lnTo>
                  <a:pt x="781468" y="327020"/>
                </a:lnTo>
                <a:lnTo>
                  <a:pt x="836369" y="350613"/>
                </a:lnTo>
                <a:lnTo>
                  <a:pt x="891225" y="374007"/>
                </a:lnTo>
                <a:lnTo>
                  <a:pt x="946072" y="400238"/>
                </a:lnTo>
                <a:lnTo>
                  <a:pt x="1000917" y="429513"/>
                </a:lnTo>
                <a:lnTo>
                  <a:pt x="1055762" y="455608"/>
                </a:lnTo>
                <a:lnTo>
                  <a:pt x="1110607" y="482374"/>
                </a:lnTo>
                <a:lnTo>
                  <a:pt x="1159020" y="504833"/>
                </a:lnTo>
                <a:lnTo>
                  <a:pt x="1219026" y="530297"/>
                </a:lnTo>
                <a:lnTo>
                  <a:pt x="1274890" y="559025"/>
                </a:lnTo>
                <a:lnTo>
                  <a:pt x="1337215" y="579822"/>
                </a:lnTo>
                <a:lnTo>
                  <a:pt x="1398785" y="600123"/>
                </a:lnTo>
                <a:lnTo>
                  <a:pt x="1448719" y="621820"/>
                </a:lnTo>
                <a:lnTo>
                  <a:pt x="1511372" y="643572"/>
                </a:lnTo>
                <a:lnTo>
                  <a:pt x="1574700" y="669818"/>
                </a:lnTo>
                <a:lnTo>
                  <a:pt x="1632744" y="693397"/>
                </a:lnTo>
                <a:lnTo>
                  <a:pt x="1682067" y="709549"/>
                </a:lnTo>
                <a:lnTo>
                  <a:pt x="1740451" y="737469"/>
                </a:lnTo>
                <a:lnTo>
                  <a:pt x="1795995" y="758106"/>
                </a:lnTo>
                <a:lnTo>
                  <a:pt x="1850978" y="776854"/>
                </a:lnTo>
                <a:lnTo>
                  <a:pt x="1909912" y="795227"/>
                </a:lnTo>
                <a:lnTo>
                  <a:pt x="1972506" y="813527"/>
                </a:lnTo>
                <a:lnTo>
                  <a:pt x="2028881" y="841235"/>
                </a:lnTo>
                <a:lnTo>
                  <a:pt x="2084028" y="862958"/>
                </a:lnTo>
                <a:lnTo>
                  <a:pt x="2138932" y="881920"/>
                </a:lnTo>
                <a:lnTo>
                  <a:pt x="2187355" y="895749"/>
                </a:lnTo>
                <a:lnTo>
                  <a:pt x="2247365" y="915593"/>
                </a:lnTo>
                <a:lnTo>
                  <a:pt x="2307293" y="943212"/>
                </a:lnTo>
                <a:lnTo>
                  <a:pt x="2359456" y="958936"/>
                </a:lnTo>
                <a:lnTo>
                  <a:pt x="2413506" y="973244"/>
                </a:lnTo>
                <a:lnTo>
                  <a:pt x="2468115" y="983069"/>
                </a:lnTo>
                <a:lnTo>
                  <a:pt x="2514765" y="990043"/>
                </a:lnTo>
                <a:lnTo>
                  <a:pt x="2550283" y="10009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782456" y="3098732"/>
            <a:ext cx="2851931" cy="767828"/>
            <a:chOff x="1782456" y="3098732"/>
            <a:chExt cx="2851931" cy="767828"/>
          </a:xfrm>
        </p:grpSpPr>
        <p:sp>
          <p:nvSpPr>
            <p:cNvPr id="28" name="Freeform 27"/>
            <p:cNvSpPr/>
            <p:nvPr/>
          </p:nvSpPr>
          <p:spPr>
            <a:xfrm>
              <a:off x="1782456" y="3866559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0" y="0"/>
                  </a:move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933279" y="3098732"/>
              <a:ext cx="2701108" cy="726694"/>
            </a:xfrm>
            <a:custGeom>
              <a:avLst/>
              <a:gdLst/>
              <a:ahLst/>
              <a:cxnLst/>
              <a:rect l="0" t="0" r="0" b="0"/>
              <a:pathLst>
                <a:path w="2701108" h="726694">
                  <a:moveTo>
                    <a:pt x="0" y="726693"/>
                  </a:moveTo>
                  <a:lnTo>
                    <a:pt x="48808" y="715841"/>
                  </a:lnTo>
                  <a:lnTo>
                    <a:pt x="108497" y="706268"/>
                  </a:lnTo>
                  <a:lnTo>
                    <a:pt x="165823" y="689707"/>
                  </a:lnTo>
                  <a:lnTo>
                    <a:pt x="216545" y="676293"/>
                  </a:lnTo>
                  <a:lnTo>
                    <a:pt x="270168" y="662670"/>
                  </a:lnTo>
                  <a:lnTo>
                    <a:pt x="326175" y="648985"/>
                  </a:lnTo>
                  <a:lnTo>
                    <a:pt x="388812" y="636805"/>
                  </a:lnTo>
                  <a:lnTo>
                    <a:pt x="445119" y="630996"/>
                  </a:lnTo>
                  <a:lnTo>
                    <a:pt x="492949" y="620303"/>
                  </a:lnTo>
                  <a:lnTo>
                    <a:pt x="548085" y="609010"/>
                  </a:lnTo>
                  <a:lnTo>
                    <a:pt x="595515" y="605834"/>
                  </a:lnTo>
                  <a:lnTo>
                    <a:pt x="638938" y="596297"/>
                  </a:lnTo>
                  <a:lnTo>
                    <a:pt x="681598" y="583425"/>
                  </a:lnTo>
                  <a:lnTo>
                    <a:pt x="731027" y="572626"/>
                  </a:lnTo>
                  <a:lnTo>
                    <a:pt x="779402" y="562748"/>
                  </a:lnTo>
                  <a:lnTo>
                    <a:pt x="826293" y="553280"/>
                  </a:lnTo>
                  <a:lnTo>
                    <a:pt x="872525" y="543994"/>
                  </a:lnTo>
                  <a:lnTo>
                    <a:pt x="918463" y="534788"/>
                  </a:lnTo>
                  <a:lnTo>
                    <a:pt x="964271" y="525618"/>
                  </a:lnTo>
                  <a:lnTo>
                    <a:pt x="1010022" y="516465"/>
                  </a:lnTo>
                  <a:lnTo>
                    <a:pt x="1064046" y="502747"/>
                  </a:lnTo>
                  <a:lnTo>
                    <a:pt x="1123557" y="489033"/>
                  </a:lnTo>
                  <a:lnTo>
                    <a:pt x="1174875" y="475321"/>
                  </a:lnTo>
                  <a:lnTo>
                    <a:pt x="1237732" y="457039"/>
                  </a:lnTo>
                  <a:lnTo>
                    <a:pt x="1282891" y="447898"/>
                  </a:lnTo>
                  <a:lnTo>
                    <a:pt x="1329368" y="434695"/>
                  </a:lnTo>
                  <a:lnTo>
                    <a:pt x="1390234" y="414194"/>
                  </a:lnTo>
                  <a:lnTo>
                    <a:pt x="1449403" y="398472"/>
                  </a:lnTo>
                  <a:lnTo>
                    <a:pt x="1497321" y="387337"/>
                  </a:lnTo>
                  <a:lnTo>
                    <a:pt x="1544008" y="372231"/>
                  </a:lnTo>
                  <a:lnTo>
                    <a:pt x="1594213" y="359424"/>
                  </a:lnTo>
                  <a:lnTo>
                    <a:pt x="1642424" y="348654"/>
                  </a:lnTo>
                  <a:lnTo>
                    <a:pt x="1695262" y="334025"/>
                  </a:lnTo>
                  <a:lnTo>
                    <a:pt x="1742910" y="318519"/>
                  </a:lnTo>
                  <a:lnTo>
                    <a:pt x="1803917" y="296827"/>
                  </a:lnTo>
                  <a:lnTo>
                    <a:pt x="1847855" y="285285"/>
                  </a:lnTo>
                  <a:lnTo>
                    <a:pt x="1892774" y="271014"/>
                  </a:lnTo>
                  <a:lnTo>
                    <a:pt x="1938129" y="256039"/>
                  </a:lnTo>
                  <a:lnTo>
                    <a:pt x="1983678" y="244305"/>
                  </a:lnTo>
                  <a:lnTo>
                    <a:pt x="2029313" y="229949"/>
                  </a:lnTo>
                  <a:lnTo>
                    <a:pt x="2074987" y="214936"/>
                  </a:lnTo>
                  <a:lnTo>
                    <a:pt x="2120677" y="203185"/>
                  </a:lnTo>
                  <a:lnTo>
                    <a:pt x="2181947" y="180726"/>
                  </a:lnTo>
                  <a:lnTo>
                    <a:pt x="2238695" y="162053"/>
                  </a:lnTo>
                  <a:lnTo>
                    <a:pt x="2286825" y="146871"/>
                  </a:lnTo>
                  <a:lnTo>
                    <a:pt x="2344590" y="125446"/>
                  </a:lnTo>
                  <a:lnTo>
                    <a:pt x="2402669" y="107079"/>
                  </a:lnTo>
                  <a:lnTo>
                    <a:pt x="2458472" y="84710"/>
                  </a:lnTo>
                  <a:lnTo>
                    <a:pt x="2513601" y="66063"/>
                  </a:lnTo>
                  <a:lnTo>
                    <a:pt x="2568530" y="50890"/>
                  </a:lnTo>
                  <a:lnTo>
                    <a:pt x="2616121" y="29466"/>
                  </a:lnTo>
                  <a:lnTo>
                    <a:pt x="2678000" y="7400"/>
                  </a:lnTo>
                  <a:lnTo>
                    <a:pt x="270110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1672767" y="3578623"/>
            <a:ext cx="2742241" cy="767829"/>
          </a:xfrm>
          <a:custGeom>
            <a:avLst/>
            <a:gdLst/>
            <a:ahLst/>
            <a:cxnLst/>
            <a:rect l="0" t="0" r="0" b="0"/>
            <a:pathLst>
              <a:path w="2742241" h="767829">
                <a:moveTo>
                  <a:pt x="0" y="767828"/>
                </a:moveTo>
                <a:lnTo>
                  <a:pt x="14557" y="753270"/>
                </a:lnTo>
                <a:lnTo>
                  <a:pt x="52725" y="736938"/>
                </a:lnTo>
                <a:lnTo>
                  <a:pt x="102629" y="729730"/>
                </a:lnTo>
                <a:lnTo>
                  <a:pt x="163139" y="716347"/>
                </a:lnTo>
                <a:lnTo>
                  <a:pt x="219103" y="699033"/>
                </a:lnTo>
                <a:lnTo>
                  <a:pt x="268556" y="685490"/>
                </a:lnTo>
                <a:lnTo>
                  <a:pt x="323326" y="671828"/>
                </a:lnTo>
                <a:lnTo>
                  <a:pt x="382779" y="653564"/>
                </a:lnTo>
                <a:lnTo>
                  <a:pt x="440058" y="635286"/>
                </a:lnTo>
                <a:lnTo>
                  <a:pt x="492295" y="621575"/>
                </a:lnTo>
                <a:lnTo>
                  <a:pt x="552292" y="607864"/>
                </a:lnTo>
                <a:lnTo>
                  <a:pt x="601892" y="594153"/>
                </a:lnTo>
                <a:lnTo>
                  <a:pt x="654506" y="580441"/>
                </a:lnTo>
                <a:lnTo>
                  <a:pt x="708690" y="566730"/>
                </a:lnTo>
                <a:lnTo>
                  <a:pt x="763339" y="553019"/>
                </a:lnTo>
                <a:lnTo>
                  <a:pt x="818126" y="539308"/>
                </a:lnTo>
                <a:lnTo>
                  <a:pt x="872953" y="525597"/>
                </a:lnTo>
                <a:lnTo>
                  <a:pt x="927793" y="511886"/>
                </a:lnTo>
                <a:lnTo>
                  <a:pt x="981113" y="498174"/>
                </a:lnTo>
                <a:lnTo>
                  <a:pt x="1028058" y="484463"/>
                </a:lnTo>
                <a:lnTo>
                  <a:pt x="1081408" y="469228"/>
                </a:lnTo>
                <a:lnTo>
                  <a:pt x="1143258" y="447618"/>
                </a:lnTo>
                <a:lnTo>
                  <a:pt x="1199332" y="430889"/>
                </a:lnTo>
                <a:lnTo>
                  <a:pt x="1247093" y="414760"/>
                </a:lnTo>
                <a:lnTo>
                  <a:pt x="1300686" y="392884"/>
                </a:lnTo>
                <a:lnTo>
                  <a:pt x="1361084" y="376077"/>
                </a:lnTo>
                <a:lnTo>
                  <a:pt x="1412327" y="361449"/>
                </a:lnTo>
                <a:lnTo>
                  <a:pt x="1474399" y="347466"/>
                </a:lnTo>
                <a:lnTo>
                  <a:pt x="1518586" y="338261"/>
                </a:lnTo>
                <a:lnTo>
                  <a:pt x="1579009" y="317235"/>
                </a:lnTo>
                <a:lnTo>
                  <a:pt x="1625002" y="304512"/>
                </a:lnTo>
                <a:lnTo>
                  <a:pt x="1672866" y="293780"/>
                </a:lnTo>
                <a:lnTo>
                  <a:pt x="1732550" y="279173"/>
                </a:lnTo>
                <a:lnTo>
                  <a:pt x="1782903" y="265195"/>
                </a:lnTo>
                <a:lnTo>
                  <a:pt x="1844712" y="249882"/>
                </a:lnTo>
                <a:lnTo>
                  <a:pt x="1888838" y="234968"/>
                </a:lnTo>
                <a:lnTo>
                  <a:pt x="1949226" y="216719"/>
                </a:lnTo>
                <a:lnTo>
                  <a:pt x="1991149" y="206518"/>
                </a:lnTo>
                <a:lnTo>
                  <a:pt x="2035172" y="195382"/>
                </a:lnTo>
                <a:lnTo>
                  <a:pt x="2080130" y="180276"/>
                </a:lnTo>
                <a:lnTo>
                  <a:pt x="2140986" y="161920"/>
                </a:lnTo>
                <a:lnTo>
                  <a:pt x="2197612" y="146833"/>
                </a:lnTo>
                <a:lnTo>
                  <a:pt x="2260264" y="132714"/>
                </a:lnTo>
                <a:lnTo>
                  <a:pt x="2319791" y="118882"/>
                </a:lnTo>
                <a:lnTo>
                  <a:pt x="2376024" y="105135"/>
                </a:lnTo>
                <a:lnTo>
                  <a:pt x="2431280" y="91413"/>
                </a:lnTo>
                <a:lnTo>
                  <a:pt x="2478967" y="77699"/>
                </a:lnTo>
                <a:lnTo>
                  <a:pt x="2529321" y="63987"/>
                </a:lnTo>
                <a:lnTo>
                  <a:pt x="2589984" y="45705"/>
                </a:lnTo>
                <a:lnTo>
                  <a:pt x="2650041" y="27423"/>
                </a:lnTo>
                <a:lnTo>
                  <a:pt x="2712856" y="9141"/>
                </a:lnTo>
                <a:lnTo>
                  <a:pt x="274224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796167" y="4771498"/>
            <a:ext cx="2728530" cy="123402"/>
          </a:xfrm>
          <a:custGeom>
            <a:avLst/>
            <a:gdLst/>
            <a:ahLst/>
            <a:cxnLst/>
            <a:rect l="0" t="0" r="0" b="0"/>
            <a:pathLst>
              <a:path w="2728530" h="123402">
                <a:moveTo>
                  <a:pt x="0" y="0"/>
                </a:moveTo>
                <a:lnTo>
                  <a:pt x="59660" y="0"/>
                </a:lnTo>
                <a:lnTo>
                  <a:pt x="111117" y="0"/>
                </a:lnTo>
                <a:lnTo>
                  <a:pt x="169020" y="0"/>
                </a:lnTo>
                <a:lnTo>
                  <a:pt x="212232" y="0"/>
                </a:lnTo>
                <a:lnTo>
                  <a:pt x="256829" y="0"/>
                </a:lnTo>
                <a:lnTo>
                  <a:pt x="317482" y="0"/>
                </a:lnTo>
                <a:lnTo>
                  <a:pt x="374049" y="0"/>
                </a:lnTo>
                <a:lnTo>
                  <a:pt x="422125" y="7279"/>
                </a:lnTo>
                <a:lnTo>
                  <a:pt x="479873" y="11805"/>
                </a:lnTo>
                <a:lnTo>
                  <a:pt x="523049" y="12864"/>
                </a:lnTo>
                <a:lnTo>
                  <a:pt x="567629" y="13335"/>
                </a:lnTo>
                <a:lnTo>
                  <a:pt x="612833" y="13544"/>
                </a:lnTo>
                <a:lnTo>
                  <a:pt x="658316" y="13637"/>
                </a:lnTo>
                <a:lnTo>
                  <a:pt x="703921" y="13678"/>
                </a:lnTo>
                <a:lnTo>
                  <a:pt x="749581" y="13697"/>
                </a:lnTo>
                <a:lnTo>
                  <a:pt x="810834" y="13707"/>
                </a:lnTo>
                <a:lnTo>
                  <a:pt x="867577" y="13710"/>
                </a:lnTo>
                <a:lnTo>
                  <a:pt x="930263" y="20990"/>
                </a:lnTo>
                <a:lnTo>
                  <a:pt x="989801" y="25517"/>
                </a:lnTo>
                <a:lnTo>
                  <a:pt x="1046037" y="26858"/>
                </a:lnTo>
                <a:lnTo>
                  <a:pt x="1101294" y="27255"/>
                </a:lnTo>
                <a:lnTo>
                  <a:pt x="1148982" y="34652"/>
                </a:lnTo>
                <a:lnTo>
                  <a:pt x="1199336" y="39213"/>
                </a:lnTo>
                <a:lnTo>
                  <a:pt x="1252850" y="40564"/>
                </a:lnTo>
                <a:lnTo>
                  <a:pt x="1307301" y="48244"/>
                </a:lnTo>
                <a:lnTo>
                  <a:pt x="1362029" y="52889"/>
                </a:lnTo>
                <a:lnTo>
                  <a:pt x="1416839" y="54266"/>
                </a:lnTo>
                <a:lnTo>
                  <a:pt x="1471673" y="61952"/>
                </a:lnTo>
                <a:lnTo>
                  <a:pt x="1526515" y="66599"/>
                </a:lnTo>
                <a:lnTo>
                  <a:pt x="1581359" y="67977"/>
                </a:lnTo>
                <a:lnTo>
                  <a:pt x="1628925" y="75663"/>
                </a:lnTo>
                <a:lnTo>
                  <a:pt x="1679243" y="80311"/>
                </a:lnTo>
                <a:lnTo>
                  <a:pt x="1732747" y="81688"/>
                </a:lnTo>
                <a:lnTo>
                  <a:pt x="1787194" y="82096"/>
                </a:lnTo>
                <a:lnTo>
                  <a:pt x="1841921" y="82217"/>
                </a:lnTo>
                <a:lnTo>
                  <a:pt x="1896732" y="82252"/>
                </a:lnTo>
                <a:lnTo>
                  <a:pt x="1944287" y="89542"/>
                </a:lnTo>
                <a:lnTo>
                  <a:pt x="1994602" y="94071"/>
                </a:lnTo>
                <a:lnTo>
                  <a:pt x="2048105" y="95413"/>
                </a:lnTo>
                <a:lnTo>
                  <a:pt x="2109831" y="95811"/>
                </a:lnTo>
                <a:lnTo>
                  <a:pt x="2153937" y="95904"/>
                </a:lnTo>
                <a:lnTo>
                  <a:pt x="2213468" y="100019"/>
                </a:lnTo>
                <a:lnTo>
                  <a:pt x="2268179" y="106824"/>
                </a:lnTo>
                <a:lnTo>
                  <a:pt x="2310644" y="108416"/>
                </a:lnTo>
                <a:lnTo>
                  <a:pt x="2354908" y="109124"/>
                </a:lnTo>
                <a:lnTo>
                  <a:pt x="2415375" y="109522"/>
                </a:lnTo>
                <a:lnTo>
                  <a:pt x="2471886" y="109640"/>
                </a:lnTo>
                <a:lnTo>
                  <a:pt x="2527224" y="109675"/>
                </a:lnTo>
                <a:lnTo>
                  <a:pt x="2574936" y="116964"/>
                </a:lnTo>
                <a:lnTo>
                  <a:pt x="2625298" y="121494"/>
                </a:lnTo>
                <a:lnTo>
                  <a:pt x="2686093" y="122836"/>
                </a:lnTo>
                <a:lnTo>
                  <a:pt x="2728529" y="1234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3948826" y="4959681"/>
            <a:ext cx="3756871" cy="616117"/>
            <a:chOff x="3948826" y="4959681"/>
            <a:chExt cx="3756871" cy="616117"/>
          </a:xfrm>
        </p:grpSpPr>
        <p:sp>
          <p:nvSpPr>
            <p:cNvPr id="33" name="Freeform 32"/>
            <p:cNvSpPr/>
            <p:nvPr/>
          </p:nvSpPr>
          <p:spPr>
            <a:xfrm>
              <a:off x="3948826" y="4991355"/>
              <a:ext cx="411337" cy="118262"/>
            </a:xfrm>
            <a:custGeom>
              <a:avLst/>
              <a:gdLst/>
              <a:ahLst/>
              <a:cxnLst/>
              <a:rect l="0" t="0" r="0" b="0"/>
              <a:pathLst>
                <a:path w="411337" h="118262">
                  <a:moveTo>
                    <a:pt x="0" y="118261"/>
                  </a:moveTo>
                  <a:lnTo>
                    <a:pt x="12470" y="86946"/>
                  </a:lnTo>
                  <a:lnTo>
                    <a:pt x="35857" y="59047"/>
                  </a:lnTo>
                  <a:lnTo>
                    <a:pt x="87996" y="22322"/>
                  </a:lnTo>
                  <a:lnTo>
                    <a:pt x="122900" y="7066"/>
                  </a:lnTo>
                  <a:lnTo>
                    <a:pt x="183853" y="0"/>
                  </a:lnTo>
                  <a:lnTo>
                    <a:pt x="239661" y="6879"/>
                  </a:lnTo>
                  <a:lnTo>
                    <a:pt x="300236" y="22851"/>
                  </a:lnTo>
                  <a:lnTo>
                    <a:pt x="356212" y="40677"/>
                  </a:lnTo>
                  <a:lnTo>
                    <a:pt x="411336" y="634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955259" y="5095978"/>
              <a:ext cx="240370" cy="314354"/>
            </a:xfrm>
            <a:custGeom>
              <a:avLst/>
              <a:gdLst/>
              <a:ahLst/>
              <a:cxnLst/>
              <a:rect l="0" t="0" r="0" b="0"/>
              <a:pathLst>
                <a:path w="240370" h="314354">
                  <a:moveTo>
                    <a:pt x="7278" y="68483"/>
                  </a:moveTo>
                  <a:lnTo>
                    <a:pt x="0" y="90319"/>
                  </a:lnTo>
                  <a:lnTo>
                    <a:pt x="5472" y="98275"/>
                  </a:lnTo>
                  <a:lnTo>
                    <a:pt x="31867" y="111178"/>
                  </a:lnTo>
                  <a:lnTo>
                    <a:pt x="41952" y="121322"/>
                  </a:lnTo>
                  <a:lnTo>
                    <a:pt x="62201" y="181388"/>
                  </a:lnTo>
                  <a:lnTo>
                    <a:pt x="75857" y="233970"/>
                  </a:lnTo>
                  <a:lnTo>
                    <a:pt x="85490" y="288145"/>
                  </a:lnTo>
                  <a:lnTo>
                    <a:pt x="86220" y="313887"/>
                  </a:lnTo>
                  <a:lnTo>
                    <a:pt x="84281" y="314353"/>
                  </a:lnTo>
                  <a:lnTo>
                    <a:pt x="81466" y="310093"/>
                  </a:lnTo>
                  <a:lnTo>
                    <a:pt x="67524" y="250048"/>
                  </a:lnTo>
                  <a:lnTo>
                    <a:pt x="64523" y="214180"/>
                  </a:lnTo>
                  <a:lnTo>
                    <a:pt x="42877" y="173863"/>
                  </a:lnTo>
                  <a:lnTo>
                    <a:pt x="17006" y="132077"/>
                  </a:lnTo>
                  <a:lnTo>
                    <a:pt x="10586" y="93192"/>
                  </a:lnTo>
                  <a:lnTo>
                    <a:pt x="16873" y="59660"/>
                  </a:lnTo>
                  <a:lnTo>
                    <a:pt x="37544" y="19149"/>
                  </a:lnTo>
                  <a:lnTo>
                    <a:pt x="45737" y="8171"/>
                  </a:lnTo>
                  <a:lnTo>
                    <a:pt x="55769" y="2376"/>
                  </a:lnTo>
                  <a:lnTo>
                    <a:pt x="79104" y="0"/>
                  </a:lnTo>
                  <a:lnTo>
                    <a:pt x="117937" y="14507"/>
                  </a:lnTo>
                  <a:lnTo>
                    <a:pt x="126755" y="24882"/>
                  </a:lnTo>
                  <a:lnTo>
                    <a:pt x="145259" y="67075"/>
                  </a:lnTo>
                  <a:lnTo>
                    <a:pt x="171183" y="95280"/>
                  </a:lnTo>
                  <a:lnTo>
                    <a:pt x="175963" y="107676"/>
                  </a:lnTo>
                  <a:lnTo>
                    <a:pt x="174580" y="118987"/>
                  </a:lnTo>
                  <a:lnTo>
                    <a:pt x="160855" y="139680"/>
                  </a:lnTo>
                  <a:lnTo>
                    <a:pt x="127432" y="166937"/>
                  </a:lnTo>
                  <a:lnTo>
                    <a:pt x="101814" y="179781"/>
                  </a:lnTo>
                  <a:lnTo>
                    <a:pt x="75193" y="182442"/>
                  </a:lnTo>
                  <a:lnTo>
                    <a:pt x="58791" y="180070"/>
                  </a:lnTo>
                  <a:lnTo>
                    <a:pt x="71814" y="179016"/>
                  </a:lnTo>
                  <a:lnTo>
                    <a:pt x="113407" y="185702"/>
                  </a:lnTo>
                  <a:lnTo>
                    <a:pt x="171109" y="212555"/>
                  </a:lnTo>
                  <a:lnTo>
                    <a:pt x="198922" y="229509"/>
                  </a:lnTo>
                  <a:lnTo>
                    <a:pt x="218393" y="251263"/>
                  </a:lnTo>
                  <a:lnTo>
                    <a:pt x="233857" y="281081"/>
                  </a:lnTo>
                  <a:lnTo>
                    <a:pt x="240369" y="3015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216072" y="5135967"/>
              <a:ext cx="213357" cy="238352"/>
            </a:xfrm>
            <a:custGeom>
              <a:avLst/>
              <a:gdLst/>
              <a:ahLst/>
              <a:cxnLst/>
              <a:rect l="0" t="0" r="0" b="0"/>
              <a:pathLst>
                <a:path w="213357" h="238352">
                  <a:moveTo>
                    <a:pt x="102957" y="28494"/>
                  </a:moveTo>
                  <a:lnTo>
                    <a:pt x="95678" y="6658"/>
                  </a:lnTo>
                  <a:lnTo>
                    <a:pt x="88963" y="1749"/>
                  </a:lnTo>
                  <a:lnTo>
                    <a:pt x="79916" y="0"/>
                  </a:lnTo>
                  <a:lnTo>
                    <a:pt x="69314" y="357"/>
                  </a:lnTo>
                  <a:lnTo>
                    <a:pt x="32558" y="15417"/>
                  </a:lnTo>
                  <a:lnTo>
                    <a:pt x="0" y="39177"/>
                  </a:lnTo>
                  <a:lnTo>
                    <a:pt x="2326" y="47804"/>
                  </a:lnTo>
                  <a:lnTo>
                    <a:pt x="29286" y="65514"/>
                  </a:lnTo>
                  <a:lnTo>
                    <a:pt x="88576" y="85336"/>
                  </a:lnTo>
                  <a:lnTo>
                    <a:pt x="139829" y="100858"/>
                  </a:lnTo>
                  <a:lnTo>
                    <a:pt x="183961" y="122385"/>
                  </a:lnTo>
                  <a:lnTo>
                    <a:pt x="203960" y="143350"/>
                  </a:lnTo>
                  <a:lnTo>
                    <a:pt x="211426" y="155339"/>
                  </a:lnTo>
                  <a:lnTo>
                    <a:pt x="213356" y="166379"/>
                  </a:lnTo>
                  <a:lnTo>
                    <a:pt x="211596" y="176785"/>
                  </a:lnTo>
                  <a:lnTo>
                    <a:pt x="201515" y="196473"/>
                  </a:lnTo>
                  <a:lnTo>
                    <a:pt x="186878" y="215380"/>
                  </a:lnTo>
                  <a:lnTo>
                    <a:pt x="158029" y="229877"/>
                  </a:lnTo>
                  <a:lnTo>
                    <a:pt x="122863" y="238351"/>
                  </a:lnTo>
                  <a:lnTo>
                    <a:pt x="67109" y="235441"/>
                  </a:lnTo>
                  <a:lnTo>
                    <a:pt x="34400" y="23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826343" y="4976900"/>
              <a:ext cx="617005" cy="187562"/>
            </a:xfrm>
            <a:custGeom>
              <a:avLst/>
              <a:gdLst/>
              <a:ahLst/>
              <a:cxnLst/>
              <a:rect l="0" t="0" r="0" b="0"/>
              <a:pathLst>
                <a:path w="617005" h="187562">
                  <a:moveTo>
                    <a:pt x="0" y="187561"/>
                  </a:moveTo>
                  <a:lnTo>
                    <a:pt x="18978" y="131964"/>
                  </a:lnTo>
                  <a:lnTo>
                    <a:pt x="58593" y="77723"/>
                  </a:lnTo>
                  <a:lnTo>
                    <a:pt x="111647" y="36694"/>
                  </a:lnTo>
                  <a:lnTo>
                    <a:pt x="153724" y="17421"/>
                  </a:lnTo>
                  <a:lnTo>
                    <a:pt x="216176" y="2069"/>
                  </a:lnTo>
                  <a:lnTo>
                    <a:pt x="257566" y="0"/>
                  </a:lnTo>
                  <a:lnTo>
                    <a:pt x="306431" y="4160"/>
                  </a:lnTo>
                  <a:lnTo>
                    <a:pt x="363494" y="15067"/>
                  </a:lnTo>
                  <a:lnTo>
                    <a:pt x="426769" y="33924"/>
                  </a:lnTo>
                  <a:lnTo>
                    <a:pt x="484634" y="55371"/>
                  </a:lnTo>
                  <a:lnTo>
                    <a:pt x="546676" y="77038"/>
                  </a:lnTo>
                  <a:lnTo>
                    <a:pt x="573559" y="88166"/>
                  </a:lnTo>
                  <a:lnTo>
                    <a:pt x="617004" y="119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998483" y="5208453"/>
              <a:ext cx="181980" cy="251458"/>
            </a:xfrm>
            <a:custGeom>
              <a:avLst/>
              <a:gdLst/>
              <a:ahLst/>
              <a:cxnLst/>
              <a:rect l="0" t="0" r="0" b="0"/>
              <a:pathLst>
                <a:path w="181980" h="251458">
                  <a:moveTo>
                    <a:pt x="170640" y="10853"/>
                  </a:moveTo>
                  <a:lnTo>
                    <a:pt x="121832" y="0"/>
                  </a:lnTo>
                  <a:lnTo>
                    <a:pt x="89532" y="1459"/>
                  </a:lnTo>
                  <a:lnTo>
                    <a:pt x="38611" y="19411"/>
                  </a:lnTo>
                  <a:lnTo>
                    <a:pt x="8365" y="35477"/>
                  </a:lnTo>
                  <a:lnTo>
                    <a:pt x="1518" y="44027"/>
                  </a:lnTo>
                  <a:lnTo>
                    <a:pt x="0" y="52774"/>
                  </a:lnTo>
                  <a:lnTo>
                    <a:pt x="2035" y="61652"/>
                  </a:lnTo>
                  <a:lnTo>
                    <a:pt x="7962" y="69095"/>
                  </a:lnTo>
                  <a:lnTo>
                    <a:pt x="70279" y="104213"/>
                  </a:lnTo>
                  <a:lnTo>
                    <a:pt x="121775" y="130262"/>
                  </a:lnTo>
                  <a:lnTo>
                    <a:pt x="168349" y="164556"/>
                  </a:lnTo>
                  <a:lnTo>
                    <a:pt x="176730" y="178831"/>
                  </a:lnTo>
                  <a:lnTo>
                    <a:pt x="181979" y="210942"/>
                  </a:lnTo>
                  <a:lnTo>
                    <a:pt x="178200" y="223466"/>
                  </a:lnTo>
                  <a:lnTo>
                    <a:pt x="171110" y="233338"/>
                  </a:lnTo>
                  <a:lnTo>
                    <a:pt x="161812" y="241444"/>
                  </a:lnTo>
                  <a:lnTo>
                    <a:pt x="131169" y="250449"/>
                  </a:lnTo>
                  <a:lnTo>
                    <a:pt x="79217" y="251457"/>
                  </a:lnTo>
                  <a:lnTo>
                    <a:pt x="38941" y="246169"/>
                  </a:lnTo>
                  <a:lnTo>
                    <a:pt x="6105" y="2439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251390" y="5157749"/>
              <a:ext cx="193346" cy="296300"/>
            </a:xfrm>
            <a:custGeom>
              <a:avLst/>
              <a:gdLst/>
              <a:ahLst/>
              <a:cxnLst/>
              <a:rect l="0" t="0" r="0" b="0"/>
              <a:pathLst>
                <a:path w="193346" h="296300">
                  <a:moveTo>
                    <a:pt x="0" y="143824"/>
                  </a:moveTo>
                  <a:lnTo>
                    <a:pt x="21893" y="168764"/>
                  </a:lnTo>
                  <a:lnTo>
                    <a:pt x="51496" y="229212"/>
                  </a:lnTo>
                  <a:lnTo>
                    <a:pt x="72465" y="292556"/>
                  </a:lnTo>
                  <a:lnTo>
                    <a:pt x="72686" y="296299"/>
                  </a:lnTo>
                  <a:lnTo>
                    <a:pt x="64805" y="284210"/>
                  </a:lnTo>
                  <a:lnTo>
                    <a:pt x="41242" y="224717"/>
                  </a:lnTo>
                  <a:lnTo>
                    <a:pt x="31517" y="180488"/>
                  </a:lnTo>
                  <a:lnTo>
                    <a:pt x="28636" y="128789"/>
                  </a:lnTo>
                  <a:lnTo>
                    <a:pt x="31845" y="74876"/>
                  </a:lnTo>
                  <a:lnTo>
                    <a:pt x="40052" y="41577"/>
                  </a:lnTo>
                  <a:lnTo>
                    <a:pt x="53857" y="16622"/>
                  </a:lnTo>
                  <a:lnTo>
                    <a:pt x="66374" y="8748"/>
                  </a:lnTo>
                  <a:lnTo>
                    <a:pt x="100595" y="0"/>
                  </a:lnTo>
                  <a:lnTo>
                    <a:pt x="129007" y="4237"/>
                  </a:lnTo>
                  <a:lnTo>
                    <a:pt x="162133" y="23753"/>
                  </a:lnTo>
                  <a:lnTo>
                    <a:pt x="180225" y="41708"/>
                  </a:lnTo>
                  <a:lnTo>
                    <a:pt x="193345" y="64923"/>
                  </a:lnTo>
                  <a:lnTo>
                    <a:pt x="192882" y="77512"/>
                  </a:lnTo>
                  <a:lnTo>
                    <a:pt x="180180" y="103688"/>
                  </a:lnTo>
                  <a:lnTo>
                    <a:pt x="147334" y="144120"/>
                  </a:lnTo>
                  <a:lnTo>
                    <a:pt x="108656" y="170487"/>
                  </a:lnTo>
                  <a:lnTo>
                    <a:pt x="54641" y="191522"/>
                  </a:lnTo>
                  <a:lnTo>
                    <a:pt x="0" y="198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895816" y="4959681"/>
              <a:ext cx="603295" cy="163648"/>
            </a:xfrm>
            <a:custGeom>
              <a:avLst/>
              <a:gdLst/>
              <a:ahLst/>
              <a:cxnLst/>
              <a:rect l="0" t="0" r="0" b="0"/>
              <a:pathLst>
                <a:path w="603295" h="163648">
                  <a:moveTo>
                    <a:pt x="0" y="163647"/>
                  </a:moveTo>
                  <a:lnTo>
                    <a:pt x="23416" y="132331"/>
                  </a:lnTo>
                  <a:lnTo>
                    <a:pt x="78599" y="91161"/>
                  </a:lnTo>
                  <a:lnTo>
                    <a:pt x="140088" y="56855"/>
                  </a:lnTo>
                  <a:lnTo>
                    <a:pt x="198425" y="31456"/>
                  </a:lnTo>
                  <a:lnTo>
                    <a:pt x="259082" y="9225"/>
                  </a:lnTo>
                  <a:lnTo>
                    <a:pt x="299488" y="3607"/>
                  </a:lnTo>
                  <a:lnTo>
                    <a:pt x="346391" y="1110"/>
                  </a:lnTo>
                  <a:lnTo>
                    <a:pt x="392628" y="0"/>
                  </a:lnTo>
                  <a:lnTo>
                    <a:pt x="446927" y="6654"/>
                  </a:lnTo>
                  <a:lnTo>
                    <a:pt x="506220" y="33497"/>
                  </a:lnTo>
                  <a:lnTo>
                    <a:pt x="568448" y="77124"/>
                  </a:lnTo>
                  <a:lnTo>
                    <a:pt x="603294" y="122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64373" y="5177041"/>
              <a:ext cx="177478" cy="311894"/>
            </a:xfrm>
            <a:custGeom>
              <a:avLst/>
              <a:gdLst/>
              <a:ahLst/>
              <a:cxnLst/>
              <a:rect l="0" t="0" r="0" b="0"/>
              <a:pathLst>
                <a:path w="177478" h="311894">
                  <a:moveTo>
                    <a:pt x="41133" y="97110"/>
                  </a:moveTo>
                  <a:lnTo>
                    <a:pt x="41133" y="156769"/>
                  </a:lnTo>
                  <a:lnTo>
                    <a:pt x="41133" y="212289"/>
                  </a:lnTo>
                  <a:lnTo>
                    <a:pt x="41133" y="254943"/>
                  </a:lnTo>
                  <a:lnTo>
                    <a:pt x="39610" y="309594"/>
                  </a:lnTo>
                  <a:lnTo>
                    <a:pt x="37071" y="311893"/>
                  </a:lnTo>
                  <a:lnTo>
                    <a:pt x="33855" y="308854"/>
                  </a:lnTo>
                  <a:lnTo>
                    <a:pt x="22049" y="275463"/>
                  </a:lnTo>
                  <a:lnTo>
                    <a:pt x="16181" y="219696"/>
                  </a:lnTo>
                  <a:lnTo>
                    <a:pt x="14443" y="162208"/>
                  </a:lnTo>
                  <a:lnTo>
                    <a:pt x="24802" y="99135"/>
                  </a:lnTo>
                  <a:lnTo>
                    <a:pt x="32859" y="70588"/>
                  </a:lnTo>
                  <a:lnTo>
                    <a:pt x="61831" y="46728"/>
                  </a:lnTo>
                  <a:lnTo>
                    <a:pt x="113282" y="16165"/>
                  </a:lnTo>
                  <a:lnTo>
                    <a:pt x="125796" y="6583"/>
                  </a:lnTo>
                  <a:lnTo>
                    <a:pt x="155950" y="0"/>
                  </a:lnTo>
                  <a:lnTo>
                    <a:pt x="172523" y="377"/>
                  </a:lnTo>
                  <a:lnTo>
                    <a:pt x="177477" y="5198"/>
                  </a:lnTo>
                  <a:lnTo>
                    <a:pt x="174686" y="12984"/>
                  </a:lnTo>
                  <a:lnTo>
                    <a:pt x="166732" y="22744"/>
                  </a:lnTo>
                  <a:lnTo>
                    <a:pt x="162953" y="33822"/>
                  </a:lnTo>
                  <a:lnTo>
                    <a:pt x="159708" y="84439"/>
                  </a:lnTo>
                  <a:lnTo>
                    <a:pt x="151725" y="109760"/>
                  </a:lnTo>
                  <a:lnTo>
                    <a:pt x="138020" y="131170"/>
                  </a:lnTo>
                  <a:lnTo>
                    <a:pt x="117710" y="146779"/>
                  </a:lnTo>
                  <a:lnTo>
                    <a:pt x="91926" y="157272"/>
                  </a:lnTo>
                  <a:lnTo>
                    <a:pt x="46196" y="161655"/>
                  </a:lnTo>
                  <a:lnTo>
                    <a:pt x="0" y="1519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197463" y="5170348"/>
              <a:ext cx="225907" cy="295760"/>
            </a:xfrm>
            <a:custGeom>
              <a:avLst/>
              <a:gdLst/>
              <a:ahLst/>
              <a:cxnLst/>
              <a:rect l="0" t="0" r="0" b="0"/>
              <a:pathLst>
                <a:path w="225907" h="295760">
                  <a:moveTo>
                    <a:pt x="0" y="76380"/>
                  </a:moveTo>
                  <a:lnTo>
                    <a:pt x="1523" y="131112"/>
                  </a:lnTo>
                  <a:lnTo>
                    <a:pt x="10946" y="193315"/>
                  </a:lnTo>
                  <a:lnTo>
                    <a:pt x="19084" y="237533"/>
                  </a:lnTo>
                  <a:lnTo>
                    <a:pt x="26434" y="253895"/>
                  </a:lnTo>
                  <a:lnTo>
                    <a:pt x="46788" y="276137"/>
                  </a:lnTo>
                  <a:lnTo>
                    <a:pt x="58615" y="279631"/>
                  </a:lnTo>
                  <a:lnTo>
                    <a:pt x="83943" y="275388"/>
                  </a:lnTo>
                  <a:lnTo>
                    <a:pt x="106372" y="255220"/>
                  </a:lnTo>
                  <a:lnTo>
                    <a:pt x="124973" y="225944"/>
                  </a:lnTo>
                  <a:lnTo>
                    <a:pt x="144010" y="175202"/>
                  </a:lnTo>
                  <a:lnTo>
                    <a:pt x="156253" y="121573"/>
                  </a:lnTo>
                  <a:lnTo>
                    <a:pt x="154252" y="85294"/>
                  </a:lnTo>
                  <a:lnTo>
                    <a:pt x="165297" y="70135"/>
                  </a:lnTo>
                  <a:lnTo>
                    <a:pt x="222314" y="34243"/>
                  </a:lnTo>
                  <a:lnTo>
                    <a:pt x="225906" y="23913"/>
                  </a:lnTo>
                  <a:lnTo>
                    <a:pt x="223730" y="13980"/>
                  </a:lnTo>
                  <a:lnTo>
                    <a:pt x="216186" y="7358"/>
                  </a:lnTo>
                  <a:lnTo>
                    <a:pt x="191553" y="0"/>
                  </a:lnTo>
                  <a:lnTo>
                    <a:pt x="160293" y="8917"/>
                  </a:lnTo>
                  <a:lnTo>
                    <a:pt x="119992" y="25068"/>
                  </a:lnTo>
                  <a:lnTo>
                    <a:pt x="61455" y="37324"/>
                  </a:lnTo>
                  <a:lnTo>
                    <a:pt x="39446" y="47296"/>
                  </a:lnTo>
                  <a:lnTo>
                    <a:pt x="10930" y="74626"/>
                  </a:lnTo>
                  <a:lnTo>
                    <a:pt x="1303" y="111148"/>
                  </a:lnTo>
                  <a:lnTo>
                    <a:pt x="4449" y="170473"/>
                  </a:lnTo>
                  <a:lnTo>
                    <a:pt x="19092" y="222582"/>
                  </a:lnTo>
                  <a:lnTo>
                    <a:pt x="60903" y="286025"/>
                  </a:lnTo>
                  <a:lnTo>
                    <a:pt x="68556" y="295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211174" y="5315284"/>
              <a:ext cx="95980" cy="205669"/>
            </a:xfrm>
            <a:custGeom>
              <a:avLst/>
              <a:gdLst/>
              <a:ahLst/>
              <a:cxnLst/>
              <a:rect l="0" t="0" r="0" b="0"/>
              <a:pathLst>
                <a:path w="95980" h="205669">
                  <a:moveTo>
                    <a:pt x="0" y="0"/>
                  </a:moveTo>
                  <a:lnTo>
                    <a:pt x="29830" y="55597"/>
                  </a:lnTo>
                  <a:lnTo>
                    <a:pt x="57183" y="109839"/>
                  </a:lnTo>
                  <a:lnTo>
                    <a:pt x="77256" y="163041"/>
                  </a:lnTo>
                  <a:lnTo>
                    <a:pt x="95979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225803" y="4975501"/>
              <a:ext cx="479894" cy="161538"/>
            </a:xfrm>
            <a:custGeom>
              <a:avLst/>
              <a:gdLst/>
              <a:ahLst/>
              <a:cxnLst/>
              <a:rect l="0" t="0" r="0" b="0"/>
              <a:pathLst>
                <a:path w="479894" h="161538">
                  <a:moveTo>
                    <a:pt x="0" y="161537"/>
                  </a:moveTo>
                  <a:lnTo>
                    <a:pt x="12470" y="130222"/>
                  </a:lnTo>
                  <a:lnTo>
                    <a:pt x="58593" y="76651"/>
                  </a:lnTo>
                  <a:lnTo>
                    <a:pt x="119853" y="36378"/>
                  </a:lnTo>
                  <a:lnTo>
                    <a:pt x="177545" y="12172"/>
                  </a:lnTo>
                  <a:lnTo>
                    <a:pt x="209927" y="3745"/>
                  </a:lnTo>
                  <a:lnTo>
                    <a:pt x="254788" y="0"/>
                  </a:lnTo>
                  <a:lnTo>
                    <a:pt x="316878" y="5170"/>
                  </a:lnTo>
                  <a:lnTo>
                    <a:pt x="373870" y="9072"/>
                  </a:lnTo>
                  <a:lnTo>
                    <a:pt x="422071" y="24785"/>
                  </a:lnTo>
                  <a:lnTo>
                    <a:pt x="458020" y="48738"/>
                  </a:lnTo>
                  <a:lnTo>
                    <a:pt x="470171" y="66208"/>
                  </a:lnTo>
                  <a:lnTo>
                    <a:pt x="479893" y="929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057098" y="5160530"/>
              <a:ext cx="340424" cy="305578"/>
            </a:xfrm>
            <a:custGeom>
              <a:avLst/>
              <a:gdLst/>
              <a:ahLst/>
              <a:cxnLst/>
              <a:rect l="0" t="0" r="0" b="0"/>
              <a:pathLst>
                <a:path w="340424" h="305578">
                  <a:moveTo>
                    <a:pt x="31593" y="58776"/>
                  </a:moveTo>
                  <a:lnTo>
                    <a:pt x="12747" y="102562"/>
                  </a:lnTo>
                  <a:lnTo>
                    <a:pt x="6712" y="152324"/>
                  </a:lnTo>
                  <a:lnTo>
                    <a:pt x="6448" y="204139"/>
                  </a:lnTo>
                  <a:lnTo>
                    <a:pt x="11784" y="234595"/>
                  </a:lnTo>
                  <a:lnTo>
                    <a:pt x="27359" y="259303"/>
                  </a:lnTo>
                  <a:lnTo>
                    <a:pt x="37912" y="270157"/>
                  </a:lnTo>
                  <a:lnTo>
                    <a:pt x="49516" y="275870"/>
                  </a:lnTo>
                  <a:lnTo>
                    <a:pt x="74598" y="278155"/>
                  </a:lnTo>
                  <a:lnTo>
                    <a:pt x="121693" y="270876"/>
                  </a:lnTo>
                  <a:lnTo>
                    <a:pt x="166963" y="244513"/>
                  </a:lnTo>
                  <a:lnTo>
                    <a:pt x="202043" y="207756"/>
                  </a:lnTo>
                  <a:lnTo>
                    <a:pt x="224457" y="160641"/>
                  </a:lnTo>
                  <a:lnTo>
                    <a:pt x="233467" y="108086"/>
                  </a:lnTo>
                  <a:lnTo>
                    <a:pt x="249966" y="91649"/>
                  </a:lnTo>
                  <a:lnTo>
                    <a:pt x="308924" y="61199"/>
                  </a:lnTo>
                  <a:lnTo>
                    <a:pt x="327694" y="48203"/>
                  </a:lnTo>
                  <a:lnTo>
                    <a:pt x="337160" y="36493"/>
                  </a:lnTo>
                  <a:lnTo>
                    <a:pt x="340423" y="25639"/>
                  </a:lnTo>
                  <a:lnTo>
                    <a:pt x="336506" y="16880"/>
                  </a:lnTo>
                  <a:lnTo>
                    <a:pt x="315902" y="3084"/>
                  </a:lnTo>
                  <a:lnTo>
                    <a:pt x="290494" y="0"/>
                  </a:lnTo>
                  <a:lnTo>
                    <a:pt x="277320" y="1310"/>
                  </a:lnTo>
                  <a:lnTo>
                    <a:pt x="229664" y="24991"/>
                  </a:lnTo>
                  <a:lnTo>
                    <a:pt x="198680" y="33206"/>
                  </a:lnTo>
                  <a:lnTo>
                    <a:pt x="158219" y="40205"/>
                  </a:lnTo>
                  <a:lnTo>
                    <a:pt x="111440" y="46396"/>
                  </a:lnTo>
                  <a:lnTo>
                    <a:pt x="51338" y="69524"/>
                  </a:lnTo>
                  <a:lnTo>
                    <a:pt x="31045" y="84223"/>
                  </a:lnTo>
                  <a:lnTo>
                    <a:pt x="8497" y="116805"/>
                  </a:lnTo>
                  <a:lnTo>
                    <a:pt x="0" y="151599"/>
                  </a:lnTo>
                  <a:lnTo>
                    <a:pt x="1301" y="187376"/>
                  </a:lnTo>
                  <a:lnTo>
                    <a:pt x="17878" y="234500"/>
                  </a:lnTo>
                  <a:lnTo>
                    <a:pt x="49253" y="286798"/>
                  </a:lnTo>
                  <a:lnTo>
                    <a:pt x="72726" y="3055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143536" y="5328996"/>
              <a:ext cx="109690" cy="246802"/>
            </a:xfrm>
            <a:custGeom>
              <a:avLst/>
              <a:gdLst/>
              <a:ahLst/>
              <a:cxnLst/>
              <a:rect l="0" t="0" r="0" b="0"/>
              <a:pathLst>
                <a:path w="109690" h="246802">
                  <a:moveTo>
                    <a:pt x="0" y="0"/>
                  </a:moveTo>
                  <a:lnTo>
                    <a:pt x="12470" y="51685"/>
                  </a:lnTo>
                  <a:lnTo>
                    <a:pt x="38632" y="113128"/>
                  </a:lnTo>
                  <a:lnTo>
                    <a:pt x="50686" y="144733"/>
                  </a:lnTo>
                  <a:lnTo>
                    <a:pt x="84786" y="206972"/>
                  </a:lnTo>
                  <a:lnTo>
                    <a:pt x="109689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370474" y="5177679"/>
              <a:ext cx="271746" cy="356986"/>
            </a:xfrm>
            <a:custGeom>
              <a:avLst/>
              <a:gdLst/>
              <a:ahLst/>
              <a:cxnLst/>
              <a:rect l="0" t="0" r="0" b="0"/>
              <a:pathLst>
                <a:path w="271746" h="356986">
                  <a:moveTo>
                    <a:pt x="6152" y="123894"/>
                  </a:moveTo>
                  <a:lnTo>
                    <a:pt x="25237" y="181146"/>
                  </a:lnTo>
                  <a:lnTo>
                    <a:pt x="31104" y="227864"/>
                  </a:lnTo>
                  <a:lnTo>
                    <a:pt x="40122" y="280301"/>
                  </a:lnTo>
                  <a:lnTo>
                    <a:pt x="45163" y="334433"/>
                  </a:lnTo>
                  <a:lnTo>
                    <a:pt x="44347" y="340426"/>
                  </a:lnTo>
                  <a:lnTo>
                    <a:pt x="42280" y="338328"/>
                  </a:lnTo>
                  <a:lnTo>
                    <a:pt x="23775" y="284448"/>
                  </a:lnTo>
                  <a:lnTo>
                    <a:pt x="10527" y="235621"/>
                  </a:lnTo>
                  <a:lnTo>
                    <a:pt x="0" y="181035"/>
                  </a:lnTo>
                  <a:lnTo>
                    <a:pt x="5176" y="118819"/>
                  </a:lnTo>
                  <a:lnTo>
                    <a:pt x="12320" y="79997"/>
                  </a:lnTo>
                  <a:lnTo>
                    <a:pt x="33116" y="64160"/>
                  </a:lnTo>
                  <a:lnTo>
                    <a:pt x="65262" y="50555"/>
                  </a:lnTo>
                  <a:lnTo>
                    <a:pt x="104974" y="38438"/>
                  </a:lnTo>
                  <a:lnTo>
                    <a:pt x="161286" y="16850"/>
                  </a:lnTo>
                  <a:lnTo>
                    <a:pt x="201549" y="1669"/>
                  </a:lnTo>
                  <a:lnTo>
                    <a:pt x="234678" y="0"/>
                  </a:lnTo>
                  <a:lnTo>
                    <a:pt x="260573" y="8399"/>
                  </a:lnTo>
                  <a:lnTo>
                    <a:pt x="271745" y="14905"/>
                  </a:lnTo>
                  <a:lnTo>
                    <a:pt x="260911" y="22289"/>
                  </a:lnTo>
                  <a:lnTo>
                    <a:pt x="200122" y="38618"/>
                  </a:lnTo>
                  <a:lnTo>
                    <a:pt x="175076" y="51809"/>
                  </a:lnTo>
                  <a:lnTo>
                    <a:pt x="131022" y="102197"/>
                  </a:lnTo>
                  <a:lnTo>
                    <a:pt x="72795" y="158804"/>
                  </a:lnTo>
                  <a:lnTo>
                    <a:pt x="28626" y="192123"/>
                  </a:lnTo>
                  <a:lnTo>
                    <a:pt x="30276" y="193756"/>
                  </a:lnTo>
                  <a:lnTo>
                    <a:pt x="35946" y="193320"/>
                  </a:lnTo>
                  <a:lnTo>
                    <a:pt x="88832" y="214515"/>
                  </a:lnTo>
                  <a:lnTo>
                    <a:pt x="149834" y="248042"/>
                  </a:lnTo>
                  <a:lnTo>
                    <a:pt x="170560" y="267432"/>
                  </a:lnTo>
                  <a:lnTo>
                    <a:pt x="184849" y="291284"/>
                  </a:lnTo>
                  <a:lnTo>
                    <a:pt x="192216" y="317120"/>
                  </a:lnTo>
                  <a:lnTo>
                    <a:pt x="198109" y="3569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88839" y="4991638"/>
            <a:ext cx="670416" cy="524712"/>
            <a:chOff x="8488839" y="4991638"/>
            <a:chExt cx="670416" cy="524712"/>
          </a:xfrm>
        </p:grpSpPr>
        <p:sp>
          <p:nvSpPr>
            <p:cNvPr id="48" name="Freeform 47"/>
            <p:cNvSpPr/>
            <p:nvPr/>
          </p:nvSpPr>
          <p:spPr>
            <a:xfrm>
              <a:off x="8734035" y="4991638"/>
              <a:ext cx="425049" cy="145401"/>
            </a:xfrm>
            <a:custGeom>
              <a:avLst/>
              <a:gdLst/>
              <a:ahLst/>
              <a:cxnLst/>
              <a:rect l="0" t="0" r="0" b="0"/>
              <a:pathLst>
                <a:path w="425049" h="145401">
                  <a:moveTo>
                    <a:pt x="0" y="145400"/>
                  </a:moveTo>
                  <a:lnTo>
                    <a:pt x="26363" y="88148"/>
                  </a:lnTo>
                  <a:lnTo>
                    <a:pt x="58593" y="55988"/>
                  </a:lnTo>
                  <a:lnTo>
                    <a:pt x="121377" y="19347"/>
                  </a:lnTo>
                  <a:lnTo>
                    <a:pt x="175954" y="2594"/>
                  </a:lnTo>
                  <a:lnTo>
                    <a:pt x="238167" y="0"/>
                  </a:lnTo>
                  <a:lnTo>
                    <a:pt x="295872" y="15651"/>
                  </a:lnTo>
                  <a:lnTo>
                    <a:pt x="348518" y="32137"/>
                  </a:lnTo>
                  <a:lnTo>
                    <a:pt x="411759" y="78857"/>
                  </a:lnTo>
                  <a:lnTo>
                    <a:pt x="425048" y="90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488839" y="5198316"/>
              <a:ext cx="313753" cy="318034"/>
            </a:xfrm>
            <a:custGeom>
              <a:avLst/>
              <a:gdLst/>
              <a:ahLst/>
              <a:cxnLst/>
              <a:rect l="0" t="0" r="0" b="0"/>
              <a:pathLst>
                <a:path w="313753" h="318034">
                  <a:moveTo>
                    <a:pt x="313752" y="7279"/>
                  </a:moveTo>
                  <a:lnTo>
                    <a:pt x="291916" y="0"/>
                  </a:lnTo>
                  <a:lnTo>
                    <a:pt x="265678" y="903"/>
                  </a:lnTo>
                  <a:lnTo>
                    <a:pt x="228381" y="4552"/>
                  </a:lnTo>
                  <a:lnTo>
                    <a:pt x="183711" y="10031"/>
                  </a:lnTo>
                  <a:lnTo>
                    <a:pt x="121891" y="24244"/>
                  </a:lnTo>
                  <a:lnTo>
                    <a:pt x="80705" y="42241"/>
                  </a:lnTo>
                  <a:lnTo>
                    <a:pt x="25374" y="86973"/>
                  </a:lnTo>
                  <a:lnTo>
                    <a:pt x="11810" y="96971"/>
                  </a:lnTo>
                  <a:lnTo>
                    <a:pt x="4291" y="108207"/>
                  </a:lnTo>
                  <a:lnTo>
                    <a:pt x="0" y="132880"/>
                  </a:lnTo>
                  <a:lnTo>
                    <a:pt x="5559" y="142811"/>
                  </a:lnTo>
                  <a:lnTo>
                    <a:pt x="27985" y="157907"/>
                  </a:lnTo>
                  <a:lnTo>
                    <a:pt x="84137" y="180013"/>
                  </a:lnTo>
                  <a:lnTo>
                    <a:pt x="140768" y="195910"/>
                  </a:lnTo>
                  <a:lnTo>
                    <a:pt x="198331" y="227807"/>
                  </a:lnTo>
                  <a:lnTo>
                    <a:pt x="209383" y="236564"/>
                  </a:lnTo>
                  <a:lnTo>
                    <a:pt x="213703" y="248497"/>
                  </a:lnTo>
                  <a:lnTo>
                    <a:pt x="210379" y="278006"/>
                  </a:lnTo>
                  <a:lnTo>
                    <a:pt x="203703" y="289836"/>
                  </a:lnTo>
                  <a:lnTo>
                    <a:pt x="184098" y="307043"/>
                  </a:lnTo>
                  <a:lnTo>
                    <a:pt x="156088" y="315706"/>
                  </a:lnTo>
                  <a:lnTo>
                    <a:pt x="124848" y="318033"/>
                  </a:lnTo>
                  <a:lnTo>
                    <a:pt x="66950" y="30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869009" y="5174316"/>
              <a:ext cx="290246" cy="296615"/>
            </a:xfrm>
            <a:custGeom>
              <a:avLst/>
              <a:gdLst/>
              <a:ahLst/>
              <a:cxnLst/>
              <a:rect l="0" t="0" r="0" b="0"/>
              <a:pathLst>
                <a:path w="290246" h="296615">
                  <a:moveTo>
                    <a:pt x="15849" y="58701"/>
                  </a:moveTo>
                  <a:lnTo>
                    <a:pt x="23128" y="80538"/>
                  </a:lnTo>
                  <a:lnTo>
                    <a:pt x="20376" y="123232"/>
                  </a:lnTo>
                  <a:lnTo>
                    <a:pt x="9913" y="174477"/>
                  </a:lnTo>
                  <a:lnTo>
                    <a:pt x="4442" y="228255"/>
                  </a:lnTo>
                  <a:lnTo>
                    <a:pt x="11288" y="260506"/>
                  </a:lnTo>
                  <a:lnTo>
                    <a:pt x="17379" y="275505"/>
                  </a:lnTo>
                  <a:lnTo>
                    <a:pt x="27533" y="285504"/>
                  </a:lnTo>
                  <a:lnTo>
                    <a:pt x="55066" y="296614"/>
                  </a:lnTo>
                  <a:lnTo>
                    <a:pt x="87616" y="293427"/>
                  </a:lnTo>
                  <a:lnTo>
                    <a:pt x="120873" y="280331"/>
                  </a:lnTo>
                  <a:lnTo>
                    <a:pt x="179462" y="234683"/>
                  </a:lnTo>
                  <a:lnTo>
                    <a:pt x="217181" y="191079"/>
                  </a:lnTo>
                  <a:lnTo>
                    <a:pt x="234825" y="155623"/>
                  </a:lnTo>
                  <a:lnTo>
                    <a:pt x="242667" y="114473"/>
                  </a:lnTo>
                  <a:lnTo>
                    <a:pt x="266464" y="78918"/>
                  </a:lnTo>
                  <a:lnTo>
                    <a:pt x="283475" y="63038"/>
                  </a:lnTo>
                  <a:lnTo>
                    <a:pt x="290245" y="49405"/>
                  </a:lnTo>
                  <a:lnTo>
                    <a:pt x="290188" y="37269"/>
                  </a:lnTo>
                  <a:lnTo>
                    <a:pt x="285580" y="26131"/>
                  </a:lnTo>
                  <a:lnTo>
                    <a:pt x="268271" y="9694"/>
                  </a:lnTo>
                  <a:lnTo>
                    <a:pt x="257257" y="3178"/>
                  </a:lnTo>
                  <a:lnTo>
                    <a:pt x="224706" y="0"/>
                  </a:lnTo>
                  <a:lnTo>
                    <a:pt x="177231" y="6713"/>
                  </a:lnTo>
                  <a:lnTo>
                    <a:pt x="143242" y="14901"/>
                  </a:lnTo>
                  <a:lnTo>
                    <a:pt x="105349" y="24931"/>
                  </a:lnTo>
                  <a:lnTo>
                    <a:pt x="55119" y="48263"/>
                  </a:lnTo>
                  <a:lnTo>
                    <a:pt x="24162" y="75390"/>
                  </a:lnTo>
                  <a:lnTo>
                    <a:pt x="5325" y="107760"/>
                  </a:lnTo>
                  <a:lnTo>
                    <a:pt x="0" y="138397"/>
                  </a:lnTo>
                  <a:lnTo>
                    <a:pt x="4235" y="168771"/>
                  </a:lnTo>
                  <a:lnTo>
                    <a:pt x="22227" y="218609"/>
                  </a:lnTo>
                  <a:lnTo>
                    <a:pt x="42726" y="269041"/>
                  </a:lnTo>
                  <a:lnTo>
                    <a:pt x="56983" y="291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994548" y="5274151"/>
              <a:ext cx="109691" cy="191957"/>
            </a:xfrm>
            <a:custGeom>
              <a:avLst/>
              <a:gdLst/>
              <a:ahLst/>
              <a:cxnLst/>
              <a:rect l="0" t="0" r="0" b="0"/>
              <a:pathLst>
                <a:path w="109691" h="191957">
                  <a:moveTo>
                    <a:pt x="0" y="0"/>
                  </a:moveTo>
                  <a:lnTo>
                    <a:pt x="30889" y="57252"/>
                  </a:lnTo>
                  <a:lnTo>
                    <a:pt x="61003" y="110165"/>
                  </a:lnTo>
                  <a:lnTo>
                    <a:pt x="92230" y="160565"/>
                  </a:lnTo>
                  <a:lnTo>
                    <a:pt x="10969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7541161" y="7159732"/>
            <a:ext cx="1014629" cy="27423"/>
          </a:xfrm>
          <a:custGeom>
            <a:avLst/>
            <a:gdLst/>
            <a:ahLst/>
            <a:cxnLst/>
            <a:rect l="0" t="0" r="0" b="0"/>
            <a:pathLst>
              <a:path w="1014629" h="27423">
                <a:moveTo>
                  <a:pt x="0" y="13712"/>
                </a:moveTo>
                <a:lnTo>
                  <a:pt x="59660" y="17774"/>
                </a:lnTo>
                <a:lnTo>
                  <a:pt x="115179" y="24564"/>
                </a:lnTo>
                <a:lnTo>
                  <a:pt x="175809" y="22513"/>
                </a:lnTo>
                <a:lnTo>
                  <a:pt x="236431" y="16319"/>
                </a:lnTo>
                <a:lnTo>
                  <a:pt x="294511" y="10421"/>
                </a:lnTo>
                <a:lnTo>
                  <a:pt x="344728" y="3087"/>
                </a:lnTo>
                <a:lnTo>
                  <a:pt x="402264" y="915"/>
                </a:lnTo>
                <a:lnTo>
                  <a:pt x="445391" y="406"/>
                </a:lnTo>
                <a:lnTo>
                  <a:pt x="489949" y="181"/>
                </a:lnTo>
                <a:lnTo>
                  <a:pt x="550582" y="53"/>
                </a:lnTo>
                <a:lnTo>
                  <a:pt x="607141" y="15"/>
                </a:lnTo>
                <a:lnTo>
                  <a:pt x="669773" y="5"/>
                </a:lnTo>
                <a:lnTo>
                  <a:pt x="729295" y="2"/>
                </a:lnTo>
                <a:lnTo>
                  <a:pt x="771015" y="1"/>
                </a:lnTo>
                <a:lnTo>
                  <a:pt x="833264" y="0"/>
                </a:lnTo>
                <a:lnTo>
                  <a:pt x="890304" y="0"/>
                </a:lnTo>
                <a:lnTo>
                  <a:pt x="941736" y="4063"/>
                </a:lnTo>
                <a:lnTo>
                  <a:pt x="981858" y="14915"/>
                </a:lnTo>
                <a:lnTo>
                  <a:pt x="1014628" y="2742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7691984" y="5953146"/>
            <a:ext cx="2399461" cy="1173547"/>
            <a:chOff x="7691984" y="5953146"/>
            <a:chExt cx="2399461" cy="1173547"/>
          </a:xfrm>
        </p:grpSpPr>
        <p:sp>
          <p:nvSpPr>
            <p:cNvPr id="54" name="Freeform 53"/>
            <p:cNvSpPr/>
            <p:nvPr/>
          </p:nvSpPr>
          <p:spPr>
            <a:xfrm>
              <a:off x="7691984" y="6433038"/>
              <a:ext cx="234601" cy="390995"/>
            </a:xfrm>
            <a:custGeom>
              <a:avLst/>
              <a:gdLst/>
              <a:ahLst/>
              <a:cxnLst/>
              <a:rect l="0" t="0" r="0" b="0"/>
              <a:pathLst>
                <a:path w="234601" h="390995">
                  <a:moveTo>
                    <a:pt x="0" y="54845"/>
                  </a:moveTo>
                  <a:lnTo>
                    <a:pt x="23040" y="107715"/>
                  </a:lnTo>
                  <a:lnTo>
                    <a:pt x="61671" y="168013"/>
                  </a:lnTo>
                  <a:lnTo>
                    <a:pt x="103587" y="221933"/>
                  </a:lnTo>
                  <a:lnTo>
                    <a:pt x="154590" y="280372"/>
                  </a:lnTo>
                  <a:lnTo>
                    <a:pt x="191798" y="340835"/>
                  </a:lnTo>
                  <a:lnTo>
                    <a:pt x="228488" y="389963"/>
                  </a:lnTo>
                  <a:lnTo>
                    <a:pt x="233069" y="390994"/>
                  </a:lnTo>
                  <a:lnTo>
                    <a:pt x="234600" y="385587"/>
                  </a:lnTo>
                  <a:lnTo>
                    <a:pt x="226109" y="340402"/>
                  </a:lnTo>
                  <a:lnTo>
                    <a:pt x="206815" y="293663"/>
                  </a:lnTo>
                  <a:lnTo>
                    <a:pt x="189081" y="241221"/>
                  </a:lnTo>
                  <a:lnTo>
                    <a:pt x="181456" y="187087"/>
                  </a:lnTo>
                  <a:lnTo>
                    <a:pt x="171918" y="125174"/>
                  </a:lnTo>
                  <a:lnTo>
                    <a:pt x="159444" y="65865"/>
                  </a:lnTo>
                  <a:lnTo>
                    <a:pt x="154654" y="36383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052996" y="6453878"/>
              <a:ext cx="160015" cy="215755"/>
            </a:xfrm>
            <a:custGeom>
              <a:avLst/>
              <a:gdLst/>
              <a:ahLst/>
              <a:cxnLst/>
              <a:rect l="0" t="0" r="0" b="0"/>
              <a:pathLst>
                <a:path w="160015" h="215755">
                  <a:moveTo>
                    <a:pt x="9190" y="212251"/>
                  </a:moveTo>
                  <a:lnTo>
                    <a:pt x="23747" y="197694"/>
                  </a:lnTo>
                  <a:lnTo>
                    <a:pt x="40080" y="159525"/>
                  </a:lnTo>
                  <a:lnTo>
                    <a:pt x="47289" y="102343"/>
                  </a:lnTo>
                  <a:lnTo>
                    <a:pt x="42146" y="51715"/>
                  </a:lnTo>
                  <a:lnTo>
                    <a:pt x="30973" y="7768"/>
                  </a:lnTo>
                  <a:lnTo>
                    <a:pt x="25236" y="1279"/>
                  </a:lnTo>
                  <a:lnTo>
                    <a:pt x="18364" y="0"/>
                  </a:lnTo>
                  <a:lnTo>
                    <a:pt x="10736" y="2194"/>
                  </a:lnTo>
                  <a:lnTo>
                    <a:pt x="5650" y="11274"/>
                  </a:lnTo>
                  <a:lnTo>
                    <a:pt x="0" y="41676"/>
                  </a:lnTo>
                  <a:lnTo>
                    <a:pt x="4097" y="87061"/>
                  </a:lnTo>
                  <a:lnTo>
                    <a:pt x="22239" y="144011"/>
                  </a:lnTo>
                  <a:lnTo>
                    <a:pt x="46911" y="187292"/>
                  </a:lnTo>
                  <a:lnTo>
                    <a:pt x="68612" y="205221"/>
                  </a:lnTo>
                  <a:lnTo>
                    <a:pt x="80797" y="212134"/>
                  </a:lnTo>
                  <a:lnTo>
                    <a:pt x="106525" y="215754"/>
                  </a:lnTo>
                  <a:lnTo>
                    <a:pt x="119784" y="214586"/>
                  </a:lnTo>
                  <a:lnTo>
                    <a:pt x="130147" y="209238"/>
                  </a:lnTo>
                  <a:lnTo>
                    <a:pt x="145724" y="191106"/>
                  </a:lnTo>
                  <a:lnTo>
                    <a:pt x="153663" y="167814"/>
                  </a:lnTo>
                  <a:lnTo>
                    <a:pt x="160014" y="129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226721" y="6378241"/>
              <a:ext cx="150824" cy="250991"/>
            </a:xfrm>
            <a:custGeom>
              <a:avLst/>
              <a:gdLst/>
              <a:ahLst/>
              <a:cxnLst/>
              <a:rect l="0" t="0" r="0" b="0"/>
              <a:pathLst>
                <a:path w="150824" h="250991">
                  <a:moveTo>
                    <a:pt x="0" y="95931"/>
                  </a:moveTo>
                  <a:lnTo>
                    <a:pt x="1524" y="147616"/>
                  </a:lnTo>
                  <a:lnTo>
                    <a:pt x="12470" y="189450"/>
                  </a:lnTo>
                  <a:lnTo>
                    <a:pt x="51315" y="248537"/>
                  </a:lnTo>
                  <a:lnTo>
                    <a:pt x="58585" y="250990"/>
                  </a:lnTo>
                  <a:lnTo>
                    <a:pt x="64956" y="246531"/>
                  </a:lnTo>
                  <a:lnTo>
                    <a:pt x="70726" y="237464"/>
                  </a:lnTo>
                  <a:lnTo>
                    <a:pt x="73075" y="215203"/>
                  </a:lnTo>
                  <a:lnTo>
                    <a:pt x="65832" y="168849"/>
                  </a:lnTo>
                  <a:lnTo>
                    <a:pt x="58100" y="110935"/>
                  </a:lnTo>
                  <a:lnTo>
                    <a:pt x="59872" y="59243"/>
                  </a:lnTo>
                  <a:lnTo>
                    <a:pt x="67743" y="30874"/>
                  </a:lnTo>
                  <a:lnTo>
                    <a:pt x="81397" y="8109"/>
                  </a:lnTo>
                  <a:lnTo>
                    <a:pt x="90828" y="2344"/>
                  </a:lnTo>
                  <a:lnTo>
                    <a:pt x="113495" y="0"/>
                  </a:lnTo>
                  <a:lnTo>
                    <a:pt x="130677" y="4036"/>
                  </a:lnTo>
                  <a:lnTo>
                    <a:pt x="150823" y="136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377544" y="6145103"/>
              <a:ext cx="164536" cy="370203"/>
            </a:xfrm>
            <a:custGeom>
              <a:avLst/>
              <a:gdLst/>
              <a:ahLst/>
              <a:cxnLst/>
              <a:rect l="0" t="0" r="0" b="0"/>
              <a:pathLst>
                <a:path w="164536" h="370203">
                  <a:moveTo>
                    <a:pt x="0" y="0"/>
                  </a:moveTo>
                  <a:lnTo>
                    <a:pt x="14914" y="55598"/>
                  </a:lnTo>
                  <a:lnTo>
                    <a:pt x="32231" y="109839"/>
                  </a:lnTo>
                  <a:lnTo>
                    <a:pt x="45774" y="158147"/>
                  </a:lnTo>
                  <a:lnTo>
                    <a:pt x="67047" y="219641"/>
                  </a:lnTo>
                  <a:lnTo>
                    <a:pt x="98070" y="269562"/>
                  </a:lnTo>
                  <a:lnTo>
                    <a:pt x="136622" y="328148"/>
                  </a:lnTo>
                  <a:lnTo>
                    <a:pt x="164535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446100" y="6295927"/>
              <a:ext cx="95980" cy="150824"/>
            </a:xfrm>
            <a:custGeom>
              <a:avLst/>
              <a:gdLst/>
              <a:ahLst/>
              <a:cxnLst/>
              <a:rect l="0" t="0" r="0" b="0"/>
              <a:pathLst>
                <a:path w="95980" h="150824">
                  <a:moveTo>
                    <a:pt x="0" y="150823"/>
                  </a:moveTo>
                  <a:lnTo>
                    <a:pt x="26363" y="93571"/>
                  </a:lnTo>
                  <a:lnTo>
                    <a:pt x="69018" y="31167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647630" y="6250821"/>
              <a:ext cx="319497" cy="158507"/>
            </a:xfrm>
            <a:custGeom>
              <a:avLst/>
              <a:gdLst/>
              <a:ahLst/>
              <a:cxnLst/>
              <a:rect l="0" t="0" r="0" b="0"/>
              <a:pathLst>
                <a:path w="319497" h="158507">
                  <a:moveTo>
                    <a:pt x="4138" y="113661"/>
                  </a:moveTo>
                  <a:lnTo>
                    <a:pt x="25975" y="99104"/>
                  </a:lnTo>
                  <a:lnTo>
                    <a:pt x="40758" y="75707"/>
                  </a:lnTo>
                  <a:lnTo>
                    <a:pt x="46833" y="60936"/>
                  </a:lnTo>
                  <a:lnTo>
                    <a:pt x="49521" y="28274"/>
                  </a:lnTo>
                  <a:lnTo>
                    <a:pt x="48104" y="11032"/>
                  </a:lnTo>
                  <a:lnTo>
                    <a:pt x="42590" y="2585"/>
                  </a:lnTo>
                  <a:lnTo>
                    <a:pt x="34342" y="0"/>
                  </a:lnTo>
                  <a:lnTo>
                    <a:pt x="24275" y="1324"/>
                  </a:lnTo>
                  <a:lnTo>
                    <a:pt x="16039" y="9824"/>
                  </a:lnTo>
                  <a:lnTo>
                    <a:pt x="2826" y="39581"/>
                  </a:lnTo>
                  <a:lnTo>
                    <a:pt x="0" y="74135"/>
                  </a:lnTo>
                  <a:lnTo>
                    <a:pt x="5346" y="106758"/>
                  </a:lnTo>
                  <a:lnTo>
                    <a:pt x="17878" y="131414"/>
                  </a:lnTo>
                  <a:lnTo>
                    <a:pt x="37667" y="148466"/>
                  </a:lnTo>
                  <a:lnTo>
                    <a:pt x="49343" y="155146"/>
                  </a:lnTo>
                  <a:lnTo>
                    <a:pt x="74504" y="158506"/>
                  </a:lnTo>
                  <a:lnTo>
                    <a:pt x="87611" y="157269"/>
                  </a:lnTo>
                  <a:lnTo>
                    <a:pt x="99397" y="150350"/>
                  </a:lnTo>
                  <a:lnTo>
                    <a:pt x="120617" y="126413"/>
                  </a:lnTo>
                  <a:lnTo>
                    <a:pt x="132079" y="95461"/>
                  </a:lnTo>
                  <a:lnTo>
                    <a:pt x="135136" y="78676"/>
                  </a:lnTo>
                  <a:lnTo>
                    <a:pt x="138697" y="72056"/>
                  </a:lnTo>
                  <a:lnTo>
                    <a:pt x="142595" y="72214"/>
                  </a:lnTo>
                  <a:lnTo>
                    <a:pt x="163485" y="90209"/>
                  </a:lnTo>
                  <a:lnTo>
                    <a:pt x="187695" y="104762"/>
                  </a:lnTo>
                  <a:lnTo>
                    <a:pt x="218769" y="116307"/>
                  </a:lnTo>
                  <a:lnTo>
                    <a:pt x="248829" y="118392"/>
                  </a:lnTo>
                  <a:lnTo>
                    <a:pt x="275901" y="112717"/>
                  </a:lnTo>
                  <a:lnTo>
                    <a:pt x="298088" y="100038"/>
                  </a:lnTo>
                  <a:lnTo>
                    <a:pt x="309981" y="88310"/>
                  </a:lnTo>
                  <a:lnTo>
                    <a:pt x="319496" y="72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857436" y="6158814"/>
              <a:ext cx="41135" cy="246803"/>
            </a:xfrm>
            <a:custGeom>
              <a:avLst/>
              <a:gdLst/>
              <a:ahLst/>
              <a:cxnLst/>
              <a:rect l="0" t="0" r="0" b="0"/>
              <a:pathLst>
                <a:path w="41135" h="246803">
                  <a:moveTo>
                    <a:pt x="0" y="0"/>
                  </a:moveTo>
                  <a:lnTo>
                    <a:pt x="1524" y="45310"/>
                  </a:lnTo>
                  <a:lnTo>
                    <a:pt x="10947" y="102972"/>
                  </a:lnTo>
                  <a:lnTo>
                    <a:pt x="23387" y="157805"/>
                  </a:lnTo>
                  <a:lnTo>
                    <a:pt x="37177" y="213988"/>
                  </a:lnTo>
                  <a:lnTo>
                    <a:pt x="41134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104238" y="6117681"/>
              <a:ext cx="54846" cy="191958"/>
            </a:xfrm>
            <a:custGeom>
              <a:avLst/>
              <a:gdLst/>
              <a:ahLst/>
              <a:cxnLst/>
              <a:rect l="0" t="0" r="0" b="0"/>
              <a:pathLst>
                <a:path w="54846" h="191958">
                  <a:moveTo>
                    <a:pt x="0" y="0"/>
                  </a:moveTo>
                  <a:lnTo>
                    <a:pt x="4063" y="55596"/>
                  </a:lnTo>
                  <a:lnTo>
                    <a:pt x="19084" y="109838"/>
                  </a:lnTo>
                  <a:lnTo>
                    <a:pt x="41239" y="170140"/>
                  </a:lnTo>
                  <a:lnTo>
                    <a:pt x="54845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049393" y="6007991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262143" y="5953146"/>
              <a:ext cx="114808" cy="301648"/>
            </a:xfrm>
            <a:custGeom>
              <a:avLst/>
              <a:gdLst/>
              <a:ahLst/>
              <a:cxnLst/>
              <a:rect l="0" t="0" r="0" b="0"/>
              <a:pathLst>
                <a:path w="114808" h="301648">
                  <a:moveTo>
                    <a:pt x="20340" y="0"/>
                  </a:moveTo>
                  <a:lnTo>
                    <a:pt x="5425" y="55598"/>
                  </a:lnTo>
                  <a:lnTo>
                    <a:pt x="0" y="82602"/>
                  </a:lnTo>
                  <a:lnTo>
                    <a:pt x="2667" y="109839"/>
                  </a:lnTo>
                  <a:lnTo>
                    <a:pt x="17056" y="133116"/>
                  </a:lnTo>
                  <a:lnTo>
                    <a:pt x="76558" y="182290"/>
                  </a:lnTo>
                  <a:lnTo>
                    <a:pt x="103218" y="200864"/>
                  </a:lnTo>
                  <a:lnTo>
                    <a:pt x="110631" y="213130"/>
                  </a:lnTo>
                  <a:lnTo>
                    <a:pt x="114807" y="243009"/>
                  </a:lnTo>
                  <a:lnTo>
                    <a:pt x="110741" y="256461"/>
                  </a:lnTo>
                  <a:lnTo>
                    <a:pt x="94035" y="279533"/>
                  </a:lnTo>
                  <a:lnTo>
                    <a:pt x="71375" y="291819"/>
                  </a:lnTo>
                  <a:lnTo>
                    <a:pt x="34052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413488" y="6658850"/>
              <a:ext cx="183436" cy="229523"/>
            </a:xfrm>
            <a:custGeom>
              <a:avLst/>
              <a:gdLst/>
              <a:ahLst/>
              <a:cxnLst/>
              <a:rect l="0" t="0" r="0" b="0"/>
              <a:pathLst>
                <a:path w="183436" h="229523">
                  <a:moveTo>
                    <a:pt x="60034" y="7279"/>
                  </a:moveTo>
                  <a:lnTo>
                    <a:pt x="38198" y="0"/>
                  </a:lnTo>
                  <a:lnTo>
                    <a:pt x="30242" y="2426"/>
                  </a:lnTo>
                  <a:lnTo>
                    <a:pt x="23415" y="8614"/>
                  </a:lnTo>
                  <a:lnTo>
                    <a:pt x="1512" y="51385"/>
                  </a:lnTo>
                  <a:lnTo>
                    <a:pt x="0" y="81218"/>
                  </a:lnTo>
                  <a:lnTo>
                    <a:pt x="7715" y="132274"/>
                  </a:lnTo>
                  <a:lnTo>
                    <a:pt x="23712" y="181935"/>
                  </a:lnTo>
                  <a:lnTo>
                    <a:pt x="31249" y="196842"/>
                  </a:lnTo>
                  <a:lnTo>
                    <a:pt x="51812" y="217470"/>
                  </a:lnTo>
                  <a:lnTo>
                    <a:pt x="63693" y="225103"/>
                  </a:lnTo>
                  <a:lnTo>
                    <a:pt x="89083" y="229522"/>
                  </a:lnTo>
                  <a:lnTo>
                    <a:pt x="115601" y="224884"/>
                  </a:lnTo>
                  <a:lnTo>
                    <a:pt x="142622" y="212666"/>
                  </a:lnTo>
                  <a:lnTo>
                    <a:pt x="161741" y="197080"/>
                  </a:lnTo>
                  <a:lnTo>
                    <a:pt x="183435" y="1718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634463" y="6614504"/>
              <a:ext cx="154418" cy="134633"/>
            </a:xfrm>
            <a:custGeom>
              <a:avLst/>
              <a:gdLst/>
              <a:ahLst/>
              <a:cxnLst/>
              <a:rect l="0" t="0" r="0" b="0"/>
              <a:pathLst>
                <a:path w="154418" h="134633">
                  <a:moveTo>
                    <a:pt x="3594" y="106469"/>
                  </a:moveTo>
                  <a:lnTo>
                    <a:pt x="41762" y="61023"/>
                  </a:lnTo>
                  <a:lnTo>
                    <a:pt x="51027" y="31934"/>
                  </a:lnTo>
                  <a:lnTo>
                    <a:pt x="53497" y="15646"/>
                  </a:lnTo>
                  <a:lnTo>
                    <a:pt x="49051" y="6310"/>
                  </a:lnTo>
                  <a:lnTo>
                    <a:pt x="39993" y="1610"/>
                  </a:lnTo>
                  <a:lnTo>
                    <a:pt x="27860" y="0"/>
                  </a:lnTo>
                  <a:lnTo>
                    <a:pt x="18248" y="3497"/>
                  </a:lnTo>
                  <a:lnTo>
                    <a:pt x="3505" y="19571"/>
                  </a:lnTo>
                  <a:lnTo>
                    <a:pt x="0" y="46012"/>
                  </a:lnTo>
                  <a:lnTo>
                    <a:pt x="5044" y="76553"/>
                  </a:lnTo>
                  <a:lnTo>
                    <a:pt x="17442" y="105361"/>
                  </a:lnTo>
                  <a:lnTo>
                    <a:pt x="41234" y="125274"/>
                  </a:lnTo>
                  <a:lnTo>
                    <a:pt x="56110" y="132717"/>
                  </a:lnTo>
                  <a:lnTo>
                    <a:pt x="70597" y="134632"/>
                  </a:lnTo>
                  <a:lnTo>
                    <a:pt x="98882" y="128635"/>
                  </a:lnTo>
                  <a:lnTo>
                    <a:pt x="109776" y="119723"/>
                  </a:lnTo>
                  <a:lnTo>
                    <a:pt x="138208" y="73823"/>
                  </a:lnTo>
                  <a:lnTo>
                    <a:pt x="154417" y="51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802591" y="6550849"/>
              <a:ext cx="178247" cy="190313"/>
            </a:xfrm>
            <a:custGeom>
              <a:avLst/>
              <a:gdLst/>
              <a:ahLst/>
              <a:cxnLst/>
              <a:rect l="0" t="0" r="0" b="0"/>
              <a:pathLst>
                <a:path w="178247" h="190313">
                  <a:moveTo>
                    <a:pt x="0" y="46723"/>
                  </a:moveTo>
                  <a:lnTo>
                    <a:pt x="4062" y="102322"/>
                  </a:lnTo>
                  <a:lnTo>
                    <a:pt x="19084" y="156563"/>
                  </a:lnTo>
                  <a:lnTo>
                    <a:pt x="39510" y="190312"/>
                  </a:lnTo>
                  <a:lnTo>
                    <a:pt x="43099" y="189677"/>
                  </a:lnTo>
                  <a:lnTo>
                    <a:pt x="43023" y="168658"/>
                  </a:lnTo>
                  <a:lnTo>
                    <a:pt x="34415" y="113999"/>
                  </a:lnTo>
                  <a:lnTo>
                    <a:pt x="30530" y="71546"/>
                  </a:lnTo>
                  <a:lnTo>
                    <a:pt x="31851" y="31857"/>
                  </a:lnTo>
                  <a:lnTo>
                    <a:pt x="42595" y="4061"/>
                  </a:lnTo>
                  <a:lnTo>
                    <a:pt x="49725" y="0"/>
                  </a:lnTo>
                  <a:lnTo>
                    <a:pt x="57526" y="1864"/>
                  </a:lnTo>
                  <a:lnTo>
                    <a:pt x="65773" y="7677"/>
                  </a:lnTo>
                  <a:lnTo>
                    <a:pt x="78999" y="26322"/>
                  </a:lnTo>
                  <a:lnTo>
                    <a:pt x="107183" y="82812"/>
                  </a:lnTo>
                  <a:lnTo>
                    <a:pt x="133153" y="120217"/>
                  </a:lnTo>
                  <a:lnTo>
                    <a:pt x="151095" y="132709"/>
                  </a:lnTo>
                  <a:lnTo>
                    <a:pt x="178246" y="142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008259" y="6350771"/>
              <a:ext cx="109691" cy="315359"/>
            </a:xfrm>
            <a:custGeom>
              <a:avLst/>
              <a:gdLst/>
              <a:ahLst/>
              <a:cxnLst/>
              <a:rect l="0" t="0" r="0" b="0"/>
              <a:pathLst>
                <a:path w="109691" h="315359">
                  <a:moveTo>
                    <a:pt x="0" y="0"/>
                  </a:moveTo>
                  <a:lnTo>
                    <a:pt x="1524" y="45310"/>
                  </a:lnTo>
                  <a:lnTo>
                    <a:pt x="10946" y="101448"/>
                  </a:lnTo>
                  <a:lnTo>
                    <a:pt x="24911" y="151428"/>
                  </a:lnTo>
                  <a:lnTo>
                    <a:pt x="47669" y="210079"/>
                  </a:lnTo>
                  <a:lnTo>
                    <a:pt x="82656" y="272388"/>
                  </a:lnTo>
                  <a:lnTo>
                    <a:pt x="10969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049393" y="6460461"/>
              <a:ext cx="109691" cy="95979"/>
            </a:xfrm>
            <a:custGeom>
              <a:avLst/>
              <a:gdLst/>
              <a:ahLst/>
              <a:cxnLst/>
              <a:rect l="0" t="0" r="0" b="0"/>
              <a:pathLst>
                <a:path w="109691" h="95979">
                  <a:moveTo>
                    <a:pt x="0" y="95978"/>
                  </a:moveTo>
                  <a:lnTo>
                    <a:pt x="23416" y="64662"/>
                  </a:lnTo>
                  <a:lnTo>
                    <a:pt x="84360" y="12247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241350" y="6323349"/>
              <a:ext cx="315358" cy="220885"/>
            </a:xfrm>
            <a:custGeom>
              <a:avLst/>
              <a:gdLst/>
              <a:ahLst/>
              <a:cxnLst/>
              <a:rect l="0" t="0" r="0" b="0"/>
              <a:pathLst>
                <a:path w="315358" h="220885">
                  <a:moveTo>
                    <a:pt x="0" y="164534"/>
                  </a:moveTo>
                  <a:lnTo>
                    <a:pt x="38168" y="126366"/>
                  </a:lnTo>
                  <a:lnTo>
                    <a:pt x="42203" y="116237"/>
                  </a:lnTo>
                  <a:lnTo>
                    <a:pt x="42624" y="92794"/>
                  </a:lnTo>
                  <a:lnTo>
                    <a:pt x="39080" y="89285"/>
                  </a:lnTo>
                  <a:lnTo>
                    <a:pt x="33671" y="91516"/>
                  </a:lnTo>
                  <a:lnTo>
                    <a:pt x="27018" y="97574"/>
                  </a:lnTo>
                  <a:lnTo>
                    <a:pt x="19625" y="120555"/>
                  </a:lnTo>
                  <a:lnTo>
                    <a:pt x="17863" y="151081"/>
                  </a:lnTo>
                  <a:lnTo>
                    <a:pt x="22158" y="184961"/>
                  </a:lnTo>
                  <a:lnTo>
                    <a:pt x="28483" y="197958"/>
                  </a:lnTo>
                  <a:lnTo>
                    <a:pt x="47699" y="216460"/>
                  </a:lnTo>
                  <a:lnTo>
                    <a:pt x="59221" y="220479"/>
                  </a:lnTo>
                  <a:lnTo>
                    <a:pt x="84212" y="220884"/>
                  </a:lnTo>
                  <a:lnTo>
                    <a:pt x="106492" y="211923"/>
                  </a:lnTo>
                  <a:lnTo>
                    <a:pt x="145620" y="181343"/>
                  </a:lnTo>
                  <a:lnTo>
                    <a:pt x="156496" y="178787"/>
                  </a:lnTo>
                  <a:lnTo>
                    <a:pt x="180766" y="184072"/>
                  </a:lnTo>
                  <a:lnTo>
                    <a:pt x="190591" y="182130"/>
                  </a:lnTo>
                  <a:lnTo>
                    <a:pt x="198663" y="176265"/>
                  </a:lnTo>
                  <a:lnTo>
                    <a:pt x="205568" y="167784"/>
                  </a:lnTo>
                  <a:lnTo>
                    <a:pt x="208648" y="157560"/>
                  </a:lnTo>
                  <a:lnTo>
                    <a:pt x="210771" y="104249"/>
                  </a:lnTo>
                  <a:lnTo>
                    <a:pt x="224957" y="42767"/>
                  </a:lnTo>
                  <a:lnTo>
                    <a:pt x="241663" y="18500"/>
                  </a:lnTo>
                  <a:lnTo>
                    <a:pt x="252517" y="7763"/>
                  </a:lnTo>
                  <a:lnTo>
                    <a:pt x="264322" y="2128"/>
                  </a:lnTo>
                  <a:lnTo>
                    <a:pt x="3153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081809" y="6790165"/>
              <a:ext cx="149837" cy="336528"/>
            </a:xfrm>
            <a:custGeom>
              <a:avLst/>
              <a:gdLst/>
              <a:ahLst/>
              <a:cxnLst/>
              <a:rect l="0" t="0" r="0" b="0"/>
              <a:pathLst>
                <a:path w="149837" h="336528">
                  <a:moveTo>
                    <a:pt x="8718" y="122766"/>
                  </a:moveTo>
                  <a:lnTo>
                    <a:pt x="11765" y="175974"/>
                  </a:lnTo>
                  <a:lnTo>
                    <a:pt x="32134" y="228755"/>
                  </a:lnTo>
                  <a:lnTo>
                    <a:pt x="64914" y="279941"/>
                  </a:lnTo>
                  <a:lnTo>
                    <a:pt x="113413" y="336004"/>
                  </a:lnTo>
                  <a:lnTo>
                    <a:pt x="116601" y="336527"/>
                  </a:lnTo>
                  <a:lnTo>
                    <a:pt x="112018" y="320859"/>
                  </a:lnTo>
                  <a:lnTo>
                    <a:pt x="82726" y="261146"/>
                  </a:lnTo>
                  <a:lnTo>
                    <a:pt x="50451" y="207101"/>
                  </a:lnTo>
                  <a:lnTo>
                    <a:pt x="28362" y="145046"/>
                  </a:lnTo>
                  <a:lnTo>
                    <a:pt x="6243" y="87387"/>
                  </a:lnTo>
                  <a:lnTo>
                    <a:pt x="0" y="50166"/>
                  </a:lnTo>
                  <a:lnTo>
                    <a:pt x="5351" y="21435"/>
                  </a:lnTo>
                  <a:lnTo>
                    <a:pt x="11044" y="9508"/>
                  </a:lnTo>
                  <a:lnTo>
                    <a:pt x="20933" y="3079"/>
                  </a:lnTo>
                  <a:lnTo>
                    <a:pt x="48171" y="0"/>
                  </a:lnTo>
                  <a:lnTo>
                    <a:pt x="76527" y="7773"/>
                  </a:lnTo>
                  <a:lnTo>
                    <a:pt x="102840" y="22907"/>
                  </a:lnTo>
                  <a:lnTo>
                    <a:pt x="124692" y="44868"/>
                  </a:lnTo>
                  <a:lnTo>
                    <a:pt x="146846" y="90206"/>
                  </a:lnTo>
                  <a:lnTo>
                    <a:pt x="149836" y="120482"/>
                  </a:lnTo>
                  <a:lnTo>
                    <a:pt x="139342" y="177159"/>
                  </a:lnTo>
                  <a:lnTo>
                    <a:pt x="123141" y="200770"/>
                  </a:lnTo>
                  <a:lnTo>
                    <a:pt x="102230" y="218373"/>
                  </a:lnTo>
                  <a:lnTo>
                    <a:pt x="63562" y="232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282483" y="6634306"/>
              <a:ext cx="163448" cy="224884"/>
            </a:xfrm>
            <a:custGeom>
              <a:avLst/>
              <a:gdLst/>
              <a:ahLst/>
              <a:cxnLst/>
              <a:rect l="0" t="0" r="0" b="0"/>
              <a:pathLst>
                <a:path w="163448" h="224884">
                  <a:moveTo>
                    <a:pt x="0" y="100379"/>
                  </a:moveTo>
                  <a:lnTo>
                    <a:pt x="29830" y="155976"/>
                  </a:lnTo>
                  <a:lnTo>
                    <a:pt x="64462" y="202939"/>
                  </a:lnTo>
                  <a:lnTo>
                    <a:pt x="98828" y="224883"/>
                  </a:lnTo>
                  <a:lnTo>
                    <a:pt x="110066" y="224516"/>
                  </a:lnTo>
                  <a:lnTo>
                    <a:pt x="120605" y="219700"/>
                  </a:lnTo>
                  <a:lnTo>
                    <a:pt x="138916" y="202161"/>
                  </a:lnTo>
                  <a:lnTo>
                    <a:pt x="152133" y="179132"/>
                  </a:lnTo>
                  <a:lnTo>
                    <a:pt x="160861" y="133193"/>
                  </a:lnTo>
                  <a:lnTo>
                    <a:pt x="163447" y="73707"/>
                  </a:lnTo>
                  <a:lnTo>
                    <a:pt x="155926" y="38251"/>
                  </a:lnTo>
                  <a:lnTo>
                    <a:pt x="149654" y="22397"/>
                  </a:lnTo>
                  <a:lnTo>
                    <a:pt x="139380" y="11828"/>
                  </a:lnTo>
                  <a:lnTo>
                    <a:pt x="111713" y="84"/>
                  </a:lnTo>
                  <a:lnTo>
                    <a:pt x="98851" y="0"/>
                  </a:lnTo>
                  <a:lnTo>
                    <a:pt x="76435" y="8030"/>
                  </a:lnTo>
                  <a:lnTo>
                    <a:pt x="60379" y="29882"/>
                  </a:lnTo>
                  <a:lnTo>
                    <a:pt x="49687" y="59906"/>
                  </a:lnTo>
                  <a:lnTo>
                    <a:pt x="44935" y="93563"/>
                  </a:lnTo>
                  <a:lnTo>
                    <a:pt x="56817" y="146772"/>
                  </a:lnTo>
                  <a:lnTo>
                    <a:pt x="75527" y="170765"/>
                  </a:lnTo>
                  <a:lnTo>
                    <a:pt x="123401" y="210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542996" y="6583862"/>
              <a:ext cx="68557" cy="178246"/>
            </a:xfrm>
            <a:custGeom>
              <a:avLst/>
              <a:gdLst/>
              <a:ahLst/>
              <a:cxnLst/>
              <a:rect l="0" t="0" r="0" b="0"/>
              <a:pathLst>
                <a:path w="68557" h="178246">
                  <a:moveTo>
                    <a:pt x="0" y="0"/>
                  </a:moveTo>
                  <a:lnTo>
                    <a:pt x="10853" y="48808"/>
                  </a:lnTo>
                  <a:lnTo>
                    <a:pt x="15488" y="79584"/>
                  </a:lnTo>
                  <a:lnTo>
                    <a:pt x="39228" y="136581"/>
                  </a:lnTo>
                  <a:lnTo>
                    <a:pt x="49428" y="159728"/>
                  </a:lnTo>
                  <a:lnTo>
                    <a:pt x="68556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638974" y="6492133"/>
              <a:ext cx="260514" cy="175538"/>
            </a:xfrm>
            <a:custGeom>
              <a:avLst/>
              <a:gdLst/>
              <a:ahLst/>
              <a:cxnLst/>
              <a:rect l="0" t="0" r="0" b="0"/>
              <a:pathLst>
                <a:path w="260514" h="175538">
                  <a:moveTo>
                    <a:pt x="0" y="9462"/>
                  </a:moveTo>
                  <a:lnTo>
                    <a:pt x="18978" y="58268"/>
                  </a:lnTo>
                  <a:lnTo>
                    <a:pt x="42696" y="107714"/>
                  </a:lnTo>
                  <a:lnTo>
                    <a:pt x="64957" y="156896"/>
                  </a:lnTo>
                  <a:lnTo>
                    <a:pt x="70727" y="171736"/>
                  </a:lnTo>
                  <a:lnTo>
                    <a:pt x="74574" y="175537"/>
                  </a:lnTo>
                  <a:lnTo>
                    <a:pt x="77138" y="171977"/>
                  </a:lnTo>
                  <a:lnTo>
                    <a:pt x="78848" y="163509"/>
                  </a:lnTo>
                  <a:lnTo>
                    <a:pt x="72170" y="106133"/>
                  </a:lnTo>
                  <a:lnTo>
                    <a:pt x="69627" y="54016"/>
                  </a:lnTo>
                  <a:lnTo>
                    <a:pt x="69033" y="18092"/>
                  </a:lnTo>
                  <a:lnTo>
                    <a:pt x="73444" y="7598"/>
                  </a:lnTo>
                  <a:lnTo>
                    <a:pt x="80956" y="2125"/>
                  </a:lnTo>
                  <a:lnTo>
                    <a:pt x="90534" y="0"/>
                  </a:lnTo>
                  <a:lnTo>
                    <a:pt x="99966" y="4677"/>
                  </a:lnTo>
                  <a:lnTo>
                    <a:pt x="146177" y="57903"/>
                  </a:lnTo>
                  <a:lnTo>
                    <a:pt x="191947" y="116050"/>
                  </a:lnTo>
                  <a:lnTo>
                    <a:pt x="201091" y="126225"/>
                  </a:lnTo>
                  <a:lnTo>
                    <a:pt x="211758" y="131484"/>
                  </a:lnTo>
                  <a:lnTo>
                    <a:pt x="260513" y="1328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885776" y="6227370"/>
              <a:ext cx="109691" cy="356493"/>
            </a:xfrm>
            <a:custGeom>
              <a:avLst/>
              <a:gdLst/>
              <a:ahLst/>
              <a:cxnLst/>
              <a:rect l="0" t="0" r="0" b="0"/>
              <a:pathLst>
                <a:path w="109691" h="356493">
                  <a:moveTo>
                    <a:pt x="0" y="0"/>
                  </a:moveTo>
                  <a:lnTo>
                    <a:pt x="3048" y="54733"/>
                  </a:lnTo>
                  <a:lnTo>
                    <a:pt x="20370" y="113889"/>
                  </a:lnTo>
                  <a:lnTo>
                    <a:pt x="40644" y="176367"/>
                  </a:lnTo>
                  <a:lnTo>
                    <a:pt x="54699" y="226948"/>
                  </a:lnTo>
                  <a:lnTo>
                    <a:pt x="72576" y="282053"/>
                  </a:lnTo>
                  <a:lnTo>
                    <a:pt x="93107" y="323263"/>
                  </a:lnTo>
                  <a:lnTo>
                    <a:pt x="10969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940621" y="6323349"/>
              <a:ext cx="150824" cy="123402"/>
            </a:xfrm>
            <a:custGeom>
              <a:avLst/>
              <a:gdLst/>
              <a:ahLst/>
              <a:cxnLst/>
              <a:rect l="0" t="0" r="0" b="0"/>
              <a:pathLst>
                <a:path w="150824" h="123402">
                  <a:moveTo>
                    <a:pt x="0" y="123401"/>
                  </a:moveTo>
                  <a:lnTo>
                    <a:pt x="60738" y="64186"/>
                  </a:lnTo>
                  <a:lnTo>
                    <a:pt x="124177" y="1830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652686" y="6227370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005616" y="8525480"/>
            <a:ext cx="540642" cy="364362"/>
            <a:chOff x="3005616" y="8525480"/>
            <a:chExt cx="540642" cy="364362"/>
          </a:xfrm>
        </p:grpSpPr>
        <p:sp>
          <p:nvSpPr>
            <p:cNvPr id="78" name="Freeform 77"/>
            <p:cNvSpPr/>
            <p:nvPr/>
          </p:nvSpPr>
          <p:spPr>
            <a:xfrm>
              <a:off x="3005616" y="8525480"/>
              <a:ext cx="234441" cy="364362"/>
            </a:xfrm>
            <a:custGeom>
              <a:avLst/>
              <a:gdLst/>
              <a:ahLst/>
              <a:cxnLst/>
              <a:rect l="0" t="0" r="0" b="0"/>
              <a:pathLst>
                <a:path w="234441" h="364362">
                  <a:moveTo>
                    <a:pt x="216516" y="19084"/>
                  </a:moveTo>
                  <a:lnTo>
                    <a:pt x="159264" y="0"/>
                  </a:lnTo>
                  <a:lnTo>
                    <a:pt x="112546" y="1410"/>
                  </a:lnTo>
                  <a:lnTo>
                    <a:pt x="67388" y="18756"/>
                  </a:lnTo>
                  <a:lnTo>
                    <a:pt x="47149" y="38743"/>
                  </a:lnTo>
                  <a:lnTo>
                    <a:pt x="16588" y="102134"/>
                  </a:lnTo>
                  <a:lnTo>
                    <a:pt x="1431" y="160413"/>
                  </a:lnTo>
                  <a:lnTo>
                    <a:pt x="0" y="177289"/>
                  </a:lnTo>
                  <a:lnTo>
                    <a:pt x="2092" y="185492"/>
                  </a:lnTo>
                  <a:lnTo>
                    <a:pt x="6534" y="187915"/>
                  </a:lnTo>
                  <a:lnTo>
                    <a:pt x="12543" y="186483"/>
                  </a:lnTo>
                  <a:lnTo>
                    <a:pt x="72154" y="126094"/>
                  </a:lnTo>
                  <a:lnTo>
                    <a:pt x="95987" y="113363"/>
                  </a:lnTo>
                  <a:lnTo>
                    <a:pt x="142379" y="104910"/>
                  </a:lnTo>
                  <a:lnTo>
                    <a:pt x="168839" y="111058"/>
                  </a:lnTo>
                  <a:lnTo>
                    <a:pt x="190756" y="125470"/>
                  </a:lnTo>
                  <a:lnTo>
                    <a:pt x="218702" y="159280"/>
                  </a:lnTo>
                  <a:lnTo>
                    <a:pt x="231707" y="184989"/>
                  </a:lnTo>
                  <a:lnTo>
                    <a:pt x="234440" y="211649"/>
                  </a:lnTo>
                  <a:lnTo>
                    <a:pt x="229052" y="240257"/>
                  </a:lnTo>
                  <a:lnTo>
                    <a:pt x="216502" y="273284"/>
                  </a:lnTo>
                  <a:lnTo>
                    <a:pt x="196705" y="300151"/>
                  </a:lnTo>
                  <a:lnTo>
                    <a:pt x="146755" y="342226"/>
                  </a:lnTo>
                  <a:lnTo>
                    <a:pt x="106470" y="363324"/>
                  </a:lnTo>
                  <a:lnTo>
                    <a:pt x="92877" y="364361"/>
                  </a:lnTo>
                  <a:lnTo>
                    <a:pt x="65587" y="357387"/>
                  </a:lnTo>
                  <a:lnTo>
                    <a:pt x="24528" y="336330"/>
                  </a:lnTo>
                  <a:lnTo>
                    <a:pt x="21492" y="332654"/>
                  </a:lnTo>
                  <a:lnTo>
                    <a:pt x="25561" y="331726"/>
                  </a:lnTo>
                  <a:lnTo>
                    <a:pt x="41763" y="334758"/>
                  </a:lnTo>
                  <a:lnTo>
                    <a:pt x="65693" y="3481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334992" y="8565286"/>
              <a:ext cx="211266" cy="295869"/>
            </a:xfrm>
            <a:custGeom>
              <a:avLst/>
              <a:gdLst/>
              <a:ahLst/>
              <a:cxnLst/>
              <a:rect l="0" t="0" r="0" b="0"/>
              <a:pathLst>
                <a:path w="211266" h="295869">
                  <a:moveTo>
                    <a:pt x="24252" y="34122"/>
                  </a:moveTo>
                  <a:lnTo>
                    <a:pt x="9337" y="82930"/>
                  </a:lnTo>
                  <a:lnTo>
                    <a:pt x="536" y="136437"/>
                  </a:lnTo>
                  <a:lnTo>
                    <a:pt x="0" y="178621"/>
                  </a:lnTo>
                  <a:lnTo>
                    <a:pt x="9788" y="240625"/>
                  </a:lnTo>
                  <a:lnTo>
                    <a:pt x="23410" y="268600"/>
                  </a:lnTo>
                  <a:lnTo>
                    <a:pt x="43683" y="287126"/>
                  </a:lnTo>
                  <a:lnTo>
                    <a:pt x="55487" y="294199"/>
                  </a:lnTo>
                  <a:lnTo>
                    <a:pt x="69451" y="295868"/>
                  </a:lnTo>
                  <a:lnTo>
                    <a:pt x="101217" y="289597"/>
                  </a:lnTo>
                  <a:lnTo>
                    <a:pt x="146082" y="261657"/>
                  </a:lnTo>
                  <a:lnTo>
                    <a:pt x="166252" y="233258"/>
                  </a:lnTo>
                  <a:lnTo>
                    <a:pt x="190235" y="183010"/>
                  </a:lnTo>
                  <a:lnTo>
                    <a:pt x="204665" y="147522"/>
                  </a:lnTo>
                  <a:lnTo>
                    <a:pt x="211265" y="93282"/>
                  </a:lnTo>
                  <a:lnTo>
                    <a:pt x="202726" y="41664"/>
                  </a:lnTo>
                  <a:lnTo>
                    <a:pt x="189396" y="16653"/>
                  </a:lnTo>
                  <a:lnTo>
                    <a:pt x="178528" y="8765"/>
                  </a:lnTo>
                  <a:lnTo>
                    <a:pt x="150203" y="0"/>
                  </a:lnTo>
                  <a:lnTo>
                    <a:pt x="121364" y="4230"/>
                  </a:lnTo>
                  <a:lnTo>
                    <a:pt x="94835" y="17789"/>
                  </a:lnTo>
                  <a:lnTo>
                    <a:pt x="43403" y="76716"/>
                  </a:lnTo>
                  <a:lnTo>
                    <a:pt x="22648" y="124101"/>
                  </a:lnTo>
                  <a:lnTo>
                    <a:pt x="14128" y="176735"/>
                  </a:lnTo>
                  <a:lnTo>
                    <a:pt x="10541" y="2260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232530" y="8971517"/>
            <a:ext cx="1421897" cy="382008"/>
            <a:chOff x="4232530" y="8971517"/>
            <a:chExt cx="1421897" cy="382008"/>
          </a:xfrm>
        </p:grpSpPr>
        <p:sp>
          <p:nvSpPr>
            <p:cNvPr id="81" name="Freeform 80"/>
            <p:cNvSpPr/>
            <p:nvPr/>
          </p:nvSpPr>
          <p:spPr>
            <a:xfrm>
              <a:off x="4232530" y="8971517"/>
              <a:ext cx="169402" cy="340875"/>
            </a:xfrm>
            <a:custGeom>
              <a:avLst/>
              <a:gdLst/>
              <a:ahLst/>
              <a:cxnLst/>
              <a:rect l="0" t="0" r="0" b="0"/>
              <a:pathLst>
                <a:path w="169402" h="340875">
                  <a:moveTo>
                    <a:pt x="155055" y="11804"/>
                  </a:moveTo>
                  <a:lnTo>
                    <a:pt x="106247" y="952"/>
                  </a:lnTo>
                  <a:lnTo>
                    <a:pt x="90523" y="0"/>
                  </a:lnTo>
                  <a:lnTo>
                    <a:pt x="64927" y="7066"/>
                  </a:lnTo>
                  <a:lnTo>
                    <a:pt x="53836" y="13216"/>
                  </a:lnTo>
                  <a:lnTo>
                    <a:pt x="37450" y="32237"/>
                  </a:lnTo>
                  <a:lnTo>
                    <a:pt x="9565" y="94957"/>
                  </a:lnTo>
                  <a:lnTo>
                    <a:pt x="0" y="121888"/>
                  </a:lnTo>
                  <a:lnTo>
                    <a:pt x="1410" y="127851"/>
                  </a:lnTo>
                  <a:lnTo>
                    <a:pt x="6921" y="128779"/>
                  </a:lnTo>
                  <a:lnTo>
                    <a:pt x="62759" y="114554"/>
                  </a:lnTo>
                  <a:lnTo>
                    <a:pt x="94737" y="117394"/>
                  </a:lnTo>
                  <a:lnTo>
                    <a:pt x="121138" y="127797"/>
                  </a:lnTo>
                  <a:lnTo>
                    <a:pt x="143027" y="144101"/>
                  </a:lnTo>
                  <a:lnTo>
                    <a:pt x="162913" y="166582"/>
                  </a:lnTo>
                  <a:lnTo>
                    <a:pt x="167911" y="178976"/>
                  </a:lnTo>
                  <a:lnTo>
                    <a:pt x="169401" y="204933"/>
                  </a:lnTo>
                  <a:lnTo>
                    <a:pt x="161675" y="245242"/>
                  </a:lnTo>
                  <a:lnTo>
                    <a:pt x="142459" y="278853"/>
                  </a:lnTo>
                  <a:lnTo>
                    <a:pt x="122034" y="294520"/>
                  </a:lnTo>
                  <a:lnTo>
                    <a:pt x="110189" y="300830"/>
                  </a:lnTo>
                  <a:lnTo>
                    <a:pt x="80777" y="303780"/>
                  </a:lnTo>
                  <a:lnTo>
                    <a:pt x="19521" y="293259"/>
                  </a:lnTo>
                  <a:lnTo>
                    <a:pt x="14424" y="293896"/>
                  </a:lnTo>
                  <a:lnTo>
                    <a:pt x="15597" y="297367"/>
                  </a:lnTo>
                  <a:lnTo>
                    <a:pt x="59076" y="3408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498006" y="8998331"/>
              <a:ext cx="187950" cy="313499"/>
            </a:xfrm>
            <a:custGeom>
              <a:avLst/>
              <a:gdLst/>
              <a:ahLst/>
              <a:cxnLst/>
              <a:rect l="0" t="0" r="0" b="0"/>
              <a:pathLst>
                <a:path w="187950" h="313499">
                  <a:moveTo>
                    <a:pt x="26690" y="53547"/>
                  </a:moveTo>
                  <a:lnTo>
                    <a:pt x="7606" y="110799"/>
                  </a:lnTo>
                  <a:lnTo>
                    <a:pt x="1738" y="157517"/>
                  </a:lnTo>
                  <a:lnTo>
                    <a:pt x="0" y="209953"/>
                  </a:lnTo>
                  <a:lnTo>
                    <a:pt x="6764" y="264086"/>
                  </a:lnTo>
                  <a:lnTo>
                    <a:pt x="18342" y="292357"/>
                  </a:lnTo>
                  <a:lnTo>
                    <a:pt x="25695" y="304162"/>
                  </a:lnTo>
                  <a:lnTo>
                    <a:pt x="35168" y="310509"/>
                  </a:lnTo>
                  <a:lnTo>
                    <a:pt x="57881" y="313498"/>
                  </a:lnTo>
                  <a:lnTo>
                    <a:pt x="96363" y="299336"/>
                  </a:lnTo>
                  <a:lnTo>
                    <a:pt x="129432" y="268563"/>
                  </a:lnTo>
                  <a:lnTo>
                    <a:pt x="158480" y="215696"/>
                  </a:lnTo>
                  <a:lnTo>
                    <a:pt x="180169" y="164222"/>
                  </a:lnTo>
                  <a:lnTo>
                    <a:pt x="187949" y="101405"/>
                  </a:lnTo>
                  <a:lnTo>
                    <a:pt x="187207" y="39120"/>
                  </a:lnTo>
                  <a:lnTo>
                    <a:pt x="176236" y="11080"/>
                  </a:lnTo>
                  <a:lnTo>
                    <a:pt x="165998" y="3906"/>
                  </a:lnTo>
                  <a:lnTo>
                    <a:pt x="138371" y="0"/>
                  </a:lnTo>
                  <a:lnTo>
                    <a:pt x="113905" y="7404"/>
                  </a:lnTo>
                  <a:lnTo>
                    <a:pt x="73372" y="36984"/>
                  </a:lnTo>
                  <a:lnTo>
                    <a:pt x="52541" y="70476"/>
                  </a:lnTo>
                  <a:lnTo>
                    <a:pt x="31853" y="133685"/>
                  </a:lnTo>
                  <a:lnTo>
                    <a:pt x="20772" y="185288"/>
                  </a:lnTo>
                  <a:lnTo>
                    <a:pt x="26690" y="245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059433" y="902445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018300" y="8983321"/>
              <a:ext cx="213556" cy="370204"/>
            </a:xfrm>
            <a:custGeom>
              <a:avLst/>
              <a:gdLst/>
              <a:ahLst/>
              <a:cxnLst/>
              <a:rect l="0" t="0" r="0" b="0"/>
              <a:pathLst>
                <a:path w="213556" h="370204">
                  <a:moveTo>
                    <a:pt x="123400" y="0"/>
                  </a:moveTo>
                  <a:lnTo>
                    <a:pt x="145237" y="7279"/>
                  </a:lnTo>
                  <a:lnTo>
                    <a:pt x="164083" y="23041"/>
                  </a:lnTo>
                  <a:lnTo>
                    <a:pt x="187760" y="57609"/>
                  </a:lnTo>
                  <a:lnTo>
                    <a:pt x="193729" y="70399"/>
                  </a:lnTo>
                  <a:lnTo>
                    <a:pt x="194662" y="83496"/>
                  </a:lnTo>
                  <a:lnTo>
                    <a:pt x="187573" y="110236"/>
                  </a:lnTo>
                  <a:lnTo>
                    <a:pt x="166451" y="143707"/>
                  </a:lnTo>
                  <a:lnTo>
                    <a:pt x="145581" y="159341"/>
                  </a:lnTo>
                  <a:lnTo>
                    <a:pt x="130212" y="168320"/>
                  </a:lnTo>
                  <a:lnTo>
                    <a:pt x="132512" y="168582"/>
                  </a:lnTo>
                  <a:lnTo>
                    <a:pt x="138615" y="167234"/>
                  </a:lnTo>
                  <a:lnTo>
                    <a:pt x="169042" y="172614"/>
                  </a:lnTo>
                  <a:lnTo>
                    <a:pt x="199724" y="191135"/>
                  </a:lnTo>
                  <a:lnTo>
                    <a:pt x="206276" y="202073"/>
                  </a:lnTo>
                  <a:lnTo>
                    <a:pt x="213555" y="230477"/>
                  </a:lnTo>
                  <a:lnTo>
                    <a:pt x="208665" y="259351"/>
                  </a:lnTo>
                  <a:lnTo>
                    <a:pt x="203096" y="273450"/>
                  </a:lnTo>
                  <a:lnTo>
                    <a:pt x="180657" y="297240"/>
                  </a:lnTo>
                  <a:lnTo>
                    <a:pt x="123877" y="337340"/>
                  </a:lnTo>
                  <a:lnTo>
                    <a:pt x="82408" y="358096"/>
                  </a:lnTo>
                  <a:lnTo>
                    <a:pt x="22598" y="367812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333657" y="9024455"/>
              <a:ext cx="13713" cy="260514"/>
            </a:xfrm>
            <a:custGeom>
              <a:avLst/>
              <a:gdLst/>
              <a:ahLst/>
              <a:cxnLst/>
              <a:rect l="0" t="0" r="0" b="0"/>
              <a:pathLst>
                <a:path w="13713" h="260514">
                  <a:moveTo>
                    <a:pt x="13712" y="0"/>
                  </a:moveTo>
                  <a:lnTo>
                    <a:pt x="13712" y="53209"/>
                  </a:lnTo>
                  <a:lnTo>
                    <a:pt x="12188" y="105989"/>
                  </a:lnTo>
                  <a:lnTo>
                    <a:pt x="4289" y="160222"/>
                  </a:lnTo>
                  <a:lnTo>
                    <a:pt x="1271" y="211839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439403" y="9023910"/>
              <a:ext cx="215024" cy="301594"/>
            </a:xfrm>
            <a:custGeom>
              <a:avLst/>
              <a:gdLst/>
              <a:ahLst/>
              <a:cxnLst/>
              <a:rect l="0" t="0" r="0" b="0"/>
              <a:pathLst>
                <a:path w="215024" h="301594">
                  <a:moveTo>
                    <a:pt x="58789" y="69102"/>
                  </a:moveTo>
                  <a:lnTo>
                    <a:pt x="49366" y="104988"/>
                  </a:lnTo>
                  <a:lnTo>
                    <a:pt x="44825" y="159632"/>
                  </a:lnTo>
                  <a:lnTo>
                    <a:pt x="37555" y="215094"/>
                  </a:lnTo>
                  <a:lnTo>
                    <a:pt x="40719" y="251802"/>
                  </a:lnTo>
                  <a:lnTo>
                    <a:pt x="55328" y="280304"/>
                  </a:lnTo>
                  <a:lnTo>
                    <a:pt x="65622" y="292170"/>
                  </a:lnTo>
                  <a:lnTo>
                    <a:pt x="77056" y="298558"/>
                  </a:lnTo>
                  <a:lnTo>
                    <a:pt x="101947" y="301593"/>
                  </a:lnTo>
                  <a:lnTo>
                    <a:pt x="128245" y="293800"/>
                  </a:lnTo>
                  <a:lnTo>
                    <a:pt x="164682" y="272283"/>
                  </a:lnTo>
                  <a:lnTo>
                    <a:pt x="175088" y="263971"/>
                  </a:lnTo>
                  <a:lnTo>
                    <a:pt x="190713" y="238486"/>
                  </a:lnTo>
                  <a:lnTo>
                    <a:pt x="208075" y="189876"/>
                  </a:lnTo>
                  <a:lnTo>
                    <a:pt x="215023" y="156296"/>
                  </a:lnTo>
                  <a:lnTo>
                    <a:pt x="211132" y="93434"/>
                  </a:lnTo>
                  <a:lnTo>
                    <a:pt x="207240" y="60111"/>
                  </a:lnTo>
                  <a:lnTo>
                    <a:pt x="195355" y="30066"/>
                  </a:lnTo>
                  <a:lnTo>
                    <a:pt x="171791" y="9603"/>
                  </a:lnTo>
                  <a:lnTo>
                    <a:pt x="156975" y="2013"/>
                  </a:lnTo>
                  <a:lnTo>
                    <a:pt x="141004" y="0"/>
                  </a:lnTo>
                  <a:lnTo>
                    <a:pt x="107009" y="5889"/>
                  </a:lnTo>
                  <a:lnTo>
                    <a:pt x="60888" y="33614"/>
                  </a:lnTo>
                  <a:lnTo>
                    <a:pt x="25556" y="78053"/>
                  </a:lnTo>
                  <a:lnTo>
                    <a:pt x="3068" y="129814"/>
                  </a:lnTo>
                  <a:lnTo>
                    <a:pt x="0" y="157531"/>
                  </a:lnTo>
                  <a:lnTo>
                    <a:pt x="3944" y="1925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525614" y="11048640"/>
            <a:ext cx="488173" cy="422512"/>
            <a:chOff x="5525614" y="11048640"/>
            <a:chExt cx="488173" cy="422512"/>
          </a:xfrm>
        </p:grpSpPr>
        <p:sp>
          <p:nvSpPr>
            <p:cNvPr id="88" name="Freeform 87"/>
            <p:cNvSpPr/>
            <p:nvPr/>
          </p:nvSpPr>
          <p:spPr>
            <a:xfrm>
              <a:off x="5525614" y="11114660"/>
              <a:ext cx="82268" cy="342781"/>
            </a:xfrm>
            <a:custGeom>
              <a:avLst/>
              <a:gdLst/>
              <a:ahLst/>
              <a:cxnLst/>
              <a:rect l="0" t="0" r="0" b="0"/>
              <a:pathLst>
                <a:path w="82268" h="342781">
                  <a:moveTo>
                    <a:pt x="82267" y="0"/>
                  </a:moveTo>
                  <a:lnTo>
                    <a:pt x="79220" y="53208"/>
                  </a:lnTo>
                  <a:lnTo>
                    <a:pt x="63422" y="107512"/>
                  </a:lnTo>
                  <a:lnTo>
                    <a:pt x="54339" y="169644"/>
                  </a:lnTo>
                  <a:lnTo>
                    <a:pt x="35229" y="225802"/>
                  </a:lnTo>
                  <a:lnTo>
                    <a:pt x="14351" y="28649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620602" y="11100949"/>
              <a:ext cx="151815" cy="166076"/>
            </a:xfrm>
            <a:custGeom>
              <a:avLst/>
              <a:gdLst/>
              <a:ahLst/>
              <a:cxnLst/>
              <a:rect l="0" t="0" r="0" b="0"/>
              <a:pathLst>
                <a:path w="151815" h="166076">
                  <a:moveTo>
                    <a:pt x="96969" y="0"/>
                  </a:moveTo>
                  <a:lnTo>
                    <a:pt x="76599" y="34362"/>
                  </a:lnTo>
                  <a:lnTo>
                    <a:pt x="58094" y="81106"/>
                  </a:lnTo>
                  <a:lnTo>
                    <a:pt x="26543" y="132028"/>
                  </a:lnTo>
                  <a:lnTo>
                    <a:pt x="6761" y="162274"/>
                  </a:lnTo>
                  <a:lnTo>
                    <a:pt x="1790" y="166075"/>
                  </a:lnTo>
                  <a:lnTo>
                    <a:pt x="0" y="162515"/>
                  </a:lnTo>
                  <a:lnTo>
                    <a:pt x="330" y="154047"/>
                  </a:lnTo>
                  <a:lnTo>
                    <a:pt x="8822" y="136514"/>
                  </a:lnTo>
                  <a:lnTo>
                    <a:pt x="15352" y="127572"/>
                  </a:lnTo>
                  <a:lnTo>
                    <a:pt x="38859" y="113575"/>
                  </a:lnTo>
                  <a:lnTo>
                    <a:pt x="53658" y="107709"/>
                  </a:lnTo>
                  <a:lnTo>
                    <a:pt x="66572" y="106846"/>
                  </a:lnTo>
                  <a:lnTo>
                    <a:pt x="89045" y="114011"/>
                  </a:lnTo>
                  <a:lnTo>
                    <a:pt x="151814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676437" y="11073526"/>
              <a:ext cx="150825" cy="397626"/>
            </a:xfrm>
            <a:custGeom>
              <a:avLst/>
              <a:gdLst/>
              <a:ahLst/>
              <a:cxnLst/>
              <a:rect l="0" t="0" r="0" b="0"/>
              <a:pathLst>
                <a:path w="150825" h="397626">
                  <a:moveTo>
                    <a:pt x="150824" y="0"/>
                  </a:moveTo>
                  <a:lnTo>
                    <a:pt x="128931" y="54732"/>
                  </a:lnTo>
                  <a:lnTo>
                    <a:pt x="105573" y="113888"/>
                  </a:lnTo>
                  <a:lnTo>
                    <a:pt x="83260" y="176367"/>
                  </a:lnTo>
                  <a:lnTo>
                    <a:pt x="64182" y="232719"/>
                  </a:lnTo>
                  <a:lnTo>
                    <a:pt x="44220" y="290908"/>
                  </a:lnTo>
                  <a:lnTo>
                    <a:pt x="22582" y="346370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786127" y="11048640"/>
              <a:ext cx="227660" cy="322339"/>
            </a:xfrm>
            <a:custGeom>
              <a:avLst/>
              <a:gdLst/>
              <a:ahLst/>
              <a:cxnLst/>
              <a:rect l="0" t="0" r="0" b="0"/>
              <a:pathLst>
                <a:path w="227660" h="322339">
                  <a:moveTo>
                    <a:pt x="109689" y="93442"/>
                  </a:moveTo>
                  <a:lnTo>
                    <a:pt x="90712" y="142249"/>
                  </a:lnTo>
                  <a:lnTo>
                    <a:pt x="65654" y="201938"/>
                  </a:lnTo>
                  <a:lnTo>
                    <a:pt x="50769" y="251190"/>
                  </a:lnTo>
                  <a:lnTo>
                    <a:pt x="43988" y="304378"/>
                  </a:lnTo>
                  <a:lnTo>
                    <a:pt x="47607" y="314810"/>
                  </a:lnTo>
                  <a:lnTo>
                    <a:pt x="54590" y="320240"/>
                  </a:lnTo>
                  <a:lnTo>
                    <a:pt x="63816" y="322338"/>
                  </a:lnTo>
                  <a:lnTo>
                    <a:pt x="86254" y="316542"/>
                  </a:lnTo>
                  <a:lnTo>
                    <a:pt x="109938" y="302287"/>
                  </a:lnTo>
                  <a:lnTo>
                    <a:pt x="140402" y="267043"/>
                  </a:lnTo>
                  <a:lnTo>
                    <a:pt x="168725" y="217160"/>
                  </a:lnTo>
                  <a:lnTo>
                    <a:pt x="196415" y="156337"/>
                  </a:lnTo>
                  <a:lnTo>
                    <a:pt x="220870" y="99043"/>
                  </a:lnTo>
                  <a:lnTo>
                    <a:pt x="227659" y="61907"/>
                  </a:lnTo>
                  <a:lnTo>
                    <a:pt x="222552" y="29152"/>
                  </a:lnTo>
                  <a:lnTo>
                    <a:pt x="216924" y="14019"/>
                  </a:lnTo>
                  <a:lnTo>
                    <a:pt x="207078" y="5453"/>
                  </a:lnTo>
                  <a:lnTo>
                    <a:pt x="194420" y="1267"/>
                  </a:lnTo>
                  <a:lnTo>
                    <a:pt x="179888" y="0"/>
                  </a:lnTo>
                  <a:lnTo>
                    <a:pt x="165629" y="5248"/>
                  </a:lnTo>
                  <a:lnTo>
                    <a:pt x="103401" y="59465"/>
                  </a:lnTo>
                  <a:lnTo>
                    <a:pt x="55220" y="121807"/>
                  </a:lnTo>
                  <a:lnTo>
                    <a:pt x="38254" y="151752"/>
                  </a:lnTo>
                  <a:lnTo>
                    <a:pt x="20136" y="205344"/>
                  </a:lnTo>
                  <a:lnTo>
                    <a:pt x="0" y="2442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265101" y="11567130"/>
            <a:ext cx="740406" cy="617005"/>
            <a:chOff x="5265101" y="11567130"/>
            <a:chExt cx="740406" cy="617005"/>
          </a:xfrm>
        </p:grpSpPr>
        <p:sp>
          <p:nvSpPr>
            <p:cNvPr id="93" name="Freeform 92"/>
            <p:cNvSpPr/>
            <p:nvPr/>
          </p:nvSpPr>
          <p:spPr>
            <a:xfrm>
              <a:off x="5361080" y="11567130"/>
              <a:ext cx="109690" cy="315358"/>
            </a:xfrm>
            <a:custGeom>
              <a:avLst/>
              <a:gdLst/>
              <a:ahLst/>
              <a:cxnLst/>
              <a:rect l="0" t="0" r="0" b="0"/>
              <a:pathLst>
                <a:path w="109690" h="315358">
                  <a:moveTo>
                    <a:pt x="0" y="0"/>
                  </a:moveTo>
                  <a:lnTo>
                    <a:pt x="19084" y="57251"/>
                  </a:lnTo>
                  <a:lnTo>
                    <a:pt x="38245" y="110163"/>
                  </a:lnTo>
                  <a:lnTo>
                    <a:pt x="65728" y="164628"/>
                  </a:lnTo>
                  <a:lnTo>
                    <a:pt x="86279" y="219397"/>
                  </a:lnTo>
                  <a:lnTo>
                    <a:pt x="100383" y="275075"/>
                  </a:lnTo>
                  <a:lnTo>
                    <a:pt x="109689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265101" y="11567130"/>
              <a:ext cx="246803" cy="342780"/>
            </a:xfrm>
            <a:custGeom>
              <a:avLst/>
              <a:gdLst/>
              <a:ahLst/>
              <a:cxnLst/>
              <a:rect l="0" t="0" r="0" b="0"/>
              <a:pathLst>
                <a:path w="246803" h="342780">
                  <a:moveTo>
                    <a:pt x="246802" y="0"/>
                  </a:moveTo>
                  <a:lnTo>
                    <a:pt x="223386" y="31315"/>
                  </a:lnTo>
                  <a:lnTo>
                    <a:pt x="160918" y="89824"/>
                  </a:lnTo>
                  <a:lnTo>
                    <a:pt x="123589" y="145094"/>
                  </a:lnTo>
                  <a:lnTo>
                    <a:pt x="96035" y="188735"/>
                  </a:lnTo>
                  <a:lnTo>
                    <a:pt x="59427" y="249888"/>
                  </a:lnTo>
                  <a:lnTo>
                    <a:pt x="17776" y="311702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649015" y="11594551"/>
              <a:ext cx="68557" cy="260514"/>
            </a:xfrm>
            <a:custGeom>
              <a:avLst/>
              <a:gdLst/>
              <a:ahLst/>
              <a:cxnLst/>
              <a:rect l="0" t="0" r="0" b="0"/>
              <a:pathLst>
                <a:path w="68557" h="260514">
                  <a:moveTo>
                    <a:pt x="68556" y="0"/>
                  </a:moveTo>
                  <a:lnTo>
                    <a:pt x="53641" y="55598"/>
                  </a:lnTo>
                  <a:lnTo>
                    <a:pt x="44839" y="100264"/>
                  </a:lnTo>
                  <a:lnTo>
                    <a:pt x="34587" y="162673"/>
                  </a:lnTo>
                  <a:lnTo>
                    <a:pt x="17891" y="217489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607881" y="11717953"/>
              <a:ext cx="137114" cy="13712"/>
            </a:xfrm>
            <a:custGeom>
              <a:avLst/>
              <a:gdLst/>
              <a:ahLst/>
              <a:cxnLst/>
              <a:rect l="0" t="0" r="0" b="0"/>
              <a:pathLst>
                <a:path w="137114" h="13712">
                  <a:moveTo>
                    <a:pt x="0" y="13711"/>
                  </a:moveTo>
                  <a:lnTo>
                    <a:pt x="51686" y="12188"/>
                  </a:lnTo>
                  <a:lnTo>
                    <a:pt x="105003" y="2859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840972" y="11663107"/>
              <a:ext cx="54845" cy="164536"/>
            </a:xfrm>
            <a:custGeom>
              <a:avLst/>
              <a:gdLst/>
              <a:ahLst/>
              <a:cxnLst/>
              <a:rect l="0" t="0" r="0" b="0"/>
              <a:pathLst>
                <a:path w="54845" h="164536">
                  <a:moveTo>
                    <a:pt x="0" y="0"/>
                  </a:moveTo>
                  <a:lnTo>
                    <a:pt x="19084" y="57253"/>
                  </a:lnTo>
                  <a:lnTo>
                    <a:pt x="36721" y="110166"/>
                  </a:lnTo>
                  <a:lnTo>
                    <a:pt x="54844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799838" y="11594551"/>
              <a:ext cx="205669" cy="589584"/>
            </a:xfrm>
            <a:custGeom>
              <a:avLst/>
              <a:gdLst/>
              <a:ahLst/>
              <a:cxnLst/>
              <a:rect l="0" t="0" r="0" b="0"/>
              <a:pathLst>
                <a:path w="205669" h="589584">
                  <a:moveTo>
                    <a:pt x="205668" y="0"/>
                  </a:moveTo>
                  <a:lnTo>
                    <a:pt x="193199" y="45309"/>
                  </a:lnTo>
                  <a:lnTo>
                    <a:pt x="171335" y="104495"/>
                  </a:lnTo>
                  <a:lnTo>
                    <a:pt x="154353" y="148007"/>
                  </a:lnTo>
                  <a:lnTo>
                    <a:pt x="134942" y="208050"/>
                  </a:lnTo>
                  <a:lnTo>
                    <a:pt x="119542" y="257157"/>
                  </a:lnTo>
                  <a:lnTo>
                    <a:pt x="98051" y="307931"/>
                  </a:lnTo>
                  <a:lnTo>
                    <a:pt x="79665" y="361570"/>
                  </a:lnTo>
                  <a:lnTo>
                    <a:pt x="57290" y="416058"/>
                  </a:lnTo>
                  <a:lnTo>
                    <a:pt x="31363" y="470796"/>
                  </a:lnTo>
                  <a:lnTo>
                    <a:pt x="11663" y="525610"/>
                  </a:lnTo>
                  <a:lnTo>
                    <a:pt x="5184" y="554041"/>
                  </a:lnTo>
                  <a:lnTo>
                    <a:pt x="0" y="5895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146680" y="12059720"/>
            <a:ext cx="934691" cy="646376"/>
            <a:chOff x="6146680" y="12059720"/>
            <a:chExt cx="934691" cy="646376"/>
          </a:xfrm>
        </p:grpSpPr>
        <p:sp>
          <p:nvSpPr>
            <p:cNvPr id="100" name="Freeform 99"/>
            <p:cNvSpPr/>
            <p:nvPr/>
          </p:nvSpPr>
          <p:spPr>
            <a:xfrm>
              <a:off x="6146680" y="12292342"/>
              <a:ext cx="273990" cy="411258"/>
            </a:xfrm>
            <a:custGeom>
              <a:avLst/>
              <a:gdLst/>
              <a:ahLst/>
              <a:cxnLst/>
              <a:rect l="0" t="0" r="0" b="0"/>
              <a:pathLst>
                <a:path w="273990" h="411258">
                  <a:moveTo>
                    <a:pt x="91917" y="28903"/>
                  </a:moveTo>
                  <a:lnTo>
                    <a:pt x="72833" y="86155"/>
                  </a:lnTo>
                  <a:lnTo>
                    <a:pt x="59686" y="147431"/>
                  </a:lnTo>
                  <a:lnTo>
                    <a:pt x="50677" y="201429"/>
                  </a:lnTo>
                  <a:lnTo>
                    <a:pt x="41595" y="254881"/>
                  </a:lnTo>
                  <a:lnTo>
                    <a:pt x="27917" y="313716"/>
                  </a:lnTo>
                  <a:lnTo>
                    <a:pt x="14215" y="374989"/>
                  </a:lnTo>
                  <a:lnTo>
                    <a:pt x="5077" y="408192"/>
                  </a:lnTo>
                  <a:lnTo>
                    <a:pt x="2031" y="411257"/>
                  </a:lnTo>
                  <a:lnTo>
                    <a:pt x="0" y="405683"/>
                  </a:lnTo>
                  <a:lnTo>
                    <a:pt x="1204" y="357382"/>
                  </a:lnTo>
                  <a:lnTo>
                    <a:pt x="7420" y="310482"/>
                  </a:lnTo>
                  <a:lnTo>
                    <a:pt x="15260" y="259169"/>
                  </a:lnTo>
                  <a:lnTo>
                    <a:pt x="28239" y="200726"/>
                  </a:lnTo>
                  <a:lnTo>
                    <a:pt x="41271" y="157067"/>
                  </a:lnTo>
                  <a:lnTo>
                    <a:pt x="57220" y="110240"/>
                  </a:lnTo>
                  <a:lnTo>
                    <a:pt x="83329" y="52665"/>
                  </a:lnTo>
                  <a:lnTo>
                    <a:pt x="101303" y="26260"/>
                  </a:lnTo>
                  <a:lnTo>
                    <a:pt x="123511" y="8432"/>
                  </a:lnTo>
                  <a:lnTo>
                    <a:pt x="135831" y="1545"/>
                  </a:lnTo>
                  <a:lnTo>
                    <a:pt x="147092" y="0"/>
                  </a:lnTo>
                  <a:lnTo>
                    <a:pt x="167729" y="6409"/>
                  </a:lnTo>
                  <a:lnTo>
                    <a:pt x="182995" y="31603"/>
                  </a:lnTo>
                  <a:lnTo>
                    <a:pt x="196092" y="88611"/>
                  </a:lnTo>
                  <a:lnTo>
                    <a:pt x="195910" y="145620"/>
                  </a:lnTo>
                  <a:lnTo>
                    <a:pt x="186207" y="199582"/>
                  </a:lnTo>
                  <a:lnTo>
                    <a:pt x="177746" y="259752"/>
                  </a:lnTo>
                  <a:lnTo>
                    <a:pt x="175767" y="285372"/>
                  </a:lnTo>
                  <a:lnTo>
                    <a:pt x="175240" y="283673"/>
                  </a:lnTo>
                  <a:lnTo>
                    <a:pt x="174393" y="229882"/>
                  </a:lnTo>
                  <a:lnTo>
                    <a:pt x="181525" y="182400"/>
                  </a:lnTo>
                  <a:lnTo>
                    <a:pt x="200565" y="124828"/>
                  </a:lnTo>
                  <a:lnTo>
                    <a:pt x="218225" y="66804"/>
                  </a:lnTo>
                  <a:lnTo>
                    <a:pt x="236414" y="37623"/>
                  </a:lnTo>
                  <a:lnTo>
                    <a:pt x="247663" y="25576"/>
                  </a:lnTo>
                  <a:lnTo>
                    <a:pt x="256687" y="23638"/>
                  </a:lnTo>
                  <a:lnTo>
                    <a:pt x="264225" y="28440"/>
                  </a:lnTo>
                  <a:lnTo>
                    <a:pt x="270775" y="37735"/>
                  </a:lnTo>
                  <a:lnTo>
                    <a:pt x="273989" y="68376"/>
                  </a:lnTo>
                  <a:lnTo>
                    <a:pt x="270340" y="108910"/>
                  </a:lnTo>
                  <a:lnTo>
                    <a:pt x="263639" y="157393"/>
                  </a:lnTo>
                  <a:lnTo>
                    <a:pt x="251302" y="214243"/>
                  </a:lnTo>
                  <a:lnTo>
                    <a:pt x="237998" y="267312"/>
                  </a:lnTo>
                  <a:lnTo>
                    <a:pt x="229029" y="3168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608799" y="12059720"/>
              <a:ext cx="472572" cy="288949"/>
            </a:xfrm>
            <a:custGeom>
              <a:avLst/>
              <a:gdLst/>
              <a:ahLst/>
              <a:cxnLst/>
              <a:rect l="0" t="0" r="0" b="0"/>
              <a:pathLst>
                <a:path w="472572" h="288949">
                  <a:moveTo>
                    <a:pt x="0" y="288948"/>
                  </a:moveTo>
                  <a:lnTo>
                    <a:pt x="19084" y="231696"/>
                  </a:lnTo>
                  <a:lnTo>
                    <a:pt x="57091" y="170883"/>
                  </a:lnTo>
                  <a:lnTo>
                    <a:pt x="104814" y="116578"/>
                  </a:lnTo>
                  <a:lnTo>
                    <a:pt x="167216" y="60542"/>
                  </a:lnTo>
                  <a:lnTo>
                    <a:pt x="221021" y="33039"/>
                  </a:lnTo>
                  <a:lnTo>
                    <a:pt x="263274" y="14739"/>
                  </a:lnTo>
                  <a:lnTo>
                    <a:pt x="305921" y="1019"/>
                  </a:lnTo>
                  <a:lnTo>
                    <a:pt x="345188" y="0"/>
                  </a:lnTo>
                  <a:lnTo>
                    <a:pt x="401554" y="15270"/>
                  </a:lnTo>
                  <a:lnTo>
                    <a:pt x="449572" y="39092"/>
                  </a:lnTo>
                  <a:lnTo>
                    <a:pt x="470479" y="60593"/>
                  </a:lnTo>
                  <a:lnTo>
                    <a:pt x="472571" y="638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452468" y="12380733"/>
              <a:ext cx="137272" cy="324427"/>
            </a:xfrm>
            <a:custGeom>
              <a:avLst/>
              <a:gdLst/>
              <a:ahLst/>
              <a:cxnLst/>
              <a:rect l="0" t="0" r="0" b="0"/>
              <a:pathLst>
                <a:path w="137272" h="324427">
                  <a:moveTo>
                    <a:pt x="101486" y="50202"/>
                  </a:moveTo>
                  <a:lnTo>
                    <a:pt x="75720" y="109862"/>
                  </a:lnTo>
                  <a:lnTo>
                    <a:pt x="56780" y="165380"/>
                  </a:lnTo>
                  <a:lnTo>
                    <a:pt x="35934" y="226011"/>
                  </a:lnTo>
                  <a:lnTo>
                    <a:pt x="20109" y="278507"/>
                  </a:lnTo>
                  <a:lnTo>
                    <a:pt x="15242" y="293814"/>
                  </a:lnTo>
                  <a:lnTo>
                    <a:pt x="10474" y="299447"/>
                  </a:lnTo>
                  <a:lnTo>
                    <a:pt x="5772" y="298633"/>
                  </a:lnTo>
                  <a:lnTo>
                    <a:pt x="1114" y="293519"/>
                  </a:lnTo>
                  <a:lnTo>
                    <a:pt x="0" y="267524"/>
                  </a:lnTo>
                  <a:lnTo>
                    <a:pt x="12001" y="210064"/>
                  </a:lnTo>
                  <a:lnTo>
                    <a:pt x="30792" y="152921"/>
                  </a:lnTo>
                  <a:lnTo>
                    <a:pt x="50789" y="92667"/>
                  </a:lnTo>
                  <a:lnTo>
                    <a:pt x="72076" y="43318"/>
                  </a:lnTo>
                  <a:lnTo>
                    <a:pt x="97682" y="4660"/>
                  </a:lnTo>
                  <a:lnTo>
                    <a:pt x="106567" y="35"/>
                  </a:lnTo>
                  <a:lnTo>
                    <a:pt x="115538" y="0"/>
                  </a:lnTo>
                  <a:lnTo>
                    <a:pt x="124565" y="3024"/>
                  </a:lnTo>
                  <a:lnTo>
                    <a:pt x="130584" y="12655"/>
                  </a:lnTo>
                  <a:lnTo>
                    <a:pt x="137271" y="43671"/>
                  </a:lnTo>
                  <a:lnTo>
                    <a:pt x="133756" y="89400"/>
                  </a:lnTo>
                  <a:lnTo>
                    <a:pt x="118920" y="148845"/>
                  </a:lnTo>
                  <a:lnTo>
                    <a:pt x="105805" y="206046"/>
                  </a:lnTo>
                  <a:lnTo>
                    <a:pt x="92271" y="254819"/>
                  </a:lnTo>
                  <a:lnTo>
                    <a:pt x="78112" y="308871"/>
                  </a:lnTo>
                  <a:lnTo>
                    <a:pt x="74064" y="3244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444265" y="12568047"/>
              <a:ext cx="109690" cy="2"/>
            </a:xfrm>
            <a:custGeom>
              <a:avLst/>
              <a:gdLst/>
              <a:ahLst/>
              <a:cxnLst/>
              <a:rect l="0" t="0" r="0" b="0"/>
              <a:pathLst>
                <a:path w="109690" h="2">
                  <a:moveTo>
                    <a:pt x="0" y="0"/>
                  </a:moveTo>
                  <a:lnTo>
                    <a:pt x="59659" y="1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636221" y="12407412"/>
              <a:ext cx="143940" cy="298684"/>
            </a:xfrm>
            <a:custGeom>
              <a:avLst/>
              <a:gdLst/>
              <a:ahLst/>
              <a:cxnLst/>
              <a:rect l="0" t="0" r="0" b="0"/>
              <a:pathLst>
                <a:path w="143940" h="298684">
                  <a:moveTo>
                    <a:pt x="68557" y="133212"/>
                  </a:moveTo>
                  <a:lnTo>
                    <a:pt x="68557" y="178521"/>
                  </a:lnTo>
                  <a:lnTo>
                    <a:pt x="67033" y="234660"/>
                  </a:lnTo>
                  <a:lnTo>
                    <a:pt x="61277" y="266662"/>
                  </a:lnTo>
                  <a:lnTo>
                    <a:pt x="57610" y="270930"/>
                  </a:lnTo>
                  <a:lnTo>
                    <a:pt x="53641" y="267681"/>
                  </a:lnTo>
                  <a:lnTo>
                    <a:pt x="49472" y="259422"/>
                  </a:lnTo>
                  <a:lnTo>
                    <a:pt x="43605" y="204124"/>
                  </a:lnTo>
                  <a:lnTo>
                    <a:pt x="49145" y="144405"/>
                  </a:lnTo>
                  <a:lnTo>
                    <a:pt x="60435" y="88116"/>
                  </a:lnTo>
                  <a:lnTo>
                    <a:pt x="79422" y="26972"/>
                  </a:lnTo>
                  <a:lnTo>
                    <a:pt x="94205" y="4236"/>
                  </a:lnTo>
                  <a:lnTo>
                    <a:pt x="102414" y="0"/>
                  </a:lnTo>
                  <a:lnTo>
                    <a:pt x="110933" y="224"/>
                  </a:lnTo>
                  <a:lnTo>
                    <a:pt x="119660" y="3420"/>
                  </a:lnTo>
                  <a:lnTo>
                    <a:pt x="123954" y="13169"/>
                  </a:lnTo>
                  <a:lnTo>
                    <a:pt x="124663" y="44312"/>
                  </a:lnTo>
                  <a:lnTo>
                    <a:pt x="109218" y="97393"/>
                  </a:lnTo>
                  <a:lnTo>
                    <a:pt x="81271" y="149835"/>
                  </a:lnTo>
                  <a:lnTo>
                    <a:pt x="80080" y="148864"/>
                  </a:lnTo>
                  <a:lnTo>
                    <a:pt x="80809" y="143647"/>
                  </a:lnTo>
                  <a:lnTo>
                    <a:pt x="96393" y="114468"/>
                  </a:lnTo>
                  <a:lnTo>
                    <a:pt x="105395" y="108529"/>
                  </a:lnTo>
                  <a:lnTo>
                    <a:pt x="127586" y="105992"/>
                  </a:lnTo>
                  <a:lnTo>
                    <a:pt x="135332" y="113542"/>
                  </a:lnTo>
                  <a:lnTo>
                    <a:pt x="143939" y="142244"/>
                  </a:lnTo>
                  <a:lnTo>
                    <a:pt x="141506" y="186670"/>
                  </a:lnTo>
                  <a:lnTo>
                    <a:pt x="131136" y="228780"/>
                  </a:lnTo>
                  <a:lnTo>
                    <a:pt x="103857" y="270203"/>
                  </a:lnTo>
                  <a:lnTo>
                    <a:pt x="66828" y="296865"/>
                  </a:lnTo>
                  <a:lnTo>
                    <a:pt x="53693" y="298683"/>
                  </a:lnTo>
                  <a:lnTo>
                    <a:pt x="0" y="2840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810197" y="12403513"/>
              <a:ext cx="141383" cy="253477"/>
            </a:xfrm>
            <a:custGeom>
              <a:avLst/>
              <a:gdLst/>
              <a:ahLst/>
              <a:cxnLst/>
              <a:rect l="0" t="0" r="0" b="0"/>
              <a:pathLst>
                <a:path w="141383" h="253477">
                  <a:moveTo>
                    <a:pt x="100249" y="0"/>
                  </a:moveTo>
                  <a:lnTo>
                    <a:pt x="78412" y="7278"/>
                  </a:lnTo>
                  <a:lnTo>
                    <a:pt x="59566" y="23039"/>
                  </a:lnTo>
                  <a:lnTo>
                    <a:pt x="41034" y="48325"/>
                  </a:lnTo>
                  <a:lnTo>
                    <a:pt x="14993" y="103864"/>
                  </a:lnTo>
                  <a:lnTo>
                    <a:pt x="0" y="159591"/>
                  </a:lnTo>
                  <a:lnTo>
                    <a:pt x="1356" y="196361"/>
                  </a:lnTo>
                  <a:lnTo>
                    <a:pt x="11101" y="224891"/>
                  </a:lnTo>
                  <a:lnTo>
                    <a:pt x="17965" y="236764"/>
                  </a:lnTo>
                  <a:lnTo>
                    <a:pt x="28634" y="244680"/>
                  </a:lnTo>
                  <a:lnTo>
                    <a:pt x="56740" y="253476"/>
                  </a:lnTo>
                  <a:lnTo>
                    <a:pt x="99545" y="251149"/>
                  </a:lnTo>
                  <a:lnTo>
                    <a:pt x="14138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951579" y="12252689"/>
            <a:ext cx="662272" cy="356493"/>
            <a:chOff x="6951579" y="12252689"/>
            <a:chExt cx="662272" cy="356493"/>
          </a:xfrm>
        </p:grpSpPr>
        <p:sp>
          <p:nvSpPr>
            <p:cNvPr id="107" name="Freeform 106"/>
            <p:cNvSpPr/>
            <p:nvPr/>
          </p:nvSpPr>
          <p:spPr>
            <a:xfrm>
              <a:off x="6951579" y="12362379"/>
              <a:ext cx="178246" cy="7901"/>
            </a:xfrm>
            <a:custGeom>
              <a:avLst/>
              <a:gdLst/>
              <a:ahLst/>
              <a:cxnLst/>
              <a:rect l="0" t="0" r="0" b="0"/>
              <a:pathLst>
                <a:path w="178246" h="7901">
                  <a:moveTo>
                    <a:pt x="0" y="0"/>
                  </a:moveTo>
                  <a:lnTo>
                    <a:pt x="42262" y="7900"/>
                  </a:lnTo>
                  <a:lnTo>
                    <a:pt x="104327" y="2012"/>
                  </a:lnTo>
                  <a:lnTo>
                    <a:pt x="150757" y="597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006424" y="12472068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48807" y="16571"/>
                  </a:lnTo>
                  <a:lnTo>
                    <a:pt x="108497" y="6998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192532" y="12252689"/>
              <a:ext cx="156673" cy="331490"/>
            </a:xfrm>
            <a:custGeom>
              <a:avLst/>
              <a:gdLst/>
              <a:ahLst/>
              <a:cxnLst/>
              <a:rect l="0" t="0" r="0" b="0"/>
              <a:pathLst>
                <a:path w="156673" h="331490">
                  <a:moveTo>
                    <a:pt x="60693" y="0"/>
                  </a:moveTo>
                  <a:lnTo>
                    <a:pt x="116251" y="59621"/>
                  </a:lnTo>
                  <a:lnTo>
                    <a:pt x="132613" y="85914"/>
                  </a:lnTo>
                  <a:lnTo>
                    <a:pt x="144964" y="117912"/>
                  </a:lnTo>
                  <a:lnTo>
                    <a:pt x="145924" y="177466"/>
                  </a:lnTo>
                  <a:lnTo>
                    <a:pt x="136560" y="236075"/>
                  </a:lnTo>
                  <a:lnTo>
                    <a:pt x="116858" y="277479"/>
                  </a:lnTo>
                  <a:lnTo>
                    <a:pt x="91723" y="309043"/>
                  </a:lnTo>
                  <a:lnTo>
                    <a:pt x="57700" y="330413"/>
                  </a:lnTo>
                  <a:lnTo>
                    <a:pt x="44987" y="331489"/>
                  </a:lnTo>
                  <a:lnTo>
                    <a:pt x="18673" y="324559"/>
                  </a:lnTo>
                  <a:lnTo>
                    <a:pt x="9828" y="315398"/>
                  </a:lnTo>
                  <a:lnTo>
                    <a:pt x="0" y="288969"/>
                  </a:lnTo>
                  <a:lnTo>
                    <a:pt x="426" y="276437"/>
                  </a:lnTo>
                  <a:lnTo>
                    <a:pt x="9025" y="254387"/>
                  </a:lnTo>
                  <a:lnTo>
                    <a:pt x="27065" y="238493"/>
                  </a:lnTo>
                  <a:lnTo>
                    <a:pt x="38275" y="232122"/>
                  </a:lnTo>
                  <a:lnTo>
                    <a:pt x="66980" y="229106"/>
                  </a:lnTo>
                  <a:lnTo>
                    <a:pt x="83166" y="230434"/>
                  </a:lnTo>
                  <a:lnTo>
                    <a:pt x="109276" y="244097"/>
                  </a:lnTo>
                  <a:lnTo>
                    <a:pt x="129513" y="265405"/>
                  </a:lnTo>
                  <a:lnTo>
                    <a:pt x="156672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417760" y="12307534"/>
              <a:ext cx="27423" cy="301648"/>
            </a:xfrm>
            <a:custGeom>
              <a:avLst/>
              <a:gdLst/>
              <a:ahLst/>
              <a:cxnLst/>
              <a:rect l="0" t="0" r="0" b="0"/>
              <a:pathLst>
                <a:path w="27423" h="301648">
                  <a:moveTo>
                    <a:pt x="27422" y="0"/>
                  </a:moveTo>
                  <a:lnTo>
                    <a:pt x="16570" y="59660"/>
                  </a:lnTo>
                  <a:lnTo>
                    <a:pt x="14558" y="115178"/>
                  </a:lnTo>
                  <a:lnTo>
                    <a:pt x="9900" y="175809"/>
                  </a:lnTo>
                  <a:lnTo>
                    <a:pt x="2933" y="236431"/>
                  </a:lnTo>
                  <a:lnTo>
                    <a:pt x="869" y="282324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454984" y="12291823"/>
              <a:ext cx="158867" cy="246144"/>
            </a:xfrm>
            <a:custGeom>
              <a:avLst/>
              <a:gdLst/>
              <a:ahLst/>
              <a:cxnLst/>
              <a:rect l="0" t="0" r="0" b="0"/>
              <a:pathLst>
                <a:path w="158867" h="246144">
                  <a:moveTo>
                    <a:pt x="72466" y="2000"/>
                  </a:moveTo>
                  <a:lnTo>
                    <a:pt x="57909" y="16557"/>
                  </a:lnTo>
                  <a:lnTo>
                    <a:pt x="34298" y="62005"/>
                  </a:lnTo>
                  <a:lnTo>
                    <a:pt x="15283" y="123714"/>
                  </a:lnTo>
                  <a:lnTo>
                    <a:pt x="0" y="182961"/>
                  </a:lnTo>
                  <a:lnTo>
                    <a:pt x="381" y="231832"/>
                  </a:lnTo>
                  <a:lnTo>
                    <a:pt x="7651" y="240535"/>
                  </a:lnTo>
                  <a:lnTo>
                    <a:pt x="18592" y="244815"/>
                  </a:lnTo>
                  <a:lnTo>
                    <a:pt x="31979" y="246143"/>
                  </a:lnTo>
                  <a:lnTo>
                    <a:pt x="59042" y="239496"/>
                  </a:lnTo>
                  <a:lnTo>
                    <a:pt x="72657" y="233457"/>
                  </a:lnTo>
                  <a:lnTo>
                    <a:pt x="95911" y="210496"/>
                  </a:lnTo>
                  <a:lnTo>
                    <a:pt x="126132" y="163309"/>
                  </a:lnTo>
                  <a:lnTo>
                    <a:pt x="150322" y="110735"/>
                  </a:lnTo>
                  <a:lnTo>
                    <a:pt x="158866" y="74702"/>
                  </a:lnTo>
                  <a:lnTo>
                    <a:pt x="157585" y="38375"/>
                  </a:lnTo>
                  <a:lnTo>
                    <a:pt x="150541" y="24727"/>
                  </a:lnTo>
                  <a:lnTo>
                    <a:pt x="126463" y="5498"/>
                  </a:lnTo>
                  <a:lnTo>
                    <a:pt x="91386" y="0"/>
                  </a:lnTo>
                  <a:lnTo>
                    <a:pt x="31332" y="2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951393" y="12801162"/>
            <a:ext cx="1803475" cy="531833"/>
            <a:chOff x="5951393" y="12801162"/>
            <a:chExt cx="1803475" cy="531833"/>
          </a:xfrm>
        </p:grpSpPr>
        <p:sp>
          <p:nvSpPr>
            <p:cNvPr id="113" name="Freeform 112"/>
            <p:cNvSpPr/>
            <p:nvPr/>
          </p:nvSpPr>
          <p:spPr>
            <a:xfrm>
              <a:off x="5951393" y="13046695"/>
              <a:ext cx="305906" cy="261342"/>
            </a:xfrm>
            <a:custGeom>
              <a:avLst/>
              <a:gdLst/>
              <a:ahLst/>
              <a:cxnLst/>
              <a:rect l="0" t="0" r="0" b="0"/>
              <a:pathLst>
                <a:path w="305906" h="261342">
                  <a:moveTo>
                    <a:pt x="26691" y="53209"/>
                  </a:moveTo>
                  <a:lnTo>
                    <a:pt x="26691" y="107942"/>
                  </a:lnTo>
                  <a:lnTo>
                    <a:pt x="26691" y="168621"/>
                  </a:lnTo>
                  <a:lnTo>
                    <a:pt x="25167" y="224349"/>
                  </a:lnTo>
                  <a:lnTo>
                    <a:pt x="19412" y="255718"/>
                  </a:lnTo>
                  <a:lnTo>
                    <a:pt x="15745" y="261341"/>
                  </a:lnTo>
                  <a:lnTo>
                    <a:pt x="11776" y="260519"/>
                  </a:lnTo>
                  <a:lnTo>
                    <a:pt x="7607" y="255402"/>
                  </a:lnTo>
                  <a:lnTo>
                    <a:pt x="1739" y="219084"/>
                  </a:lnTo>
                  <a:lnTo>
                    <a:pt x="0" y="169729"/>
                  </a:lnTo>
                  <a:lnTo>
                    <a:pt x="14043" y="116509"/>
                  </a:lnTo>
                  <a:lnTo>
                    <a:pt x="46085" y="54880"/>
                  </a:lnTo>
                  <a:lnTo>
                    <a:pt x="63749" y="26530"/>
                  </a:lnTo>
                  <a:lnTo>
                    <a:pt x="74248" y="18664"/>
                  </a:lnTo>
                  <a:lnTo>
                    <a:pt x="85818" y="14945"/>
                  </a:lnTo>
                  <a:lnTo>
                    <a:pt x="98102" y="13988"/>
                  </a:lnTo>
                  <a:lnTo>
                    <a:pt x="123938" y="25113"/>
                  </a:lnTo>
                  <a:lnTo>
                    <a:pt x="137226" y="34479"/>
                  </a:lnTo>
                  <a:lnTo>
                    <a:pt x="156054" y="61134"/>
                  </a:lnTo>
                  <a:lnTo>
                    <a:pt x="167976" y="94818"/>
                  </a:lnTo>
                  <a:lnTo>
                    <a:pt x="174688" y="141371"/>
                  </a:lnTo>
                  <a:lnTo>
                    <a:pt x="189736" y="79143"/>
                  </a:lnTo>
                  <a:lnTo>
                    <a:pt x="220159" y="25493"/>
                  </a:lnTo>
                  <a:lnTo>
                    <a:pt x="228796" y="11880"/>
                  </a:lnTo>
                  <a:lnTo>
                    <a:pt x="239124" y="4329"/>
                  </a:lnTo>
                  <a:lnTo>
                    <a:pt x="250580" y="817"/>
                  </a:lnTo>
                  <a:lnTo>
                    <a:pt x="262788" y="0"/>
                  </a:lnTo>
                  <a:lnTo>
                    <a:pt x="272450" y="4025"/>
                  </a:lnTo>
                  <a:lnTo>
                    <a:pt x="287248" y="20686"/>
                  </a:lnTo>
                  <a:lnTo>
                    <a:pt x="304144" y="55760"/>
                  </a:lnTo>
                  <a:lnTo>
                    <a:pt x="305905" y="85829"/>
                  </a:lnTo>
                  <a:lnTo>
                    <a:pt x="302394" y="137017"/>
                  </a:lnTo>
                  <a:lnTo>
                    <a:pt x="301353" y="186716"/>
                  </a:lnTo>
                  <a:lnTo>
                    <a:pt x="300915" y="2314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499110" y="12949081"/>
              <a:ext cx="13711" cy="1"/>
            </a:xfrm>
            <a:custGeom>
              <a:avLst/>
              <a:gdLst/>
              <a:ahLst/>
              <a:cxnLst/>
              <a:rect l="0" t="0" r="0" b="0"/>
              <a:pathLst>
                <a:path w="13711" h="1">
                  <a:moveTo>
                    <a:pt x="1371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581377" y="12801162"/>
              <a:ext cx="425048" cy="93075"/>
            </a:xfrm>
            <a:custGeom>
              <a:avLst/>
              <a:gdLst/>
              <a:ahLst/>
              <a:cxnLst/>
              <a:rect l="0" t="0" r="0" b="0"/>
              <a:pathLst>
                <a:path w="425048" h="93075">
                  <a:moveTo>
                    <a:pt x="0" y="79363"/>
                  </a:moveTo>
                  <a:lnTo>
                    <a:pt x="14557" y="64806"/>
                  </a:lnTo>
                  <a:lnTo>
                    <a:pt x="60004" y="41195"/>
                  </a:lnTo>
                  <a:lnTo>
                    <a:pt x="114434" y="22181"/>
                  </a:lnTo>
                  <a:lnTo>
                    <a:pt x="161877" y="6898"/>
                  </a:lnTo>
                  <a:lnTo>
                    <a:pt x="212159" y="0"/>
                  </a:lnTo>
                  <a:lnTo>
                    <a:pt x="265652" y="5235"/>
                  </a:lnTo>
                  <a:lnTo>
                    <a:pt x="320096" y="23714"/>
                  </a:lnTo>
                  <a:lnTo>
                    <a:pt x="380617" y="57255"/>
                  </a:lnTo>
                  <a:lnTo>
                    <a:pt x="425047" y="930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369634" y="13034046"/>
              <a:ext cx="142437" cy="294233"/>
            </a:xfrm>
            <a:custGeom>
              <a:avLst/>
              <a:gdLst/>
              <a:ahLst/>
              <a:cxnLst/>
              <a:rect l="0" t="0" r="0" b="0"/>
              <a:pathLst>
                <a:path w="142437" h="294233">
                  <a:moveTo>
                    <a:pt x="74631" y="24724"/>
                  </a:moveTo>
                  <a:lnTo>
                    <a:pt x="54261" y="60611"/>
                  </a:lnTo>
                  <a:lnTo>
                    <a:pt x="38803" y="116779"/>
                  </a:lnTo>
                  <a:lnTo>
                    <a:pt x="29253" y="159586"/>
                  </a:lnTo>
                  <a:lnTo>
                    <a:pt x="19931" y="204000"/>
                  </a:lnTo>
                  <a:lnTo>
                    <a:pt x="10709" y="247608"/>
                  </a:lnTo>
                  <a:lnTo>
                    <a:pt x="0" y="294232"/>
                  </a:lnTo>
                  <a:lnTo>
                    <a:pt x="3598" y="274867"/>
                  </a:lnTo>
                  <a:lnTo>
                    <a:pt x="6864" y="229013"/>
                  </a:lnTo>
                  <a:lnTo>
                    <a:pt x="18327" y="167861"/>
                  </a:lnTo>
                  <a:lnTo>
                    <a:pt x="32341" y="123889"/>
                  </a:lnTo>
                  <a:lnTo>
                    <a:pt x="50082" y="63587"/>
                  </a:lnTo>
                  <a:lnTo>
                    <a:pt x="72266" y="14402"/>
                  </a:lnTo>
                  <a:lnTo>
                    <a:pt x="82195" y="5656"/>
                  </a:lnTo>
                  <a:lnTo>
                    <a:pt x="93385" y="1347"/>
                  </a:lnTo>
                  <a:lnTo>
                    <a:pt x="105415" y="0"/>
                  </a:lnTo>
                  <a:lnTo>
                    <a:pt x="113435" y="5195"/>
                  </a:lnTo>
                  <a:lnTo>
                    <a:pt x="118782" y="14751"/>
                  </a:lnTo>
                  <a:lnTo>
                    <a:pt x="134641" y="73876"/>
                  </a:lnTo>
                  <a:lnTo>
                    <a:pt x="140654" y="133574"/>
                  </a:lnTo>
                  <a:lnTo>
                    <a:pt x="142436" y="192226"/>
                  </a:lnTo>
                  <a:lnTo>
                    <a:pt x="138790" y="221556"/>
                  </a:lnTo>
                  <a:lnTo>
                    <a:pt x="129476" y="2578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348286" y="13141038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48807" y="2859"/>
                  </a:lnTo>
                  <a:lnTo>
                    <a:pt x="98252" y="848"/>
                  </a:lnTo>
                  <a:lnTo>
                    <a:pt x="139309" y="251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649933" y="12990275"/>
              <a:ext cx="193715" cy="342720"/>
            </a:xfrm>
            <a:custGeom>
              <a:avLst/>
              <a:gdLst/>
              <a:ahLst/>
              <a:cxnLst/>
              <a:rect l="0" t="0" r="0" b="0"/>
              <a:pathLst>
                <a:path w="193715" h="342720">
                  <a:moveTo>
                    <a:pt x="41133" y="164474"/>
                  </a:moveTo>
                  <a:lnTo>
                    <a:pt x="39609" y="217682"/>
                  </a:lnTo>
                  <a:lnTo>
                    <a:pt x="33854" y="252616"/>
                  </a:lnTo>
                  <a:lnTo>
                    <a:pt x="30186" y="258274"/>
                  </a:lnTo>
                  <a:lnTo>
                    <a:pt x="26218" y="255955"/>
                  </a:lnTo>
                  <a:lnTo>
                    <a:pt x="22049" y="248312"/>
                  </a:lnTo>
                  <a:lnTo>
                    <a:pt x="21479" y="223573"/>
                  </a:lnTo>
                  <a:lnTo>
                    <a:pt x="29724" y="171322"/>
                  </a:lnTo>
                  <a:lnTo>
                    <a:pt x="41815" y="111657"/>
                  </a:lnTo>
                  <a:lnTo>
                    <a:pt x="53624" y="75490"/>
                  </a:lnTo>
                  <a:lnTo>
                    <a:pt x="94382" y="19095"/>
                  </a:lnTo>
                  <a:lnTo>
                    <a:pt x="104056" y="8140"/>
                  </a:lnTo>
                  <a:lnTo>
                    <a:pt x="115074" y="2360"/>
                  </a:lnTo>
                  <a:lnTo>
                    <a:pt x="139505" y="0"/>
                  </a:lnTo>
                  <a:lnTo>
                    <a:pt x="149371" y="4550"/>
                  </a:lnTo>
                  <a:lnTo>
                    <a:pt x="164397" y="21794"/>
                  </a:lnTo>
                  <a:lnTo>
                    <a:pt x="167490" y="32792"/>
                  </a:lnTo>
                  <a:lnTo>
                    <a:pt x="166863" y="57198"/>
                  </a:lnTo>
                  <a:lnTo>
                    <a:pt x="143101" y="110105"/>
                  </a:lnTo>
                  <a:lnTo>
                    <a:pt x="100134" y="170970"/>
                  </a:lnTo>
                  <a:lnTo>
                    <a:pt x="95702" y="171852"/>
                  </a:lnTo>
                  <a:lnTo>
                    <a:pt x="94270" y="166345"/>
                  </a:lnTo>
                  <a:lnTo>
                    <a:pt x="94839" y="156580"/>
                  </a:lnTo>
                  <a:lnTo>
                    <a:pt x="99789" y="148546"/>
                  </a:lnTo>
                  <a:lnTo>
                    <a:pt x="117477" y="135559"/>
                  </a:lnTo>
                  <a:lnTo>
                    <a:pt x="144635" y="132834"/>
                  </a:lnTo>
                  <a:lnTo>
                    <a:pt x="160409" y="134239"/>
                  </a:lnTo>
                  <a:lnTo>
                    <a:pt x="172448" y="139747"/>
                  </a:lnTo>
                  <a:lnTo>
                    <a:pt x="189888" y="158056"/>
                  </a:lnTo>
                  <a:lnTo>
                    <a:pt x="193624" y="169336"/>
                  </a:lnTo>
                  <a:lnTo>
                    <a:pt x="193714" y="194057"/>
                  </a:lnTo>
                  <a:lnTo>
                    <a:pt x="180549" y="216217"/>
                  </a:lnTo>
                  <a:lnTo>
                    <a:pt x="119541" y="273891"/>
                  </a:lnTo>
                  <a:lnTo>
                    <a:pt x="60515" y="310673"/>
                  </a:lnTo>
                  <a:lnTo>
                    <a:pt x="0" y="3427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088691" y="13017636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60" y="0"/>
                  </a:lnTo>
                  <a:lnTo>
                    <a:pt x="98929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102402" y="13113615"/>
              <a:ext cx="137114" cy="27424"/>
            </a:xfrm>
            <a:custGeom>
              <a:avLst/>
              <a:gdLst/>
              <a:ahLst/>
              <a:cxnLst/>
              <a:rect l="0" t="0" r="0" b="0"/>
              <a:pathLst>
                <a:path w="137114" h="27424">
                  <a:moveTo>
                    <a:pt x="0" y="27423"/>
                  </a:moveTo>
                  <a:lnTo>
                    <a:pt x="48808" y="12508"/>
                  </a:lnTo>
                  <a:lnTo>
                    <a:pt x="94191" y="3705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335493" y="12832113"/>
              <a:ext cx="158799" cy="340014"/>
            </a:xfrm>
            <a:custGeom>
              <a:avLst/>
              <a:gdLst/>
              <a:ahLst/>
              <a:cxnLst/>
              <a:rect l="0" t="0" r="0" b="0"/>
              <a:pathLst>
                <a:path w="158799" h="340014">
                  <a:moveTo>
                    <a:pt x="150823" y="7278"/>
                  </a:moveTo>
                  <a:lnTo>
                    <a:pt x="128986" y="0"/>
                  </a:lnTo>
                  <a:lnTo>
                    <a:pt x="106078" y="4552"/>
                  </a:lnTo>
                  <a:lnTo>
                    <a:pt x="82185" y="18254"/>
                  </a:lnTo>
                  <a:lnTo>
                    <a:pt x="53128" y="51664"/>
                  </a:lnTo>
                  <a:lnTo>
                    <a:pt x="24826" y="103900"/>
                  </a:lnTo>
                  <a:lnTo>
                    <a:pt x="11034" y="132489"/>
                  </a:lnTo>
                  <a:lnTo>
                    <a:pt x="4903" y="165508"/>
                  </a:lnTo>
                  <a:lnTo>
                    <a:pt x="6315" y="173704"/>
                  </a:lnTo>
                  <a:lnTo>
                    <a:pt x="10304" y="176121"/>
                  </a:lnTo>
                  <a:lnTo>
                    <a:pt x="16010" y="174685"/>
                  </a:lnTo>
                  <a:lnTo>
                    <a:pt x="50107" y="153535"/>
                  </a:lnTo>
                  <a:lnTo>
                    <a:pt x="79146" y="148454"/>
                  </a:lnTo>
                  <a:lnTo>
                    <a:pt x="104240" y="154322"/>
                  </a:lnTo>
                  <a:lnTo>
                    <a:pt x="125549" y="168610"/>
                  </a:lnTo>
                  <a:lnTo>
                    <a:pt x="145176" y="190194"/>
                  </a:lnTo>
                  <a:lnTo>
                    <a:pt x="155930" y="219084"/>
                  </a:lnTo>
                  <a:lnTo>
                    <a:pt x="158798" y="235320"/>
                  </a:lnTo>
                  <a:lnTo>
                    <a:pt x="153860" y="265548"/>
                  </a:lnTo>
                  <a:lnTo>
                    <a:pt x="133949" y="304197"/>
                  </a:lnTo>
                  <a:lnTo>
                    <a:pt x="125862" y="314914"/>
                  </a:lnTo>
                  <a:lnTo>
                    <a:pt x="100627" y="330885"/>
                  </a:lnTo>
                  <a:lnTo>
                    <a:pt x="70622" y="340013"/>
                  </a:lnTo>
                  <a:lnTo>
                    <a:pt x="22244" y="337523"/>
                  </a:lnTo>
                  <a:lnTo>
                    <a:pt x="0" y="336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500027" y="12851768"/>
              <a:ext cx="254841" cy="314175"/>
            </a:xfrm>
            <a:custGeom>
              <a:avLst/>
              <a:gdLst/>
              <a:ahLst/>
              <a:cxnLst/>
              <a:rect l="0" t="0" r="0" b="0"/>
              <a:pathLst>
                <a:path w="254841" h="314175">
                  <a:moveTo>
                    <a:pt x="54845" y="56180"/>
                  </a:moveTo>
                  <a:lnTo>
                    <a:pt x="45422" y="101488"/>
                  </a:lnTo>
                  <a:lnTo>
                    <a:pt x="40880" y="159151"/>
                  </a:lnTo>
                  <a:lnTo>
                    <a:pt x="32087" y="215507"/>
                  </a:lnTo>
                  <a:lnTo>
                    <a:pt x="31851" y="269278"/>
                  </a:lnTo>
                  <a:lnTo>
                    <a:pt x="42595" y="300190"/>
                  </a:lnTo>
                  <a:lnTo>
                    <a:pt x="54296" y="308739"/>
                  </a:lnTo>
                  <a:lnTo>
                    <a:pt x="87609" y="314174"/>
                  </a:lnTo>
                  <a:lnTo>
                    <a:pt x="119681" y="307447"/>
                  </a:lnTo>
                  <a:lnTo>
                    <a:pt x="149170" y="292779"/>
                  </a:lnTo>
                  <a:lnTo>
                    <a:pt x="201280" y="246121"/>
                  </a:lnTo>
                  <a:lnTo>
                    <a:pt x="241365" y="185615"/>
                  </a:lnTo>
                  <a:lnTo>
                    <a:pt x="254840" y="132956"/>
                  </a:lnTo>
                  <a:lnTo>
                    <a:pt x="251553" y="71480"/>
                  </a:lnTo>
                  <a:lnTo>
                    <a:pt x="236726" y="39621"/>
                  </a:lnTo>
                  <a:lnTo>
                    <a:pt x="214901" y="16827"/>
                  </a:lnTo>
                  <a:lnTo>
                    <a:pt x="189966" y="1619"/>
                  </a:lnTo>
                  <a:lnTo>
                    <a:pt x="176919" y="0"/>
                  </a:lnTo>
                  <a:lnTo>
                    <a:pt x="150234" y="6328"/>
                  </a:lnTo>
                  <a:lnTo>
                    <a:pt x="87963" y="44639"/>
                  </a:lnTo>
                  <a:lnTo>
                    <a:pt x="43161" y="87191"/>
                  </a:lnTo>
                  <a:lnTo>
                    <a:pt x="25276" y="114143"/>
                  </a:lnTo>
                  <a:lnTo>
                    <a:pt x="8167" y="162055"/>
                  </a:lnTo>
                  <a:lnTo>
                    <a:pt x="0" y="22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251390" y="13473979"/>
            <a:ext cx="1398544" cy="603770"/>
            <a:chOff x="5251390" y="13473979"/>
            <a:chExt cx="1398544" cy="603770"/>
          </a:xfrm>
        </p:grpSpPr>
        <p:sp>
          <p:nvSpPr>
            <p:cNvPr id="124" name="Freeform 123"/>
            <p:cNvSpPr/>
            <p:nvPr/>
          </p:nvSpPr>
          <p:spPr>
            <a:xfrm>
              <a:off x="5251390" y="13473979"/>
              <a:ext cx="150535" cy="297775"/>
            </a:xfrm>
            <a:custGeom>
              <a:avLst/>
              <a:gdLst/>
              <a:ahLst/>
              <a:cxnLst/>
              <a:rect l="0" t="0" r="0" b="0"/>
              <a:pathLst>
                <a:path w="150535" h="297775">
                  <a:moveTo>
                    <a:pt x="0" y="105817"/>
                  </a:moveTo>
                  <a:lnTo>
                    <a:pt x="0" y="69424"/>
                  </a:lnTo>
                  <a:lnTo>
                    <a:pt x="4571" y="55656"/>
                  </a:lnTo>
                  <a:lnTo>
                    <a:pt x="21837" y="32234"/>
                  </a:lnTo>
                  <a:lnTo>
                    <a:pt x="57253" y="9195"/>
                  </a:lnTo>
                  <a:lnTo>
                    <a:pt x="103971" y="0"/>
                  </a:lnTo>
                  <a:lnTo>
                    <a:pt x="118065" y="3281"/>
                  </a:lnTo>
                  <a:lnTo>
                    <a:pt x="141850" y="19112"/>
                  </a:lnTo>
                  <a:lnTo>
                    <a:pt x="147888" y="32778"/>
                  </a:lnTo>
                  <a:lnTo>
                    <a:pt x="150534" y="68278"/>
                  </a:lnTo>
                  <a:lnTo>
                    <a:pt x="143459" y="123810"/>
                  </a:lnTo>
                  <a:lnTo>
                    <a:pt x="131808" y="152408"/>
                  </a:lnTo>
                  <a:lnTo>
                    <a:pt x="99501" y="202875"/>
                  </a:lnTo>
                  <a:lnTo>
                    <a:pt x="65302" y="255329"/>
                  </a:lnTo>
                  <a:lnTo>
                    <a:pt x="41134" y="2977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292524" y="13936287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531538" y="13769294"/>
              <a:ext cx="331509" cy="238503"/>
            </a:xfrm>
            <a:custGeom>
              <a:avLst/>
              <a:gdLst/>
              <a:ahLst/>
              <a:cxnLst/>
              <a:rect l="0" t="0" r="0" b="0"/>
              <a:pathLst>
                <a:path w="331509" h="238503">
                  <a:moveTo>
                    <a:pt x="21499" y="57304"/>
                  </a:moveTo>
                  <a:lnTo>
                    <a:pt x="10646" y="116964"/>
                  </a:lnTo>
                  <a:lnTo>
                    <a:pt x="8635" y="168420"/>
                  </a:lnTo>
                  <a:lnTo>
                    <a:pt x="3976" y="218200"/>
                  </a:lnTo>
                  <a:lnTo>
                    <a:pt x="0" y="238502"/>
                  </a:lnTo>
                  <a:lnTo>
                    <a:pt x="1072" y="237518"/>
                  </a:lnTo>
                  <a:lnTo>
                    <a:pt x="19373" y="180118"/>
                  </a:lnTo>
                  <a:lnTo>
                    <a:pt x="40335" y="128903"/>
                  </a:lnTo>
                  <a:lnTo>
                    <a:pt x="58396" y="78180"/>
                  </a:lnTo>
                  <a:lnTo>
                    <a:pt x="99841" y="22286"/>
                  </a:lnTo>
                  <a:lnTo>
                    <a:pt x="134088" y="1055"/>
                  </a:lnTo>
                  <a:lnTo>
                    <a:pt x="145309" y="0"/>
                  </a:lnTo>
                  <a:lnTo>
                    <a:pt x="165902" y="6952"/>
                  </a:lnTo>
                  <a:lnTo>
                    <a:pt x="181149" y="24261"/>
                  </a:lnTo>
                  <a:lnTo>
                    <a:pt x="203350" y="72613"/>
                  </a:lnTo>
                  <a:lnTo>
                    <a:pt x="210462" y="119900"/>
                  </a:lnTo>
                  <a:lnTo>
                    <a:pt x="205290" y="179785"/>
                  </a:lnTo>
                  <a:lnTo>
                    <a:pt x="206488" y="187708"/>
                  </a:lnTo>
                  <a:lnTo>
                    <a:pt x="210334" y="186898"/>
                  </a:lnTo>
                  <a:lnTo>
                    <a:pt x="215945" y="180264"/>
                  </a:lnTo>
                  <a:lnTo>
                    <a:pt x="235896" y="125830"/>
                  </a:lnTo>
                  <a:lnTo>
                    <a:pt x="251420" y="75746"/>
                  </a:lnTo>
                  <a:lnTo>
                    <a:pt x="283191" y="21167"/>
                  </a:lnTo>
                  <a:lnTo>
                    <a:pt x="291939" y="10361"/>
                  </a:lnTo>
                  <a:lnTo>
                    <a:pt x="300818" y="6203"/>
                  </a:lnTo>
                  <a:lnTo>
                    <a:pt x="309783" y="6479"/>
                  </a:lnTo>
                  <a:lnTo>
                    <a:pt x="318808" y="9708"/>
                  </a:lnTo>
                  <a:lnTo>
                    <a:pt x="324824" y="19480"/>
                  </a:lnTo>
                  <a:lnTo>
                    <a:pt x="331508" y="50650"/>
                  </a:lnTo>
                  <a:lnTo>
                    <a:pt x="327993" y="103746"/>
                  </a:lnTo>
                  <a:lnTo>
                    <a:pt x="324581" y="165350"/>
                  </a:lnTo>
                  <a:lnTo>
                    <a:pt x="323145" y="2218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197463" y="13634641"/>
              <a:ext cx="13712" cy="27424"/>
            </a:xfrm>
            <a:custGeom>
              <a:avLst/>
              <a:gdLst/>
              <a:ahLst/>
              <a:cxnLst/>
              <a:rect l="0" t="0" r="0" b="0"/>
              <a:pathLst>
                <a:path w="13712" h="27424">
                  <a:moveTo>
                    <a:pt x="0" y="27423"/>
                  </a:move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430554" y="13500323"/>
              <a:ext cx="219380" cy="148031"/>
            </a:xfrm>
            <a:custGeom>
              <a:avLst/>
              <a:gdLst/>
              <a:ahLst/>
              <a:cxnLst/>
              <a:rect l="0" t="0" r="0" b="0"/>
              <a:pathLst>
                <a:path w="219380" h="148031">
                  <a:moveTo>
                    <a:pt x="0" y="10917"/>
                  </a:moveTo>
                  <a:lnTo>
                    <a:pt x="35886" y="1495"/>
                  </a:lnTo>
                  <a:lnTo>
                    <a:pt x="90530" y="0"/>
                  </a:lnTo>
                  <a:lnTo>
                    <a:pt x="142946" y="10052"/>
                  </a:lnTo>
                  <a:lnTo>
                    <a:pt x="168142" y="23737"/>
                  </a:lnTo>
                  <a:lnTo>
                    <a:pt x="185435" y="44036"/>
                  </a:lnTo>
                  <a:lnTo>
                    <a:pt x="208950" y="94309"/>
                  </a:lnTo>
                  <a:lnTo>
                    <a:pt x="219379" y="1480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005506" y="13785213"/>
              <a:ext cx="212814" cy="292536"/>
            </a:xfrm>
            <a:custGeom>
              <a:avLst/>
              <a:gdLst/>
              <a:ahLst/>
              <a:cxnLst/>
              <a:rect l="0" t="0" r="0" b="0"/>
              <a:pathLst>
                <a:path w="212814" h="292536">
                  <a:moveTo>
                    <a:pt x="95979" y="41385"/>
                  </a:moveTo>
                  <a:lnTo>
                    <a:pt x="77001" y="101045"/>
                  </a:lnTo>
                  <a:lnTo>
                    <a:pt x="57347" y="152501"/>
                  </a:lnTo>
                  <a:lnTo>
                    <a:pt x="41875" y="206342"/>
                  </a:lnTo>
                  <a:lnTo>
                    <a:pt x="31705" y="260889"/>
                  </a:lnTo>
                  <a:lnTo>
                    <a:pt x="30278" y="279130"/>
                  </a:lnTo>
                  <a:lnTo>
                    <a:pt x="27802" y="286719"/>
                  </a:lnTo>
                  <a:lnTo>
                    <a:pt x="24629" y="287209"/>
                  </a:lnTo>
                  <a:lnTo>
                    <a:pt x="20990" y="282964"/>
                  </a:lnTo>
                  <a:lnTo>
                    <a:pt x="21009" y="261998"/>
                  </a:lnTo>
                  <a:lnTo>
                    <a:pt x="25522" y="211872"/>
                  </a:lnTo>
                  <a:lnTo>
                    <a:pt x="34985" y="148777"/>
                  </a:lnTo>
                  <a:lnTo>
                    <a:pt x="57086" y="94025"/>
                  </a:lnTo>
                  <a:lnTo>
                    <a:pt x="91851" y="40949"/>
                  </a:lnTo>
                  <a:lnTo>
                    <a:pt x="118962" y="7401"/>
                  </a:lnTo>
                  <a:lnTo>
                    <a:pt x="129582" y="1970"/>
                  </a:lnTo>
                  <a:lnTo>
                    <a:pt x="153570" y="0"/>
                  </a:lnTo>
                  <a:lnTo>
                    <a:pt x="161795" y="6178"/>
                  </a:lnTo>
                  <a:lnTo>
                    <a:pt x="170934" y="29291"/>
                  </a:lnTo>
                  <a:lnTo>
                    <a:pt x="166871" y="55815"/>
                  </a:lnTo>
                  <a:lnTo>
                    <a:pt x="139436" y="110083"/>
                  </a:lnTo>
                  <a:lnTo>
                    <a:pt x="118340" y="129302"/>
                  </a:lnTo>
                  <a:lnTo>
                    <a:pt x="106316" y="136559"/>
                  </a:lnTo>
                  <a:lnTo>
                    <a:pt x="99823" y="135303"/>
                  </a:lnTo>
                  <a:lnTo>
                    <a:pt x="97018" y="128373"/>
                  </a:lnTo>
                  <a:lnTo>
                    <a:pt x="96672" y="117659"/>
                  </a:lnTo>
                  <a:lnTo>
                    <a:pt x="101011" y="108992"/>
                  </a:lnTo>
                  <a:lnTo>
                    <a:pt x="118021" y="95301"/>
                  </a:lnTo>
                  <a:lnTo>
                    <a:pt x="160571" y="86306"/>
                  </a:lnTo>
                  <a:lnTo>
                    <a:pt x="186133" y="92328"/>
                  </a:lnTo>
                  <a:lnTo>
                    <a:pt x="197215" y="98198"/>
                  </a:lnTo>
                  <a:lnTo>
                    <a:pt x="204603" y="108207"/>
                  </a:lnTo>
                  <a:lnTo>
                    <a:pt x="212813" y="135576"/>
                  </a:lnTo>
                  <a:lnTo>
                    <a:pt x="210155" y="177967"/>
                  </a:lnTo>
                  <a:lnTo>
                    <a:pt x="199537" y="201622"/>
                  </a:lnTo>
                  <a:lnTo>
                    <a:pt x="183138" y="222290"/>
                  </a:lnTo>
                  <a:lnTo>
                    <a:pt x="122240" y="269655"/>
                  </a:lnTo>
                  <a:lnTo>
                    <a:pt x="74645" y="289974"/>
                  </a:lnTo>
                  <a:lnTo>
                    <a:pt x="43840" y="292535"/>
                  </a:lnTo>
                  <a:lnTo>
                    <a:pt x="0" y="2881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261662" y="13799176"/>
              <a:ext cx="168893" cy="267756"/>
            </a:xfrm>
            <a:custGeom>
              <a:avLst/>
              <a:gdLst/>
              <a:ahLst/>
              <a:cxnLst/>
              <a:rect l="0" t="0" r="0" b="0"/>
              <a:pathLst>
                <a:path w="168893" h="267756">
                  <a:moveTo>
                    <a:pt x="141469" y="0"/>
                  </a:moveTo>
                  <a:lnTo>
                    <a:pt x="112354" y="0"/>
                  </a:lnTo>
                  <a:lnTo>
                    <a:pt x="100730" y="6093"/>
                  </a:lnTo>
                  <a:lnTo>
                    <a:pt x="50715" y="61779"/>
                  </a:lnTo>
                  <a:lnTo>
                    <a:pt x="22832" y="112589"/>
                  </a:lnTo>
                  <a:lnTo>
                    <a:pt x="2553" y="168610"/>
                  </a:lnTo>
                  <a:lnTo>
                    <a:pt x="0" y="201386"/>
                  </a:lnTo>
                  <a:lnTo>
                    <a:pt x="5467" y="229664"/>
                  </a:lnTo>
                  <a:lnTo>
                    <a:pt x="18054" y="252388"/>
                  </a:lnTo>
                  <a:lnTo>
                    <a:pt x="28723" y="259667"/>
                  </a:lnTo>
                  <a:lnTo>
                    <a:pt x="56828" y="267755"/>
                  </a:lnTo>
                  <a:lnTo>
                    <a:pt x="106911" y="265028"/>
                  </a:lnTo>
                  <a:lnTo>
                    <a:pt x="168892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5267022" y="14262542"/>
            <a:ext cx="2383829" cy="509314"/>
            <a:chOff x="5267022" y="14262542"/>
            <a:chExt cx="2383829" cy="509314"/>
          </a:xfrm>
        </p:grpSpPr>
        <p:sp>
          <p:nvSpPr>
            <p:cNvPr id="132" name="Freeform 131"/>
            <p:cNvSpPr/>
            <p:nvPr/>
          </p:nvSpPr>
          <p:spPr>
            <a:xfrm>
              <a:off x="6298848" y="14262542"/>
              <a:ext cx="139472" cy="331884"/>
            </a:xfrm>
            <a:custGeom>
              <a:avLst/>
              <a:gdLst/>
              <a:ahLst/>
              <a:cxnLst/>
              <a:rect l="0" t="0" r="0" b="0"/>
              <a:pathLst>
                <a:path w="139472" h="331884">
                  <a:moveTo>
                    <a:pt x="35727" y="71371"/>
                  </a:moveTo>
                  <a:lnTo>
                    <a:pt x="21170" y="85928"/>
                  </a:lnTo>
                  <a:lnTo>
                    <a:pt x="18405" y="85646"/>
                  </a:lnTo>
                  <a:lnTo>
                    <a:pt x="18085" y="80886"/>
                  </a:lnTo>
                  <a:lnTo>
                    <a:pt x="19395" y="73144"/>
                  </a:lnTo>
                  <a:lnTo>
                    <a:pt x="35797" y="47690"/>
                  </a:lnTo>
                  <a:lnTo>
                    <a:pt x="59954" y="20850"/>
                  </a:lnTo>
                  <a:lnTo>
                    <a:pt x="93687" y="879"/>
                  </a:lnTo>
                  <a:lnTo>
                    <a:pt x="104837" y="0"/>
                  </a:lnTo>
                  <a:lnTo>
                    <a:pt x="125350" y="7150"/>
                  </a:lnTo>
                  <a:lnTo>
                    <a:pt x="132039" y="17892"/>
                  </a:lnTo>
                  <a:lnTo>
                    <a:pt x="139471" y="50141"/>
                  </a:lnTo>
                  <a:lnTo>
                    <a:pt x="136377" y="111123"/>
                  </a:lnTo>
                  <a:lnTo>
                    <a:pt x="125656" y="155055"/>
                  </a:lnTo>
                  <a:lnTo>
                    <a:pt x="102491" y="218552"/>
                  </a:lnTo>
                  <a:lnTo>
                    <a:pt x="76330" y="271896"/>
                  </a:lnTo>
                  <a:lnTo>
                    <a:pt x="40193" y="323589"/>
                  </a:lnTo>
                  <a:lnTo>
                    <a:pt x="31087" y="327877"/>
                  </a:lnTo>
                  <a:lnTo>
                    <a:pt x="21969" y="327690"/>
                  </a:lnTo>
                  <a:lnTo>
                    <a:pt x="12844" y="324518"/>
                  </a:lnTo>
                  <a:lnTo>
                    <a:pt x="6761" y="316309"/>
                  </a:lnTo>
                  <a:lnTo>
                    <a:pt x="0" y="290937"/>
                  </a:lnTo>
                  <a:lnTo>
                    <a:pt x="3474" y="249671"/>
                  </a:lnTo>
                  <a:lnTo>
                    <a:pt x="21431" y="208499"/>
                  </a:lnTo>
                  <a:lnTo>
                    <a:pt x="41561" y="189193"/>
                  </a:lnTo>
                  <a:lnTo>
                    <a:pt x="53327" y="181911"/>
                  </a:lnTo>
                  <a:lnTo>
                    <a:pt x="65742" y="180104"/>
                  </a:lnTo>
                  <a:lnTo>
                    <a:pt x="91724" y="186221"/>
                  </a:lnTo>
                  <a:lnTo>
                    <a:pt x="110381" y="203160"/>
                  </a:lnTo>
                  <a:lnTo>
                    <a:pt x="117489" y="214075"/>
                  </a:lnTo>
                  <a:lnTo>
                    <a:pt x="127494" y="265830"/>
                  </a:lnTo>
                  <a:lnTo>
                    <a:pt x="125771" y="295416"/>
                  </a:lnTo>
                  <a:lnTo>
                    <a:pt x="117994" y="3318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471687" y="14292779"/>
              <a:ext cx="82268" cy="315358"/>
            </a:xfrm>
            <a:custGeom>
              <a:avLst/>
              <a:gdLst/>
              <a:ahLst/>
              <a:cxnLst/>
              <a:rect l="0" t="0" r="0" b="0"/>
              <a:pathLst>
                <a:path w="82268" h="315358">
                  <a:moveTo>
                    <a:pt x="82267" y="0"/>
                  </a:moveTo>
                  <a:lnTo>
                    <a:pt x="67353" y="48808"/>
                  </a:lnTo>
                  <a:lnTo>
                    <a:pt x="50037" y="108497"/>
                  </a:lnTo>
                  <a:lnTo>
                    <a:pt x="36492" y="165027"/>
                  </a:lnTo>
                  <a:lnTo>
                    <a:pt x="22831" y="215463"/>
                  </a:lnTo>
                  <a:lnTo>
                    <a:pt x="9134" y="273910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557443" y="14305947"/>
              <a:ext cx="157664" cy="287698"/>
            </a:xfrm>
            <a:custGeom>
              <a:avLst/>
              <a:gdLst/>
              <a:ahLst/>
              <a:cxnLst/>
              <a:rect l="0" t="0" r="0" b="0"/>
              <a:pathLst>
                <a:path w="157664" h="287698">
                  <a:moveTo>
                    <a:pt x="78778" y="27966"/>
                  </a:moveTo>
                  <a:lnTo>
                    <a:pt x="58409" y="73275"/>
                  </a:lnTo>
                  <a:lnTo>
                    <a:pt x="42951" y="132460"/>
                  </a:lnTo>
                  <a:lnTo>
                    <a:pt x="33401" y="175972"/>
                  </a:lnTo>
                  <a:lnTo>
                    <a:pt x="26739" y="236015"/>
                  </a:lnTo>
                  <a:lnTo>
                    <a:pt x="33306" y="265671"/>
                  </a:lnTo>
                  <a:lnTo>
                    <a:pt x="39323" y="277843"/>
                  </a:lnTo>
                  <a:lnTo>
                    <a:pt x="47904" y="284435"/>
                  </a:lnTo>
                  <a:lnTo>
                    <a:pt x="58196" y="287306"/>
                  </a:lnTo>
                  <a:lnTo>
                    <a:pt x="69627" y="287697"/>
                  </a:lnTo>
                  <a:lnTo>
                    <a:pt x="80295" y="283387"/>
                  </a:lnTo>
                  <a:lnTo>
                    <a:pt x="100273" y="266410"/>
                  </a:lnTo>
                  <a:lnTo>
                    <a:pt x="121372" y="223879"/>
                  </a:lnTo>
                  <a:lnTo>
                    <a:pt x="137272" y="172682"/>
                  </a:lnTo>
                  <a:lnTo>
                    <a:pt x="154769" y="110212"/>
                  </a:lnTo>
                  <a:lnTo>
                    <a:pt x="157663" y="60122"/>
                  </a:lnTo>
                  <a:lnTo>
                    <a:pt x="152940" y="30069"/>
                  </a:lnTo>
                  <a:lnTo>
                    <a:pt x="146501" y="18704"/>
                  </a:lnTo>
                  <a:lnTo>
                    <a:pt x="127159" y="2014"/>
                  </a:lnTo>
                  <a:lnTo>
                    <a:pt x="117126" y="0"/>
                  </a:lnTo>
                  <a:lnTo>
                    <a:pt x="107390" y="1705"/>
                  </a:lnTo>
                  <a:lnTo>
                    <a:pt x="97853" y="5888"/>
                  </a:lnTo>
                  <a:lnTo>
                    <a:pt x="69873" y="33612"/>
                  </a:lnTo>
                  <a:lnTo>
                    <a:pt x="34645" y="85449"/>
                  </a:lnTo>
                  <a:lnTo>
                    <a:pt x="11436" y="148727"/>
                  </a:lnTo>
                  <a:lnTo>
                    <a:pt x="933" y="195780"/>
                  </a:lnTo>
                  <a:lnTo>
                    <a:pt x="0" y="227474"/>
                  </a:lnTo>
                  <a:lnTo>
                    <a:pt x="10223" y="2747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759622" y="14429891"/>
              <a:ext cx="150825" cy="41134"/>
            </a:xfrm>
            <a:custGeom>
              <a:avLst/>
              <a:gdLst/>
              <a:ahLst/>
              <a:cxnLst/>
              <a:rect l="0" t="0" r="0" b="0"/>
              <a:pathLst>
                <a:path w="150825" h="41134">
                  <a:moveTo>
                    <a:pt x="0" y="41133"/>
                  </a:moveTo>
                  <a:lnTo>
                    <a:pt x="21837" y="26575"/>
                  </a:lnTo>
                  <a:lnTo>
                    <a:pt x="79585" y="14728"/>
                  </a:lnTo>
                  <a:lnTo>
                    <a:pt x="128457" y="3361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951579" y="14271788"/>
              <a:ext cx="164536" cy="328295"/>
            </a:xfrm>
            <a:custGeom>
              <a:avLst/>
              <a:gdLst/>
              <a:ahLst/>
              <a:cxnLst/>
              <a:rect l="0" t="0" r="0" b="0"/>
              <a:pathLst>
                <a:path w="164536" h="328295">
                  <a:moveTo>
                    <a:pt x="164535" y="7280"/>
                  </a:moveTo>
                  <a:lnTo>
                    <a:pt x="142698" y="0"/>
                  </a:lnTo>
                  <a:lnTo>
                    <a:pt x="119789" y="488"/>
                  </a:lnTo>
                  <a:lnTo>
                    <a:pt x="107282" y="2753"/>
                  </a:lnTo>
                  <a:lnTo>
                    <a:pt x="85260" y="17455"/>
                  </a:lnTo>
                  <a:lnTo>
                    <a:pt x="66839" y="39225"/>
                  </a:lnTo>
                  <a:lnTo>
                    <a:pt x="42600" y="94503"/>
                  </a:lnTo>
                  <a:lnTo>
                    <a:pt x="23142" y="156373"/>
                  </a:lnTo>
                  <a:lnTo>
                    <a:pt x="23046" y="163044"/>
                  </a:lnTo>
                  <a:lnTo>
                    <a:pt x="26028" y="164444"/>
                  </a:lnTo>
                  <a:lnTo>
                    <a:pt x="37467" y="157874"/>
                  </a:lnTo>
                  <a:lnTo>
                    <a:pt x="78417" y="120306"/>
                  </a:lnTo>
                  <a:lnTo>
                    <a:pt x="87318" y="117670"/>
                  </a:lnTo>
                  <a:lnTo>
                    <a:pt x="96299" y="118960"/>
                  </a:lnTo>
                  <a:lnTo>
                    <a:pt x="105333" y="122867"/>
                  </a:lnTo>
                  <a:lnTo>
                    <a:pt x="132605" y="150201"/>
                  </a:lnTo>
                  <a:lnTo>
                    <a:pt x="152704" y="201803"/>
                  </a:lnTo>
                  <a:lnTo>
                    <a:pt x="151152" y="239480"/>
                  </a:lnTo>
                  <a:lnTo>
                    <a:pt x="133147" y="290889"/>
                  </a:lnTo>
                  <a:lnTo>
                    <a:pt x="125328" y="306042"/>
                  </a:lnTo>
                  <a:lnTo>
                    <a:pt x="114022" y="316143"/>
                  </a:lnTo>
                  <a:lnTo>
                    <a:pt x="85209" y="327369"/>
                  </a:lnTo>
                  <a:lnTo>
                    <a:pt x="56152" y="328294"/>
                  </a:lnTo>
                  <a:lnTo>
                    <a:pt x="31051" y="323628"/>
                  </a:lnTo>
                  <a:lnTo>
                    <a:pt x="0" y="308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092573" y="14279138"/>
              <a:ext cx="187019" cy="329328"/>
            </a:xfrm>
            <a:custGeom>
              <a:avLst/>
              <a:gdLst/>
              <a:ahLst/>
              <a:cxnLst/>
              <a:rect l="0" t="0" r="0" b="0"/>
              <a:pathLst>
                <a:path w="187019" h="329328">
                  <a:moveTo>
                    <a:pt x="50963" y="54775"/>
                  </a:moveTo>
                  <a:lnTo>
                    <a:pt x="36048" y="114433"/>
                  </a:lnTo>
                  <a:lnTo>
                    <a:pt x="27246" y="169952"/>
                  </a:lnTo>
                  <a:lnTo>
                    <a:pt x="24638" y="230583"/>
                  </a:lnTo>
                  <a:lnTo>
                    <a:pt x="27928" y="283080"/>
                  </a:lnTo>
                  <a:lnTo>
                    <a:pt x="31036" y="298386"/>
                  </a:lnTo>
                  <a:lnTo>
                    <a:pt x="37678" y="310114"/>
                  </a:lnTo>
                  <a:lnTo>
                    <a:pt x="57246" y="327208"/>
                  </a:lnTo>
                  <a:lnTo>
                    <a:pt x="68864" y="329327"/>
                  </a:lnTo>
                  <a:lnTo>
                    <a:pt x="93958" y="323558"/>
                  </a:lnTo>
                  <a:lnTo>
                    <a:pt x="126503" y="303180"/>
                  </a:lnTo>
                  <a:lnTo>
                    <a:pt x="155444" y="263288"/>
                  </a:lnTo>
                  <a:lnTo>
                    <a:pt x="176037" y="212874"/>
                  </a:lnTo>
                  <a:lnTo>
                    <a:pt x="184508" y="152062"/>
                  </a:lnTo>
                  <a:lnTo>
                    <a:pt x="187018" y="93079"/>
                  </a:lnTo>
                  <a:lnTo>
                    <a:pt x="180483" y="44288"/>
                  </a:lnTo>
                  <a:lnTo>
                    <a:pt x="161620" y="8164"/>
                  </a:lnTo>
                  <a:lnTo>
                    <a:pt x="150633" y="2372"/>
                  </a:lnTo>
                  <a:lnTo>
                    <a:pt x="122175" y="0"/>
                  </a:lnTo>
                  <a:lnTo>
                    <a:pt x="97339" y="8086"/>
                  </a:lnTo>
                  <a:lnTo>
                    <a:pt x="86451" y="14509"/>
                  </a:lnTo>
                  <a:lnTo>
                    <a:pt x="47083" y="67076"/>
                  </a:lnTo>
                  <a:lnTo>
                    <a:pt x="20697" y="112249"/>
                  </a:lnTo>
                  <a:lnTo>
                    <a:pt x="4078" y="170999"/>
                  </a:lnTo>
                  <a:lnTo>
                    <a:pt x="0" y="227677"/>
                  </a:lnTo>
                  <a:lnTo>
                    <a:pt x="7436" y="285175"/>
                  </a:lnTo>
                  <a:lnTo>
                    <a:pt x="9829" y="3015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390337" y="14375047"/>
              <a:ext cx="137114" cy="13711"/>
            </a:xfrm>
            <a:custGeom>
              <a:avLst/>
              <a:gdLst/>
              <a:ahLst/>
              <a:cxnLst/>
              <a:rect l="0" t="0" r="0" b="0"/>
              <a:pathLst>
                <a:path w="137114" h="13711">
                  <a:moveTo>
                    <a:pt x="0" y="13710"/>
                  </a:moveTo>
                  <a:lnTo>
                    <a:pt x="48808" y="2858"/>
                  </a:lnTo>
                  <a:lnTo>
                    <a:pt x="94190" y="848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349204" y="14512158"/>
              <a:ext cx="68557" cy="13713"/>
            </a:xfrm>
            <a:custGeom>
              <a:avLst/>
              <a:gdLst/>
              <a:ahLst/>
              <a:cxnLst/>
              <a:rect l="0" t="0" r="0" b="0"/>
              <a:pathLst>
                <a:path w="68557" h="13713">
                  <a:moveTo>
                    <a:pt x="0" y="13712"/>
                  </a:moveTo>
                  <a:lnTo>
                    <a:pt x="40682" y="2858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267022" y="14511610"/>
              <a:ext cx="313438" cy="260246"/>
            </a:xfrm>
            <a:custGeom>
              <a:avLst/>
              <a:gdLst/>
              <a:ahLst/>
              <a:cxnLst/>
              <a:rect l="0" t="0" r="0" b="0"/>
              <a:pathLst>
                <a:path w="313438" h="260246">
                  <a:moveTo>
                    <a:pt x="25502" y="82815"/>
                  </a:moveTo>
                  <a:lnTo>
                    <a:pt x="14649" y="131622"/>
                  </a:lnTo>
                  <a:lnTo>
                    <a:pt x="12638" y="181068"/>
                  </a:lnTo>
                  <a:lnTo>
                    <a:pt x="12042" y="234312"/>
                  </a:lnTo>
                  <a:lnTo>
                    <a:pt x="10379" y="259837"/>
                  </a:lnTo>
                  <a:lnTo>
                    <a:pt x="7803" y="260245"/>
                  </a:lnTo>
                  <a:lnTo>
                    <a:pt x="4562" y="255946"/>
                  </a:lnTo>
                  <a:lnTo>
                    <a:pt x="0" y="220782"/>
                  </a:lnTo>
                  <a:lnTo>
                    <a:pt x="5927" y="171768"/>
                  </a:lnTo>
                  <a:lnTo>
                    <a:pt x="23102" y="110035"/>
                  </a:lnTo>
                  <a:lnTo>
                    <a:pt x="45781" y="60073"/>
                  </a:lnTo>
                  <a:lnTo>
                    <a:pt x="62953" y="30050"/>
                  </a:lnTo>
                  <a:lnTo>
                    <a:pt x="84804" y="9597"/>
                  </a:lnTo>
                  <a:lnTo>
                    <a:pt x="97029" y="2011"/>
                  </a:lnTo>
                  <a:lnTo>
                    <a:pt x="108226" y="0"/>
                  </a:lnTo>
                  <a:lnTo>
                    <a:pt x="118738" y="1706"/>
                  </a:lnTo>
                  <a:lnTo>
                    <a:pt x="128793" y="5891"/>
                  </a:lnTo>
                  <a:lnTo>
                    <a:pt x="148090" y="26791"/>
                  </a:lnTo>
                  <a:lnTo>
                    <a:pt x="157502" y="40896"/>
                  </a:lnTo>
                  <a:lnTo>
                    <a:pt x="170748" y="97140"/>
                  </a:lnTo>
                  <a:lnTo>
                    <a:pt x="173846" y="139964"/>
                  </a:lnTo>
                  <a:lnTo>
                    <a:pt x="175590" y="202834"/>
                  </a:lnTo>
                  <a:lnTo>
                    <a:pt x="175835" y="222244"/>
                  </a:lnTo>
                  <a:lnTo>
                    <a:pt x="177522" y="229089"/>
                  </a:lnTo>
                  <a:lnTo>
                    <a:pt x="180170" y="227559"/>
                  </a:lnTo>
                  <a:lnTo>
                    <a:pt x="199683" y="165241"/>
                  </a:lnTo>
                  <a:lnTo>
                    <a:pt x="214562" y="113500"/>
                  </a:lnTo>
                  <a:lnTo>
                    <a:pt x="237590" y="61099"/>
                  </a:lnTo>
                  <a:lnTo>
                    <a:pt x="254844" y="30507"/>
                  </a:lnTo>
                  <a:lnTo>
                    <a:pt x="265235" y="22044"/>
                  </a:lnTo>
                  <a:lnTo>
                    <a:pt x="276731" y="17926"/>
                  </a:lnTo>
                  <a:lnTo>
                    <a:pt x="288967" y="16705"/>
                  </a:lnTo>
                  <a:lnTo>
                    <a:pt x="297124" y="21984"/>
                  </a:lnTo>
                  <a:lnTo>
                    <a:pt x="302561" y="31595"/>
                  </a:lnTo>
                  <a:lnTo>
                    <a:pt x="310214" y="78304"/>
                  </a:lnTo>
                  <a:lnTo>
                    <a:pt x="312482" y="132262"/>
                  </a:lnTo>
                  <a:lnTo>
                    <a:pt x="313437" y="1787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758705" y="14274783"/>
              <a:ext cx="287936" cy="127686"/>
            </a:xfrm>
            <a:custGeom>
              <a:avLst/>
              <a:gdLst/>
              <a:ahLst/>
              <a:cxnLst/>
              <a:rect l="0" t="0" r="0" b="0"/>
              <a:pathLst>
                <a:path w="287936" h="127686">
                  <a:moveTo>
                    <a:pt x="0" y="127685"/>
                  </a:moveTo>
                  <a:lnTo>
                    <a:pt x="38168" y="77711"/>
                  </a:lnTo>
                  <a:lnTo>
                    <a:pt x="97393" y="31747"/>
                  </a:lnTo>
                  <a:lnTo>
                    <a:pt x="127076" y="14966"/>
                  </a:lnTo>
                  <a:lnTo>
                    <a:pt x="183566" y="0"/>
                  </a:lnTo>
                  <a:lnTo>
                    <a:pt x="245144" y="7051"/>
                  </a:lnTo>
                  <a:lnTo>
                    <a:pt x="287935" y="179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711901" y="14477755"/>
              <a:ext cx="111514" cy="258117"/>
            </a:xfrm>
            <a:custGeom>
              <a:avLst/>
              <a:gdLst/>
              <a:ahLst/>
              <a:cxnLst/>
              <a:rect l="0" t="0" r="0" b="0"/>
              <a:pathLst>
                <a:path w="111514" h="258117">
                  <a:moveTo>
                    <a:pt x="46804" y="102960"/>
                  </a:moveTo>
                  <a:lnTo>
                    <a:pt x="35951" y="151766"/>
                  </a:lnTo>
                  <a:lnTo>
                    <a:pt x="26379" y="211455"/>
                  </a:lnTo>
                  <a:lnTo>
                    <a:pt x="14176" y="253428"/>
                  </a:lnTo>
                  <a:lnTo>
                    <a:pt x="9817" y="258116"/>
                  </a:lnTo>
                  <a:lnTo>
                    <a:pt x="5388" y="256671"/>
                  </a:lnTo>
                  <a:lnTo>
                    <a:pt x="911" y="251138"/>
                  </a:lnTo>
                  <a:lnTo>
                    <a:pt x="0" y="228740"/>
                  </a:lnTo>
                  <a:lnTo>
                    <a:pt x="3990" y="177805"/>
                  </a:lnTo>
                  <a:lnTo>
                    <a:pt x="9235" y="118534"/>
                  </a:lnTo>
                  <a:lnTo>
                    <a:pt x="24500" y="62378"/>
                  </a:lnTo>
                  <a:lnTo>
                    <a:pt x="48320" y="15270"/>
                  </a:lnTo>
                  <a:lnTo>
                    <a:pt x="56955" y="3366"/>
                  </a:lnTo>
                  <a:lnTo>
                    <a:pt x="65759" y="0"/>
                  </a:lnTo>
                  <a:lnTo>
                    <a:pt x="74676" y="2327"/>
                  </a:lnTo>
                  <a:lnTo>
                    <a:pt x="83667" y="8449"/>
                  </a:lnTo>
                  <a:lnTo>
                    <a:pt x="97719" y="27437"/>
                  </a:lnTo>
                  <a:lnTo>
                    <a:pt x="107519" y="54160"/>
                  </a:lnTo>
                  <a:lnTo>
                    <a:pt x="111513" y="110505"/>
                  </a:lnTo>
                  <a:lnTo>
                    <a:pt x="105249" y="166472"/>
                  </a:lnTo>
                  <a:lnTo>
                    <a:pt x="102360" y="223727"/>
                  </a:lnTo>
                  <a:lnTo>
                    <a:pt x="101648" y="2400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717571" y="14567002"/>
              <a:ext cx="95979" cy="68558"/>
            </a:xfrm>
            <a:custGeom>
              <a:avLst/>
              <a:gdLst/>
              <a:ahLst/>
              <a:cxnLst/>
              <a:rect l="0" t="0" r="0" b="0"/>
              <a:pathLst>
                <a:path w="95979" h="68558">
                  <a:moveTo>
                    <a:pt x="0" y="68557"/>
                  </a:moveTo>
                  <a:lnTo>
                    <a:pt x="57252" y="18584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868394" y="14451315"/>
              <a:ext cx="118521" cy="281565"/>
            </a:xfrm>
            <a:custGeom>
              <a:avLst/>
              <a:gdLst/>
              <a:ahLst/>
              <a:cxnLst/>
              <a:rect l="0" t="0" r="0" b="0"/>
              <a:pathLst>
                <a:path w="118521" h="281565">
                  <a:moveTo>
                    <a:pt x="54845" y="115687"/>
                  </a:moveTo>
                  <a:lnTo>
                    <a:pt x="43993" y="175347"/>
                  </a:lnTo>
                  <a:lnTo>
                    <a:pt x="43040" y="192024"/>
                  </a:lnTo>
                  <a:lnTo>
                    <a:pt x="40881" y="198571"/>
                  </a:lnTo>
                  <a:lnTo>
                    <a:pt x="37918" y="198364"/>
                  </a:lnTo>
                  <a:lnTo>
                    <a:pt x="34420" y="193658"/>
                  </a:lnTo>
                  <a:lnTo>
                    <a:pt x="29496" y="157919"/>
                  </a:lnTo>
                  <a:lnTo>
                    <a:pt x="35315" y="108736"/>
                  </a:lnTo>
                  <a:lnTo>
                    <a:pt x="39410" y="55567"/>
                  </a:lnTo>
                  <a:lnTo>
                    <a:pt x="55180" y="8499"/>
                  </a:lnTo>
                  <a:lnTo>
                    <a:pt x="62686" y="1570"/>
                  </a:lnTo>
                  <a:lnTo>
                    <a:pt x="70737" y="0"/>
                  </a:lnTo>
                  <a:lnTo>
                    <a:pt x="79150" y="1998"/>
                  </a:lnTo>
                  <a:lnTo>
                    <a:pt x="84760" y="10950"/>
                  </a:lnTo>
                  <a:lnTo>
                    <a:pt x="90992" y="41208"/>
                  </a:lnTo>
                  <a:lnTo>
                    <a:pt x="87223" y="86511"/>
                  </a:lnTo>
                  <a:lnTo>
                    <a:pt x="76457" y="128879"/>
                  </a:lnTo>
                  <a:lnTo>
                    <a:pt x="73824" y="132099"/>
                  </a:lnTo>
                  <a:lnTo>
                    <a:pt x="72067" y="128153"/>
                  </a:lnTo>
                  <a:lnTo>
                    <a:pt x="70897" y="119428"/>
                  </a:lnTo>
                  <a:lnTo>
                    <a:pt x="77722" y="101608"/>
                  </a:lnTo>
                  <a:lnTo>
                    <a:pt x="83807" y="92590"/>
                  </a:lnTo>
                  <a:lnTo>
                    <a:pt x="90911" y="89625"/>
                  </a:lnTo>
                  <a:lnTo>
                    <a:pt x="98694" y="90697"/>
                  </a:lnTo>
                  <a:lnTo>
                    <a:pt x="106930" y="94456"/>
                  </a:lnTo>
                  <a:lnTo>
                    <a:pt x="112420" y="103057"/>
                  </a:lnTo>
                  <a:lnTo>
                    <a:pt x="118520" y="128863"/>
                  </a:lnTo>
                  <a:lnTo>
                    <a:pt x="114676" y="177653"/>
                  </a:lnTo>
                  <a:lnTo>
                    <a:pt x="103781" y="204674"/>
                  </a:lnTo>
                  <a:lnTo>
                    <a:pt x="71960" y="246848"/>
                  </a:lnTo>
                  <a:lnTo>
                    <a:pt x="38079" y="275242"/>
                  </a:lnTo>
                  <a:lnTo>
                    <a:pt x="28433" y="279950"/>
                  </a:lnTo>
                  <a:lnTo>
                    <a:pt x="20479" y="281564"/>
                  </a:lnTo>
                  <a:lnTo>
                    <a:pt x="0" y="2802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032929" y="14457313"/>
              <a:ext cx="95979" cy="54846"/>
            </a:xfrm>
            <a:custGeom>
              <a:avLst/>
              <a:gdLst/>
              <a:ahLst/>
              <a:cxnLst/>
              <a:rect l="0" t="0" r="0" b="0"/>
              <a:pathLst>
                <a:path w="95979" h="54846">
                  <a:moveTo>
                    <a:pt x="0" y="54845"/>
                  </a:moveTo>
                  <a:lnTo>
                    <a:pt x="23416" y="34475"/>
                  </a:lnTo>
                  <a:lnTo>
                    <a:pt x="66410" y="14202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060351" y="1456700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0" y="0"/>
                  </a:move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568583" y="14265356"/>
              <a:ext cx="82268" cy="479894"/>
            </a:xfrm>
            <a:custGeom>
              <a:avLst/>
              <a:gdLst/>
              <a:ahLst/>
              <a:cxnLst/>
              <a:rect l="0" t="0" r="0" b="0"/>
              <a:pathLst>
                <a:path w="82268" h="479894">
                  <a:moveTo>
                    <a:pt x="82267" y="0"/>
                  </a:moveTo>
                  <a:lnTo>
                    <a:pt x="71321" y="45310"/>
                  </a:lnTo>
                  <a:lnTo>
                    <a:pt x="58880" y="107542"/>
                  </a:lnTo>
                  <a:lnTo>
                    <a:pt x="50037" y="162565"/>
                  </a:lnTo>
                  <a:lnTo>
                    <a:pt x="45091" y="210379"/>
                  </a:lnTo>
                  <a:lnTo>
                    <a:pt x="41370" y="253466"/>
                  </a:lnTo>
                  <a:lnTo>
                    <a:pt x="34637" y="298008"/>
                  </a:lnTo>
                  <a:lnTo>
                    <a:pt x="22282" y="358629"/>
                  </a:lnTo>
                  <a:lnTo>
                    <a:pt x="8972" y="415185"/>
                  </a:lnTo>
                  <a:lnTo>
                    <a:pt x="3987" y="444024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624056" y="14306336"/>
            <a:ext cx="320285" cy="370357"/>
            <a:chOff x="7624056" y="14306336"/>
            <a:chExt cx="320285" cy="370357"/>
          </a:xfrm>
        </p:grpSpPr>
        <p:sp>
          <p:nvSpPr>
            <p:cNvPr id="149" name="Freeform 148"/>
            <p:cNvSpPr/>
            <p:nvPr/>
          </p:nvSpPr>
          <p:spPr>
            <a:xfrm>
              <a:off x="7624056" y="14333913"/>
              <a:ext cx="126952" cy="342780"/>
            </a:xfrm>
            <a:custGeom>
              <a:avLst/>
              <a:gdLst/>
              <a:ahLst/>
              <a:cxnLst/>
              <a:rect l="0" t="0" r="0" b="0"/>
              <a:pathLst>
                <a:path w="126952" h="342780">
                  <a:moveTo>
                    <a:pt x="40506" y="0"/>
                  </a:moveTo>
                  <a:lnTo>
                    <a:pt x="21422" y="57252"/>
                  </a:lnTo>
                  <a:lnTo>
                    <a:pt x="15554" y="111249"/>
                  </a:lnTo>
                  <a:lnTo>
                    <a:pt x="6536" y="160934"/>
                  </a:lnTo>
                  <a:lnTo>
                    <a:pt x="1495" y="219158"/>
                  </a:lnTo>
                  <a:lnTo>
                    <a:pt x="0" y="277375"/>
                  </a:lnTo>
                  <a:lnTo>
                    <a:pt x="7777" y="306601"/>
                  </a:lnTo>
                  <a:lnTo>
                    <a:pt x="14116" y="318659"/>
                  </a:lnTo>
                  <a:lnTo>
                    <a:pt x="21389" y="323653"/>
                  </a:lnTo>
                  <a:lnTo>
                    <a:pt x="29285" y="323935"/>
                  </a:lnTo>
                  <a:lnTo>
                    <a:pt x="37595" y="321076"/>
                  </a:lnTo>
                  <a:lnTo>
                    <a:pt x="71128" y="295216"/>
                  </a:lnTo>
                  <a:lnTo>
                    <a:pt x="88648" y="267303"/>
                  </a:lnTo>
                  <a:lnTo>
                    <a:pt x="112307" y="207009"/>
                  </a:lnTo>
                  <a:lnTo>
                    <a:pt x="126951" y="164931"/>
                  </a:lnTo>
                  <a:lnTo>
                    <a:pt x="124035" y="160229"/>
                  </a:lnTo>
                  <a:lnTo>
                    <a:pt x="115996" y="161664"/>
                  </a:lnTo>
                  <a:lnTo>
                    <a:pt x="104544" y="167191"/>
                  </a:lnTo>
                  <a:lnTo>
                    <a:pt x="83694" y="189582"/>
                  </a:lnTo>
                  <a:lnTo>
                    <a:pt x="52761" y="246332"/>
                  </a:lnTo>
                  <a:lnTo>
                    <a:pt x="42926" y="307930"/>
                  </a:lnTo>
                  <a:lnTo>
                    <a:pt x="40506" y="3427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746829" y="14306336"/>
              <a:ext cx="197512" cy="341374"/>
            </a:xfrm>
            <a:custGeom>
              <a:avLst/>
              <a:gdLst/>
              <a:ahLst/>
              <a:cxnLst/>
              <a:rect l="0" t="0" r="0" b="0"/>
              <a:pathLst>
                <a:path w="197512" h="341374">
                  <a:moveTo>
                    <a:pt x="82267" y="68711"/>
                  </a:moveTo>
                  <a:lnTo>
                    <a:pt x="61897" y="103073"/>
                  </a:lnTo>
                  <a:lnTo>
                    <a:pt x="47963" y="151341"/>
                  </a:lnTo>
                  <a:lnTo>
                    <a:pt x="43158" y="213209"/>
                  </a:lnTo>
                  <a:lnTo>
                    <a:pt x="42034" y="257347"/>
                  </a:lnTo>
                  <a:lnTo>
                    <a:pt x="48679" y="310466"/>
                  </a:lnTo>
                  <a:lnTo>
                    <a:pt x="55305" y="322813"/>
                  </a:lnTo>
                  <a:lnTo>
                    <a:pt x="74854" y="340593"/>
                  </a:lnTo>
                  <a:lnTo>
                    <a:pt x="84943" y="341373"/>
                  </a:lnTo>
                  <a:lnTo>
                    <a:pt x="94715" y="337324"/>
                  </a:lnTo>
                  <a:lnTo>
                    <a:pt x="113698" y="319112"/>
                  </a:lnTo>
                  <a:lnTo>
                    <a:pt x="141516" y="273075"/>
                  </a:lnTo>
                  <a:lnTo>
                    <a:pt x="167532" y="214916"/>
                  </a:lnTo>
                  <a:lnTo>
                    <a:pt x="185566" y="165860"/>
                  </a:lnTo>
                  <a:lnTo>
                    <a:pt x="197511" y="114931"/>
                  </a:lnTo>
                  <a:lnTo>
                    <a:pt x="189442" y="56004"/>
                  </a:lnTo>
                  <a:lnTo>
                    <a:pt x="180175" y="29547"/>
                  </a:lnTo>
                  <a:lnTo>
                    <a:pt x="165900" y="7632"/>
                  </a:lnTo>
                  <a:lnTo>
                    <a:pt x="156303" y="2093"/>
                  </a:lnTo>
                  <a:lnTo>
                    <a:pt x="133454" y="0"/>
                  </a:lnTo>
                  <a:lnTo>
                    <a:pt x="108064" y="12274"/>
                  </a:lnTo>
                  <a:lnTo>
                    <a:pt x="61803" y="50115"/>
                  </a:lnTo>
                  <a:lnTo>
                    <a:pt x="24878" y="111007"/>
                  </a:lnTo>
                  <a:lnTo>
                    <a:pt x="16585" y="124330"/>
                  </a:lnTo>
                  <a:lnTo>
                    <a:pt x="4913" y="179476"/>
                  </a:lnTo>
                  <a:lnTo>
                    <a:pt x="0" y="233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912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7000"/>
            <a:ext cx="9697593" cy="219862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336800"/>
            <a:ext cx="6999097" cy="327152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5715000"/>
            <a:ext cx="9460484" cy="34771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7" name="Group 6"/>
          <p:cNvGrpSpPr/>
          <p:nvPr/>
        </p:nvGrpSpPr>
        <p:grpSpPr>
          <a:xfrm>
            <a:off x="2084103" y="1700189"/>
            <a:ext cx="455988" cy="397626"/>
            <a:chOff x="2084103" y="1700189"/>
            <a:chExt cx="455988" cy="397626"/>
          </a:xfrm>
        </p:grpSpPr>
        <p:sp>
          <p:nvSpPr>
            <p:cNvPr id="5" name="Freeform 4"/>
            <p:cNvSpPr/>
            <p:nvPr/>
          </p:nvSpPr>
          <p:spPr>
            <a:xfrm>
              <a:off x="2084103" y="1700189"/>
              <a:ext cx="197852" cy="397626"/>
            </a:xfrm>
            <a:custGeom>
              <a:avLst/>
              <a:gdLst/>
              <a:ahLst/>
              <a:cxnLst/>
              <a:rect l="0" t="0" r="0" b="0"/>
              <a:pathLst>
                <a:path w="197852" h="397626">
                  <a:moveTo>
                    <a:pt x="0" y="0"/>
                  </a:moveTo>
                  <a:lnTo>
                    <a:pt x="45309" y="9423"/>
                  </a:lnTo>
                  <a:lnTo>
                    <a:pt x="101447" y="13964"/>
                  </a:lnTo>
                  <a:lnTo>
                    <a:pt x="162906" y="28375"/>
                  </a:lnTo>
                  <a:lnTo>
                    <a:pt x="177160" y="32628"/>
                  </a:lnTo>
                  <a:lnTo>
                    <a:pt x="186662" y="41557"/>
                  </a:lnTo>
                  <a:lnTo>
                    <a:pt x="197221" y="67729"/>
                  </a:lnTo>
                  <a:lnTo>
                    <a:pt x="197851" y="95611"/>
                  </a:lnTo>
                  <a:lnTo>
                    <a:pt x="185842" y="150751"/>
                  </a:lnTo>
                  <a:lnTo>
                    <a:pt x="157853" y="205654"/>
                  </a:lnTo>
                  <a:lnTo>
                    <a:pt x="122984" y="264572"/>
                  </a:lnTo>
                  <a:lnTo>
                    <a:pt x="86755" y="327162"/>
                  </a:lnTo>
                  <a:lnTo>
                    <a:pt x="60100" y="385186"/>
                  </a:lnTo>
                  <a:lnTo>
                    <a:pt x="54844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372038" y="1727611"/>
              <a:ext cx="168053" cy="260514"/>
            </a:xfrm>
            <a:custGeom>
              <a:avLst/>
              <a:gdLst/>
              <a:ahLst/>
              <a:cxnLst/>
              <a:rect l="0" t="0" r="0" b="0"/>
              <a:pathLst>
                <a:path w="168053" h="260514">
                  <a:moveTo>
                    <a:pt x="0" y="0"/>
                  </a:moveTo>
                  <a:lnTo>
                    <a:pt x="53208" y="0"/>
                  </a:lnTo>
                  <a:lnTo>
                    <a:pt x="105988" y="0"/>
                  </a:lnTo>
                  <a:lnTo>
                    <a:pt x="142069" y="0"/>
                  </a:lnTo>
                  <a:lnTo>
                    <a:pt x="154128" y="6094"/>
                  </a:lnTo>
                  <a:lnTo>
                    <a:pt x="162167" y="16251"/>
                  </a:lnTo>
                  <a:lnTo>
                    <a:pt x="167526" y="29115"/>
                  </a:lnTo>
                  <a:lnTo>
                    <a:pt x="168052" y="40739"/>
                  </a:lnTo>
                  <a:lnTo>
                    <a:pt x="160512" y="61779"/>
                  </a:lnTo>
                  <a:lnTo>
                    <a:pt x="113505" y="118637"/>
                  </a:lnTo>
                  <a:lnTo>
                    <a:pt x="68456" y="175362"/>
                  </a:lnTo>
                  <a:lnTo>
                    <a:pt x="25886" y="231470"/>
                  </a:lnTo>
                  <a:lnTo>
                    <a:pt x="1371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43158" y="1756728"/>
            <a:ext cx="513597" cy="368509"/>
            <a:chOff x="3743158" y="1756728"/>
            <a:chExt cx="513597" cy="368509"/>
          </a:xfrm>
        </p:grpSpPr>
        <p:sp>
          <p:nvSpPr>
            <p:cNvPr id="8" name="Freeform 7"/>
            <p:cNvSpPr/>
            <p:nvPr/>
          </p:nvSpPr>
          <p:spPr>
            <a:xfrm>
              <a:off x="3743158" y="1756728"/>
              <a:ext cx="224733" cy="368509"/>
            </a:xfrm>
            <a:custGeom>
              <a:avLst/>
              <a:gdLst/>
              <a:ahLst/>
              <a:cxnLst/>
              <a:rect l="0" t="0" r="0" b="0"/>
              <a:pathLst>
                <a:path w="224733" h="368509">
                  <a:moveTo>
                    <a:pt x="0" y="25728"/>
                  </a:moveTo>
                  <a:lnTo>
                    <a:pt x="14558" y="11170"/>
                  </a:lnTo>
                  <a:lnTo>
                    <a:pt x="42017" y="4023"/>
                  </a:lnTo>
                  <a:lnTo>
                    <a:pt x="96240" y="0"/>
                  </a:lnTo>
                  <a:lnTo>
                    <a:pt x="146839" y="2870"/>
                  </a:lnTo>
                  <a:lnTo>
                    <a:pt x="204881" y="17489"/>
                  </a:lnTo>
                  <a:lnTo>
                    <a:pt x="214284" y="26329"/>
                  </a:lnTo>
                  <a:lnTo>
                    <a:pt x="224732" y="52402"/>
                  </a:lnTo>
                  <a:lnTo>
                    <a:pt x="223335" y="101341"/>
                  </a:lnTo>
                  <a:lnTo>
                    <a:pt x="209214" y="161526"/>
                  </a:lnTo>
                  <a:lnTo>
                    <a:pt x="191755" y="217425"/>
                  </a:lnTo>
                  <a:lnTo>
                    <a:pt x="173635" y="272479"/>
                  </a:lnTo>
                  <a:lnTo>
                    <a:pt x="145963" y="325841"/>
                  </a:lnTo>
                  <a:lnTo>
                    <a:pt x="123401" y="3685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085938" y="1782456"/>
              <a:ext cx="170817" cy="315359"/>
            </a:xfrm>
            <a:custGeom>
              <a:avLst/>
              <a:gdLst/>
              <a:ahLst/>
              <a:cxnLst/>
              <a:rect l="0" t="0" r="0" b="0"/>
              <a:pathLst>
                <a:path w="170817" h="315359">
                  <a:moveTo>
                    <a:pt x="0" y="0"/>
                  </a:moveTo>
                  <a:lnTo>
                    <a:pt x="55597" y="4063"/>
                  </a:lnTo>
                  <a:lnTo>
                    <a:pt x="117117" y="11805"/>
                  </a:lnTo>
                  <a:lnTo>
                    <a:pt x="162672" y="20425"/>
                  </a:lnTo>
                  <a:lnTo>
                    <a:pt x="169387" y="25805"/>
                  </a:lnTo>
                  <a:lnTo>
                    <a:pt x="170816" y="32438"/>
                  </a:lnTo>
                  <a:lnTo>
                    <a:pt x="164279" y="49457"/>
                  </a:lnTo>
                  <a:lnTo>
                    <a:pt x="134013" y="110786"/>
                  </a:lnTo>
                  <a:lnTo>
                    <a:pt x="103604" y="164751"/>
                  </a:lnTo>
                  <a:lnTo>
                    <a:pt x="68256" y="219422"/>
                  </a:lnTo>
                  <a:lnTo>
                    <a:pt x="31934" y="274233"/>
                  </a:lnTo>
                  <a:lnTo>
                    <a:pt x="13711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934197" y="2714818"/>
            <a:ext cx="461361" cy="260514"/>
            <a:chOff x="2934197" y="2714818"/>
            <a:chExt cx="461361" cy="260514"/>
          </a:xfrm>
        </p:grpSpPr>
        <p:sp>
          <p:nvSpPr>
            <p:cNvPr id="11" name="Freeform 10"/>
            <p:cNvSpPr/>
            <p:nvPr/>
          </p:nvSpPr>
          <p:spPr>
            <a:xfrm>
              <a:off x="2934197" y="2714818"/>
              <a:ext cx="203430" cy="260514"/>
            </a:xfrm>
            <a:custGeom>
              <a:avLst/>
              <a:gdLst/>
              <a:ahLst/>
              <a:cxnLst/>
              <a:rect l="0" t="0" r="0" b="0"/>
              <a:pathLst>
                <a:path w="203430" h="260514">
                  <a:moveTo>
                    <a:pt x="0" y="0"/>
                  </a:moveTo>
                  <a:lnTo>
                    <a:pt x="57252" y="19084"/>
                  </a:lnTo>
                  <a:lnTo>
                    <a:pt x="83337" y="19654"/>
                  </a:lnTo>
                  <a:lnTo>
                    <a:pt x="144602" y="14885"/>
                  </a:lnTo>
                  <a:lnTo>
                    <a:pt x="190114" y="21338"/>
                  </a:lnTo>
                  <a:lnTo>
                    <a:pt x="198346" y="27936"/>
                  </a:lnTo>
                  <a:lnTo>
                    <a:pt x="202310" y="36906"/>
                  </a:lnTo>
                  <a:lnTo>
                    <a:pt x="203429" y="47456"/>
                  </a:lnTo>
                  <a:lnTo>
                    <a:pt x="196548" y="71366"/>
                  </a:lnTo>
                  <a:lnTo>
                    <a:pt x="175544" y="106459"/>
                  </a:lnTo>
                  <a:lnTo>
                    <a:pt x="122763" y="165914"/>
                  </a:lnTo>
                  <a:lnTo>
                    <a:pt x="83044" y="219652"/>
                  </a:lnTo>
                  <a:lnTo>
                    <a:pt x="65855" y="242352"/>
                  </a:lnTo>
                  <a:lnTo>
                    <a:pt x="41134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08421" y="2717677"/>
              <a:ext cx="187137" cy="257655"/>
            </a:xfrm>
            <a:custGeom>
              <a:avLst/>
              <a:gdLst/>
              <a:ahLst/>
              <a:cxnLst/>
              <a:rect l="0" t="0" r="0" b="0"/>
              <a:pathLst>
                <a:path w="187137" h="257655">
                  <a:moveTo>
                    <a:pt x="13711" y="10852"/>
                  </a:moveTo>
                  <a:lnTo>
                    <a:pt x="73371" y="6789"/>
                  </a:lnTo>
                  <a:lnTo>
                    <a:pt x="124828" y="0"/>
                  </a:lnTo>
                  <a:lnTo>
                    <a:pt x="157551" y="1458"/>
                  </a:lnTo>
                  <a:lnTo>
                    <a:pt x="182252" y="12263"/>
                  </a:lnTo>
                  <a:lnTo>
                    <a:pt x="187011" y="20934"/>
                  </a:lnTo>
                  <a:lnTo>
                    <a:pt x="187136" y="31284"/>
                  </a:lnTo>
                  <a:lnTo>
                    <a:pt x="179150" y="53449"/>
                  </a:lnTo>
                  <a:lnTo>
                    <a:pt x="133319" y="109130"/>
                  </a:lnTo>
                  <a:lnTo>
                    <a:pt x="78909" y="164837"/>
                  </a:lnTo>
                  <a:lnTo>
                    <a:pt x="25739" y="219701"/>
                  </a:lnTo>
                  <a:lnTo>
                    <a:pt x="0" y="2576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66559" y="2659973"/>
            <a:ext cx="576833" cy="356566"/>
            <a:chOff x="3866559" y="2659973"/>
            <a:chExt cx="576833" cy="356566"/>
          </a:xfrm>
        </p:grpSpPr>
        <p:sp>
          <p:nvSpPr>
            <p:cNvPr id="14" name="Freeform 13"/>
            <p:cNvSpPr/>
            <p:nvPr/>
          </p:nvSpPr>
          <p:spPr>
            <a:xfrm>
              <a:off x="3866559" y="2659973"/>
              <a:ext cx="21612" cy="329070"/>
            </a:xfrm>
            <a:custGeom>
              <a:avLst/>
              <a:gdLst/>
              <a:ahLst/>
              <a:cxnLst/>
              <a:rect l="0" t="0" r="0" b="0"/>
              <a:pathLst>
                <a:path w="21612" h="329070">
                  <a:moveTo>
                    <a:pt x="13711" y="0"/>
                  </a:moveTo>
                  <a:lnTo>
                    <a:pt x="21611" y="42262"/>
                  </a:lnTo>
                  <a:lnTo>
                    <a:pt x="15723" y="104326"/>
                  </a:lnTo>
                  <a:lnTo>
                    <a:pt x="10245" y="158883"/>
                  </a:lnTo>
                  <a:lnTo>
                    <a:pt x="3035" y="208056"/>
                  </a:lnTo>
                  <a:lnTo>
                    <a:pt x="900" y="265283"/>
                  </a:lnTo>
                  <a:lnTo>
                    <a:pt x="267" y="310170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979073" y="2721099"/>
              <a:ext cx="199104" cy="295440"/>
            </a:xfrm>
            <a:custGeom>
              <a:avLst/>
              <a:gdLst/>
              <a:ahLst/>
              <a:cxnLst/>
              <a:rect l="0" t="0" r="0" b="0"/>
              <a:pathLst>
                <a:path w="199104" h="295440">
                  <a:moveTo>
                    <a:pt x="24598" y="34853"/>
                  </a:moveTo>
                  <a:lnTo>
                    <a:pt x="9683" y="83660"/>
                  </a:lnTo>
                  <a:lnTo>
                    <a:pt x="881" y="133104"/>
                  </a:lnTo>
                  <a:lnTo>
                    <a:pt x="2336" y="190412"/>
                  </a:lnTo>
                  <a:lnTo>
                    <a:pt x="16478" y="247510"/>
                  </a:lnTo>
                  <a:lnTo>
                    <a:pt x="23755" y="263462"/>
                  </a:lnTo>
                  <a:lnTo>
                    <a:pt x="44028" y="285249"/>
                  </a:lnTo>
                  <a:lnTo>
                    <a:pt x="55833" y="293191"/>
                  </a:lnTo>
                  <a:lnTo>
                    <a:pt x="68273" y="295439"/>
                  </a:lnTo>
                  <a:lnTo>
                    <a:pt x="94283" y="289812"/>
                  </a:lnTo>
                  <a:lnTo>
                    <a:pt x="134622" y="269514"/>
                  </a:lnTo>
                  <a:lnTo>
                    <a:pt x="168241" y="236924"/>
                  </a:lnTo>
                  <a:lnTo>
                    <a:pt x="190221" y="191042"/>
                  </a:lnTo>
                  <a:lnTo>
                    <a:pt x="199103" y="138853"/>
                  </a:lnTo>
                  <a:lnTo>
                    <a:pt x="194456" y="92074"/>
                  </a:lnTo>
                  <a:lnTo>
                    <a:pt x="176152" y="49268"/>
                  </a:lnTo>
                  <a:lnTo>
                    <a:pt x="144153" y="14918"/>
                  </a:lnTo>
                  <a:lnTo>
                    <a:pt x="114805" y="3140"/>
                  </a:lnTo>
                  <a:lnTo>
                    <a:pt x="98447" y="0"/>
                  </a:lnTo>
                  <a:lnTo>
                    <a:pt x="68084" y="4636"/>
                  </a:lnTo>
                  <a:lnTo>
                    <a:pt x="40878" y="18376"/>
                  </a:lnTo>
                  <a:lnTo>
                    <a:pt x="18630" y="39717"/>
                  </a:lnTo>
                  <a:lnTo>
                    <a:pt x="6710" y="72562"/>
                  </a:lnTo>
                  <a:lnTo>
                    <a:pt x="0" y="133879"/>
                  </a:lnTo>
                  <a:lnTo>
                    <a:pt x="2075" y="188102"/>
                  </a:lnTo>
                  <a:lnTo>
                    <a:pt x="10887" y="2268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209339" y="2711351"/>
              <a:ext cx="234053" cy="300729"/>
            </a:xfrm>
            <a:custGeom>
              <a:avLst/>
              <a:gdLst/>
              <a:ahLst/>
              <a:cxnLst/>
              <a:rect l="0" t="0" r="0" b="0"/>
              <a:pathLst>
                <a:path w="234053" h="300729">
                  <a:moveTo>
                    <a:pt x="13711" y="30889"/>
                  </a:moveTo>
                  <a:lnTo>
                    <a:pt x="28269" y="16332"/>
                  </a:lnTo>
                  <a:lnTo>
                    <a:pt x="66437" y="0"/>
                  </a:lnTo>
                  <a:lnTo>
                    <a:pt x="99099" y="2434"/>
                  </a:lnTo>
                  <a:lnTo>
                    <a:pt x="130882" y="15195"/>
                  </a:lnTo>
                  <a:lnTo>
                    <a:pt x="155164" y="36102"/>
                  </a:lnTo>
                  <a:lnTo>
                    <a:pt x="167987" y="64691"/>
                  </a:lnTo>
                  <a:lnTo>
                    <a:pt x="171406" y="80846"/>
                  </a:lnTo>
                  <a:lnTo>
                    <a:pt x="170639" y="94663"/>
                  </a:lnTo>
                  <a:lnTo>
                    <a:pt x="161662" y="118141"/>
                  </a:lnTo>
                  <a:lnTo>
                    <a:pt x="143453" y="134669"/>
                  </a:lnTo>
                  <a:lnTo>
                    <a:pt x="94522" y="157693"/>
                  </a:lnTo>
                  <a:lnTo>
                    <a:pt x="88914" y="158082"/>
                  </a:lnTo>
                  <a:lnTo>
                    <a:pt x="88222" y="155295"/>
                  </a:lnTo>
                  <a:lnTo>
                    <a:pt x="90807" y="150389"/>
                  </a:lnTo>
                  <a:lnTo>
                    <a:pt x="98625" y="148643"/>
                  </a:lnTo>
                  <a:lnTo>
                    <a:pt x="150894" y="156786"/>
                  </a:lnTo>
                  <a:lnTo>
                    <a:pt x="191978" y="172803"/>
                  </a:lnTo>
                  <a:lnTo>
                    <a:pt x="205682" y="180344"/>
                  </a:lnTo>
                  <a:lnTo>
                    <a:pt x="224971" y="204972"/>
                  </a:lnTo>
                  <a:lnTo>
                    <a:pt x="232248" y="220070"/>
                  </a:lnTo>
                  <a:lnTo>
                    <a:pt x="234052" y="234707"/>
                  </a:lnTo>
                  <a:lnTo>
                    <a:pt x="227932" y="263157"/>
                  </a:lnTo>
                  <a:lnTo>
                    <a:pt x="218987" y="274096"/>
                  </a:lnTo>
                  <a:lnTo>
                    <a:pt x="192798" y="290312"/>
                  </a:lnTo>
                  <a:lnTo>
                    <a:pt x="143794" y="300728"/>
                  </a:lnTo>
                  <a:lnTo>
                    <a:pt x="83587" y="293301"/>
                  </a:lnTo>
                  <a:lnTo>
                    <a:pt x="31746" y="277163"/>
                  </a:lnTo>
                  <a:lnTo>
                    <a:pt x="0" y="2639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62348" y="3153576"/>
            <a:ext cx="455823" cy="398453"/>
            <a:chOff x="2262348" y="3153576"/>
            <a:chExt cx="455823" cy="398453"/>
          </a:xfrm>
        </p:grpSpPr>
        <p:sp>
          <p:nvSpPr>
            <p:cNvPr id="18" name="Freeform 17"/>
            <p:cNvSpPr/>
            <p:nvPr/>
          </p:nvSpPr>
          <p:spPr>
            <a:xfrm>
              <a:off x="2262348" y="3153576"/>
              <a:ext cx="41135" cy="383915"/>
            </a:xfrm>
            <a:custGeom>
              <a:avLst/>
              <a:gdLst/>
              <a:ahLst/>
              <a:cxnLst/>
              <a:rect l="0" t="0" r="0" b="0"/>
              <a:pathLst>
                <a:path w="41135" h="383915">
                  <a:moveTo>
                    <a:pt x="41134" y="0"/>
                  </a:moveTo>
                  <a:lnTo>
                    <a:pt x="31711" y="56256"/>
                  </a:lnTo>
                  <a:lnTo>
                    <a:pt x="29328" y="102700"/>
                  </a:lnTo>
                  <a:lnTo>
                    <a:pt x="20709" y="165680"/>
                  </a:lnTo>
                  <a:lnTo>
                    <a:pt x="8506" y="222935"/>
                  </a:lnTo>
                  <a:lnTo>
                    <a:pt x="2520" y="285773"/>
                  </a:lnTo>
                  <a:lnTo>
                    <a:pt x="747" y="345356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49057" y="3256817"/>
              <a:ext cx="157836" cy="295212"/>
            </a:xfrm>
            <a:custGeom>
              <a:avLst/>
              <a:gdLst/>
              <a:ahLst/>
              <a:cxnLst/>
              <a:rect l="0" t="0" r="0" b="0"/>
              <a:pathLst>
                <a:path w="157836" h="295212">
                  <a:moveTo>
                    <a:pt x="36692" y="61294"/>
                  </a:moveTo>
                  <a:lnTo>
                    <a:pt x="17714" y="110101"/>
                  </a:lnTo>
                  <a:lnTo>
                    <a:pt x="5405" y="142401"/>
                  </a:lnTo>
                  <a:lnTo>
                    <a:pt x="0" y="193323"/>
                  </a:lnTo>
                  <a:lnTo>
                    <a:pt x="8893" y="238033"/>
                  </a:lnTo>
                  <a:lnTo>
                    <a:pt x="22305" y="266292"/>
                  </a:lnTo>
                  <a:lnTo>
                    <a:pt x="42486" y="285961"/>
                  </a:lnTo>
                  <a:lnTo>
                    <a:pt x="54266" y="293339"/>
                  </a:lnTo>
                  <a:lnTo>
                    <a:pt x="66690" y="295211"/>
                  </a:lnTo>
                  <a:lnTo>
                    <a:pt x="92681" y="289165"/>
                  </a:lnTo>
                  <a:lnTo>
                    <a:pt x="125731" y="268632"/>
                  </a:lnTo>
                  <a:lnTo>
                    <a:pt x="141266" y="243836"/>
                  </a:lnTo>
                  <a:lnTo>
                    <a:pt x="151725" y="210980"/>
                  </a:lnTo>
                  <a:lnTo>
                    <a:pt x="157614" y="149656"/>
                  </a:lnTo>
                  <a:lnTo>
                    <a:pt x="157835" y="86290"/>
                  </a:lnTo>
                  <a:lnTo>
                    <a:pt x="147405" y="37215"/>
                  </a:lnTo>
                  <a:lnTo>
                    <a:pt x="133633" y="7935"/>
                  </a:lnTo>
                  <a:lnTo>
                    <a:pt x="122648" y="1346"/>
                  </a:lnTo>
                  <a:lnTo>
                    <a:pt x="109231" y="0"/>
                  </a:lnTo>
                  <a:lnTo>
                    <a:pt x="94192" y="2150"/>
                  </a:lnTo>
                  <a:lnTo>
                    <a:pt x="82643" y="8153"/>
                  </a:lnTo>
                  <a:lnTo>
                    <a:pt x="65748" y="27011"/>
                  </a:lnTo>
                  <a:lnTo>
                    <a:pt x="42488" y="77882"/>
                  </a:lnTo>
                  <a:lnTo>
                    <a:pt x="23223" y="140969"/>
                  </a:lnTo>
                  <a:lnTo>
                    <a:pt x="13404" y="179864"/>
                  </a:lnTo>
                  <a:lnTo>
                    <a:pt x="9270" y="2121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50283" y="3218201"/>
              <a:ext cx="167888" cy="285738"/>
            </a:xfrm>
            <a:custGeom>
              <a:avLst/>
              <a:gdLst/>
              <a:ahLst/>
              <a:cxnLst/>
              <a:rect l="0" t="0" r="0" b="0"/>
              <a:pathLst>
                <a:path w="167888" h="285738">
                  <a:moveTo>
                    <a:pt x="0" y="17643"/>
                  </a:moveTo>
                  <a:lnTo>
                    <a:pt x="21837" y="3085"/>
                  </a:lnTo>
                  <a:lnTo>
                    <a:pt x="48808" y="0"/>
                  </a:lnTo>
                  <a:lnTo>
                    <a:pt x="78061" y="5231"/>
                  </a:lnTo>
                  <a:lnTo>
                    <a:pt x="101219" y="17712"/>
                  </a:lnTo>
                  <a:lnTo>
                    <a:pt x="107089" y="26830"/>
                  </a:lnTo>
                  <a:lnTo>
                    <a:pt x="109550" y="49148"/>
                  </a:lnTo>
                  <a:lnTo>
                    <a:pt x="101503" y="70239"/>
                  </a:lnTo>
                  <a:lnTo>
                    <a:pt x="86246" y="89770"/>
                  </a:lnTo>
                  <a:lnTo>
                    <a:pt x="64231" y="108606"/>
                  </a:lnTo>
                  <a:lnTo>
                    <a:pt x="61102" y="116372"/>
                  </a:lnTo>
                  <a:lnTo>
                    <a:pt x="63587" y="123072"/>
                  </a:lnTo>
                  <a:lnTo>
                    <a:pt x="78536" y="134579"/>
                  </a:lnTo>
                  <a:lnTo>
                    <a:pt x="138427" y="166354"/>
                  </a:lnTo>
                  <a:lnTo>
                    <a:pt x="156994" y="187332"/>
                  </a:lnTo>
                  <a:lnTo>
                    <a:pt x="164078" y="199325"/>
                  </a:lnTo>
                  <a:lnTo>
                    <a:pt x="167887" y="224838"/>
                  </a:lnTo>
                  <a:lnTo>
                    <a:pt x="166769" y="238040"/>
                  </a:lnTo>
                  <a:lnTo>
                    <a:pt x="153340" y="260834"/>
                  </a:lnTo>
                  <a:lnTo>
                    <a:pt x="143361" y="271178"/>
                  </a:lnTo>
                  <a:lnTo>
                    <a:pt x="116022" y="282672"/>
                  </a:lnTo>
                  <a:lnTo>
                    <a:pt x="100200" y="285737"/>
                  </a:lnTo>
                  <a:lnTo>
                    <a:pt x="74495" y="281017"/>
                  </a:lnTo>
                  <a:lnTo>
                    <a:pt x="41134" y="2644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003671" y="3235844"/>
            <a:ext cx="610635" cy="383914"/>
            <a:chOff x="4003671" y="3235844"/>
            <a:chExt cx="610635" cy="383914"/>
          </a:xfrm>
        </p:grpSpPr>
        <p:sp>
          <p:nvSpPr>
            <p:cNvPr id="22" name="Freeform 21"/>
            <p:cNvSpPr/>
            <p:nvPr/>
          </p:nvSpPr>
          <p:spPr>
            <a:xfrm>
              <a:off x="4003671" y="3235844"/>
              <a:ext cx="41134" cy="383914"/>
            </a:xfrm>
            <a:custGeom>
              <a:avLst/>
              <a:gdLst/>
              <a:ahLst/>
              <a:cxnLst/>
              <a:rect l="0" t="0" r="0" b="0"/>
              <a:pathLst>
                <a:path w="41134" h="383914">
                  <a:moveTo>
                    <a:pt x="41133" y="0"/>
                  </a:moveTo>
                  <a:lnTo>
                    <a:pt x="26218" y="52869"/>
                  </a:lnTo>
                  <a:lnTo>
                    <a:pt x="13354" y="113166"/>
                  </a:lnTo>
                  <a:lnTo>
                    <a:pt x="3957" y="175213"/>
                  </a:lnTo>
                  <a:lnTo>
                    <a:pt x="1172" y="236254"/>
                  </a:lnTo>
                  <a:lnTo>
                    <a:pt x="347" y="298521"/>
                  </a:lnTo>
                  <a:lnTo>
                    <a:pt x="103" y="347440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113361" y="3305544"/>
              <a:ext cx="201643" cy="313583"/>
            </a:xfrm>
            <a:custGeom>
              <a:avLst/>
              <a:gdLst/>
              <a:ahLst/>
              <a:cxnLst/>
              <a:rect l="0" t="0" r="0" b="0"/>
              <a:pathLst>
                <a:path w="201643" h="313583">
                  <a:moveTo>
                    <a:pt x="54844" y="12567"/>
                  </a:moveTo>
                  <a:lnTo>
                    <a:pt x="35867" y="72227"/>
                  </a:lnTo>
                  <a:lnTo>
                    <a:pt x="16213" y="127746"/>
                  </a:lnTo>
                  <a:lnTo>
                    <a:pt x="4804" y="188376"/>
                  </a:lnTo>
                  <a:lnTo>
                    <a:pt x="1423" y="244935"/>
                  </a:lnTo>
                  <a:lnTo>
                    <a:pt x="3679" y="278853"/>
                  </a:lnTo>
                  <a:lnTo>
                    <a:pt x="14838" y="304083"/>
                  </a:lnTo>
                  <a:lnTo>
                    <a:pt x="25127" y="310507"/>
                  </a:lnTo>
                  <a:lnTo>
                    <a:pt x="52808" y="313582"/>
                  </a:lnTo>
                  <a:lnTo>
                    <a:pt x="81362" y="305807"/>
                  </a:lnTo>
                  <a:lnTo>
                    <a:pt x="123132" y="280238"/>
                  </a:lnTo>
                  <a:lnTo>
                    <a:pt x="149180" y="254932"/>
                  </a:lnTo>
                  <a:lnTo>
                    <a:pt x="179451" y="206425"/>
                  </a:lnTo>
                  <a:lnTo>
                    <a:pt x="197223" y="153458"/>
                  </a:lnTo>
                  <a:lnTo>
                    <a:pt x="201642" y="97647"/>
                  </a:lnTo>
                  <a:lnTo>
                    <a:pt x="197277" y="55458"/>
                  </a:lnTo>
                  <a:lnTo>
                    <a:pt x="182133" y="23504"/>
                  </a:lnTo>
                  <a:lnTo>
                    <a:pt x="171696" y="10718"/>
                  </a:lnTo>
                  <a:lnTo>
                    <a:pt x="158645" y="3717"/>
                  </a:lnTo>
                  <a:lnTo>
                    <a:pt x="127893" y="0"/>
                  </a:lnTo>
                  <a:lnTo>
                    <a:pt x="97974" y="7489"/>
                  </a:lnTo>
                  <a:lnTo>
                    <a:pt x="83598" y="13752"/>
                  </a:lnTo>
                  <a:lnTo>
                    <a:pt x="59499" y="36961"/>
                  </a:lnTo>
                  <a:lnTo>
                    <a:pt x="26479" y="94236"/>
                  </a:lnTo>
                  <a:lnTo>
                    <a:pt x="10215" y="143069"/>
                  </a:lnTo>
                  <a:lnTo>
                    <a:pt x="3027" y="196133"/>
                  </a:lnTo>
                  <a:lnTo>
                    <a:pt x="0" y="2319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87585" y="3287221"/>
              <a:ext cx="226721" cy="299225"/>
            </a:xfrm>
            <a:custGeom>
              <a:avLst/>
              <a:gdLst/>
              <a:ahLst/>
              <a:cxnLst/>
              <a:rect l="0" t="0" r="0" b="0"/>
              <a:pathLst>
                <a:path w="226721" h="299225">
                  <a:moveTo>
                    <a:pt x="0" y="30890"/>
                  </a:moveTo>
                  <a:lnTo>
                    <a:pt x="14557" y="16332"/>
                  </a:lnTo>
                  <a:lnTo>
                    <a:pt x="52725" y="0"/>
                  </a:lnTo>
                  <a:lnTo>
                    <a:pt x="102629" y="70"/>
                  </a:lnTo>
                  <a:lnTo>
                    <a:pt x="148731" y="17018"/>
                  </a:lnTo>
                  <a:lnTo>
                    <a:pt x="157045" y="29260"/>
                  </a:lnTo>
                  <a:lnTo>
                    <a:pt x="162221" y="63174"/>
                  </a:lnTo>
                  <a:lnTo>
                    <a:pt x="158422" y="78312"/>
                  </a:lnTo>
                  <a:lnTo>
                    <a:pt x="142012" y="103256"/>
                  </a:lnTo>
                  <a:lnTo>
                    <a:pt x="107079" y="127151"/>
                  </a:lnTo>
                  <a:lnTo>
                    <a:pt x="67782" y="143879"/>
                  </a:lnTo>
                  <a:lnTo>
                    <a:pt x="60423" y="142779"/>
                  </a:lnTo>
                  <a:lnTo>
                    <a:pt x="57040" y="137476"/>
                  </a:lnTo>
                  <a:lnTo>
                    <a:pt x="56308" y="129370"/>
                  </a:lnTo>
                  <a:lnTo>
                    <a:pt x="61914" y="125489"/>
                  </a:lnTo>
                  <a:lnTo>
                    <a:pt x="84393" y="125240"/>
                  </a:lnTo>
                  <a:lnTo>
                    <a:pt x="146954" y="157862"/>
                  </a:lnTo>
                  <a:lnTo>
                    <a:pt x="200841" y="195227"/>
                  </a:lnTo>
                  <a:lnTo>
                    <a:pt x="211590" y="204433"/>
                  </a:lnTo>
                  <a:lnTo>
                    <a:pt x="223535" y="230913"/>
                  </a:lnTo>
                  <a:lnTo>
                    <a:pt x="226720" y="246506"/>
                  </a:lnTo>
                  <a:lnTo>
                    <a:pt x="224273" y="259948"/>
                  </a:lnTo>
                  <a:lnTo>
                    <a:pt x="209366" y="283009"/>
                  </a:lnTo>
                  <a:lnTo>
                    <a:pt x="183444" y="295289"/>
                  </a:lnTo>
                  <a:lnTo>
                    <a:pt x="151610" y="299224"/>
                  </a:lnTo>
                  <a:lnTo>
                    <a:pt x="100951" y="292873"/>
                  </a:lnTo>
                  <a:lnTo>
                    <a:pt x="42115" y="273016"/>
                  </a:lnTo>
                  <a:lnTo>
                    <a:pt x="18718" y="258856"/>
                  </a:lnTo>
                  <a:lnTo>
                    <a:pt x="0" y="2365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11525" y="4058515"/>
            <a:ext cx="354862" cy="329071"/>
            <a:chOff x="2111525" y="4058515"/>
            <a:chExt cx="354862" cy="329071"/>
          </a:xfrm>
        </p:grpSpPr>
        <p:sp>
          <p:nvSpPr>
            <p:cNvPr id="26" name="Freeform 25"/>
            <p:cNvSpPr/>
            <p:nvPr/>
          </p:nvSpPr>
          <p:spPr>
            <a:xfrm>
              <a:off x="2111525" y="4058515"/>
              <a:ext cx="173300" cy="329071"/>
            </a:xfrm>
            <a:custGeom>
              <a:avLst/>
              <a:gdLst/>
              <a:ahLst/>
              <a:cxnLst/>
              <a:rect l="0" t="0" r="0" b="0"/>
              <a:pathLst>
                <a:path w="173300" h="329071">
                  <a:moveTo>
                    <a:pt x="0" y="0"/>
                  </a:moveTo>
                  <a:lnTo>
                    <a:pt x="59660" y="0"/>
                  </a:lnTo>
                  <a:lnTo>
                    <a:pt x="111116" y="4063"/>
                  </a:lnTo>
                  <a:lnTo>
                    <a:pt x="143840" y="12470"/>
                  </a:lnTo>
                  <a:lnTo>
                    <a:pt x="168540" y="26364"/>
                  </a:lnTo>
                  <a:lnTo>
                    <a:pt x="173299" y="37381"/>
                  </a:lnTo>
                  <a:lnTo>
                    <a:pt x="170461" y="65873"/>
                  </a:lnTo>
                  <a:lnTo>
                    <a:pt x="154759" y="122871"/>
                  </a:lnTo>
                  <a:lnTo>
                    <a:pt x="132924" y="178142"/>
                  </a:lnTo>
                  <a:lnTo>
                    <a:pt x="107000" y="233071"/>
                  </a:lnTo>
                  <a:lnTo>
                    <a:pt x="88733" y="286409"/>
                  </a:lnTo>
                  <a:lnTo>
                    <a:pt x="82267" y="32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17193" y="4064948"/>
              <a:ext cx="149194" cy="308926"/>
            </a:xfrm>
            <a:custGeom>
              <a:avLst/>
              <a:gdLst/>
              <a:ahLst/>
              <a:cxnLst/>
              <a:rect l="0" t="0" r="0" b="0"/>
              <a:pathLst>
                <a:path w="149194" h="308926">
                  <a:moveTo>
                    <a:pt x="0" y="7279"/>
                  </a:moveTo>
                  <a:lnTo>
                    <a:pt x="21837" y="0"/>
                  </a:lnTo>
                  <a:lnTo>
                    <a:pt x="44745" y="489"/>
                  </a:lnTo>
                  <a:lnTo>
                    <a:pt x="96692" y="13216"/>
                  </a:lnTo>
                  <a:lnTo>
                    <a:pt x="137323" y="25965"/>
                  </a:lnTo>
                  <a:lnTo>
                    <a:pt x="144870" y="34972"/>
                  </a:lnTo>
                  <a:lnTo>
                    <a:pt x="148378" y="47069"/>
                  </a:lnTo>
                  <a:lnTo>
                    <a:pt x="149193" y="61228"/>
                  </a:lnTo>
                  <a:lnTo>
                    <a:pt x="141974" y="89148"/>
                  </a:lnTo>
                  <a:lnTo>
                    <a:pt x="112512" y="144312"/>
                  </a:lnTo>
                  <a:lnTo>
                    <a:pt x="86320" y="192780"/>
                  </a:lnTo>
                  <a:lnTo>
                    <a:pt x="51696" y="252805"/>
                  </a:lnTo>
                  <a:lnTo>
                    <a:pt x="27422" y="30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975331" y="4127072"/>
            <a:ext cx="440204" cy="344755"/>
            <a:chOff x="2975331" y="4127072"/>
            <a:chExt cx="440204" cy="344755"/>
          </a:xfrm>
        </p:grpSpPr>
        <p:sp>
          <p:nvSpPr>
            <p:cNvPr id="29" name="Freeform 28"/>
            <p:cNvSpPr/>
            <p:nvPr/>
          </p:nvSpPr>
          <p:spPr>
            <a:xfrm>
              <a:off x="2975331" y="4127072"/>
              <a:ext cx="68557" cy="301647"/>
            </a:xfrm>
            <a:custGeom>
              <a:avLst/>
              <a:gdLst/>
              <a:ahLst/>
              <a:cxnLst/>
              <a:rect l="0" t="0" r="0" b="0"/>
              <a:pathLst>
                <a:path w="68557" h="301647">
                  <a:moveTo>
                    <a:pt x="68556" y="0"/>
                  </a:moveTo>
                  <a:lnTo>
                    <a:pt x="56086" y="45309"/>
                  </a:lnTo>
                  <a:lnTo>
                    <a:pt x="35746" y="102971"/>
                  </a:lnTo>
                  <a:lnTo>
                    <a:pt x="19393" y="159327"/>
                  </a:lnTo>
                  <a:lnTo>
                    <a:pt x="6423" y="214620"/>
                  </a:lnTo>
                  <a:lnTo>
                    <a:pt x="1269" y="275710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57598" y="4154515"/>
              <a:ext cx="173735" cy="317312"/>
            </a:xfrm>
            <a:custGeom>
              <a:avLst/>
              <a:gdLst/>
              <a:ahLst/>
              <a:cxnLst/>
              <a:rect l="0" t="0" r="0" b="0"/>
              <a:pathLst>
                <a:path w="173735" h="317312">
                  <a:moveTo>
                    <a:pt x="41134" y="27401"/>
                  </a:moveTo>
                  <a:lnTo>
                    <a:pt x="26219" y="82998"/>
                  </a:lnTo>
                  <a:lnTo>
                    <a:pt x="8903" y="144518"/>
                  </a:lnTo>
                  <a:lnTo>
                    <a:pt x="2638" y="204632"/>
                  </a:lnTo>
                  <a:lnTo>
                    <a:pt x="8061" y="256129"/>
                  </a:lnTo>
                  <a:lnTo>
                    <a:pt x="19325" y="281912"/>
                  </a:lnTo>
                  <a:lnTo>
                    <a:pt x="26594" y="293054"/>
                  </a:lnTo>
                  <a:lnTo>
                    <a:pt x="46860" y="309496"/>
                  </a:lnTo>
                  <a:lnTo>
                    <a:pt x="58662" y="316013"/>
                  </a:lnTo>
                  <a:lnTo>
                    <a:pt x="71101" y="317311"/>
                  </a:lnTo>
                  <a:lnTo>
                    <a:pt x="97109" y="310628"/>
                  </a:lnTo>
                  <a:lnTo>
                    <a:pt x="130168" y="289735"/>
                  </a:lnTo>
                  <a:lnTo>
                    <a:pt x="145706" y="264856"/>
                  </a:lnTo>
                  <a:lnTo>
                    <a:pt x="163018" y="216589"/>
                  </a:lnTo>
                  <a:lnTo>
                    <a:pt x="173734" y="163693"/>
                  </a:lnTo>
                  <a:lnTo>
                    <a:pt x="172846" y="109426"/>
                  </a:lnTo>
                  <a:lnTo>
                    <a:pt x="162934" y="58814"/>
                  </a:lnTo>
                  <a:lnTo>
                    <a:pt x="153159" y="30699"/>
                  </a:lnTo>
                  <a:lnTo>
                    <a:pt x="138658" y="8046"/>
                  </a:lnTo>
                  <a:lnTo>
                    <a:pt x="127478" y="2310"/>
                  </a:lnTo>
                  <a:lnTo>
                    <a:pt x="98806" y="0"/>
                  </a:lnTo>
                  <a:lnTo>
                    <a:pt x="85676" y="4563"/>
                  </a:lnTo>
                  <a:lnTo>
                    <a:pt x="62961" y="21821"/>
                  </a:lnTo>
                  <a:lnTo>
                    <a:pt x="25076" y="70141"/>
                  </a:lnTo>
                  <a:lnTo>
                    <a:pt x="8107" y="111668"/>
                  </a:lnTo>
                  <a:lnTo>
                    <a:pt x="2402" y="160366"/>
                  </a:lnTo>
                  <a:lnTo>
                    <a:pt x="0" y="219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235844" y="4160927"/>
              <a:ext cx="179691" cy="263549"/>
            </a:xfrm>
            <a:custGeom>
              <a:avLst/>
              <a:gdLst/>
              <a:ahLst/>
              <a:cxnLst/>
              <a:rect l="0" t="0" r="0" b="0"/>
              <a:pathLst>
                <a:path w="179691" h="263549">
                  <a:moveTo>
                    <a:pt x="54844" y="7278"/>
                  </a:moveTo>
                  <a:lnTo>
                    <a:pt x="76681" y="0"/>
                  </a:lnTo>
                  <a:lnTo>
                    <a:pt x="119376" y="2752"/>
                  </a:lnTo>
                  <a:lnTo>
                    <a:pt x="129858" y="10354"/>
                  </a:lnTo>
                  <a:lnTo>
                    <a:pt x="136846" y="21517"/>
                  </a:lnTo>
                  <a:lnTo>
                    <a:pt x="141505" y="35052"/>
                  </a:lnTo>
                  <a:lnTo>
                    <a:pt x="141564" y="47123"/>
                  </a:lnTo>
                  <a:lnTo>
                    <a:pt x="133504" y="68659"/>
                  </a:lnTo>
                  <a:lnTo>
                    <a:pt x="104558" y="97914"/>
                  </a:lnTo>
                  <a:lnTo>
                    <a:pt x="103221" y="107312"/>
                  </a:lnTo>
                  <a:lnTo>
                    <a:pt x="108424" y="116625"/>
                  </a:lnTo>
                  <a:lnTo>
                    <a:pt x="171213" y="175845"/>
                  </a:lnTo>
                  <a:lnTo>
                    <a:pt x="178127" y="188212"/>
                  </a:lnTo>
                  <a:lnTo>
                    <a:pt x="179690" y="201027"/>
                  </a:lnTo>
                  <a:lnTo>
                    <a:pt x="173301" y="227454"/>
                  </a:lnTo>
                  <a:lnTo>
                    <a:pt x="156243" y="246309"/>
                  </a:lnTo>
                  <a:lnTo>
                    <a:pt x="145295" y="253470"/>
                  </a:lnTo>
                  <a:lnTo>
                    <a:pt x="100772" y="263548"/>
                  </a:lnTo>
                  <a:lnTo>
                    <a:pt x="56265" y="259255"/>
                  </a:lnTo>
                  <a:lnTo>
                    <a:pt x="32116" y="248255"/>
                  </a:lnTo>
                  <a:lnTo>
                    <a:pt x="0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78670" y="4133504"/>
            <a:ext cx="348013" cy="322637"/>
            <a:chOff x="3878670" y="4133504"/>
            <a:chExt cx="348013" cy="322637"/>
          </a:xfrm>
        </p:grpSpPr>
        <p:sp>
          <p:nvSpPr>
            <p:cNvPr id="33" name="Freeform 32"/>
            <p:cNvSpPr/>
            <p:nvPr/>
          </p:nvSpPr>
          <p:spPr>
            <a:xfrm>
              <a:off x="3878670" y="4133504"/>
              <a:ext cx="179846" cy="322637"/>
            </a:xfrm>
            <a:custGeom>
              <a:avLst/>
              <a:gdLst/>
              <a:ahLst/>
              <a:cxnLst/>
              <a:rect l="0" t="0" r="0" b="0"/>
              <a:pathLst>
                <a:path w="179846" h="322637">
                  <a:moveTo>
                    <a:pt x="1600" y="7279"/>
                  </a:moveTo>
                  <a:lnTo>
                    <a:pt x="23436" y="0"/>
                  </a:lnTo>
                  <a:lnTo>
                    <a:pt x="46345" y="489"/>
                  </a:lnTo>
                  <a:lnTo>
                    <a:pt x="98292" y="13217"/>
                  </a:lnTo>
                  <a:lnTo>
                    <a:pt x="121255" y="29723"/>
                  </a:lnTo>
                  <a:lnTo>
                    <a:pt x="140094" y="52294"/>
                  </a:lnTo>
                  <a:lnTo>
                    <a:pt x="153545" y="77560"/>
                  </a:lnTo>
                  <a:lnTo>
                    <a:pt x="156477" y="112149"/>
                  </a:lnTo>
                  <a:lnTo>
                    <a:pt x="149562" y="170385"/>
                  </a:lnTo>
                  <a:lnTo>
                    <a:pt x="138964" y="206218"/>
                  </a:lnTo>
                  <a:lnTo>
                    <a:pt x="107301" y="250563"/>
                  </a:lnTo>
                  <a:lnTo>
                    <a:pt x="82095" y="273338"/>
                  </a:lnTo>
                  <a:lnTo>
                    <a:pt x="67451" y="279107"/>
                  </a:lnTo>
                  <a:lnTo>
                    <a:pt x="34930" y="281454"/>
                  </a:lnTo>
                  <a:lnTo>
                    <a:pt x="22297" y="276900"/>
                  </a:lnTo>
                  <a:lnTo>
                    <a:pt x="4197" y="259652"/>
                  </a:lnTo>
                  <a:lnTo>
                    <a:pt x="284" y="248654"/>
                  </a:lnTo>
                  <a:lnTo>
                    <a:pt x="0" y="224246"/>
                  </a:lnTo>
                  <a:lnTo>
                    <a:pt x="5104" y="214386"/>
                  </a:lnTo>
                  <a:lnTo>
                    <a:pt x="22962" y="199368"/>
                  </a:lnTo>
                  <a:lnTo>
                    <a:pt x="35647" y="199324"/>
                  </a:lnTo>
                  <a:lnTo>
                    <a:pt x="65991" y="211463"/>
                  </a:lnTo>
                  <a:lnTo>
                    <a:pt x="123249" y="265339"/>
                  </a:lnTo>
                  <a:lnTo>
                    <a:pt x="179845" y="322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126430" y="4152721"/>
              <a:ext cx="100253" cy="275204"/>
            </a:xfrm>
            <a:custGeom>
              <a:avLst/>
              <a:gdLst/>
              <a:ahLst/>
              <a:cxnLst/>
              <a:rect l="0" t="0" r="0" b="0"/>
              <a:pathLst>
                <a:path w="100253" h="275204">
                  <a:moveTo>
                    <a:pt x="69198" y="70329"/>
                  </a:moveTo>
                  <a:lnTo>
                    <a:pt x="76477" y="48493"/>
                  </a:lnTo>
                  <a:lnTo>
                    <a:pt x="75574" y="39013"/>
                  </a:lnTo>
                  <a:lnTo>
                    <a:pt x="66445" y="20356"/>
                  </a:lnTo>
                  <a:lnTo>
                    <a:pt x="48169" y="5969"/>
                  </a:lnTo>
                  <a:lnTo>
                    <a:pt x="36897" y="0"/>
                  </a:lnTo>
                  <a:lnTo>
                    <a:pt x="26336" y="591"/>
                  </a:lnTo>
                  <a:lnTo>
                    <a:pt x="6475" y="13436"/>
                  </a:lnTo>
                  <a:lnTo>
                    <a:pt x="1484" y="23259"/>
                  </a:lnTo>
                  <a:lnTo>
                    <a:pt x="0" y="46362"/>
                  </a:lnTo>
                  <a:lnTo>
                    <a:pt x="12985" y="99957"/>
                  </a:lnTo>
                  <a:lnTo>
                    <a:pt x="34937" y="150034"/>
                  </a:lnTo>
                  <a:lnTo>
                    <a:pt x="60739" y="203466"/>
                  </a:lnTo>
                  <a:lnTo>
                    <a:pt x="78642" y="239698"/>
                  </a:lnTo>
                  <a:lnTo>
                    <a:pt x="80064" y="253321"/>
                  </a:lnTo>
                  <a:lnTo>
                    <a:pt x="76442" y="263927"/>
                  </a:lnTo>
                  <a:lnTo>
                    <a:pt x="69457" y="272521"/>
                  </a:lnTo>
                  <a:lnTo>
                    <a:pt x="61753" y="275203"/>
                  </a:lnTo>
                  <a:lnTo>
                    <a:pt x="53570" y="273944"/>
                  </a:lnTo>
                  <a:lnTo>
                    <a:pt x="45068" y="270058"/>
                  </a:lnTo>
                  <a:lnTo>
                    <a:pt x="31559" y="253552"/>
                  </a:lnTo>
                  <a:lnTo>
                    <a:pt x="10473" y="205716"/>
                  </a:lnTo>
                  <a:lnTo>
                    <a:pt x="10243" y="194103"/>
                  </a:lnTo>
                  <a:lnTo>
                    <a:pt x="18112" y="173075"/>
                  </a:lnTo>
                  <a:lnTo>
                    <a:pt x="39673" y="144107"/>
                  </a:lnTo>
                  <a:lnTo>
                    <a:pt x="90024" y="93775"/>
                  </a:lnTo>
                  <a:lnTo>
                    <a:pt x="96793" y="81389"/>
                  </a:lnTo>
                  <a:lnTo>
                    <a:pt x="100252" y="59502"/>
                  </a:lnTo>
                  <a:lnTo>
                    <a:pt x="96620" y="291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713108" y="4113361"/>
            <a:ext cx="593128" cy="410405"/>
            <a:chOff x="4713108" y="4113361"/>
            <a:chExt cx="593128" cy="410405"/>
          </a:xfrm>
        </p:grpSpPr>
        <p:sp>
          <p:nvSpPr>
            <p:cNvPr id="36" name="Freeform 35"/>
            <p:cNvSpPr/>
            <p:nvPr/>
          </p:nvSpPr>
          <p:spPr>
            <a:xfrm>
              <a:off x="4713108" y="4113361"/>
              <a:ext cx="168081" cy="380163"/>
            </a:xfrm>
            <a:custGeom>
              <a:avLst/>
              <a:gdLst/>
              <a:ahLst/>
              <a:cxnLst/>
              <a:rect l="0" t="0" r="0" b="0"/>
              <a:pathLst>
                <a:path w="168081" h="380163">
                  <a:moveTo>
                    <a:pt x="113235" y="0"/>
                  </a:moveTo>
                  <a:lnTo>
                    <a:pt x="133604" y="23416"/>
                  </a:lnTo>
                  <a:lnTo>
                    <a:pt x="153878" y="74535"/>
                  </a:lnTo>
                  <a:lnTo>
                    <a:pt x="160245" y="107776"/>
                  </a:lnTo>
                  <a:lnTo>
                    <a:pt x="155263" y="160751"/>
                  </a:lnTo>
                  <a:lnTo>
                    <a:pt x="144139" y="213518"/>
                  </a:lnTo>
                  <a:lnTo>
                    <a:pt x="129670" y="260299"/>
                  </a:lnTo>
                  <a:lnTo>
                    <a:pt x="106763" y="310554"/>
                  </a:lnTo>
                  <a:lnTo>
                    <a:pt x="71726" y="365190"/>
                  </a:lnTo>
                  <a:lnTo>
                    <a:pt x="62710" y="376002"/>
                  </a:lnTo>
                  <a:lnTo>
                    <a:pt x="52129" y="380162"/>
                  </a:lnTo>
                  <a:lnTo>
                    <a:pt x="40505" y="379889"/>
                  </a:lnTo>
                  <a:lnTo>
                    <a:pt x="28185" y="376660"/>
                  </a:lnTo>
                  <a:lnTo>
                    <a:pt x="18449" y="369937"/>
                  </a:lnTo>
                  <a:lnTo>
                    <a:pt x="3567" y="350279"/>
                  </a:lnTo>
                  <a:lnTo>
                    <a:pt x="0" y="326308"/>
                  </a:lnTo>
                  <a:lnTo>
                    <a:pt x="10124" y="273678"/>
                  </a:lnTo>
                  <a:lnTo>
                    <a:pt x="29701" y="240207"/>
                  </a:lnTo>
                  <a:lnTo>
                    <a:pt x="50209" y="224573"/>
                  </a:lnTo>
                  <a:lnTo>
                    <a:pt x="62077" y="218272"/>
                  </a:lnTo>
                  <a:lnTo>
                    <a:pt x="87451" y="215332"/>
                  </a:lnTo>
                  <a:lnTo>
                    <a:pt x="100616" y="216681"/>
                  </a:lnTo>
                  <a:lnTo>
                    <a:pt x="123369" y="230367"/>
                  </a:lnTo>
                  <a:lnTo>
                    <a:pt x="142115" y="253209"/>
                  </a:lnTo>
                  <a:lnTo>
                    <a:pt x="159709" y="300328"/>
                  </a:lnTo>
                  <a:lnTo>
                    <a:pt x="166426" y="354594"/>
                  </a:lnTo>
                  <a:lnTo>
                    <a:pt x="16808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922321" y="4170858"/>
              <a:ext cx="161043" cy="323879"/>
            </a:xfrm>
            <a:custGeom>
              <a:avLst/>
              <a:gdLst/>
              <a:ahLst/>
              <a:cxnLst/>
              <a:rect l="0" t="0" r="0" b="0"/>
              <a:pathLst>
                <a:path w="161043" h="323879">
                  <a:moveTo>
                    <a:pt x="68556" y="11058"/>
                  </a:moveTo>
                  <a:lnTo>
                    <a:pt x="53641" y="70718"/>
                  </a:lnTo>
                  <a:lnTo>
                    <a:pt x="40777" y="126237"/>
                  </a:lnTo>
                  <a:lnTo>
                    <a:pt x="27317" y="186868"/>
                  </a:lnTo>
                  <a:lnTo>
                    <a:pt x="21282" y="224785"/>
                  </a:lnTo>
                  <a:lnTo>
                    <a:pt x="26450" y="278868"/>
                  </a:lnTo>
                  <a:lnTo>
                    <a:pt x="33592" y="309854"/>
                  </a:lnTo>
                  <a:lnTo>
                    <a:pt x="40676" y="318421"/>
                  </a:lnTo>
                  <a:lnTo>
                    <a:pt x="49969" y="322610"/>
                  </a:lnTo>
                  <a:lnTo>
                    <a:pt x="60735" y="323878"/>
                  </a:lnTo>
                  <a:lnTo>
                    <a:pt x="80823" y="317163"/>
                  </a:lnTo>
                  <a:lnTo>
                    <a:pt x="99907" y="302498"/>
                  </a:lnTo>
                  <a:lnTo>
                    <a:pt x="118545" y="280746"/>
                  </a:lnTo>
                  <a:lnTo>
                    <a:pt x="144391" y="218595"/>
                  </a:lnTo>
                  <a:lnTo>
                    <a:pt x="157889" y="164128"/>
                  </a:lnTo>
                  <a:lnTo>
                    <a:pt x="161042" y="101947"/>
                  </a:lnTo>
                  <a:lnTo>
                    <a:pt x="151481" y="45775"/>
                  </a:lnTo>
                  <a:lnTo>
                    <a:pt x="137913" y="14300"/>
                  </a:lnTo>
                  <a:lnTo>
                    <a:pt x="128505" y="5602"/>
                  </a:lnTo>
                  <a:lnTo>
                    <a:pt x="117663" y="1327"/>
                  </a:lnTo>
                  <a:lnTo>
                    <a:pt x="105864" y="0"/>
                  </a:lnTo>
                  <a:lnTo>
                    <a:pt x="94952" y="3686"/>
                  </a:lnTo>
                  <a:lnTo>
                    <a:pt x="74702" y="19970"/>
                  </a:lnTo>
                  <a:lnTo>
                    <a:pt x="46171" y="62111"/>
                  </a:lnTo>
                  <a:lnTo>
                    <a:pt x="25699" y="120471"/>
                  </a:lnTo>
                  <a:lnTo>
                    <a:pt x="19039" y="163790"/>
                  </a:lnTo>
                  <a:lnTo>
                    <a:pt x="14556" y="209957"/>
                  </a:lnTo>
                  <a:lnTo>
                    <a:pt x="7485" y="260945"/>
                  </a:lnTo>
                  <a:lnTo>
                    <a:pt x="0" y="3127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47975" y="4123461"/>
              <a:ext cx="158261" cy="400305"/>
            </a:xfrm>
            <a:custGeom>
              <a:avLst/>
              <a:gdLst/>
              <a:ahLst/>
              <a:cxnLst/>
              <a:rect l="0" t="0" r="0" b="0"/>
              <a:pathLst>
                <a:path w="158261" h="400305">
                  <a:moveTo>
                    <a:pt x="144549" y="17322"/>
                  </a:moveTo>
                  <a:lnTo>
                    <a:pt x="129991" y="2764"/>
                  </a:lnTo>
                  <a:lnTo>
                    <a:pt x="119609" y="0"/>
                  </a:lnTo>
                  <a:lnTo>
                    <a:pt x="77405" y="3387"/>
                  </a:lnTo>
                  <a:lnTo>
                    <a:pt x="49198" y="10113"/>
                  </a:lnTo>
                  <a:lnTo>
                    <a:pt x="25489" y="26306"/>
                  </a:lnTo>
                  <a:lnTo>
                    <a:pt x="14901" y="37022"/>
                  </a:lnTo>
                  <a:lnTo>
                    <a:pt x="3137" y="65180"/>
                  </a:lnTo>
                  <a:lnTo>
                    <a:pt x="0" y="81220"/>
                  </a:lnTo>
                  <a:lnTo>
                    <a:pt x="4639" y="111230"/>
                  </a:lnTo>
                  <a:lnTo>
                    <a:pt x="18381" y="139802"/>
                  </a:lnTo>
                  <a:lnTo>
                    <a:pt x="70155" y="201879"/>
                  </a:lnTo>
                  <a:lnTo>
                    <a:pt x="123749" y="264955"/>
                  </a:lnTo>
                  <a:lnTo>
                    <a:pt x="135304" y="293439"/>
                  </a:lnTo>
                  <a:lnTo>
                    <a:pt x="140440" y="326411"/>
                  </a:lnTo>
                  <a:lnTo>
                    <a:pt x="134598" y="357316"/>
                  </a:lnTo>
                  <a:lnTo>
                    <a:pt x="128774" y="371956"/>
                  </a:lnTo>
                  <a:lnTo>
                    <a:pt x="118798" y="383239"/>
                  </a:lnTo>
                  <a:lnTo>
                    <a:pt x="91462" y="399838"/>
                  </a:lnTo>
                  <a:lnTo>
                    <a:pt x="77165" y="400304"/>
                  </a:lnTo>
                  <a:lnTo>
                    <a:pt x="49091" y="388634"/>
                  </a:lnTo>
                  <a:lnTo>
                    <a:pt x="39777" y="376076"/>
                  </a:lnTo>
                  <a:lnTo>
                    <a:pt x="29427" y="341811"/>
                  </a:lnTo>
                  <a:lnTo>
                    <a:pt x="30880" y="279694"/>
                  </a:lnTo>
                  <a:lnTo>
                    <a:pt x="41216" y="235496"/>
                  </a:lnTo>
                  <a:lnTo>
                    <a:pt x="55965" y="191985"/>
                  </a:lnTo>
                  <a:lnTo>
                    <a:pt x="81400" y="133228"/>
                  </a:lnTo>
                  <a:lnTo>
                    <a:pt x="108234" y="80272"/>
                  </a:lnTo>
                  <a:lnTo>
                    <a:pt x="140535" y="33537"/>
                  </a:lnTo>
                  <a:lnTo>
                    <a:pt x="158260" y="3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893064" y="5086483"/>
            <a:ext cx="464384" cy="308362"/>
            <a:chOff x="2893064" y="5086483"/>
            <a:chExt cx="464384" cy="308362"/>
          </a:xfrm>
        </p:grpSpPr>
        <p:sp>
          <p:nvSpPr>
            <p:cNvPr id="40" name="Freeform 39"/>
            <p:cNvSpPr/>
            <p:nvPr/>
          </p:nvSpPr>
          <p:spPr>
            <a:xfrm>
              <a:off x="2893064" y="5107243"/>
              <a:ext cx="218555" cy="287602"/>
            </a:xfrm>
            <a:custGeom>
              <a:avLst/>
              <a:gdLst/>
              <a:ahLst/>
              <a:cxnLst/>
              <a:rect l="0" t="0" r="0" b="0"/>
              <a:pathLst>
                <a:path w="218555" h="287602">
                  <a:moveTo>
                    <a:pt x="0" y="27088"/>
                  </a:moveTo>
                  <a:lnTo>
                    <a:pt x="21836" y="12530"/>
                  </a:lnTo>
                  <a:lnTo>
                    <a:pt x="64530" y="3477"/>
                  </a:lnTo>
                  <a:lnTo>
                    <a:pt x="115775" y="795"/>
                  </a:lnTo>
                  <a:lnTo>
                    <a:pt x="169554" y="0"/>
                  </a:lnTo>
                  <a:lnTo>
                    <a:pt x="197742" y="7939"/>
                  </a:lnTo>
                  <a:lnTo>
                    <a:pt x="209525" y="14322"/>
                  </a:lnTo>
                  <a:lnTo>
                    <a:pt x="215856" y="23148"/>
                  </a:lnTo>
                  <a:lnTo>
                    <a:pt x="218554" y="33602"/>
                  </a:lnTo>
                  <a:lnTo>
                    <a:pt x="215072" y="70151"/>
                  </a:lnTo>
                  <a:lnTo>
                    <a:pt x="200329" y="109927"/>
                  </a:lnTo>
                  <a:lnTo>
                    <a:pt x="168050" y="164313"/>
                  </a:lnTo>
                  <a:lnTo>
                    <a:pt x="127324" y="221918"/>
                  </a:lnTo>
                  <a:lnTo>
                    <a:pt x="110852" y="256967"/>
                  </a:lnTo>
                  <a:lnTo>
                    <a:pt x="95978" y="287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180999" y="5086483"/>
              <a:ext cx="176449" cy="280939"/>
            </a:xfrm>
            <a:custGeom>
              <a:avLst/>
              <a:gdLst/>
              <a:ahLst/>
              <a:cxnLst/>
              <a:rect l="0" t="0" r="0" b="0"/>
              <a:pathLst>
                <a:path w="176449" h="280939">
                  <a:moveTo>
                    <a:pt x="13711" y="20425"/>
                  </a:moveTo>
                  <a:lnTo>
                    <a:pt x="62518" y="9573"/>
                  </a:lnTo>
                  <a:lnTo>
                    <a:pt x="122208" y="0"/>
                  </a:lnTo>
                  <a:lnTo>
                    <a:pt x="164181" y="2355"/>
                  </a:lnTo>
                  <a:lnTo>
                    <a:pt x="171916" y="8378"/>
                  </a:lnTo>
                  <a:lnTo>
                    <a:pt x="175549" y="16964"/>
                  </a:lnTo>
                  <a:lnTo>
                    <a:pt x="176448" y="27259"/>
                  </a:lnTo>
                  <a:lnTo>
                    <a:pt x="169321" y="50885"/>
                  </a:lnTo>
                  <a:lnTo>
                    <a:pt x="148179" y="85819"/>
                  </a:lnTo>
                  <a:lnTo>
                    <a:pt x="106459" y="139477"/>
                  </a:lnTo>
                  <a:lnTo>
                    <a:pt x="65153" y="196288"/>
                  </a:lnTo>
                  <a:lnTo>
                    <a:pt x="18435" y="255308"/>
                  </a:lnTo>
                  <a:lnTo>
                    <a:pt x="0" y="2809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825133" y="5148042"/>
            <a:ext cx="766275" cy="330694"/>
            <a:chOff x="3825133" y="5148042"/>
            <a:chExt cx="766275" cy="330694"/>
          </a:xfrm>
        </p:grpSpPr>
        <p:sp>
          <p:nvSpPr>
            <p:cNvPr id="43" name="Freeform 42"/>
            <p:cNvSpPr/>
            <p:nvPr/>
          </p:nvSpPr>
          <p:spPr>
            <a:xfrm>
              <a:off x="3825133" y="5148042"/>
              <a:ext cx="205961" cy="301647"/>
            </a:xfrm>
            <a:custGeom>
              <a:avLst/>
              <a:gdLst/>
              <a:ahLst/>
              <a:cxnLst/>
              <a:rect l="0" t="0" r="0" b="0"/>
              <a:pathLst>
                <a:path w="205961" h="301647">
                  <a:moveTo>
                    <a:pt x="68848" y="0"/>
                  </a:moveTo>
                  <a:lnTo>
                    <a:pt x="126100" y="26363"/>
                  </a:lnTo>
                  <a:lnTo>
                    <a:pt x="144060" y="46756"/>
                  </a:lnTo>
                  <a:lnTo>
                    <a:pt x="155597" y="72578"/>
                  </a:lnTo>
                  <a:lnTo>
                    <a:pt x="160568" y="119853"/>
                  </a:lnTo>
                  <a:lnTo>
                    <a:pt x="151546" y="165007"/>
                  </a:lnTo>
                  <a:lnTo>
                    <a:pt x="121973" y="225961"/>
                  </a:lnTo>
                  <a:lnTo>
                    <a:pt x="91698" y="258400"/>
                  </a:lnTo>
                  <a:lnTo>
                    <a:pt x="53782" y="283247"/>
                  </a:lnTo>
                  <a:lnTo>
                    <a:pt x="40523" y="289380"/>
                  </a:lnTo>
                  <a:lnTo>
                    <a:pt x="28636" y="290422"/>
                  </a:lnTo>
                  <a:lnTo>
                    <a:pt x="7303" y="283454"/>
                  </a:lnTo>
                  <a:lnTo>
                    <a:pt x="1919" y="275807"/>
                  </a:lnTo>
                  <a:lnTo>
                    <a:pt x="0" y="255123"/>
                  </a:lnTo>
                  <a:lnTo>
                    <a:pt x="4668" y="244732"/>
                  </a:lnTo>
                  <a:lnTo>
                    <a:pt x="22042" y="225061"/>
                  </a:lnTo>
                  <a:lnTo>
                    <a:pt x="64798" y="204135"/>
                  </a:lnTo>
                  <a:lnTo>
                    <a:pt x="94470" y="201432"/>
                  </a:lnTo>
                  <a:lnTo>
                    <a:pt x="150760" y="212110"/>
                  </a:lnTo>
                  <a:lnTo>
                    <a:pt x="184865" y="231783"/>
                  </a:lnTo>
                  <a:lnTo>
                    <a:pt x="191897" y="242883"/>
                  </a:lnTo>
                  <a:lnTo>
                    <a:pt x="20596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170251" y="5192034"/>
              <a:ext cx="162490" cy="286702"/>
            </a:xfrm>
            <a:custGeom>
              <a:avLst/>
              <a:gdLst/>
              <a:ahLst/>
              <a:cxnLst/>
              <a:rect l="0" t="0" r="0" b="0"/>
              <a:pathLst>
                <a:path w="162490" h="286702">
                  <a:moveTo>
                    <a:pt x="121355" y="10853"/>
                  </a:moveTo>
                  <a:lnTo>
                    <a:pt x="72547" y="0"/>
                  </a:lnTo>
                  <a:lnTo>
                    <a:pt x="41771" y="1459"/>
                  </a:lnTo>
                  <a:lnTo>
                    <a:pt x="12858" y="12264"/>
                  </a:lnTo>
                  <a:lnTo>
                    <a:pt x="4843" y="22458"/>
                  </a:lnTo>
                  <a:lnTo>
                    <a:pt x="0" y="50034"/>
                  </a:lnTo>
                  <a:lnTo>
                    <a:pt x="6989" y="74479"/>
                  </a:lnTo>
                  <a:lnTo>
                    <a:pt x="36302" y="114998"/>
                  </a:lnTo>
                  <a:lnTo>
                    <a:pt x="91309" y="161548"/>
                  </a:lnTo>
                  <a:lnTo>
                    <a:pt x="109525" y="181424"/>
                  </a:lnTo>
                  <a:lnTo>
                    <a:pt x="122699" y="205493"/>
                  </a:lnTo>
                  <a:lnTo>
                    <a:pt x="125507" y="235487"/>
                  </a:lnTo>
                  <a:lnTo>
                    <a:pt x="124123" y="252017"/>
                  </a:lnTo>
                  <a:lnTo>
                    <a:pt x="118630" y="264560"/>
                  </a:lnTo>
                  <a:lnTo>
                    <a:pt x="100339" y="282560"/>
                  </a:lnTo>
                  <a:lnTo>
                    <a:pt x="89063" y="286446"/>
                  </a:lnTo>
                  <a:lnTo>
                    <a:pt x="64346" y="286701"/>
                  </a:lnTo>
                  <a:lnTo>
                    <a:pt x="55926" y="280066"/>
                  </a:lnTo>
                  <a:lnTo>
                    <a:pt x="46572" y="256443"/>
                  </a:lnTo>
                  <a:lnTo>
                    <a:pt x="46476" y="229694"/>
                  </a:lnTo>
                  <a:lnTo>
                    <a:pt x="53036" y="202570"/>
                  </a:lnTo>
                  <a:lnTo>
                    <a:pt x="82074" y="147918"/>
                  </a:lnTo>
                  <a:lnTo>
                    <a:pt x="126169" y="88825"/>
                  </a:lnTo>
                  <a:lnTo>
                    <a:pt x="154412" y="45552"/>
                  </a:lnTo>
                  <a:lnTo>
                    <a:pt x="162489" y="24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442429" y="5181897"/>
              <a:ext cx="148979" cy="295215"/>
            </a:xfrm>
            <a:custGeom>
              <a:avLst/>
              <a:gdLst/>
              <a:ahLst/>
              <a:cxnLst/>
              <a:rect l="0" t="0" r="0" b="0"/>
              <a:pathLst>
                <a:path w="148979" h="295215">
                  <a:moveTo>
                    <a:pt x="27423" y="7279"/>
                  </a:moveTo>
                  <a:lnTo>
                    <a:pt x="49259" y="0"/>
                  </a:lnTo>
                  <a:lnTo>
                    <a:pt x="72168" y="489"/>
                  </a:lnTo>
                  <a:lnTo>
                    <a:pt x="97584" y="7308"/>
                  </a:lnTo>
                  <a:lnTo>
                    <a:pt x="124114" y="20495"/>
                  </a:lnTo>
                  <a:lnTo>
                    <a:pt x="131494" y="31324"/>
                  </a:lnTo>
                  <a:lnTo>
                    <a:pt x="135631" y="59607"/>
                  </a:lnTo>
                  <a:lnTo>
                    <a:pt x="128329" y="84364"/>
                  </a:lnTo>
                  <a:lnTo>
                    <a:pt x="122116" y="95232"/>
                  </a:lnTo>
                  <a:lnTo>
                    <a:pt x="103025" y="111370"/>
                  </a:lnTo>
                  <a:lnTo>
                    <a:pt x="49397" y="136036"/>
                  </a:lnTo>
                  <a:lnTo>
                    <a:pt x="66942" y="134467"/>
                  </a:lnTo>
                  <a:lnTo>
                    <a:pt x="108534" y="143820"/>
                  </a:lnTo>
                  <a:lnTo>
                    <a:pt x="136599" y="157340"/>
                  </a:lnTo>
                  <a:lnTo>
                    <a:pt x="144387" y="166735"/>
                  </a:lnTo>
                  <a:lnTo>
                    <a:pt x="148056" y="177568"/>
                  </a:lnTo>
                  <a:lnTo>
                    <a:pt x="148978" y="189361"/>
                  </a:lnTo>
                  <a:lnTo>
                    <a:pt x="145023" y="200270"/>
                  </a:lnTo>
                  <a:lnTo>
                    <a:pt x="128440" y="220516"/>
                  </a:lnTo>
                  <a:lnTo>
                    <a:pt x="71132" y="256817"/>
                  </a:lnTo>
                  <a:lnTo>
                    <a:pt x="22345" y="280237"/>
                  </a:lnTo>
                  <a:lnTo>
                    <a:pt x="0" y="295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55762" y="7753804"/>
            <a:ext cx="3747191" cy="617005"/>
            <a:chOff x="1055762" y="7753804"/>
            <a:chExt cx="3747191" cy="617005"/>
          </a:xfrm>
        </p:grpSpPr>
        <p:sp>
          <p:nvSpPr>
            <p:cNvPr id="47" name="Freeform 46"/>
            <p:cNvSpPr/>
            <p:nvPr/>
          </p:nvSpPr>
          <p:spPr>
            <a:xfrm>
              <a:off x="1055762" y="7842504"/>
              <a:ext cx="274226" cy="373507"/>
            </a:xfrm>
            <a:custGeom>
              <a:avLst/>
              <a:gdLst/>
              <a:ahLst/>
              <a:cxnLst/>
              <a:rect l="0" t="0" r="0" b="0"/>
              <a:pathLst>
                <a:path w="274226" h="373507">
                  <a:moveTo>
                    <a:pt x="274225" y="7279"/>
                  </a:moveTo>
                  <a:lnTo>
                    <a:pt x="252388" y="0"/>
                  </a:lnTo>
                  <a:lnTo>
                    <a:pt x="209694" y="2753"/>
                  </a:lnTo>
                  <a:lnTo>
                    <a:pt x="158449" y="20496"/>
                  </a:lnTo>
                  <a:lnTo>
                    <a:pt x="97485" y="53788"/>
                  </a:lnTo>
                  <a:lnTo>
                    <a:pt x="58339" y="82167"/>
                  </a:lnTo>
                  <a:lnTo>
                    <a:pt x="42179" y="106071"/>
                  </a:lnTo>
                  <a:lnTo>
                    <a:pt x="38044" y="131930"/>
                  </a:lnTo>
                  <a:lnTo>
                    <a:pt x="39074" y="145225"/>
                  </a:lnTo>
                  <a:lnTo>
                    <a:pt x="44331" y="155611"/>
                  </a:lnTo>
                  <a:lnTo>
                    <a:pt x="62360" y="171214"/>
                  </a:lnTo>
                  <a:lnTo>
                    <a:pt x="120597" y="204590"/>
                  </a:lnTo>
                  <a:lnTo>
                    <a:pt x="173630" y="240524"/>
                  </a:lnTo>
                  <a:lnTo>
                    <a:pt x="213897" y="276963"/>
                  </a:lnTo>
                  <a:lnTo>
                    <a:pt x="218772" y="287617"/>
                  </a:lnTo>
                  <a:lnTo>
                    <a:pt x="220125" y="311642"/>
                  </a:lnTo>
                  <a:lnTo>
                    <a:pt x="211586" y="333492"/>
                  </a:lnTo>
                  <a:lnTo>
                    <a:pt x="205043" y="343585"/>
                  </a:lnTo>
                  <a:lnTo>
                    <a:pt x="181523" y="358861"/>
                  </a:lnTo>
                  <a:lnTo>
                    <a:pt x="150757" y="369206"/>
                  </a:lnTo>
                  <a:lnTo>
                    <a:pt x="100699" y="373506"/>
                  </a:lnTo>
                  <a:lnTo>
                    <a:pt x="42066" y="362082"/>
                  </a:lnTo>
                  <a:lnTo>
                    <a:pt x="0" y="3500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302564" y="7986895"/>
              <a:ext cx="877518" cy="308979"/>
            </a:xfrm>
            <a:custGeom>
              <a:avLst/>
              <a:gdLst/>
              <a:ahLst/>
              <a:cxnLst/>
              <a:rect l="0" t="0" r="0" b="0"/>
              <a:pathLst>
                <a:path w="877518" h="308979">
                  <a:moveTo>
                    <a:pt x="0" y="0"/>
                  </a:moveTo>
                  <a:lnTo>
                    <a:pt x="10853" y="59660"/>
                  </a:lnTo>
                  <a:lnTo>
                    <a:pt x="12864" y="111116"/>
                  </a:lnTo>
                  <a:lnTo>
                    <a:pt x="9398" y="164957"/>
                  </a:lnTo>
                  <a:lnTo>
                    <a:pt x="6265" y="183098"/>
                  </a:lnTo>
                  <a:lnTo>
                    <a:pt x="10910" y="215442"/>
                  </a:lnTo>
                  <a:lnTo>
                    <a:pt x="16414" y="230465"/>
                  </a:lnTo>
                  <a:lnTo>
                    <a:pt x="26177" y="240481"/>
                  </a:lnTo>
                  <a:lnTo>
                    <a:pt x="53276" y="251610"/>
                  </a:lnTo>
                  <a:lnTo>
                    <a:pt x="102792" y="250596"/>
                  </a:lnTo>
                  <a:lnTo>
                    <a:pt x="129984" y="240363"/>
                  </a:lnTo>
                  <a:lnTo>
                    <a:pt x="192824" y="198726"/>
                  </a:lnTo>
                  <a:lnTo>
                    <a:pt x="231824" y="160954"/>
                  </a:lnTo>
                  <a:lnTo>
                    <a:pt x="269008" y="98431"/>
                  </a:lnTo>
                  <a:lnTo>
                    <a:pt x="276476" y="80310"/>
                  </a:lnTo>
                  <a:lnTo>
                    <a:pt x="255938" y="126453"/>
                  </a:lnTo>
                  <a:lnTo>
                    <a:pt x="237660" y="189794"/>
                  </a:lnTo>
                  <a:lnTo>
                    <a:pt x="226996" y="230757"/>
                  </a:lnTo>
                  <a:lnTo>
                    <a:pt x="244825" y="174310"/>
                  </a:lnTo>
                  <a:lnTo>
                    <a:pt x="275639" y="112072"/>
                  </a:lnTo>
                  <a:lnTo>
                    <a:pt x="311067" y="55315"/>
                  </a:lnTo>
                  <a:lnTo>
                    <a:pt x="333256" y="35756"/>
                  </a:lnTo>
                  <a:lnTo>
                    <a:pt x="345571" y="28408"/>
                  </a:lnTo>
                  <a:lnTo>
                    <a:pt x="355305" y="28079"/>
                  </a:lnTo>
                  <a:lnTo>
                    <a:pt x="363318" y="32431"/>
                  </a:lnTo>
                  <a:lnTo>
                    <a:pt x="370183" y="39902"/>
                  </a:lnTo>
                  <a:lnTo>
                    <a:pt x="377811" y="64454"/>
                  </a:lnTo>
                  <a:lnTo>
                    <a:pt x="382105" y="116599"/>
                  </a:lnTo>
                  <a:lnTo>
                    <a:pt x="383378" y="176230"/>
                  </a:lnTo>
                  <a:lnTo>
                    <a:pt x="383755" y="232493"/>
                  </a:lnTo>
                  <a:lnTo>
                    <a:pt x="383808" y="250973"/>
                  </a:lnTo>
                  <a:lnTo>
                    <a:pt x="386890" y="260247"/>
                  </a:lnTo>
                  <a:lnTo>
                    <a:pt x="391992" y="263383"/>
                  </a:lnTo>
                  <a:lnTo>
                    <a:pt x="398440" y="262426"/>
                  </a:lnTo>
                  <a:lnTo>
                    <a:pt x="413730" y="245113"/>
                  </a:lnTo>
                  <a:lnTo>
                    <a:pt x="455832" y="187446"/>
                  </a:lnTo>
                  <a:lnTo>
                    <a:pt x="486876" y="132158"/>
                  </a:lnTo>
                  <a:lnTo>
                    <a:pt x="523095" y="88924"/>
                  </a:lnTo>
                  <a:lnTo>
                    <a:pt x="562773" y="60880"/>
                  </a:lnTo>
                  <a:lnTo>
                    <a:pt x="576279" y="54297"/>
                  </a:lnTo>
                  <a:lnTo>
                    <a:pt x="603475" y="51046"/>
                  </a:lnTo>
                  <a:lnTo>
                    <a:pt x="629273" y="56203"/>
                  </a:lnTo>
                  <a:lnTo>
                    <a:pt x="650895" y="68652"/>
                  </a:lnTo>
                  <a:lnTo>
                    <a:pt x="656356" y="68620"/>
                  </a:lnTo>
                  <a:lnTo>
                    <a:pt x="658474" y="64028"/>
                  </a:lnTo>
                  <a:lnTo>
                    <a:pt x="658362" y="56396"/>
                  </a:lnTo>
                  <a:lnTo>
                    <a:pt x="650112" y="39792"/>
                  </a:lnTo>
                  <a:lnTo>
                    <a:pt x="643647" y="31098"/>
                  </a:lnTo>
                  <a:lnTo>
                    <a:pt x="634766" y="26826"/>
                  </a:lnTo>
                  <a:lnTo>
                    <a:pt x="612710" y="26141"/>
                  </a:lnTo>
                  <a:lnTo>
                    <a:pt x="591736" y="39041"/>
                  </a:lnTo>
                  <a:lnTo>
                    <a:pt x="553444" y="77283"/>
                  </a:lnTo>
                  <a:lnTo>
                    <a:pt x="533001" y="119554"/>
                  </a:lnTo>
                  <a:lnTo>
                    <a:pt x="517295" y="170673"/>
                  </a:lnTo>
                  <a:lnTo>
                    <a:pt x="515813" y="202302"/>
                  </a:lnTo>
                  <a:lnTo>
                    <a:pt x="521756" y="231594"/>
                  </a:lnTo>
                  <a:lnTo>
                    <a:pt x="534554" y="259847"/>
                  </a:lnTo>
                  <a:lnTo>
                    <a:pt x="554461" y="279514"/>
                  </a:lnTo>
                  <a:lnTo>
                    <a:pt x="580066" y="291810"/>
                  </a:lnTo>
                  <a:lnTo>
                    <a:pt x="611759" y="297275"/>
                  </a:lnTo>
                  <a:lnTo>
                    <a:pt x="642096" y="291579"/>
                  </a:lnTo>
                  <a:lnTo>
                    <a:pt x="670813" y="277366"/>
                  </a:lnTo>
                  <a:lnTo>
                    <a:pt x="722427" y="231003"/>
                  </a:lnTo>
                  <a:lnTo>
                    <a:pt x="762414" y="170554"/>
                  </a:lnTo>
                  <a:lnTo>
                    <a:pt x="775872" y="117906"/>
                  </a:lnTo>
                  <a:lnTo>
                    <a:pt x="773190" y="107550"/>
                  </a:lnTo>
                  <a:lnTo>
                    <a:pt x="766833" y="102169"/>
                  </a:lnTo>
                  <a:lnTo>
                    <a:pt x="758023" y="100105"/>
                  </a:lnTo>
                  <a:lnTo>
                    <a:pt x="749104" y="104823"/>
                  </a:lnTo>
                  <a:lnTo>
                    <a:pt x="731068" y="126316"/>
                  </a:lnTo>
                  <a:lnTo>
                    <a:pt x="711062" y="165398"/>
                  </a:lnTo>
                  <a:lnTo>
                    <a:pt x="702765" y="213202"/>
                  </a:lnTo>
                  <a:lnTo>
                    <a:pt x="707585" y="258682"/>
                  </a:lnTo>
                  <a:lnTo>
                    <a:pt x="718709" y="283059"/>
                  </a:lnTo>
                  <a:lnTo>
                    <a:pt x="725941" y="293825"/>
                  </a:lnTo>
                  <a:lnTo>
                    <a:pt x="736856" y="301002"/>
                  </a:lnTo>
                  <a:lnTo>
                    <a:pt x="765235" y="308978"/>
                  </a:lnTo>
                  <a:lnTo>
                    <a:pt x="794097" y="304397"/>
                  </a:lnTo>
                  <a:lnTo>
                    <a:pt x="831979" y="284688"/>
                  </a:lnTo>
                  <a:lnTo>
                    <a:pt x="858438" y="267676"/>
                  </a:lnTo>
                  <a:lnTo>
                    <a:pt x="877517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63077" y="7753804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358906" y="7991265"/>
              <a:ext cx="246223" cy="229774"/>
            </a:xfrm>
            <a:custGeom>
              <a:avLst/>
              <a:gdLst/>
              <a:ahLst/>
              <a:cxnLst/>
              <a:rect l="0" t="0" r="0" b="0"/>
              <a:pathLst>
                <a:path w="246223" h="229774">
                  <a:moveTo>
                    <a:pt x="26843" y="36763"/>
                  </a:moveTo>
                  <a:lnTo>
                    <a:pt x="17420" y="82072"/>
                  </a:lnTo>
                  <a:lnTo>
                    <a:pt x="14402" y="139734"/>
                  </a:lnTo>
                  <a:lnTo>
                    <a:pt x="11985" y="194567"/>
                  </a:lnTo>
                  <a:lnTo>
                    <a:pt x="6020" y="225729"/>
                  </a:lnTo>
                  <a:lnTo>
                    <a:pt x="3821" y="229773"/>
                  </a:lnTo>
                  <a:lnTo>
                    <a:pt x="2354" y="226375"/>
                  </a:lnTo>
                  <a:lnTo>
                    <a:pt x="0" y="177136"/>
                  </a:lnTo>
                  <a:lnTo>
                    <a:pt x="6871" y="126429"/>
                  </a:lnTo>
                  <a:lnTo>
                    <a:pt x="25834" y="80089"/>
                  </a:lnTo>
                  <a:lnTo>
                    <a:pt x="58029" y="37413"/>
                  </a:lnTo>
                  <a:lnTo>
                    <a:pt x="61345" y="26532"/>
                  </a:lnTo>
                  <a:lnTo>
                    <a:pt x="58985" y="17755"/>
                  </a:lnTo>
                  <a:lnTo>
                    <a:pt x="52842" y="10379"/>
                  </a:lnTo>
                  <a:lnTo>
                    <a:pt x="56363" y="5462"/>
                  </a:lnTo>
                  <a:lnTo>
                    <a:pt x="80589" y="0"/>
                  </a:lnTo>
                  <a:lnTo>
                    <a:pt x="124872" y="1634"/>
                  </a:lnTo>
                  <a:lnTo>
                    <a:pt x="172484" y="8962"/>
                  </a:lnTo>
                  <a:lnTo>
                    <a:pt x="203801" y="22376"/>
                  </a:lnTo>
                  <a:lnTo>
                    <a:pt x="223813" y="38494"/>
                  </a:lnTo>
                  <a:lnTo>
                    <a:pt x="246222" y="641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563418" y="8000606"/>
              <a:ext cx="208535" cy="301647"/>
            </a:xfrm>
            <a:custGeom>
              <a:avLst/>
              <a:gdLst/>
              <a:ahLst/>
              <a:cxnLst/>
              <a:rect l="0" t="0" r="0" b="0"/>
              <a:pathLst>
                <a:path w="208535" h="301647">
                  <a:moveTo>
                    <a:pt x="178822" y="0"/>
                  </a:moveTo>
                  <a:lnTo>
                    <a:pt x="149707" y="7279"/>
                  </a:lnTo>
                  <a:lnTo>
                    <a:pt x="123225" y="27102"/>
                  </a:lnTo>
                  <a:lnTo>
                    <a:pt x="64745" y="89560"/>
                  </a:lnTo>
                  <a:lnTo>
                    <a:pt x="28222" y="145028"/>
                  </a:lnTo>
                  <a:lnTo>
                    <a:pt x="7278" y="182271"/>
                  </a:lnTo>
                  <a:lnTo>
                    <a:pt x="0" y="219137"/>
                  </a:lnTo>
                  <a:lnTo>
                    <a:pt x="192" y="237500"/>
                  </a:lnTo>
                  <a:lnTo>
                    <a:pt x="4891" y="251265"/>
                  </a:lnTo>
                  <a:lnTo>
                    <a:pt x="22299" y="270622"/>
                  </a:lnTo>
                  <a:lnTo>
                    <a:pt x="33340" y="271822"/>
                  </a:lnTo>
                  <a:lnTo>
                    <a:pt x="57795" y="260969"/>
                  </a:lnTo>
                  <a:lnTo>
                    <a:pt x="113438" y="199859"/>
                  </a:lnTo>
                  <a:lnTo>
                    <a:pt x="148277" y="149102"/>
                  </a:lnTo>
                  <a:lnTo>
                    <a:pt x="173834" y="99531"/>
                  </a:lnTo>
                  <a:lnTo>
                    <a:pt x="195118" y="59959"/>
                  </a:lnTo>
                  <a:lnTo>
                    <a:pt x="203397" y="49114"/>
                  </a:lnTo>
                  <a:lnTo>
                    <a:pt x="207393" y="46453"/>
                  </a:lnTo>
                  <a:lnTo>
                    <a:pt x="208534" y="49250"/>
                  </a:lnTo>
                  <a:lnTo>
                    <a:pt x="195600" y="108276"/>
                  </a:lnTo>
                  <a:lnTo>
                    <a:pt x="178525" y="164255"/>
                  </a:lnTo>
                  <a:lnTo>
                    <a:pt x="169086" y="209648"/>
                  </a:lnTo>
                  <a:lnTo>
                    <a:pt x="170351" y="257629"/>
                  </a:lnTo>
                  <a:lnTo>
                    <a:pt x="178822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793997" y="7918021"/>
              <a:ext cx="909381" cy="434686"/>
            </a:xfrm>
            <a:custGeom>
              <a:avLst/>
              <a:gdLst/>
              <a:ahLst/>
              <a:cxnLst/>
              <a:rect l="0" t="0" r="0" b="0"/>
              <a:pathLst>
                <a:path w="909381" h="434686">
                  <a:moveTo>
                    <a:pt x="85355" y="329386"/>
                  </a:moveTo>
                  <a:lnTo>
                    <a:pt x="135329" y="272134"/>
                  </a:lnTo>
                  <a:lnTo>
                    <a:pt x="162963" y="232695"/>
                  </a:lnTo>
                  <a:lnTo>
                    <a:pt x="169107" y="205668"/>
                  </a:lnTo>
                  <a:lnTo>
                    <a:pt x="168612" y="192063"/>
                  </a:lnTo>
                  <a:lnTo>
                    <a:pt x="163712" y="181469"/>
                  </a:lnTo>
                  <a:lnTo>
                    <a:pt x="146079" y="165636"/>
                  </a:lnTo>
                  <a:lnTo>
                    <a:pt x="136502" y="163852"/>
                  </a:lnTo>
                  <a:lnTo>
                    <a:pt x="127070" y="165708"/>
                  </a:lnTo>
                  <a:lnTo>
                    <a:pt x="99239" y="182879"/>
                  </a:lnTo>
                  <a:lnTo>
                    <a:pt x="62537" y="215979"/>
                  </a:lnTo>
                  <a:lnTo>
                    <a:pt x="27656" y="271795"/>
                  </a:lnTo>
                  <a:lnTo>
                    <a:pt x="12484" y="294650"/>
                  </a:lnTo>
                  <a:lnTo>
                    <a:pt x="662" y="325120"/>
                  </a:lnTo>
                  <a:lnTo>
                    <a:pt x="0" y="376535"/>
                  </a:lnTo>
                  <a:lnTo>
                    <a:pt x="7123" y="386718"/>
                  </a:lnTo>
                  <a:lnTo>
                    <a:pt x="17966" y="391983"/>
                  </a:lnTo>
                  <a:lnTo>
                    <a:pt x="31288" y="393969"/>
                  </a:lnTo>
                  <a:lnTo>
                    <a:pt x="54216" y="388052"/>
                  </a:lnTo>
                  <a:lnTo>
                    <a:pt x="64596" y="382208"/>
                  </a:lnTo>
                  <a:lnTo>
                    <a:pt x="101041" y="337590"/>
                  </a:lnTo>
                  <a:lnTo>
                    <a:pt x="133506" y="276125"/>
                  </a:lnTo>
                  <a:lnTo>
                    <a:pt x="148905" y="232081"/>
                  </a:lnTo>
                  <a:lnTo>
                    <a:pt x="160827" y="187115"/>
                  </a:lnTo>
                  <a:lnTo>
                    <a:pt x="171204" y="141738"/>
                  </a:lnTo>
                  <a:lnTo>
                    <a:pt x="168487" y="123544"/>
                  </a:lnTo>
                  <a:lnTo>
                    <a:pt x="160581" y="108367"/>
                  </a:lnTo>
                  <a:lnTo>
                    <a:pt x="149217" y="95202"/>
                  </a:lnTo>
                  <a:lnTo>
                    <a:pt x="143165" y="80333"/>
                  </a:lnTo>
                  <a:lnTo>
                    <a:pt x="140502" y="47559"/>
                  </a:lnTo>
                  <a:lnTo>
                    <a:pt x="147568" y="2127"/>
                  </a:lnTo>
                  <a:lnTo>
                    <a:pt x="146636" y="0"/>
                  </a:lnTo>
                  <a:lnTo>
                    <a:pt x="137474" y="17950"/>
                  </a:lnTo>
                  <a:lnTo>
                    <a:pt x="139906" y="30354"/>
                  </a:lnTo>
                  <a:lnTo>
                    <a:pt x="164827" y="71172"/>
                  </a:lnTo>
                  <a:lnTo>
                    <a:pt x="167396" y="103920"/>
                  </a:lnTo>
                  <a:lnTo>
                    <a:pt x="158155" y="165173"/>
                  </a:lnTo>
                  <a:lnTo>
                    <a:pt x="155169" y="218099"/>
                  </a:lnTo>
                  <a:lnTo>
                    <a:pt x="154284" y="281348"/>
                  </a:lnTo>
                  <a:lnTo>
                    <a:pt x="157069" y="343760"/>
                  </a:lnTo>
                  <a:lnTo>
                    <a:pt x="168518" y="371830"/>
                  </a:lnTo>
                  <a:lnTo>
                    <a:pt x="180407" y="379011"/>
                  </a:lnTo>
                  <a:lnTo>
                    <a:pt x="213930" y="382927"/>
                  </a:lnTo>
                  <a:lnTo>
                    <a:pt x="242033" y="375526"/>
                  </a:lnTo>
                  <a:lnTo>
                    <a:pt x="253793" y="369287"/>
                  </a:lnTo>
                  <a:lnTo>
                    <a:pt x="284901" y="331391"/>
                  </a:lnTo>
                  <a:lnTo>
                    <a:pt x="313287" y="273414"/>
                  </a:lnTo>
                  <a:lnTo>
                    <a:pt x="336384" y="222579"/>
                  </a:lnTo>
                  <a:lnTo>
                    <a:pt x="348255" y="186954"/>
                  </a:lnTo>
                  <a:lnTo>
                    <a:pt x="350506" y="184157"/>
                  </a:lnTo>
                  <a:lnTo>
                    <a:pt x="343173" y="241284"/>
                  </a:lnTo>
                  <a:lnTo>
                    <a:pt x="335421" y="300235"/>
                  </a:lnTo>
                  <a:lnTo>
                    <a:pt x="336655" y="336236"/>
                  </a:lnTo>
                  <a:lnTo>
                    <a:pt x="347359" y="367470"/>
                  </a:lnTo>
                  <a:lnTo>
                    <a:pt x="356003" y="376105"/>
                  </a:lnTo>
                  <a:lnTo>
                    <a:pt x="366336" y="380337"/>
                  </a:lnTo>
                  <a:lnTo>
                    <a:pt x="377795" y="381635"/>
                  </a:lnTo>
                  <a:lnTo>
                    <a:pt x="402715" y="370890"/>
                  </a:lnTo>
                  <a:lnTo>
                    <a:pt x="427502" y="349356"/>
                  </a:lnTo>
                  <a:lnTo>
                    <a:pt x="468241" y="285878"/>
                  </a:lnTo>
                  <a:lnTo>
                    <a:pt x="492324" y="232704"/>
                  </a:lnTo>
                  <a:lnTo>
                    <a:pt x="509108" y="182418"/>
                  </a:lnTo>
                  <a:lnTo>
                    <a:pt x="514110" y="167422"/>
                  </a:lnTo>
                  <a:lnTo>
                    <a:pt x="517445" y="163518"/>
                  </a:lnTo>
                  <a:lnTo>
                    <a:pt x="519668" y="167010"/>
                  </a:lnTo>
                  <a:lnTo>
                    <a:pt x="520614" y="187139"/>
                  </a:lnTo>
                  <a:lnTo>
                    <a:pt x="508808" y="245654"/>
                  </a:lnTo>
                  <a:lnTo>
                    <a:pt x="499085" y="308954"/>
                  </a:lnTo>
                  <a:lnTo>
                    <a:pt x="504679" y="354817"/>
                  </a:lnTo>
                  <a:lnTo>
                    <a:pt x="512681" y="364622"/>
                  </a:lnTo>
                  <a:lnTo>
                    <a:pt x="537822" y="375516"/>
                  </a:lnTo>
                  <a:lnTo>
                    <a:pt x="550011" y="375374"/>
                  </a:lnTo>
                  <a:lnTo>
                    <a:pt x="571679" y="367091"/>
                  </a:lnTo>
                  <a:lnTo>
                    <a:pt x="601008" y="338019"/>
                  </a:lnTo>
                  <a:lnTo>
                    <a:pt x="638215" y="285726"/>
                  </a:lnTo>
                  <a:lnTo>
                    <a:pt x="656585" y="253106"/>
                  </a:lnTo>
                  <a:lnTo>
                    <a:pt x="661179" y="249587"/>
                  </a:lnTo>
                  <a:lnTo>
                    <a:pt x="662718" y="254858"/>
                  </a:lnTo>
                  <a:lnTo>
                    <a:pt x="654242" y="310772"/>
                  </a:lnTo>
                  <a:lnTo>
                    <a:pt x="658629" y="340918"/>
                  </a:lnTo>
                  <a:lnTo>
                    <a:pt x="664065" y="355356"/>
                  </a:lnTo>
                  <a:lnTo>
                    <a:pt x="682293" y="375460"/>
                  </a:lnTo>
                  <a:lnTo>
                    <a:pt x="693552" y="382954"/>
                  </a:lnTo>
                  <a:lnTo>
                    <a:pt x="722313" y="387219"/>
                  </a:lnTo>
                  <a:lnTo>
                    <a:pt x="753885" y="382512"/>
                  </a:lnTo>
                  <a:lnTo>
                    <a:pt x="783151" y="370264"/>
                  </a:lnTo>
                  <a:lnTo>
                    <a:pt x="818045" y="338959"/>
                  </a:lnTo>
                  <a:lnTo>
                    <a:pt x="855608" y="287435"/>
                  </a:lnTo>
                  <a:lnTo>
                    <a:pt x="868480" y="260467"/>
                  </a:lnTo>
                  <a:lnTo>
                    <a:pt x="869734" y="205032"/>
                  </a:lnTo>
                  <a:lnTo>
                    <a:pt x="860456" y="154921"/>
                  </a:lnTo>
                  <a:lnTo>
                    <a:pt x="853461" y="146044"/>
                  </a:lnTo>
                  <a:lnTo>
                    <a:pt x="844228" y="141649"/>
                  </a:lnTo>
                  <a:lnTo>
                    <a:pt x="833501" y="140243"/>
                  </a:lnTo>
                  <a:lnTo>
                    <a:pt x="813458" y="146805"/>
                  </a:lnTo>
                  <a:lnTo>
                    <a:pt x="803848" y="152821"/>
                  </a:lnTo>
                  <a:lnTo>
                    <a:pt x="797440" y="164449"/>
                  </a:lnTo>
                  <a:lnTo>
                    <a:pt x="790321" y="197681"/>
                  </a:lnTo>
                  <a:lnTo>
                    <a:pt x="795283" y="229717"/>
                  </a:lnTo>
                  <a:lnTo>
                    <a:pt x="815206" y="269385"/>
                  </a:lnTo>
                  <a:lnTo>
                    <a:pt x="867592" y="330514"/>
                  </a:lnTo>
                  <a:lnTo>
                    <a:pt x="903200" y="384454"/>
                  </a:lnTo>
                  <a:lnTo>
                    <a:pt x="909380" y="398091"/>
                  </a:lnTo>
                  <a:lnTo>
                    <a:pt x="908929" y="408706"/>
                  </a:lnTo>
                  <a:lnTo>
                    <a:pt x="904058" y="417306"/>
                  </a:lnTo>
                  <a:lnTo>
                    <a:pt x="896241" y="424562"/>
                  </a:lnTo>
                  <a:lnTo>
                    <a:pt x="871304" y="432625"/>
                  </a:lnTo>
                  <a:lnTo>
                    <a:pt x="841431" y="434685"/>
                  </a:lnTo>
                  <a:lnTo>
                    <a:pt x="793139" y="427657"/>
                  </a:lnTo>
                  <a:lnTo>
                    <a:pt x="770915" y="4253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098732" y="7849783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911398" y="8124006"/>
              <a:ext cx="334443" cy="205685"/>
            </a:xfrm>
            <a:custGeom>
              <a:avLst/>
              <a:gdLst/>
              <a:ahLst/>
              <a:cxnLst/>
              <a:rect l="0" t="0" r="0" b="0"/>
              <a:pathLst>
                <a:path w="334443" h="205685">
                  <a:moveTo>
                    <a:pt x="23717" y="0"/>
                  </a:moveTo>
                  <a:lnTo>
                    <a:pt x="8802" y="48808"/>
                  </a:lnTo>
                  <a:lnTo>
                    <a:pt x="0" y="98253"/>
                  </a:lnTo>
                  <a:lnTo>
                    <a:pt x="1455" y="147436"/>
                  </a:lnTo>
                  <a:lnTo>
                    <a:pt x="9253" y="175217"/>
                  </a:lnTo>
                  <a:lnTo>
                    <a:pt x="22874" y="197721"/>
                  </a:lnTo>
                  <a:lnTo>
                    <a:pt x="35343" y="203417"/>
                  </a:lnTo>
                  <a:lnTo>
                    <a:pt x="69510" y="205684"/>
                  </a:lnTo>
                  <a:lnTo>
                    <a:pt x="117013" y="191115"/>
                  </a:lnTo>
                  <a:lnTo>
                    <a:pt x="152755" y="167502"/>
                  </a:lnTo>
                  <a:lnTo>
                    <a:pt x="205564" y="108275"/>
                  </a:lnTo>
                  <a:lnTo>
                    <a:pt x="236038" y="68137"/>
                  </a:lnTo>
                  <a:lnTo>
                    <a:pt x="242961" y="54565"/>
                  </a:lnTo>
                  <a:lnTo>
                    <a:pt x="244530" y="40948"/>
                  </a:lnTo>
                  <a:lnTo>
                    <a:pt x="238147" y="13629"/>
                  </a:lnTo>
                  <a:lnTo>
                    <a:pt x="232179" y="7563"/>
                  </a:lnTo>
                  <a:lnTo>
                    <a:pt x="225154" y="6565"/>
                  </a:lnTo>
                  <a:lnTo>
                    <a:pt x="217424" y="8948"/>
                  </a:lnTo>
                  <a:lnTo>
                    <a:pt x="216840" y="15106"/>
                  </a:lnTo>
                  <a:lnTo>
                    <a:pt x="228380" y="34136"/>
                  </a:lnTo>
                  <a:lnTo>
                    <a:pt x="285903" y="96864"/>
                  </a:lnTo>
                  <a:lnTo>
                    <a:pt x="332126" y="143720"/>
                  </a:lnTo>
                  <a:lnTo>
                    <a:pt x="334442" y="153706"/>
                  </a:lnTo>
                  <a:lnTo>
                    <a:pt x="331416" y="163410"/>
                  </a:lnTo>
                  <a:lnTo>
                    <a:pt x="324828" y="172926"/>
                  </a:lnTo>
                  <a:lnTo>
                    <a:pt x="314342" y="176223"/>
                  </a:lnTo>
                  <a:lnTo>
                    <a:pt x="286441" y="171761"/>
                  </a:lnTo>
                  <a:lnTo>
                    <a:pt x="229385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907692" y="7918338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512891" y="7836071"/>
              <a:ext cx="52940" cy="191958"/>
            </a:xfrm>
            <a:custGeom>
              <a:avLst/>
              <a:gdLst/>
              <a:ahLst/>
              <a:cxnLst/>
              <a:rect l="0" t="0" r="0" b="0"/>
              <a:pathLst>
                <a:path w="52940" h="191958">
                  <a:moveTo>
                    <a:pt x="11805" y="0"/>
                  </a:moveTo>
                  <a:lnTo>
                    <a:pt x="953" y="59660"/>
                  </a:lnTo>
                  <a:lnTo>
                    <a:pt x="0" y="76337"/>
                  </a:lnTo>
                  <a:lnTo>
                    <a:pt x="11129" y="111117"/>
                  </a:lnTo>
                  <a:lnTo>
                    <a:pt x="34965" y="156833"/>
                  </a:lnTo>
                  <a:lnTo>
                    <a:pt x="52939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469852" y="7918338"/>
              <a:ext cx="233091" cy="329070"/>
            </a:xfrm>
            <a:custGeom>
              <a:avLst/>
              <a:gdLst/>
              <a:ahLst/>
              <a:cxnLst/>
              <a:rect l="0" t="0" r="0" b="0"/>
              <a:pathLst>
                <a:path w="233091" h="329070">
                  <a:moveTo>
                    <a:pt x="233090" y="0"/>
                  </a:moveTo>
                  <a:lnTo>
                    <a:pt x="218532" y="29116"/>
                  </a:lnTo>
                  <a:lnTo>
                    <a:pt x="217291" y="40739"/>
                  </a:lnTo>
                  <a:lnTo>
                    <a:pt x="224008" y="73179"/>
                  </a:lnTo>
                  <a:lnTo>
                    <a:pt x="215850" y="98034"/>
                  </a:lnTo>
                  <a:lnTo>
                    <a:pt x="177179" y="149891"/>
                  </a:lnTo>
                  <a:lnTo>
                    <a:pt x="123307" y="209649"/>
                  </a:lnTo>
                  <a:lnTo>
                    <a:pt x="76160" y="265325"/>
                  </a:lnTo>
                  <a:lnTo>
                    <a:pt x="30278" y="308183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592383" y="8110296"/>
              <a:ext cx="210570" cy="260513"/>
            </a:xfrm>
            <a:custGeom>
              <a:avLst/>
              <a:gdLst/>
              <a:ahLst/>
              <a:cxnLst/>
              <a:rect l="0" t="0" r="0" b="0"/>
              <a:pathLst>
                <a:path w="210570" h="260513">
                  <a:moveTo>
                    <a:pt x="110559" y="0"/>
                  </a:moveTo>
                  <a:lnTo>
                    <a:pt x="139674" y="7278"/>
                  </a:lnTo>
                  <a:lnTo>
                    <a:pt x="162093" y="23040"/>
                  </a:lnTo>
                  <a:lnTo>
                    <a:pt x="201313" y="63120"/>
                  </a:lnTo>
                  <a:lnTo>
                    <a:pt x="206102" y="77119"/>
                  </a:lnTo>
                  <a:lnTo>
                    <a:pt x="207360" y="112988"/>
                  </a:lnTo>
                  <a:lnTo>
                    <a:pt x="198778" y="142133"/>
                  </a:lnTo>
                  <a:lnTo>
                    <a:pt x="161163" y="192948"/>
                  </a:lnTo>
                  <a:lnTo>
                    <a:pt x="132034" y="211694"/>
                  </a:lnTo>
                  <a:lnTo>
                    <a:pt x="70959" y="236142"/>
                  </a:lnTo>
                  <a:lnTo>
                    <a:pt x="42684" y="238001"/>
                  </a:lnTo>
                  <a:lnTo>
                    <a:pt x="28746" y="236364"/>
                  </a:lnTo>
                  <a:lnTo>
                    <a:pt x="17931" y="230703"/>
                  </a:lnTo>
                  <a:lnTo>
                    <a:pt x="1851" y="212223"/>
                  </a:lnTo>
                  <a:lnTo>
                    <a:pt x="0" y="200897"/>
                  </a:lnTo>
                  <a:lnTo>
                    <a:pt x="6069" y="176125"/>
                  </a:lnTo>
                  <a:lnTo>
                    <a:pt x="22986" y="153943"/>
                  </a:lnTo>
                  <a:lnTo>
                    <a:pt x="45739" y="135451"/>
                  </a:lnTo>
                  <a:lnTo>
                    <a:pt x="71085" y="122155"/>
                  </a:lnTo>
                  <a:lnTo>
                    <a:pt x="97586" y="119292"/>
                  </a:lnTo>
                  <a:lnTo>
                    <a:pt x="151838" y="129868"/>
                  </a:lnTo>
                  <a:lnTo>
                    <a:pt x="175117" y="146080"/>
                  </a:lnTo>
                  <a:lnTo>
                    <a:pt x="194097" y="168520"/>
                  </a:lnTo>
                  <a:lnTo>
                    <a:pt x="207610" y="193727"/>
                  </a:lnTo>
                  <a:lnTo>
                    <a:pt x="210569" y="220166"/>
                  </a:lnTo>
                  <a:lnTo>
                    <a:pt x="206538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919752" y="8000606"/>
            <a:ext cx="3066580" cy="691067"/>
            <a:chOff x="4919752" y="8000606"/>
            <a:chExt cx="3066580" cy="691067"/>
          </a:xfrm>
        </p:grpSpPr>
        <p:sp>
          <p:nvSpPr>
            <p:cNvPr id="60" name="Freeform 59"/>
            <p:cNvSpPr/>
            <p:nvPr/>
          </p:nvSpPr>
          <p:spPr>
            <a:xfrm>
              <a:off x="4919752" y="8038950"/>
              <a:ext cx="1538225" cy="410273"/>
            </a:xfrm>
            <a:custGeom>
              <a:avLst/>
              <a:gdLst/>
              <a:ahLst/>
              <a:cxnLst/>
              <a:rect l="0" t="0" r="0" b="0"/>
              <a:pathLst>
                <a:path w="1538225" h="410273">
                  <a:moveTo>
                    <a:pt x="249371" y="208457"/>
                  </a:moveTo>
                  <a:lnTo>
                    <a:pt x="236901" y="177142"/>
                  </a:lnTo>
                  <a:lnTo>
                    <a:pt x="223008" y="158484"/>
                  </a:lnTo>
                  <a:lnTo>
                    <a:pt x="198552" y="148160"/>
                  </a:lnTo>
                  <a:lnTo>
                    <a:pt x="183499" y="145407"/>
                  </a:lnTo>
                  <a:lnTo>
                    <a:pt x="150523" y="150473"/>
                  </a:lnTo>
                  <a:lnTo>
                    <a:pt x="117077" y="164405"/>
                  </a:lnTo>
                  <a:lnTo>
                    <a:pt x="62428" y="206527"/>
                  </a:lnTo>
                  <a:lnTo>
                    <a:pt x="41361" y="228928"/>
                  </a:lnTo>
                  <a:lnTo>
                    <a:pt x="7072" y="288900"/>
                  </a:lnTo>
                  <a:lnTo>
                    <a:pt x="1001" y="303219"/>
                  </a:lnTo>
                  <a:lnTo>
                    <a:pt x="0" y="315813"/>
                  </a:lnTo>
                  <a:lnTo>
                    <a:pt x="7014" y="337930"/>
                  </a:lnTo>
                  <a:lnTo>
                    <a:pt x="24350" y="353854"/>
                  </a:lnTo>
                  <a:lnTo>
                    <a:pt x="35371" y="360233"/>
                  </a:lnTo>
                  <a:lnTo>
                    <a:pt x="63868" y="363259"/>
                  </a:lnTo>
                  <a:lnTo>
                    <a:pt x="95322" y="358002"/>
                  </a:lnTo>
                  <a:lnTo>
                    <a:pt x="137202" y="337912"/>
                  </a:lnTo>
                  <a:lnTo>
                    <a:pt x="196306" y="287610"/>
                  </a:lnTo>
                  <a:lnTo>
                    <a:pt x="248402" y="228548"/>
                  </a:lnTo>
                  <a:lnTo>
                    <a:pt x="272443" y="178863"/>
                  </a:lnTo>
                  <a:lnTo>
                    <a:pt x="289215" y="125547"/>
                  </a:lnTo>
                  <a:lnTo>
                    <a:pt x="303834" y="71155"/>
                  </a:lnTo>
                  <a:lnTo>
                    <a:pt x="317814" y="20507"/>
                  </a:lnTo>
                  <a:lnTo>
                    <a:pt x="322422" y="5461"/>
                  </a:lnTo>
                  <a:lnTo>
                    <a:pt x="327018" y="0"/>
                  </a:lnTo>
                  <a:lnTo>
                    <a:pt x="331605" y="930"/>
                  </a:lnTo>
                  <a:lnTo>
                    <a:pt x="336186" y="6120"/>
                  </a:lnTo>
                  <a:lnTo>
                    <a:pt x="337214" y="28138"/>
                  </a:lnTo>
                  <a:lnTo>
                    <a:pt x="325461" y="84647"/>
                  </a:lnTo>
                  <a:lnTo>
                    <a:pt x="312880" y="147905"/>
                  </a:lnTo>
                  <a:lnTo>
                    <a:pt x="299504" y="202704"/>
                  </a:lnTo>
                  <a:lnTo>
                    <a:pt x="293171" y="255165"/>
                  </a:lnTo>
                  <a:lnTo>
                    <a:pt x="291294" y="309303"/>
                  </a:lnTo>
                  <a:lnTo>
                    <a:pt x="297125" y="319868"/>
                  </a:lnTo>
                  <a:lnTo>
                    <a:pt x="307106" y="325388"/>
                  </a:lnTo>
                  <a:lnTo>
                    <a:pt x="319854" y="327545"/>
                  </a:lnTo>
                  <a:lnTo>
                    <a:pt x="329876" y="324412"/>
                  </a:lnTo>
                  <a:lnTo>
                    <a:pt x="338081" y="317753"/>
                  </a:lnTo>
                  <a:lnTo>
                    <a:pt x="369474" y="266948"/>
                  </a:lnTo>
                  <a:lnTo>
                    <a:pt x="396001" y="215970"/>
                  </a:lnTo>
                  <a:lnTo>
                    <a:pt x="423158" y="169550"/>
                  </a:lnTo>
                  <a:lnTo>
                    <a:pt x="429215" y="167284"/>
                  </a:lnTo>
                  <a:lnTo>
                    <a:pt x="433252" y="173391"/>
                  </a:lnTo>
                  <a:lnTo>
                    <a:pt x="436215" y="200490"/>
                  </a:lnTo>
                  <a:lnTo>
                    <a:pt x="430842" y="257048"/>
                  </a:lnTo>
                  <a:lnTo>
                    <a:pt x="430095" y="313078"/>
                  </a:lnTo>
                  <a:lnTo>
                    <a:pt x="435320" y="349919"/>
                  </a:lnTo>
                  <a:lnTo>
                    <a:pt x="441893" y="360657"/>
                  </a:lnTo>
                  <a:lnTo>
                    <a:pt x="450845" y="366292"/>
                  </a:lnTo>
                  <a:lnTo>
                    <a:pt x="461384" y="368525"/>
                  </a:lnTo>
                  <a:lnTo>
                    <a:pt x="472980" y="365444"/>
                  </a:lnTo>
                  <a:lnTo>
                    <a:pt x="524430" y="335784"/>
                  </a:lnTo>
                  <a:lnTo>
                    <a:pt x="537863" y="329904"/>
                  </a:lnTo>
                  <a:lnTo>
                    <a:pt x="560913" y="307123"/>
                  </a:lnTo>
                  <a:lnTo>
                    <a:pt x="586958" y="260036"/>
                  </a:lnTo>
                  <a:lnTo>
                    <a:pt x="609407" y="196809"/>
                  </a:lnTo>
                  <a:lnTo>
                    <a:pt x="608225" y="188504"/>
                  </a:lnTo>
                  <a:lnTo>
                    <a:pt x="602867" y="184491"/>
                  </a:lnTo>
                  <a:lnTo>
                    <a:pt x="594725" y="183340"/>
                  </a:lnTo>
                  <a:lnTo>
                    <a:pt x="573490" y="194247"/>
                  </a:lnTo>
                  <a:lnTo>
                    <a:pt x="529896" y="231211"/>
                  </a:lnTo>
                  <a:lnTo>
                    <a:pt x="493541" y="291915"/>
                  </a:lnTo>
                  <a:lnTo>
                    <a:pt x="472033" y="336274"/>
                  </a:lnTo>
                  <a:lnTo>
                    <a:pt x="466368" y="353083"/>
                  </a:lnTo>
                  <a:lnTo>
                    <a:pt x="465639" y="367337"/>
                  </a:lnTo>
                  <a:lnTo>
                    <a:pt x="472953" y="391300"/>
                  </a:lnTo>
                  <a:lnTo>
                    <a:pt x="480693" y="397385"/>
                  </a:lnTo>
                  <a:lnTo>
                    <a:pt x="490423" y="399918"/>
                  </a:lnTo>
                  <a:lnTo>
                    <a:pt x="501480" y="400083"/>
                  </a:lnTo>
                  <a:lnTo>
                    <a:pt x="521891" y="392142"/>
                  </a:lnTo>
                  <a:lnTo>
                    <a:pt x="531600" y="385758"/>
                  </a:lnTo>
                  <a:lnTo>
                    <a:pt x="559822" y="347659"/>
                  </a:lnTo>
                  <a:lnTo>
                    <a:pt x="584185" y="292379"/>
                  </a:lnTo>
                  <a:lnTo>
                    <a:pt x="586841" y="294875"/>
                  </a:lnTo>
                  <a:lnTo>
                    <a:pt x="588611" y="302632"/>
                  </a:lnTo>
                  <a:lnTo>
                    <a:pt x="583552" y="358868"/>
                  </a:lnTo>
                  <a:lnTo>
                    <a:pt x="587314" y="393121"/>
                  </a:lnTo>
                  <a:lnTo>
                    <a:pt x="595020" y="403170"/>
                  </a:lnTo>
                  <a:lnTo>
                    <a:pt x="606251" y="408345"/>
                  </a:lnTo>
                  <a:lnTo>
                    <a:pt x="619833" y="410272"/>
                  </a:lnTo>
                  <a:lnTo>
                    <a:pt x="631934" y="406986"/>
                  </a:lnTo>
                  <a:lnTo>
                    <a:pt x="653505" y="391148"/>
                  </a:lnTo>
                  <a:lnTo>
                    <a:pt x="669186" y="364811"/>
                  </a:lnTo>
                  <a:lnTo>
                    <a:pt x="690642" y="315723"/>
                  </a:lnTo>
                  <a:lnTo>
                    <a:pt x="712233" y="266647"/>
                  </a:lnTo>
                  <a:lnTo>
                    <a:pt x="733178" y="209119"/>
                  </a:lnTo>
                  <a:lnTo>
                    <a:pt x="734920" y="207375"/>
                  </a:lnTo>
                  <a:lnTo>
                    <a:pt x="726769" y="263371"/>
                  </a:lnTo>
                  <a:lnTo>
                    <a:pt x="719014" y="307513"/>
                  </a:lnTo>
                  <a:lnTo>
                    <a:pt x="706083" y="365102"/>
                  </a:lnTo>
                  <a:lnTo>
                    <a:pt x="697124" y="396908"/>
                  </a:lnTo>
                  <a:lnTo>
                    <a:pt x="695649" y="399600"/>
                  </a:lnTo>
                  <a:lnTo>
                    <a:pt x="704229" y="349189"/>
                  </a:lnTo>
                  <a:lnTo>
                    <a:pt x="720322" y="291797"/>
                  </a:lnTo>
                  <a:lnTo>
                    <a:pt x="744388" y="236198"/>
                  </a:lnTo>
                  <a:lnTo>
                    <a:pt x="763407" y="204028"/>
                  </a:lnTo>
                  <a:lnTo>
                    <a:pt x="787095" y="184653"/>
                  </a:lnTo>
                  <a:lnTo>
                    <a:pt x="796764" y="183447"/>
                  </a:lnTo>
                  <a:lnTo>
                    <a:pt x="804733" y="187213"/>
                  </a:lnTo>
                  <a:lnTo>
                    <a:pt x="811569" y="194295"/>
                  </a:lnTo>
                  <a:lnTo>
                    <a:pt x="828469" y="233376"/>
                  </a:lnTo>
                  <a:lnTo>
                    <a:pt x="835847" y="283551"/>
                  </a:lnTo>
                  <a:lnTo>
                    <a:pt x="830754" y="337012"/>
                  </a:lnTo>
                  <a:lnTo>
                    <a:pt x="819596" y="384168"/>
                  </a:lnTo>
                  <a:lnTo>
                    <a:pt x="816908" y="386536"/>
                  </a:lnTo>
                  <a:lnTo>
                    <a:pt x="813920" y="368855"/>
                  </a:lnTo>
                  <a:lnTo>
                    <a:pt x="822949" y="307907"/>
                  </a:lnTo>
                  <a:lnTo>
                    <a:pt x="843465" y="250277"/>
                  </a:lnTo>
                  <a:lnTo>
                    <a:pt x="876407" y="194882"/>
                  </a:lnTo>
                  <a:lnTo>
                    <a:pt x="886775" y="190266"/>
                  </a:lnTo>
                  <a:lnTo>
                    <a:pt x="898256" y="191760"/>
                  </a:lnTo>
                  <a:lnTo>
                    <a:pt x="910481" y="197326"/>
                  </a:lnTo>
                  <a:lnTo>
                    <a:pt x="918631" y="207130"/>
                  </a:lnTo>
                  <a:lnTo>
                    <a:pt x="927686" y="234274"/>
                  </a:lnTo>
                  <a:lnTo>
                    <a:pt x="925506" y="283816"/>
                  </a:lnTo>
                  <a:lnTo>
                    <a:pt x="929768" y="344369"/>
                  </a:lnTo>
                  <a:lnTo>
                    <a:pt x="937583" y="356957"/>
                  </a:lnTo>
                  <a:lnTo>
                    <a:pt x="948887" y="363825"/>
                  </a:lnTo>
                  <a:lnTo>
                    <a:pt x="962516" y="366881"/>
                  </a:lnTo>
                  <a:lnTo>
                    <a:pt x="974650" y="364347"/>
                  </a:lnTo>
                  <a:lnTo>
                    <a:pt x="996257" y="349345"/>
                  </a:lnTo>
                  <a:lnTo>
                    <a:pt x="1018272" y="315203"/>
                  </a:lnTo>
                  <a:lnTo>
                    <a:pt x="1037836" y="261198"/>
                  </a:lnTo>
                  <a:lnTo>
                    <a:pt x="1041605" y="228342"/>
                  </a:lnTo>
                  <a:lnTo>
                    <a:pt x="1038040" y="220190"/>
                  </a:lnTo>
                  <a:lnTo>
                    <a:pt x="1031093" y="217803"/>
                  </a:lnTo>
                  <a:lnTo>
                    <a:pt x="1021891" y="219258"/>
                  </a:lnTo>
                  <a:lnTo>
                    <a:pt x="1003541" y="237125"/>
                  </a:lnTo>
                  <a:lnTo>
                    <a:pt x="986753" y="266903"/>
                  </a:lnTo>
                  <a:lnTo>
                    <a:pt x="971783" y="323446"/>
                  </a:lnTo>
                  <a:lnTo>
                    <a:pt x="973146" y="355542"/>
                  </a:lnTo>
                  <a:lnTo>
                    <a:pt x="982893" y="380979"/>
                  </a:lnTo>
                  <a:lnTo>
                    <a:pt x="989757" y="392028"/>
                  </a:lnTo>
                  <a:lnTo>
                    <a:pt x="998904" y="397871"/>
                  </a:lnTo>
                  <a:lnTo>
                    <a:pt x="1021256" y="400298"/>
                  </a:lnTo>
                  <a:lnTo>
                    <a:pt x="1059534" y="385823"/>
                  </a:lnTo>
                  <a:lnTo>
                    <a:pt x="1092543" y="354957"/>
                  </a:lnTo>
                  <a:lnTo>
                    <a:pt x="1129470" y="292635"/>
                  </a:lnTo>
                  <a:lnTo>
                    <a:pt x="1147797" y="241186"/>
                  </a:lnTo>
                  <a:lnTo>
                    <a:pt x="1167637" y="178021"/>
                  </a:lnTo>
                  <a:lnTo>
                    <a:pt x="1181619" y="125297"/>
                  </a:lnTo>
                  <a:lnTo>
                    <a:pt x="1195410" y="75144"/>
                  </a:lnTo>
                  <a:lnTo>
                    <a:pt x="1201523" y="56275"/>
                  </a:lnTo>
                  <a:lnTo>
                    <a:pt x="1193033" y="101941"/>
                  </a:lnTo>
                  <a:lnTo>
                    <a:pt x="1181018" y="164201"/>
                  </a:lnTo>
                  <a:lnTo>
                    <a:pt x="1172274" y="205547"/>
                  </a:lnTo>
                  <a:lnTo>
                    <a:pt x="1163310" y="254391"/>
                  </a:lnTo>
                  <a:lnTo>
                    <a:pt x="1162372" y="298444"/>
                  </a:lnTo>
                  <a:lnTo>
                    <a:pt x="1168558" y="336812"/>
                  </a:lnTo>
                  <a:lnTo>
                    <a:pt x="1181464" y="369100"/>
                  </a:lnTo>
                  <a:lnTo>
                    <a:pt x="1190694" y="378015"/>
                  </a:lnTo>
                  <a:lnTo>
                    <a:pt x="1201418" y="382434"/>
                  </a:lnTo>
                  <a:lnTo>
                    <a:pt x="1213138" y="383857"/>
                  </a:lnTo>
                  <a:lnTo>
                    <a:pt x="1234285" y="377313"/>
                  </a:lnTo>
                  <a:lnTo>
                    <a:pt x="1253840" y="362725"/>
                  </a:lnTo>
                  <a:lnTo>
                    <a:pt x="1272688" y="341006"/>
                  </a:lnTo>
                  <a:lnTo>
                    <a:pt x="1300192" y="278877"/>
                  </a:lnTo>
                  <a:lnTo>
                    <a:pt x="1316141" y="243818"/>
                  </a:lnTo>
                  <a:lnTo>
                    <a:pt x="1317042" y="236601"/>
                  </a:lnTo>
                  <a:lnTo>
                    <a:pt x="1313073" y="236361"/>
                  </a:lnTo>
                  <a:lnTo>
                    <a:pt x="1305856" y="240771"/>
                  </a:lnTo>
                  <a:lnTo>
                    <a:pt x="1293775" y="257859"/>
                  </a:lnTo>
                  <a:lnTo>
                    <a:pt x="1273605" y="313348"/>
                  </a:lnTo>
                  <a:lnTo>
                    <a:pt x="1276394" y="343437"/>
                  </a:lnTo>
                  <a:lnTo>
                    <a:pt x="1281404" y="357859"/>
                  </a:lnTo>
                  <a:lnTo>
                    <a:pt x="1290837" y="367474"/>
                  </a:lnTo>
                  <a:lnTo>
                    <a:pt x="1317569" y="378157"/>
                  </a:lnTo>
                  <a:lnTo>
                    <a:pt x="1330182" y="377959"/>
                  </a:lnTo>
                  <a:lnTo>
                    <a:pt x="1352321" y="369613"/>
                  </a:lnTo>
                  <a:lnTo>
                    <a:pt x="1400784" y="328483"/>
                  </a:lnTo>
                  <a:lnTo>
                    <a:pt x="1437215" y="276347"/>
                  </a:lnTo>
                  <a:lnTo>
                    <a:pt x="1459533" y="214759"/>
                  </a:lnTo>
                  <a:lnTo>
                    <a:pt x="1461388" y="209611"/>
                  </a:lnTo>
                  <a:lnTo>
                    <a:pt x="1449694" y="260332"/>
                  </a:lnTo>
                  <a:lnTo>
                    <a:pt x="1444452" y="310834"/>
                  </a:lnTo>
                  <a:lnTo>
                    <a:pt x="1445240" y="317842"/>
                  </a:lnTo>
                  <a:lnTo>
                    <a:pt x="1447289" y="317944"/>
                  </a:lnTo>
                  <a:lnTo>
                    <a:pt x="1450178" y="313441"/>
                  </a:lnTo>
                  <a:lnTo>
                    <a:pt x="1459259" y="250025"/>
                  </a:lnTo>
                  <a:lnTo>
                    <a:pt x="1482169" y="187553"/>
                  </a:lnTo>
                  <a:lnTo>
                    <a:pt x="1514512" y="130524"/>
                  </a:lnTo>
                  <a:lnTo>
                    <a:pt x="1538224" y="987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060351" y="8110296"/>
              <a:ext cx="205669" cy="68556"/>
            </a:xfrm>
            <a:custGeom>
              <a:avLst/>
              <a:gdLst/>
              <a:ahLst/>
              <a:cxnLst/>
              <a:rect l="0" t="0" r="0" b="0"/>
              <a:pathLst>
                <a:path w="205669" h="68556">
                  <a:moveTo>
                    <a:pt x="0" y="68555"/>
                  </a:moveTo>
                  <a:lnTo>
                    <a:pt x="55597" y="49578"/>
                  </a:lnTo>
                  <a:lnTo>
                    <a:pt x="104326" y="29923"/>
                  </a:lnTo>
                  <a:lnTo>
                    <a:pt x="158883" y="1445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429636" y="8000606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733549" y="8137718"/>
              <a:ext cx="228664" cy="553955"/>
            </a:xfrm>
            <a:custGeom>
              <a:avLst/>
              <a:gdLst/>
              <a:ahLst/>
              <a:cxnLst/>
              <a:rect l="0" t="0" r="0" b="0"/>
              <a:pathLst>
                <a:path w="228664" h="553955">
                  <a:moveTo>
                    <a:pt x="39785" y="0"/>
                  </a:moveTo>
                  <a:lnTo>
                    <a:pt x="19415" y="35885"/>
                  </a:lnTo>
                  <a:lnTo>
                    <a:pt x="5481" y="92054"/>
                  </a:lnTo>
                  <a:lnTo>
                    <a:pt x="1686" y="134860"/>
                  </a:lnTo>
                  <a:lnTo>
                    <a:pt x="0" y="179276"/>
                  </a:lnTo>
                  <a:lnTo>
                    <a:pt x="2298" y="219837"/>
                  </a:lnTo>
                  <a:lnTo>
                    <a:pt x="13475" y="248021"/>
                  </a:lnTo>
                  <a:lnTo>
                    <a:pt x="32662" y="266640"/>
                  </a:lnTo>
                  <a:lnTo>
                    <a:pt x="44177" y="273739"/>
                  </a:lnTo>
                  <a:lnTo>
                    <a:pt x="73222" y="277563"/>
                  </a:lnTo>
                  <a:lnTo>
                    <a:pt x="106444" y="272661"/>
                  </a:lnTo>
                  <a:lnTo>
                    <a:pt x="141521" y="260325"/>
                  </a:lnTo>
                  <a:lnTo>
                    <a:pt x="169299" y="240625"/>
                  </a:lnTo>
                  <a:lnTo>
                    <a:pt x="190278" y="215110"/>
                  </a:lnTo>
                  <a:lnTo>
                    <a:pt x="216159" y="153140"/>
                  </a:lnTo>
                  <a:lnTo>
                    <a:pt x="227125" y="106314"/>
                  </a:lnTo>
                  <a:lnTo>
                    <a:pt x="228663" y="89157"/>
                  </a:lnTo>
                  <a:lnTo>
                    <a:pt x="226642" y="80766"/>
                  </a:lnTo>
                  <a:lnTo>
                    <a:pt x="222248" y="78220"/>
                  </a:lnTo>
                  <a:lnTo>
                    <a:pt x="216272" y="79570"/>
                  </a:lnTo>
                  <a:lnTo>
                    <a:pt x="205569" y="105443"/>
                  </a:lnTo>
                  <a:lnTo>
                    <a:pt x="195040" y="163276"/>
                  </a:lnTo>
                  <a:lnTo>
                    <a:pt x="191921" y="219006"/>
                  </a:lnTo>
                  <a:lnTo>
                    <a:pt x="190997" y="274114"/>
                  </a:lnTo>
                  <a:lnTo>
                    <a:pt x="194785" y="337162"/>
                  </a:lnTo>
                  <a:lnTo>
                    <a:pt x="200082" y="385987"/>
                  </a:lnTo>
                  <a:lnTo>
                    <a:pt x="202436" y="433078"/>
                  </a:lnTo>
                  <a:lnTo>
                    <a:pt x="203761" y="495136"/>
                  </a:lnTo>
                  <a:lnTo>
                    <a:pt x="196874" y="544840"/>
                  </a:lnTo>
                  <a:lnTo>
                    <a:pt x="190215" y="552136"/>
                  </a:lnTo>
                  <a:lnTo>
                    <a:pt x="181205" y="553954"/>
                  </a:lnTo>
                  <a:lnTo>
                    <a:pt x="170628" y="552119"/>
                  </a:lnTo>
                  <a:lnTo>
                    <a:pt x="162053" y="546325"/>
                  </a:lnTo>
                  <a:lnTo>
                    <a:pt x="148463" y="527699"/>
                  </a:lnTo>
                  <a:lnTo>
                    <a:pt x="132247" y="491517"/>
                  </a:lnTo>
                  <a:lnTo>
                    <a:pt x="125073" y="437294"/>
                  </a:lnTo>
                  <a:lnTo>
                    <a:pt x="127456" y="390881"/>
                  </a:lnTo>
                  <a:lnTo>
                    <a:pt x="133595" y="344353"/>
                  </a:lnTo>
                  <a:lnTo>
                    <a:pt x="145885" y="289430"/>
                  </a:lnTo>
                  <a:lnTo>
                    <a:pt x="149474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947083" y="8170735"/>
              <a:ext cx="380663" cy="322568"/>
            </a:xfrm>
            <a:custGeom>
              <a:avLst/>
              <a:gdLst/>
              <a:ahLst/>
              <a:cxnLst/>
              <a:rect l="0" t="0" r="0" b="0"/>
              <a:pathLst>
                <a:path w="380663" h="322568">
                  <a:moveTo>
                    <a:pt x="45630" y="104095"/>
                  </a:moveTo>
                  <a:lnTo>
                    <a:pt x="41567" y="159692"/>
                  </a:lnTo>
                  <a:lnTo>
                    <a:pt x="37730" y="189743"/>
                  </a:lnTo>
                  <a:lnTo>
                    <a:pt x="44136" y="246440"/>
                  </a:lnTo>
                  <a:lnTo>
                    <a:pt x="51568" y="278573"/>
                  </a:lnTo>
                  <a:lnTo>
                    <a:pt x="60253" y="287446"/>
                  </a:lnTo>
                  <a:lnTo>
                    <a:pt x="72137" y="291838"/>
                  </a:lnTo>
                  <a:lnTo>
                    <a:pt x="86153" y="293243"/>
                  </a:lnTo>
                  <a:lnTo>
                    <a:pt x="98544" y="289609"/>
                  </a:lnTo>
                  <a:lnTo>
                    <a:pt x="120438" y="273383"/>
                  </a:lnTo>
                  <a:lnTo>
                    <a:pt x="136261" y="246875"/>
                  </a:lnTo>
                  <a:lnTo>
                    <a:pt x="153735" y="193627"/>
                  </a:lnTo>
                  <a:lnTo>
                    <a:pt x="162233" y="151504"/>
                  </a:lnTo>
                  <a:lnTo>
                    <a:pt x="166009" y="107391"/>
                  </a:lnTo>
                  <a:lnTo>
                    <a:pt x="168135" y="47010"/>
                  </a:lnTo>
                  <a:lnTo>
                    <a:pt x="160507" y="17277"/>
                  </a:lnTo>
                  <a:lnTo>
                    <a:pt x="154208" y="5083"/>
                  </a:lnTo>
                  <a:lnTo>
                    <a:pt x="143914" y="0"/>
                  </a:lnTo>
                  <a:lnTo>
                    <a:pt x="116226" y="2478"/>
                  </a:lnTo>
                  <a:lnTo>
                    <a:pt x="87671" y="25923"/>
                  </a:lnTo>
                  <a:lnTo>
                    <a:pt x="54024" y="73824"/>
                  </a:lnTo>
                  <a:lnTo>
                    <a:pt x="30342" y="121025"/>
                  </a:lnTo>
                  <a:lnTo>
                    <a:pt x="8092" y="181730"/>
                  </a:lnTo>
                  <a:lnTo>
                    <a:pt x="0" y="228484"/>
                  </a:lnTo>
                  <a:lnTo>
                    <a:pt x="1482" y="269577"/>
                  </a:lnTo>
                  <a:lnTo>
                    <a:pt x="15344" y="300028"/>
                  </a:lnTo>
                  <a:lnTo>
                    <a:pt x="25439" y="312414"/>
                  </a:lnTo>
                  <a:lnTo>
                    <a:pt x="38263" y="319148"/>
                  </a:lnTo>
                  <a:lnTo>
                    <a:pt x="68762" y="322567"/>
                  </a:lnTo>
                  <a:lnTo>
                    <a:pt x="112915" y="315927"/>
                  </a:lnTo>
                  <a:lnTo>
                    <a:pt x="147664" y="297032"/>
                  </a:lnTo>
                  <a:lnTo>
                    <a:pt x="184536" y="264857"/>
                  </a:lnTo>
                  <a:lnTo>
                    <a:pt x="217128" y="211821"/>
                  </a:lnTo>
                  <a:lnTo>
                    <a:pt x="238804" y="155141"/>
                  </a:lnTo>
                  <a:lnTo>
                    <a:pt x="254874" y="92475"/>
                  </a:lnTo>
                  <a:lnTo>
                    <a:pt x="256729" y="82637"/>
                  </a:lnTo>
                  <a:lnTo>
                    <a:pt x="256442" y="80649"/>
                  </a:lnTo>
                  <a:lnTo>
                    <a:pt x="254728" y="83894"/>
                  </a:lnTo>
                  <a:lnTo>
                    <a:pt x="252314" y="132134"/>
                  </a:lnTo>
                  <a:lnTo>
                    <a:pt x="251749" y="174956"/>
                  </a:lnTo>
                  <a:lnTo>
                    <a:pt x="255494" y="237828"/>
                  </a:lnTo>
                  <a:lnTo>
                    <a:pt x="258666" y="257236"/>
                  </a:lnTo>
                  <a:lnTo>
                    <a:pt x="265350" y="267127"/>
                  </a:lnTo>
                  <a:lnTo>
                    <a:pt x="274377" y="270675"/>
                  </a:lnTo>
                  <a:lnTo>
                    <a:pt x="284965" y="269993"/>
                  </a:lnTo>
                  <a:lnTo>
                    <a:pt x="293548" y="264968"/>
                  </a:lnTo>
                  <a:lnTo>
                    <a:pt x="314430" y="234536"/>
                  </a:lnTo>
                  <a:lnTo>
                    <a:pt x="337713" y="186078"/>
                  </a:lnTo>
                  <a:lnTo>
                    <a:pt x="354937" y="125678"/>
                  </a:lnTo>
                  <a:lnTo>
                    <a:pt x="369690" y="70033"/>
                  </a:lnTo>
                  <a:lnTo>
                    <a:pt x="380662" y="33063"/>
                  </a:lnTo>
                  <a:lnTo>
                    <a:pt x="368505" y="68053"/>
                  </a:lnTo>
                  <a:lnTo>
                    <a:pt x="363215" y="127440"/>
                  </a:lnTo>
                  <a:lnTo>
                    <a:pt x="361977" y="172870"/>
                  </a:lnTo>
                  <a:lnTo>
                    <a:pt x="361280" y="225022"/>
                  </a:lnTo>
                  <a:lnTo>
                    <a:pt x="360987" y="254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458894" y="8169658"/>
              <a:ext cx="150824" cy="269707"/>
            </a:xfrm>
            <a:custGeom>
              <a:avLst/>
              <a:gdLst/>
              <a:ahLst/>
              <a:cxnLst/>
              <a:rect l="0" t="0" r="0" b="0"/>
              <a:pathLst>
                <a:path w="150824" h="269707">
                  <a:moveTo>
                    <a:pt x="150823" y="64038"/>
                  </a:moveTo>
                  <a:lnTo>
                    <a:pt x="150823" y="34923"/>
                  </a:lnTo>
                  <a:lnTo>
                    <a:pt x="142698" y="12503"/>
                  </a:lnTo>
                  <a:lnTo>
                    <a:pt x="136266" y="2259"/>
                  </a:lnTo>
                  <a:lnTo>
                    <a:pt x="127407" y="0"/>
                  </a:lnTo>
                  <a:lnTo>
                    <a:pt x="116930" y="3064"/>
                  </a:lnTo>
                  <a:lnTo>
                    <a:pt x="74556" y="33544"/>
                  </a:lnTo>
                  <a:lnTo>
                    <a:pt x="59542" y="59118"/>
                  </a:lnTo>
                  <a:lnTo>
                    <a:pt x="30212" y="117911"/>
                  </a:lnTo>
                  <a:lnTo>
                    <a:pt x="7547" y="175059"/>
                  </a:lnTo>
                  <a:lnTo>
                    <a:pt x="1491" y="235324"/>
                  </a:lnTo>
                  <a:lnTo>
                    <a:pt x="0" y="269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635001" y="8195557"/>
              <a:ext cx="351331" cy="238860"/>
            </a:xfrm>
            <a:custGeom>
              <a:avLst/>
              <a:gdLst/>
              <a:ahLst/>
              <a:cxnLst/>
              <a:rect l="0" t="0" r="0" b="0"/>
              <a:pathLst>
                <a:path w="351331" h="238860">
                  <a:moveTo>
                    <a:pt x="125539" y="65562"/>
                  </a:moveTo>
                  <a:lnTo>
                    <a:pt x="125539" y="36447"/>
                  </a:lnTo>
                  <a:lnTo>
                    <a:pt x="117414" y="14027"/>
                  </a:lnTo>
                  <a:lnTo>
                    <a:pt x="110981" y="3783"/>
                  </a:lnTo>
                  <a:lnTo>
                    <a:pt x="103646" y="0"/>
                  </a:lnTo>
                  <a:lnTo>
                    <a:pt x="95709" y="526"/>
                  </a:lnTo>
                  <a:lnTo>
                    <a:pt x="87371" y="3923"/>
                  </a:lnTo>
                  <a:lnTo>
                    <a:pt x="53799" y="45097"/>
                  </a:lnTo>
                  <a:lnTo>
                    <a:pt x="29463" y="98262"/>
                  </a:lnTo>
                  <a:lnTo>
                    <a:pt x="5326" y="159888"/>
                  </a:lnTo>
                  <a:lnTo>
                    <a:pt x="0" y="199908"/>
                  </a:lnTo>
                  <a:lnTo>
                    <a:pt x="713" y="219112"/>
                  </a:lnTo>
                  <a:lnTo>
                    <a:pt x="5758" y="230391"/>
                  </a:lnTo>
                  <a:lnTo>
                    <a:pt x="13693" y="236386"/>
                  </a:lnTo>
                  <a:lnTo>
                    <a:pt x="23552" y="238859"/>
                  </a:lnTo>
                  <a:lnTo>
                    <a:pt x="33172" y="237462"/>
                  </a:lnTo>
                  <a:lnTo>
                    <a:pt x="51986" y="227784"/>
                  </a:lnTo>
                  <a:lnTo>
                    <a:pt x="79709" y="190647"/>
                  </a:lnTo>
                  <a:lnTo>
                    <a:pt x="107220" y="141050"/>
                  </a:lnTo>
                  <a:lnTo>
                    <a:pt x="127390" y="95038"/>
                  </a:lnTo>
                  <a:lnTo>
                    <a:pt x="129820" y="92830"/>
                  </a:lnTo>
                  <a:lnTo>
                    <a:pt x="126404" y="156291"/>
                  </a:lnTo>
                  <a:lnTo>
                    <a:pt x="125796" y="208397"/>
                  </a:lnTo>
                  <a:lnTo>
                    <a:pt x="130281" y="218677"/>
                  </a:lnTo>
                  <a:lnTo>
                    <a:pt x="137842" y="224007"/>
                  </a:lnTo>
                  <a:lnTo>
                    <a:pt x="147452" y="226037"/>
                  </a:lnTo>
                  <a:lnTo>
                    <a:pt x="156906" y="222820"/>
                  </a:lnTo>
                  <a:lnTo>
                    <a:pt x="175535" y="207056"/>
                  </a:lnTo>
                  <a:lnTo>
                    <a:pt x="203153" y="165209"/>
                  </a:lnTo>
                  <a:lnTo>
                    <a:pt x="223355" y="106936"/>
                  </a:lnTo>
                  <a:lnTo>
                    <a:pt x="238989" y="55984"/>
                  </a:lnTo>
                  <a:lnTo>
                    <a:pt x="240783" y="53083"/>
                  </a:lnTo>
                  <a:lnTo>
                    <a:pt x="232714" y="103158"/>
                  </a:lnTo>
                  <a:lnTo>
                    <a:pt x="220772" y="156429"/>
                  </a:lnTo>
                  <a:lnTo>
                    <a:pt x="211649" y="205222"/>
                  </a:lnTo>
                  <a:lnTo>
                    <a:pt x="211037" y="228182"/>
                  </a:lnTo>
                  <a:lnTo>
                    <a:pt x="213007" y="225773"/>
                  </a:lnTo>
                  <a:lnTo>
                    <a:pt x="227115" y="170842"/>
                  </a:lnTo>
                  <a:lnTo>
                    <a:pt x="247382" y="115884"/>
                  </a:lnTo>
                  <a:lnTo>
                    <a:pt x="272685" y="61006"/>
                  </a:lnTo>
                  <a:lnTo>
                    <a:pt x="299478" y="20708"/>
                  </a:lnTo>
                  <a:lnTo>
                    <a:pt x="310054" y="15854"/>
                  </a:lnTo>
                  <a:lnTo>
                    <a:pt x="321676" y="15666"/>
                  </a:lnTo>
                  <a:lnTo>
                    <a:pt x="333994" y="18587"/>
                  </a:lnTo>
                  <a:lnTo>
                    <a:pt x="342206" y="26628"/>
                  </a:lnTo>
                  <a:lnTo>
                    <a:pt x="351330" y="51812"/>
                  </a:lnTo>
                  <a:lnTo>
                    <a:pt x="349188" y="100251"/>
                  </a:lnTo>
                  <a:lnTo>
                    <a:pt x="338905" y="153199"/>
                  </a:lnTo>
                  <a:lnTo>
                    <a:pt x="331207" y="2026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Freeform 67"/>
          <p:cNvSpPr/>
          <p:nvPr/>
        </p:nvSpPr>
        <p:spPr>
          <a:xfrm>
            <a:off x="1100221" y="8549054"/>
            <a:ext cx="257244" cy="315359"/>
          </a:xfrm>
          <a:custGeom>
            <a:avLst/>
            <a:gdLst/>
            <a:ahLst/>
            <a:cxnLst/>
            <a:rect l="0" t="0" r="0" b="0"/>
            <a:pathLst>
              <a:path w="257244" h="315359">
                <a:moveTo>
                  <a:pt x="65231" y="0"/>
                </a:moveTo>
                <a:lnTo>
                  <a:pt x="50316" y="52870"/>
                </a:lnTo>
                <a:lnTo>
                  <a:pt x="37452" y="109105"/>
                </a:lnTo>
                <a:lnTo>
                  <a:pt x="23992" y="164361"/>
                </a:lnTo>
                <a:lnTo>
                  <a:pt x="10355" y="215265"/>
                </a:lnTo>
                <a:lnTo>
                  <a:pt x="5795" y="230347"/>
                </a:lnTo>
                <a:lnTo>
                  <a:pt x="2755" y="234308"/>
                </a:lnTo>
                <a:lnTo>
                  <a:pt x="728" y="230855"/>
                </a:lnTo>
                <a:lnTo>
                  <a:pt x="0" y="209245"/>
                </a:lnTo>
                <a:lnTo>
                  <a:pt x="9679" y="157300"/>
                </a:lnTo>
                <a:lnTo>
                  <a:pt x="39475" y="97257"/>
                </a:lnTo>
                <a:lnTo>
                  <a:pt x="74701" y="48665"/>
                </a:lnTo>
                <a:lnTo>
                  <a:pt x="85256" y="43108"/>
                </a:lnTo>
                <a:lnTo>
                  <a:pt x="109171" y="40995"/>
                </a:lnTo>
                <a:lnTo>
                  <a:pt x="118900" y="47134"/>
                </a:lnTo>
                <a:lnTo>
                  <a:pt x="133772" y="70207"/>
                </a:lnTo>
                <a:lnTo>
                  <a:pt x="150710" y="110179"/>
                </a:lnTo>
                <a:lnTo>
                  <a:pt x="158099" y="165526"/>
                </a:lnTo>
                <a:lnTo>
                  <a:pt x="155764" y="208139"/>
                </a:lnTo>
                <a:lnTo>
                  <a:pt x="149649" y="240283"/>
                </a:lnTo>
                <a:lnTo>
                  <a:pt x="145885" y="242456"/>
                </a:lnTo>
                <a:lnTo>
                  <a:pt x="141852" y="239334"/>
                </a:lnTo>
                <a:lnTo>
                  <a:pt x="141434" y="219615"/>
                </a:lnTo>
                <a:lnTo>
                  <a:pt x="153579" y="157302"/>
                </a:lnTo>
                <a:lnTo>
                  <a:pt x="173506" y="104330"/>
                </a:lnTo>
                <a:lnTo>
                  <a:pt x="207537" y="44307"/>
                </a:lnTo>
                <a:lnTo>
                  <a:pt x="225472" y="21723"/>
                </a:lnTo>
                <a:lnTo>
                  <a:pt x="234521" y="19052"/>
                </a:lnTo>
                <a:lnTo>
                  <a:pt x="243600" y="21842"/>
                </a:lnTo>
                <a:lnTo>
                  <a:pt x="252700" y="28272"/>
                </a:lnTo>
                <a:lnTo>
                  <a:pt x="257243" y="40177"/>
                </a:lnTo>
                <a:lnTo>
                  <a:pt x="256358" y="94849"/>
                </a:lnTo>
                <a:lnTo>
                  <a:pt x="250217" y="142704"/>
                </a:lnTo>
                <a:lnTo>
                  <a:pt x="238195" y="199200"/>
                </a:lnTo>
                <a:lnTo>
                  <a:pt x="224984" y="252164"/>
                </a:lnTo>
                <a:lnTo>
                  <a:pt x="202343" y="3153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1428603" y="8425653"/>
            <a:ext cx="3396039" cy="837200"/>
            <a:chOff x="1428603" y="8425653"/>
            <a:chExt cx="3396039" cy="837200"/>
          </a:xfrm>
        </p:grpSpPr>
        <p:sp>
          <p:nvSpPr>
            <p:cNvPr id="69" name="Freeform 68"/>
            <p:cNvSpPr/>
            <p:nvPr/>
          </p:nvSpPr>
          <p:spPr>
            <a:xfrm>
              <a:off x="1428603" y="8508394"/>
              <a:ext cx="1140200" cy="754459"/>
            </a:xfrm>
            <a:custGeom>
              <a:avLst/>
              <a:gdLst/>
              <a:ahLst/>
              <a:cxnLst/>
              <a:rect l="0" t="0" r="0" b="0"/>
              <a:pathLst>
                <a:path w="1140200" h="754459">
                  <a:moveTo>
                    <a:pt x="38496" y="109216"/>
                  </a:moveTo>
                  <a:lnTo>
                    <a:pt x="23581" y="164813"/>
                  </a:lnTo>
                  <a:lnTo>
                    <a:pt x="10717" y="213543"/>
                  </a:lnTo>
                  <a:lnTo>
                    <a:pt x="1319" y="272162"/>
                  </a:lnTo>
                  <a:lnTo>
                    <a:pt x="0" y="290973"/>
                  </a:lnTo>
                  <a:lnTo>
                    <a:pt x="3691" y="300467"/>
                  </a:lnTo>
                  <a:lnTo>
                    <a:pt x="10722" y="303749"/>
                  </a:lnTo>
                  <a:lnTo>
                    <a:pt x="19980" y="302890"/>
                  </a:lnTo>
                  <a:lnTo>
                    <a:pt x="27675" y="297748"/>
                  </a:lnTo>
                  <a:lnTo>
                    <a:pt x="63233" y="236792"/>
                  </a:lnTo>
                  <a:lnTo>
                    <a:pt x="82050" y="185441"/>
                  </a:lnTo>
                  <a:lnTo>
                    <a:pt x="104553" y="146190"/>
                  </a:lnTo>
                  <a:lnTo>
                    <a:pt x="108432" y="144530"/>
                  </a:lnTo>
                  <a:lnTo>
                    <a:pt x="109496" y="149517"/>
                  </a:lnTo>
                  <a:lnTo>
                    <a:pt x="100256" y="208584"/>
                  </a:lnTo>
                  <a:lnTo>
                    <a:pt x="88111" y="271538"/>
                  </a:lnTo>
                  <a:lnTo>
                    <a:pt x="82142" y="331156"/>
                  </a:lnTo>
                  <a:lnTo>
                    <a:pt x="87398" y="342491"/>
                  </a:lnTo>
                  <a:lnTo>
                    <a:pt x="96996" y="348524"/>
                  </a:lnTo>
                  <a:lnTo>
                    <a:pt x="109489" y="351022"/>
                  </a:lnTo>
                  <a:lnTo>
                    <a:pt x="119341" y="348117"/>
                  </a:lnTo>
                  <a:lnTo>
                    <a:pt x="127432" y="341610"/>
                  </a:lnTo>
                  <a:lnTo>
                    <a:pt x="167345" y="284041"/>
                  </a:lnTo>
                  <a:lnTo>
                    <a:pt x="199141" y="221389"/>
                  </a:lnTo>
                  <a:lnTo>
                    <a:pt x="219651" y="182570"/>
                  </a:lnTo>
                  <a:lnTo>
                    <a:pt x="253879" y="127599"/>
                  </a:lnTo>
                  <a:lnTo>
                    <a:pt x="273618" y="83178"/>
                  </a:lnTo>
                  <a:lnTo>
                    <a:pt x="275988" y="84240"/>
                  </a:lnTo>
                  <a:lnTo>
                    <a:pt x="274558" y="113858"/>
                  </a:lnTo>
                  <a:lnTo>
                    <a:pt x="257909" y="161374"/>
                  </a:lnTo>
                  <a:lnTo>
                    <a:pt x="240957" y="211677"/>
                  </a:lnTo>
                  <a:lnTo>
                    <a:pt x="226286" y="265176"/>
                  </a:lnTo>
                  <a:lnTo>
                    <a:pt x="212291" y="326902"/>
                  </a:lnTo>
                  <a:lnTo>
                    <a:pt x="213053" y="378876"/>
                  </a:lnTo>
                  <a:lnTo>
                    <a:pt x="220376" y="386491"/>
                  </a:lnTo>
                  <a:lnTo>
                    <a:pt x="231352" y="388521"/>
                  </a:lnTo>
                  <a:lnTo>
                    <a:pt x="244763" y="386827"/>
                  </a:lnTo>
                  <a:lnTo>
                    <a:pt x="267790" y="372758"/>
                  </a:lnTo>
                  <a:lnTo>
                    <a:pt x="314678" y="311927"/>
                  </a:lnTo>
                  <a:lnTo>
                    <a:pt x="347155" y="248668"/>
                  </a:lnTo>
                  <a:lnTo>
                    <a:pt x="366618" y="204203"/>
                  </a:lnTo>
                  <a:lnTo>
                    <a:pt x="394707" y="148532"/>
                  </a:lnTo>
                  <a:lnTo>
                    <a:pt x="424216" y="95146"/>
                  </a:lnTo>
                  <a:lnTo>
                    <a:pt x="441668" y="51253"/>
                  </a:lnTo>
                  <a:lnTo>
                    <a:pt x="429873" y="105683"/>
                  </a:lnTo>
                  <a:lnTo>
                    <a:pt x="403514" y="164887"/>
                  </a:lnTo>
                  <a:lnTo>
                    <a:pt x="387019" y="215934"/>
                  </a:lnTo>
                  <a:lnTo>
                    <a:pt x="372482" y="268130"/>
                  </a:lnTo>
                  <a:lnTo>
                    <a:pt x="357984" y="331548"/>
                  </a:lnTo>
                  <a:lnTo>
                    <a:pt x="356607" y="348845"/>
                  </a:lnTo>
                  <a:lnTo>
                    <a:pt x="361783" y="357330"/>
                  </a:lnTo>
                  <a:lnTo>
                    <a:pt x="371327" y="359940"/>
                  </a:lnTo>
                  <a:lnTo>
                    <a:pt x="383784" y="358632"/>
                  </a:lnTo>
                  <a:lnTo>
                    <a:pt x="395136" y="351667"/>
                  </a:lnTo>
                  <a:lnTo>
                    <a:pt x="435247" y="300764"/>
                  </a:lnTo>
                  <a:lnTo>
                    <a:pt x="472511" y="246248"/>
                  </a:lnTo>
                  <a:lnTo>
                    <a:pt x="480186" y="243228"/>
                  </a:lnTo>
                  <a:lnTo>
                    <a:pt x="486826" y="247308"/>
                  </a:lnTo>
                  <a:lnTo>
                    <a:pt x="492776" y="256122"/>
                  </a:lnTo>
                  <a:lnTo>
                    <a:pt x="495325" y="278104"/>
                  </a:lnTo>
                  <a:lnTo>
                    <a:pt x="493872" y="290364"/>
                  </a:lnTo>
                  <a:lnTo>
                    <a:pt x="500382" y="312111"/>
                  </a:lnTo>
                  <a:lnTo>
                    <a:pt x="506384" y="322176"/>
                  </a:lnTo>
                  <a:lnTo>
                    <a:pt x="516479" y="325839"/>
                  </a:lnTo>
                  <a:lnTo>
                    <a:pt x="543946" y="321784"/>
                  </a:lnTo>
                  <a:lnTo>
                    <a:pt x="568341" y="301701"/>
                  </a:lnTo>
                  <a:lnTo>
                    <a:pt x="608830" y="239153"/>
                  </a:lnTo>
                  <a:lnTo>
                    <a:pt x="629653" y="186141"/>
                  </a:lnTo>
                  <a:lnTo>
                    <a:pt x="652750" y="146397"/>
                  </a:lnTo>
                  <a:lnTo>
                    <a:pt x="656714" y="144668"/>
                  </a:lnTo>
                  <a:lnTo>
                    <a:pt x="657832" y="149609"/>
                  </a:lnTo>
                  <a:lnTo>
                    <a:pt x="648682" y="201324"/>
                  </a:lnTo>
                  <a:lnTo>
                    <a:pt x="636552" y="259739"/>
                  </a:lnTo>
                  <a:lnTo>
                    <a:pt x="627781" y="303071"/>
                  </a:lnTo>
                  <a:lnTo>
                    <a:pt x="614278" y="366229"/>
                  </a:lnTo>
                  <a:lnTo>
                    <a:pt x="600629" y="419474"/>
                  </a:lnTo>
                  <a:lnTo>
                    <a:pt x="582368" y="478411"/>
                  </a:lnTo>
                  <a:lnTo>
                    <a:pt x="579323" y="480270"/>
                  </a:lnTo>
                  <a:lnTo>
                    <a:pt x="575939" y="462023"/>
                  </a:lnTo>
                  <a:lnTo>
                    <a:pt x="581313" y="408924"/>
                  </a:lnTo>
                  <a:lnTo>
                    <a:pt x="588504" y="366836"/>
                  </a:lnTo>
                  <a:lnTo>
                    <a:pt x="598301" y="322739"/>
                  </a:lnTo>
                  <a:lnTo>
                    <a:pt x="612812" y="277750"/>
                  </a:lnTo>
                  <a:lnTo>
                    <a:pt x="638112" y="216874"/>
                  </a:lnTo>
                  <a:lnTo>
                    <a:pt x="673958" y="154180"/>
                  </a:lnTo>
                  <a:lnTo>
                    <a:pt x="692141" y="131231"/>
                  </a:lnTo>
                  <a:lnTo>
                    <a:pt x="704303" y="125416"/>
                  </a:lnTo>
                  <a:lnTo>
                    <a:pt x="734066" y="123018"/>
                  </a:lnTo>
                  <a:lnTo>
                    <a:pt x="745964" y="129081"/>
                  </a:lnTo>
                  <a:lnTo>
                    <a:pt x="763246" y="152070"/>
                  </a:lnTo>
                  <a:lnTo>
                    <a:pt x="767881" y="182599"/>
                  </a:lnTo>
                  <a:lnTo>
                    <a:pt x="763338" y="214956"/>
                  </a:lnTo>
                  <a:lnTo>
                    <a:pt x="751163" y="244573"/>
                  </a:lnTo>
                  <a:lnTo>
                    <a:pt x="719900" y="279663"/>
                  </a:lnTo>
                  <a:lnTo>
                    <a:pt x="681691" y="309357"/>
                  </a:lnTo>
                  <a:lnTo>
                    <a:pt x="650890" y="320045"/>
                  </a:lnTo>
                  <a:lnTo>
                    <a:pt x="634145" y="322896"/>
                  </a:lnTo>
                  <a:lnTo>
                    <a:pt x="626028" y="321748"/>
                  </a:lnTo>
                  <a:lnTo>
                    <a:pt x="623664" y="317937"/>
                  </a:lnTo>
                  <a:lnTo>
                    <a:pt x="625135" y="312349"/>
                  </a:lnTo>
                  <a:lnTo>
                    <a:pt x="638957" y="302078"/>
                  </a:lnTo>
                  <a:lnTo>
                    <a:pt x="668372" y="283667"/>
                  </a:lnTo>
                  <a:lnTo>
                    <a:pt x="724227" y="241258"/>
                  </a:lnTo>
                  <a:lnTo>
                    <a:pt x="773751" y="188709"/>
                  </a:lnTo>
                  <a:lnTo>
                    <a:pt x="801581" y="142249"/>
                  </a:lnTo>
                  <a:lnTo>
                    <a:pt x="821845" y="89888"/>
                  </a:lnTo>
                  <a:lnTo>
                    <a:pt x="851764" y="28548"/>
                  </a:lnTo>
                  <a:lnTo>
                    <a:pt x="863590" y="237"/>
                  </a:lnTo>
                  <a:lnTo>
                    <a:pt x="865829" y="0"/>
                  </a:lnTo>
                  <a:lnTo>
                    <a:pt x="864255" y="24112"/>
                  </a:lnTo>
                  <a:lnTo>
                    <a:pt x="847525" y="74521"/>
                  </a:lnTo>
                  <a:lnTo>
                    <a:pt x="825521" y="136725"/>
                  </a:lnTo>
                  <a:lnTo>
                    <a:pt x="811165" y="188293"/>
                  </a:lnTo>
                  <a:lnTo>
                    <a:pt x="797262" y="240643"/>
                  </a:lnTo>
                  <a:lnTo>
                    <a:pt x="788077" y="271224"/>
                  </a:lnTo>
                  <a:lnTo>
                    <a:pt x="791112" y="278160"/>
                  </a:lnTo>
                  <a:lnTo>
                    <a:pt x="799229" y="279736"/>
                  </a:lnTo>
                  <a:lnTo>
                    <a:pt x="810735" y="277741"/>
                  </a:lnTo>
                  <a:lnTo>
                    <a:pt x="835706" y="259274"/>
                  </a:lnTo>
                  <a:lnTo>
                    <a:pt x="881699" y="197765"/>
                  </a:lnTo>
                  <a:lnTo>
                    <a:pt x="891613" y="189577"/>
                  </a:lnTo>
                  <a:lnTo>
                    <a:pt x="901270" y="187165"/>
                  </a:lnTo>
                  <a:lnTo>
                    <a:pt x="910754" y="188605"/>
                  </a:lnTo>
                  <a:lnTo>
                    <a:pt x="914031" y="195658"/>
                  </a:lnTo>
                  <a:lnTo>
                    <a:pt x="901458" y="254826"/>
                  </a:lnTo>
                  <a:lnTo>
                    <a:pt x="895833" y="292763"/>
                  </a:lnTo>
                  <a:lnTo>
                    <a:pt x="898411" y="324858"/>
                  </a:lnTo>
                  <a:lnTo>
                    <a:pt x="904278" y="333721"/>
                  </a:lnTo>
                  <a:lnTo>
                    <a:pt x="912760" y="338106"/>
                  </a:lnTo>
                  <a:lnTo>
                    <a:pt x="922985" y="339506"/>
                  </a:lnTo>
                  <a:lnTo>
                    <a:pt x="932848" y="335869"/>
                  </a:lnTo>
                  <a:lnTo>
                    <a:pt x="962811" y="307390"/>
                  </a:lnTo>
                  <a:lnTo>
                    <a:pt x="1009047" y="243945"/>
                  </a:lnTo>
                  <a:lnTo>
                    <a:pt x="1047973" y="187288"/>
                  </a:lnTo>
                  <a:lnTo>
                    <a:pt x="1068525" y="134549"/>
                  </a:lnTo>
                  <a:lnTo>
                    <a:pt x="1084264" y="85237"/>
                  </a:lnTo>
                  <a:lnTo>
                    <a:pt x="1086072" y="84089"/>
                  </a:lnTo>
                  <a:lnTo>
                    <a:pt x="1078027" y="135737"/>
                  </a:lnTo>
                  <a:lnTo>
                    <a:pt x="1066089" y="193755"/>
                  </a:lnTo>
                  <a:lnTo>
                    <a:pt x="1057363" y="245814"/>
                  </a:lnTo>
                  <a:lnTo>
                    <a:pt x="1048407" y="294342"/>
                  </a:lnTo>
                  <a:lnTo>
                    <a:pt x="1034799" y="357210"/>
                  </a:lnTo>
                  <a:lnTo>
                    <a:pt x="1021119" y="414432"/>
                  </a:lnTo>
                  <a:lnTo>
                    <a:pt x="1011985" y="463738"/>
                  </a:lnTo>
                  <a:lnTo>
                    <a:pt x="1002848" y="519677"/>
                  </a:lnTo>
                  <a:lnTo>
                    <a:pt x="993708" y="575008"/>
                  </a:lnTo>
                  <a:lnTo>
                    <a:pt x="979998" y="635712"/>
                  </a:lnTo>
                  <a:lnTo>
                    <a:pt x="960193" y="697169"/>
                  </a:lnTo>
                  <a:lnTo>
                    <a:pt x="945297" y="725496"/>
                  </a:lnTo>
                  <a:lnTo>
                    <a:pt x="924457" y="745195"/>
                  </a:lnTo>
                  <a:lnTo>
                    <a:pt x="912502" y="752582"/>
                  </a:lnTo>
                  <a:lnTo>
                    <a:pt x="901484" y="754458"/>
                  </a:lnTo>
                  <a:lnTo>
                    <a:pt x="891092" y="752663"/>
                  </a:lnTo>
                  <a:lnTo>
                    <a:pt x="881117" y="748419"/>
                  </a:lnTo>
                  <a:lnTo>
                    <a:pt x="865972" y="727454"/>
                  </a:lnTo>
                  <a:lnTo>
                    <a:pt x="843835" y="671619"/>
                  </a:lnTo>
                  <a:lnTo>
                    <a:pt x="844014" y="608477"/>
                  </a:lnTo>
                  <a:lnTo>
                    <a:pt x="853715" y="553713"/>
                  </a:lnTo>
                  <a:lnTo>
                    <a:pt x="872165" y="494263"/>
                  </a:lnTo>
                  <a:lnTo>
                    <a:pt x="903571" y="438509"/>
                  </a:lnTo>
                  <a:lnTo>
                    <a:pt x="948172" y="380705"/>
                  </a:lnTo>
                  <a:lnTo>
                    <a:pt x="977001" y="353514"/>
                  </a:lnTo>
                  <a:lnTo>
                    <a:pt x="1001010" y="340686"/>
                  </a:lnTo>
                  <a:lnTo>
                    <a:pt x="1047501" y="332178"/>
                  </a:lnTo>
                  <a:lnTo>
                    <a:pt x="1092592" y="336936"/>
                  </a:lnTo>
                  <a:lnTo>
                    <a:pt x="1103812" y="344820"/>
                  </a:lnTo>
                  <a:lnTo>
                    <a:pt x="1120340" y="369830"/>
                  </a:lnTo>
                  <a:lnTo>
                    <a:pt x="1138211" y="410892"/>
                  </a:lnTo>
                  <a:lnTo>
                    <a:pt x="1140199" y="430173"/>
                  </a:lnTo>
                  <a:lnTo>
                    <a:pt x="1135392" y="4519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042969" y="8425653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700189" y="8576477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0"/>
                  </a:moveTo>
                  <a:lnTo>
                    <a:pt x="48807" y="10852"/>
                  </a:lnTo>
                  <a:lnTo>
                    <a:pt x="90127" y="16926"/>
                  </a:lnTo>
                  <a:lnTo>
                    <a:pt x="123401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763410" y="8559819"/>
              <a:ext cx="239344" cy="304825"/>
            </a:xfrm>
            <a:custGeom>
              <a:avLst/>
              <a:gdLst/>
              <a:ahLst/>
              <a:cxnLst/>
              <a:rect l="0" t="0" r="0" b="0"/>
              <a:pathLst>
                <a:path w="239344" h="304825">
                  <a:moveTo>
                    <a:pt x="33675" y="126347"/>
                  </a:moveTo>
                  <a:lnTo>
                    <a:pt x="14591" y="183599"/>
                  </a:lnTo>
                  <a:lnTo>
                    <a:pt x="0" y="236512"/>
                  </a:lnTo>
                  <a:lnTo>
                    <a:pt x="2458" y="263670"/>
                  </a:lnTo>
                  <a:lnTo>
                    <a:pt x="16754" y="286912"/>
                  </a:lnTo>
                  <a:lnTo>
                    <a:pt x="26965" y="297377"/>
                  </a:lnTo>
                  <a:lnTo>
                    <a:pt x="38342" y="302829"/>
                  </a:lnTo>
                  <a:lnTo>
                    <a:pt x="63172" y="304824"/>
                  </a:lnTo>
                  <a:lnTo>
                    <a:pt x="110124" y="297382"/>
                  </a:lnTo>
                  <a:lnTo>
                    <a:pt x="148073" y="278250"/>
                  </a:lnTo>
                  <a:lnTo>
                    <a:pt x="164755" y="257845"/>
                  </a:lnTo>
                  <a:lnTo>
                    <a:pt x="202268" y="203586"/>
                  </a:lnTo>
                  <a:lnTo>
                    <a:pt x="224628" y="148714"/>
                  </a:lnTo>
                  <a:lnTo>
                    <a:pt x="231280" y="116483"/>
                  </a:lnTo>
                  <a:lnTo>
                    <a:pt x="231262" y="58550"/>
                  </a:lnTo>
                  <a:lnTo>
                    <a:pt x="234228" y="30706"/>
                  </a:lnTo>
                  <a:lnTo>
                    <a:pt x="230468" y="3096"/>
                  </a:lnTo>
                  <a:lnTo>
                    <a:pt x="228856" y="0"/>
                  </a:lnTo>
                  <a:lnTo>
                    <a:pt x="218778" y="61559"/>
                  </a:lnTo>
                  <a:lnTo>
                    <a:pt x="206674" y="124248"/>
                  </a:lnTo>
                  <a:lnTo>
                    <a:pt x="193439" y="183786"/>
                  </a:lnTo>
                  <a:lnTo>
                    <a:pt x="194426" y="240021"/>
                  </a:lnTo>
                  <a:lnTo>
                    <a:pt x="204653" y="268786"/>
                  </a:lnTo>
                  <a:lnTo>
                    <a:pt x="211646" y="280721"/>
                  </a:lnTo>
                  <a:lnTo>
                    <a:pt x="217831" y="287155"/>
                  </a:lnTo>
                  <a:lnTo>
                    <a:pt x="223478" y="289920"/>
                  </a:lnTo>
                  <a:lnTo>
                    <a:pt x="239343" y="2908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879352" y="8617610"/>
              <a:ext cx="233092" cy="13712"/>
            </a:xfrm>
            <a:custGeom>
              <a:avLst/>
              <a:gdLst/>
              <a:ahLst/>
              <a:cxnLst/>
              <a:rect l="0" t="0" r="0" b="0"/>
              <a:pathLst>
                <a:path w="233092" h="13712">
                  <a:moveTo>
                    <a:pt x="0" y="0"/>
                  </a:moveTo>
                  <a:lnTo>
                    <a:pt x="35887" y="9423"/>
                  </a:lnTo>
                  <a:lnTo>
                    <a:pt x="90531" y="10918"/>
                  </a:lnTo>
                  <a:lnTo>
                    <a:pt x="145993" y="3912"/>
                  </a:lnTo>
                  <a:lnTo>
                    <a:pt x="196450" y="2682"/>
                  </a:lnTo>
                  <a:lnTo>
                    <a:pt x="23309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824507" y="8425653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232388" y="8535343"/>
              <a:ext cx="510771" cy="667230"/>
            </a:xfrm>
            <a:custGeom>
              <a:avLst/>
              <a:gdLst/>
              <a:ahLst/>
              <a:cxnLst/>
              <a:rect l="0" t="0" r="0" b="0"/>
              <a:pathLst>
                <a:path w="510771" h="667230">
                  <a:moveTo>
                    <a:pt x="99434" y="0"/>
                  </a:moveTo>
                  <a:lnTo>
                    <a:pt x="80456" y="52869"/>
                  </a:lnTo>
                  <a:lnTo>
                    <a:pt x="60802" y="105041"/>
                  </a:lnTo>
                  <a:lnTo>
                    <a:pt x="37205" y="157571"/>
                  </a:lnTo>
                  <a:lnTo>
                    <a:pt x="9393" y="213253"/>
                  </a:lnTo>
                  <a:lnTo>
                    <a:pt x="0" y="244078"/>
                  </a:lnTo>
                  <a:lnTo>
                    <a:pt x="904" y="273014"/>
                  </a:lnTo>
                  <a:lnTo>
                    <a:pt x="6325" y="284081"/>
                  </a:lnTo>
                  <a:lnTo>
                    <a:pt x="24536" y="300441"/>
                  </a:lnTo>
                  <a:lnTo>
                    <a:pt x="37314" y="302366"/>
                  </a:lnTo>
                  <a:lnTo>
                    <a:pt x="67763" y="296380"/>
                  </a:lnTo>
                  <a:lnTo>
                    <a:pt x="93483" y="279501"/>
                  </a:lnTo>
                  <a:lnTo>
                    <a:pt x="134822" y="238703"/>
                  </a:lnTo>
                  <a:lnTo>
                    <a:pt x="139784" y="227691"/>
                  </a:lnTo>
                  <a:lnTo>
                    <a:pt x="141235" y="203269"/>
                  </a:lnTo>
                  <a:lnTo>
                    <a:pt x="132738" y="181241"/>
                  </a:lnTo>
                  <a:lnTo>
                    <a:pt x="126207" y="171102"/>
                  </a:lnTo>
                  <a:lnTo>
                    <a:pt x="127947" y="162819"/>
                  </a:lnTo>
                  <a:lnTo>
                    <a:pt x="135201" y="155774"/>
                  </a:lnTo>
                  <a:lnTo>
                    <a:pt x="183349" y="133520"/>
                  </a:lnTo>
                  <a:lnTo>
                    <a:pt x="230602" y="126399"/>
                  </a:lnTo>
                  <a:lnTo>
                    <a:pt x="257264" y="132858"/>
                  </a:lnTo>
                  <a:lnTo>
                    <a:pt x="268639" y="138847"/>
                  </a:lnTo>
                  <a:lnTo>
                    <a:pt x="274700" y="147409"/>
                  </a:lnTo>
                  <a:lnTo>
                    <a:pt x="277216" y="157688"/>
                  </a:lnTo>
                  <a:lnTo>
                    <a:pt x="273480" y="193991"/>
                  </a:lnTo>
                  <a:lnTo>
                    <a:pt x="258568" y="247203"/>
                  </a:lnTo>
                  <a:lnTo>
                    <a:pt x="258014" y="274402"/>
                  </a:lnTo>
                  <a:lnTo>
                    <a:pt x="259998" y="288053"/>
                  </a:lnTo>
                  <a:lnTo>
                    <a:pt x="265892" y="298678"/>
                  </a:lnTo>
                  <a:lnTo>
                    <a:pt x="284628" y="314546"/>
                  </a:lnTo>
                  <a:lnTo>
                    <a:pt x="296023" y="317864"/>
                  </a:lnTo>
                  <a:lnTo>
                    <a:pt x="320872" y="317486"/>
                  </a:lnTo>
                  <a:lnTo>
                    <a:pt x="360557" y="301431"/>
                  </a:lnTo>
                  <a:lnTo>
                    <a:pt x="393983" y="270098"/>
                  </a:lnTo>
                  <a:lnTo>
                    <a:pt x="431050" y="218564"/>
                  </a:lnTo>
                  <a:lnTo>
                    <a:pt x="443854" y="191594"/>
                  </a:lnTo>
                  <a:lnTo>
                    <a:pt x="446355" y="190191"/>
                  </a:lnTo>
                  <a:lnTo>
                    <a:pt x="442595" y="221564"/>
                  </a:lnTo>
                  <a:lnTo>
                    <a:pt x="427675" y="278718"/>
                  </a:lnTo>
                  <a:lnTo>
                    <a:pt x="418994" y="317355"/>
                  </a:lnTo>
                  <a:lnTo>
                    <a:pt x="410058" y="370074"/>
                  </a:lnTo>
                  <a:lnTo>
                    <a:pt x="396462" y="430595"/>
                  </a:lnTo>
                  <a:lnTo>
                    <a:pt x="382784" y="484751"/>
                  </a:lnTo>
                  <a:lnTo>
                    <a:pt x="364514" y="546700"/>
                  </a:lnTo>
                  <a:lnTo>
                    <a:pt x="342172" y="607011"/>
                  </a:lnTo>
                  <a:lnTo>
                    <a:pt x="308869" y="662596"/>
                  </a:lnTo>
                  <a:lnTo>
                    <a:pt x="299996" y="667203"/>
                  </a:lnTo>
                  <a:lnTo>
                    <a:pt x="291034" y="667229"/>
                  </a:lnTo>
                  <a:lnTo>
                    <a:pt x="282012" y="664198"/>
                  </a:lnTo>
                  <a:lnTo>
                    <a:pt x="274474" y="656084"/>
                  </a:lnTo>
                  <a:lnTo>
                    <a:pt x="262036" y="630818"/>
                  </a:lnTo>
                  <a:lnTo>
                    <a:pt x="253747" y="567775"/>
                  </a:lnTo>
                  <a:lnTo>
                    <a:pt x="258570" y="513040"/>
                  </a:lnTo>
                  <a:lnTo>
                    <a:pt x="275372" y="453601"/>
                  </a:lnTo>
                  <a:lnTo>
                    <a:pt x="306452" y="401911"/>
                  </a:lnTo>
                  <a:lnTo>
                    <a:pt x="360065" y="343156"/>
                  </a:lnTo>
                  <a:lnTo>
                    <a:pt x="369167" y="333889"/>
                  </a:lnTo>
                  <a:lnTo>
                    <a:pt x="411091" y="313570"/>
                  </a:lnTo>
                  <a:lnTo>
                    <a:pt x="444632" y="311009"/>
                  </a:lnTo>
                  <a:lnTo>
                    <a:pt x="462107" y="312458"/>
                  </a:lnTo>
                  <a:lnTo>
                    <a:pt x="475281" y="317995"/>
                  </a:lnTo>
                  <a:lnTo>
                    <a:pt x="493982" y="336335"/>
                  </a:lnTo>
                  <a:lnTo>
                    <a:pt x="51077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904192" y="8521632"/>
              <a:ext cx="295482" cy="452470"/>
            </a:xfrm>
            <a:custGeom>
              <a:avLst/>
              <a:gdLst/>
              <a:ahLst/>
              <a:cxnLst/>
              <a:rect l="0" t="0" r="0" b="0"/>
              <a:pathLst>
                <a:path w="295482" h="452470">
                  <a:moveTo>
                    <a:pt x="168035" y="0"/>
                  </a:moveTo>
                  <a:lnTo>
                    <a:pt x="223632" y="4062"/>
                  </a:lnTo>
                  <a:lnTo>
                    <a:pt x="237092" y="7278"/>
                  </a:lnTo>
                  <a:lnTo>
                    <a:pt x="260174" y="23040"/>
                  </a:lnTo>
                  <a:lnTo>
                    <a:pt x="279065" y="46803"/>
                  </a:lnTo>
                  <a:lnTo>
                    <a:pt x="292539" y="77677"/>
                  </a:lnTo>
                  <a:lnTo>
                    <a:pt x="295481" y="111712"/>
                  </a:lnTo>
                  <a:lnTo>
                    <a:pt x="290186" y="147151"/>
                  </a:lnTo>
                  <a:lnTo>
                    <a:pt x="268552" y="201363"/>
                  </a:lnTo>
                  <a:lnTo>
                    <a:pt x="235397" y="252973"/>
                  </a:lnTo>
                  <a:lnTo>
                    <a:pt x="192062" y="299254"/>
                  </a:lnTo>
                  <a:lnTo>
                    <a:pt x="132663" y="337737"/>
                  </a:lnTo>
                  <a:lnTo>
                    <a:pt x="80196" y="358214"/>
                  </a:lnTo>
                  <a:lnTo>
                    <a:pt x="26056" y="359372"/>
                  </a:lnTo>
                  <a:lnTo>
                    <a:pt x="13967" y="352318"/>
                  </a:lnTo>
                  <a:lnTo>
                    <a:pt x="5908" y="341521"/>
                  </a:lnTo>
                  <a:lnTo>
                    <a:pt x="535" y="328229"/>
                  </a:lnTo>
                  <a:lnTo>
                    <a:pt x="0" y="314798"/>
                  </a:lnTo>
                  <a:lnTo>
                    <a:pt x="7531" y="287686"/>
                  </a:lnTo>
                  <a:lnTo>
                    <a:pt x="25097" y="264464"/>
                  </a:lnTo>
                  <a:lnTo>
                    <a:pt x="49662" y="245510"/>
                  </a:lnTo>
                  <a:lnTo>
                    <a:pt x="80893" y="232008"/>
                  </a:lnTo>
                  <a:lnTo>
                    <a:pt x="96229" y="230845"/>
                  </a:lnTo>
                  <a:lnTo>
                    <a:pt x="125457" y="237678"/>
                  </a:lnTo>
                  <a:lnTo>
                    <a:pt x="160328" y="258655"/>
                  </a:lnTo>
                  <a:lnTo>
                    <a:pt x="172227" y="287617"/>
                  </a:lnTo>
                  <a:lnTo>
                    <a:pt x="178926" y="342686"/>
                  </a:lnTo>
                  <a:lnTo>
                    <a:pt x="176848" y="393534"/>
                  </a:lnTo>
                  <a:lnTo>
                    <a:pt x="168035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427980" y="8603899"/>
              <a:ext cx="274963" cy="304294"/>
            </a:xfrm>
            <a:custGeom>
              <a:avLst/>
              <a:gdLst/>
              <a:ahLst/>
              <a:cxnLst/>
              <a:rect l="0" t="0" r="0" b="0"/>
              <a:pathLst>
                <a:path w="274963" h="304294">
                  <a:moveTo>
                    <a:pt x="192695" y="0"/>
                  </a:moveTo>
                  <a:lnTo>
                    <a:pt x="183272" y="35885"/>
                  </a:lnTo>
                  <a:lnTo>
                    <a:pt x="178731" y="92053"/>
                  </a:lnTo>
                  <a:lnTo>
                    <a:pt x="166890" y="155415"/>
                  </a:lnTo>
                  <a:lnTo>
                    <a:pt x="146285" y="213461"/>
                  </a:lnTo>
                  <a:lnTo>
                    <a:pt x="129855" y="267731"/>
                  </a:lnTo>
                  <a:lnTo>
                    <a:pt x="120078" y="298761"/>
                  </a:lnTo>
                  <a:lnTo>
                    <a:pt x="115337" y="304293"/>
                  </a:lnTo>
                  <a:lnTo>
                    <a:pt x="110654" y="303411"/>
                  </a:lnTo>
                  <a:lnTo>
                    <a:pt x="101387" y="290243"/>
                  </a:lnTo>
                  <a:lnTo>
                    <a:pt x="83025" y="240486"/>
                  </a:lnTo>
                  <a:lnTo>
                    <a:pt x="73362" y="190085"/>
                  </a:lnTo>
                  <a:lnTo>
                    <a:pt x="66437" y="140619"/>
                  </a:lnTo>
                  <a:lnTo>
                    <a:pt x="62819" y="125739"/>
                  </a:lnTo>
                  <a:lnTo>
                    <a:pt x="55836" y="118865"/>
                  </a:lnTo>
                  <a:lnTo>
                    <a:pt x="46611" y="117331"/>
                  </a:lnTo>
                  <a:lnTo>
                    <a:pt x="35891" y="119354"/>
                  </a:lnTo>
                  <a:lnTo>
                    <a:pt x="15853" y="133790"/>
                  </a:lnTo>
                  <a:lnTo>
                    <a:pt x="6245" y="144038"/>
                  </a:lnTo>
                  <a:lnTo>
                    <a:pt x="1362" y="156964"/>
                  </a:lnTo>
                  <a:lnTo>
                    <a:pt x="0" y="187576"/>
                  </a:lnTo>
                  <a:lnTo>
                    <a:pt x="6340" y="199701"/>
                  </a:lnTo>
                  <a:lnTo>
                    <a:pt x="29634" y="217235"/>
                  </a:lnTo>
                  <a:lnTo>
                    <a:pt x="60300" y="221981"/>
                  </a:lnTo>
                  <a:lnTo>
                    <a:pt x="111825" y="216087"/>
                  </a:lnTo>
                  <a:lnTo>
                    <a:pt x="161624" y="200630"/>
                  </a:lnTo>
                  <a:lnTo>
                    <a:pt x="219397" y="175388"/>
                  </a:lnTo>
                  <a:lnTo>
                    <a:pt x="253759" y="153192"/>
                  </a:lnTo>
                  <a:lnTo>
                    <a:pt x="265538" y="140197"/>
                  </a:lnTo>
                  <a:lnTo>
                    <a:pt x="274962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767362" y="8774149"/>
              <a:ext cx="57280" cy="100620"/>
            </a:xfrm>
            <a:custGeom>
              <a:avLst/>
              <a:gdLst/>
              <a:ahLst/>
              <a:cxnLst/>
              <a:rect l="0" t="0" r="0" b="0"/>
              <a:pathLst>
                <a:path w="57280" h="100620">
                  <a:moveTo>
                    <a:pt x="57279" y="0"/>
                  </a:moveTo>
                  <a:lnTo>
                    <a:pt x="29977" y="26913"/>
                  </a:lnTo>
                  <a:lnTo>
                    <a:pt x="5629" y="77580"/>
                  </a:lnTo>
                  <a:lnTo>
                    <a:pt x="561" y="90948"/>
                  </a:lnTo>
                  <a:lnTo>
                    <a:pt x="0" y="1006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818128" y="8698754"/>
            <a:ext cx="3175504" cy="596815"/>
            <a:chOff x="4818128" y="8698754"/>
            <a:chExt cx="3175504" cy="596815"/>
          </a:xfrm>
        </p:grpSpPr>
        <p:sp>
          <p:nvSpPr>
            <p:cNvPr id="80" name="Freeform 79"/>
            <p:cNvSpPr/>
            <p:nvPr/>
          </p:nvSpPr>
          <p:spPr>
            <a:xfrm>
              <a:off x="4818128" y="8698754"/>
              <a:ext cx="680065" cy="596815"/>
            </a:xfrm>
            <a:custGeom>
              <a:avLst/>
              <a:gdLst/>
              <a:ahLst/>
              <a:cxnLst/>
              <a:rect l="0" t="0" r="0" b="0"/>
              <a:pathLst>
                <a:path w="680065" h="596815">
                  <a:moveTo>
                    <a:pt x="213883" y="55967"/>
                  </a:moveTo>
                  <a:lnTo>
                    <a:pt x="192047" y="41410"/>
                  </a:lnTo>
                  <a:lnTo>
                    <a:pt x="149352" y="32357"/>
                  </a:lnTo>
                  <a:lnTo>
                    <a:pt x="105386" y="36954"/>
                  </a:lnTo>
                  <a:lnTo>
                    <a:pt x="81364" y="48025"/>
                  </a:lnTo>
                  <a:lnTo>
                    <a:pt x="70692" y="55243"/>
                  </a:lnTo>
                  <a:lnTo>
                    <a:pt x="31672" y="109090"/>
                  </a:lnTo>
                  <a:lnTo>
                    <a:pt x="6871" y="152960"/>
                  </a:lnTo>
                  <a:lnTo>
                    <a:pt x="0" y="186421"/>
                  </a:lnTo>
                  <a:lnTo>
                    <a:pt x="2739" y="199305"/>
                  </a:lnTo>
                  <a:lnTo>
                    <a:pt x="9134" y="209418"/>
                  </a:lnTo>
                  <a:lnTo>
                    <a:pt x="17969" y="217683"/>
                  </a:lnTo>
                  <a:lnTo>
                    <a:pt x="29952" y="221670"/>
                  </a:lnTo>
                  <a:lnTo>
                    <a:pt x="59517" y="222037"/>
                  </a:lnTo>
                  <a:lnTo>
                    <a:pt x="103144" y="206400"/>
                  </a:lnTo>
                  <a:lnTo>
                    <a:pt x="157696" y="154151"/>
                  </a:lnTo>
                  <a:lnTo>
                    <a:pt x="175200" y="133122"/>
                  </a:lnTo>
                  <a:lnTo>
                    <a:pt x="202913" y="82381"/>
                  </a:lnTo>
                  <a:lnTo>
                    <a:pt x="215101" y="64660"/>
                  </a:lnTo>
                  <a:lnTo>
                    <a:pt x="216219" y="66333"/>
                  </a:lnTo>
                  <a:lnTo>
                    <a:pt x="216445" y="83426"/>
                  </a:lnTo>
                  <a:lnTo>
                    <a:pt x="223613" y="137399"/>
                  </a:lnTo>
                  <a:lnTo>
                    <a:pt x="225825" y="185091"/>
                  </a:lnTo>
                  <a:lnTo>
                    <a:pt x="230871" y="236756"/>
                  </a:lnTo>
                  <a:lnTo>
                    <a:pt x="236668" y="290188"/>
                  </a:lnTo>
                  <a:lnTo>
                    <a:pt x="239244" y="344406"/>
                  </a:lnTo>
                  <a:lnTo>
                    <a:pt x="240390" y="398971"/>
                  </a:lnTo>
                  <a:lnTo>
                    <a:pt x="242422" y="452169"/>
                  </a:lnTo>
                  <a:lnTo>
                    <a:pt x="248403" y="501203"/>
                  </a:lnTo>
                  <a:lnTo>
                    <a:pt x="245778" y="557077"/>
                  </a:lnTo>
                  <a:lnTo>
                    <a:pt x="235168" y="583884"/>
                  </a:lnTo>
                  <a:lnTo>
                    <a:pt x="228073" y="595299"/>
                  </a:lnTo>
                  <a:lnTo>
                    <a:pt x="223343" y="596814"/>
                  </a:lnTo>
                  <a:lnTo>
                    <a:pt x="220190" y="591731"/>
                  </a:lnTo>
                  <a:lnTo>
                    <a:pt x="218087" y="582248"/>
                  </a:lnTo>
                  <a:lnTo>
                    <a:pt x="222408" y="532508"/>
                  </a:lnTo>
                  <a:lnTo>
                    <a:pt x="237516" y="469350"/>
                  </a:lnTo>
                  <a:lnTo>
                    <a:pt x="255171" y="412863"/>
                  </a:lnTo>
                  <a:lnTo>
                    <a:pt x="273329" y="357694"/>
                  </a:lnTo>
                  <a:lnTo>
                    <a:pt x="301009" y="302786"/>
                  </a:lnTo>
                  <a:lnTo>
                    <a:pt x="326789" y="239803"/>
                  </a:lnTo>
                  <a:lnTo>
                    <a:pt x="347885" y="181025"/>
                  </a:lnTo>
                  <a:lnTo>
                    <a:pt x="363785" y="129077"/>
                  </a:lnTo>
                  <a:lnTo>
                    <a:pt x="368662" y="113848"/>
                  </a:lnTo>
                  <a:lnTo>
                    <a:pt x="368867" y="108266"/>
                  </a:lnTo>
                  <a:lnTo>
                    <a:pt x="365957" y="109115"/>
                  </a:lnTo>
                  <a:lnTo>
                    <a:pt x="360969" y="114251"/>
                  </a:lnTo>
                  <a:lnTo>
                    <a:pt x="332596" y="177227"/>
                  </a:lnTo>
                  <a:lnTo>
                    <a:pt x="315751" y="237811"/>
                  </a:lnTo>
                  <a:lnTo>
                    <a:pt x="304159" y="287585"/>
                  </a:lnTo>
                  <a:lnTo>
                    <a:pt x="306311" y="322427"/>
                  </a:lnTo>
                  <a:lnTo>
                    <a:pt x="320472" y="350101"/>
                  </a:lnTo>
                  <a:lnTo>
                    <a:pt x="330646" y="361746"/>
                  </a:lnTo>
                  <a:lnTo>
                    <a:pt x="341999" y="367986"/>
                  </a:lnTo>
                  <a:lnTo>
                    <a:pt x="366802" y="370858"/>
                  </a:lnTo>
                  <a:lnTo>
                    <a:pt x="413739" y="356630"/>
                  </a:lnTo>
                  <a:lnTo>
                    <a:pt x="451684" y="333116"/>
                  </a:lnTo>
                  <a:lnTo>
                    <a:pt x="502749" y="275980"/>
                  </a:lnTo>
                  <a:lnTo>
                    <a:pt x="540181" y="225429"/>
                  </a:lnTo>
                  <a:lnTo>
                    <a:pt x="572084" y="170694"/>
                  </a:lnTo>
                  <a:lnTo>
                    <a:pt x="587892" y="145044"/>
                  </a:lnTo>
                  <a:lnTo>
                    <a:pt x="606880" y="89301"/>
                  </a:lnTo>
                  <a:lnTo>
                    <a:pt x="629603" y="35037"/>
                  </a:lnTo>
                  <a:lnTo>
                    <a:pt x="642091" y="0"/>
                  </a:lnTo>
                  <a:lnTo>
                    <a:pt x="630048" y="21950"/>
                  </a:lnTo>
                  <a:lnTo>
                    <a:pt x="617678" y="59600"/>
                  </a:lnTo>
                  <a:lnTo>
                    <a:pt x="608664" y="122081"/>
                  </a:lnTo>
                  <a:lnTo>
                    <a:pt x="592664" y="178886"/>
                  </a:lnTo>
                  <a:lnTo>
                    <a:pt x="586627" y="234917"/>
                  </a:lnTo>
                  <a:lnTo>
                    <a:pt x="584838" y="292482"/>
                  </a:lnTo>
                  <a:lnTo>
                    <a:pt x="589158" y="306575"/>
                  </a:lnTo>
                  <a:lnTo>
                    <a:pt x="596607" y="317495"/>
                  </a:lnTo>
                  <a:lnTo>
                    <a:pt x="634125" y="353245"/>
                  </a:lnTo>
                  <a:lnTo>
                    <a:pt x="643344" y="357748"/>
                  </a:lnTo>
                  <a:lnTo>
                    <a:pt x="680064" y="3576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333657" y="8839784"/>
              <a:ext cx="205669" cy="10917"/>
            </a:xfrm>
            <a:custGeom>
              <a:avLst/>
              <a:gdLst/>
              <a:ahLst/>
              <a:cxnLst/>
              <a:rect l="0" t="0" r="0" b="0"/>
              <a:pathLst>
                <a:path w="205669" h="10917">
                  <a:moveTo>
                    <a:pt x="0" y="10916"/>
                  </a:moveTo>
                  <a:lnTo>
                    <a:pt x="53209" y="1493"/>
                  </a:lnTo>
                  <a:lnTo>
                    <a:pt x="105989" y="0"/>
                  </a:lnTo>
                  <a:lnTo>
                    <a:pt x="157175" y="7004"/>
                  </a:lnTo>
                  <a:lnTo>
                    <a:pt x="205668" y="109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757716" y="8768433"/>
              <a:ext cx="113044" cy="260514"/>
            </a:xfrm>
            <a:custGeom>
              <a:avLst/>
              <a:gdLst/>
              <a:ahLst/>
              <a:cxnLst/>
              <a:rect l="0" t="0" r="0" b="0"/>
              <a:pathLst>
                <a:path w="113044" h="260514">
                  <a:moveTo>
                    <a:pt x="83256" y="0"/>
                  </a:moveTo>
                  <a:lnTo>
                    <a:pt x="51940" y="12470"/>
                  </a:lnTo>
                  <a:lnTo>
                    <a:pt x="5648" y="51315"/>
                  </a:lnTo>
                  <a:lnTo>
                    <a:pt x="1048" y="61633"/>
                  </a:lnTo>
                  <a:lnTo>
                    <a:pt x="0" y="85285"/>
                  </a:lnTo>
                  <a:lnTo>
                    <a:pt x="4900" y="94943"/>
                  </a:lnTo>
                  <a:lnTo>
                    <a:pt x="22532" y="109737"/>
                  </a:lnTo>
                  <a:lnTo>
                    <a:pt x="80225" y="140579"/>
                  </a:lnTo>
                  <a:lnTo>
                    <a:pt x="98667" y="158459"/>
                  </a:lnTo>
                  <a:lnTo>
                    <a:pt x="111941" y="181639"/>
                  </a:lnTo>
                  <a:lnTo>
                    <a:pt x="113043" y="192696"/>
                  </a:lnTo>
                  <a:lnTo>
                    <a:pt x="106143" y="213106"/>
                  </a:lnTo>
                  <a:lnTo>
                    <a:pt x="88858" y="228271"/>
                  </a:lnTo>
                  <a:lnTo>
                    <a:pt x="2841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878571" y="8782145"/>
              <a:ext cx="670081" cy="246802"/>
            </a:xfrm>
            <a:custGeom>
              <a:avLst/>
              <a:gdLst/>
              <a:ahLst/>
              <a:cxnLst/>
              <a:rect l="0" t="0" r="0" b="0"/>
              <a:pathLst>
                <a:path w="670081" h="246802">
                  <a:moveTo>
                    <a:pt x="168069" y="0"/>
                  </a:moveTo>
                  <a:lnTo>
                    <a:pt x="136753" y="12469"/>
                  </a:lnTo>
                  <a:lnTo>
                    <a:pt x="90462" y="51313"/>
                  </a:lnTo>
                  <a:lnTo>
                    <a:pt x="52303" y="101036"/>
                  </a:lnTo>
                  <a:lnTo>
                    <a:pt x="18492" y="156553"/>
                  </a:lnTo>
                  <a:lnTo>
                    <a:pt x="3581" y="188409"/>
                  </a:lnTo>
                  <a:lnTo>
                    <a:pt x="0" y="217803"/>
                  </a:lnTo>
                  <a:lnTo>
                    <a:pt x="1178" y="232039"/>
                  </a:lnTo>
                  <a:lnTo>
                    <a:pt x="6534" y="240007"/>
                  </a:lnTo>
                  <a:lnTo>
                    <a:pt x="14675" y="243795"/>
                  </a:lnTo>
                  <a:lnTo>
                    <a:pt x="24673" y="244797"/>
                  </a:lnTo>
                  <a:lnTo>
                    <a:pt x="47969" y="237785"/>
                  </a:lnTo>
                  <a:lnTo>
                    <a:pt x="86780" y="212645"/>
                  </a:lnTo>
                  <a:lnTo>
                    <a:pt x="112135" y="187439"/>
                  </a:lnTo>
                  <a:lnTo>
                    <a:pt x="153239" y="125668"/>
                  </a:lnTo>
                  <a:lnTo>
                    <a:pt x="162753" y="111201"/>
                  </a:lnTo>
                  <a:lnTo>
                    <a:pt x="167572" y="107650"/>
                  </a:lnTo>
                  <a:lnTo>
                    <a:pt x="169261" y="111376"/>
                  </a:lnTo>
                  <a:lnTo>
                    <a:pt x="168305" y="161143"/>
                  </a:lnTo>
                  <a:lnTo>
                    <a:pt x="176299" y="186387"/>
                  </a:lnTo>
                  <a:lnTo>
                    <a:pt x="182696" y="197384"/>
                  </a:lnTo>
                  <a:lnTo>
                    <a:pt x="191532" y="203192"/>
                  </a:lnTo>
                  <a:lnTo>
                    <a:pt x="213537" y="205583"/>
                  </a:lnTo>
                  <a:lnTo>
                    <a:pt x="224280" y="199518"/>
                  </a:lnTo>
                  <a:lnTo>
                    <a:pt x="253957" y="161866"/>
                  </a:lnTo>
                  <a:lnTo>
                    <a:pt x="282048" y="110591"/>
                  </a:lnTo>
                  <a:lnTo>
                    <a:pt x="309668" y="50879"/>
                  </a:lnTo>
                  <a:lnTo>
                    <a:pt x="332579" y="12028"/>
                  </a:lnTo>
                  <a:lnTo>
                    <a:pt x="334110" y="12589"/>
                  </a:lnTo>
                  <a:lnTo>
                    <a:pt x="325622" y="60887"/>
                  </a:lnTo>
                  <a:lnTo>
                    <a:pt x="313607" y="107416"/>
                  </a:lnTo>
                  <a:lnTo>
                    <a:pt x="293120" y="164707"/>
                  </a:lnTo>
                  <a:lnTo>
                    <a:pt x="272893" y="219751"/>
                  </a:lnTo>
                  <a:lnTo>
                    <a:pt x="277163" y="198330"/>
                  </a:lnTo>
                  <a:lnTo>
                    <a:pt x="296564" y="136146"/>
                  </a:lnTo>
                  <a:lnTo>
                    <a:pt x="336318" y="72653"/>
                  </a:lnTo>
                  <a:lnTo>
                    <a:pt x="384119" y="18582"/>
                  </a:lnTo>
                  <a:lnTo>
                    <a:pt x="394370" y="7818"/>
                  </a:lnTo>
                  <a:lnTo>
                    <a:pt x="404250" y="3688"/>
                  </a:lnTo>
                  <a:lnTo>
                    <a:pt x="413884" y="3982"/>
                  </a:lnTo>
                  <a:lnTo>
                    <a:pt x="423354" y="7225"/>
                  </a:lnTo>
                  <a:lnTo>
                    <a:pt x="429667" y="15480"/>
                  </a:lnTo>
                  <a:lnTo>
                    <a:pt x="436681" y="40903"/>
                  </a:lnTo>
                  <a:lnTo>
                    <a:pt x="440630" y="96756"/>
                  </a:lnTo>
                  <a:lnTo>
                    <a:pt x="427243" y="154269"/>
                  </a:lnTo>
                  <a:lnTo>
                    <a:pt x="411257" y="202626"/>
                  </a:lnTo>
                  <a:lnTo>
                    <a:pt x="407891" y="206686"/>
                  </a:lnTo>
                  <a:lnTo>
                    <a:pt x="405648" y="203300"/>
                  </a:lnTo>
                  <a:lnTo>
                    <a:pt x="404152" y="194947"/>
                  </a:lnTo>
                  <a:lnTo>
                    <a:pt x="416603" y="154079"/>
                  </a:lnTo>
                  <a:lnTo>
                    <a:pt x="439590" y="103375"/>
                  </a:lnTo>
                  <a:lnTo>
                    <a:pt x="484077" y="44118"/>
                  </a:lnTo>
                  <a:lnTo>
                    <a:pt x="504537" y="21639"/>
                  </a:lnTo>
                  <a:lnTo>
                    <a:pt x="514258" y="17473"/>
                  </a:lnTo>
                  <a:lnTo>
                    <a:pt x="523786" y="17743"/>
                  </a:lnTo>
                  <a:lnTo>
                    <a:pt x="533185" y="20969"/>
                  </a:lnTo>
                  <a:lnTo>
                    <a:pt x="537927" y="29213"/>
                  </a:lnTo>
                  <a:lnTo>
                    <a:pt x="539134" y="54625"/>
                  </a:lnTo>
                  <a:lnTo>
                    <a:pt x="531248" y="110471"/>
                  </a:lnTo>
                  <a:lnTo>
                    <a:pt x="519263" y="160703"/>
                  </a:lnTo>
                  <a:lnTo>
                    <a:pt x="520621" y="211811"/>
                  </a:lnTo>
                  <a:lnTo>
                    <a:pt x="526504" y="220427"/>
                  </a:lnTo>
                  <a:lnTo>
                    <a:pt x="534997" y="223125"/>
                  </a:lnTo>
                  <a:lnTo>
                    <a:pt x="556621" y="217996"/>
                  </a:lnTo>
                  <a:lnTo>
                    <a:pt x="581466" y="205561"/>
                  </a:lnTo>
                  <a:lnTo>
                    <a:pt x="599618" y="185815"/>
                  </a:lnTo>
                  <a:lnTo>
                    <a:pt x="630963" y="128620"/>
                  </a:lnTo>
                  <a:lnTo>
                    <a:pt x="657482" y="76534"/>
                  </a:lnTo>
                  <a:lnTo>
                    <a:pt x="670080" y="22507"/>
                  </a:lnTo>
                  <a:lnTo>
                    <a:pt x="668801" y="13481"/>
                  </a:lnTo>
                  <a:lnTo>
                    <a:pt x="664901" y="10511"/>
                  </a:lnTo>
                  <a:lnTo>
                    <a:pt x="659254" y="11577"/>
                  </a:lnTo>
                  <a:lnTo>
                    <a:pt x="653967" y="16858"/>
                  </a:lnTo>
                  <a:lnTo>
                    <a:pt x="629868" y="70776"/>
                  </a:lnTo>
                  <a:lnTo>
                    <a:pt x="616024" y="117626"/>
                  </a:lnTo>
                  <a:lnTo>
                    <a:pt x="616831" y="170102"/>
                  </a:lnTo>
                  <a:lnTo>
                    <a:pt x="641755" y="233540"/>
                  </a:lnTo>
                  <a:lnTo>
                    <a:pt x="647961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764359" y="8758657"/>
              <a:ext cx="404011" cy="297712"/>
            </a:xfrm>
            <a:custGeom>
              <a:avLst/>
              <a:gdLst/>
              <a:ahLst/>
              <a:cxnLst/>
              <a:rect l="0" t="0" r="0" b="0"/>
              <a:pathLst>
                <a:path w="404011" h="297712">
                  <a:moveTo>
                    <a:pt x="132375" y="64621"/>
                  </a:moveTo>
                  <a:lnTo>
                    <a:pt x="132375" y="35505"/>
                  </a:lnTo>
                  <a:lnTo>
                    <a:pt x="127805" y="28452"/>
                  </a:lnTo>
                  <a:lnTo>
                    <a:pt x="120187" y="25274"/>
                  </a:lnTo>
                  <a:lnTo>
                    <a:pt x="110539" y="24678"/>
                  </a:lnTo>
                  <a:lnTo>
                    <a:pt x="87631" y="40267"/>
                  </a:lnTo>
                  <a:lnTo>
                    <a:pt x="65261" y="65985"/>
                  </a:lnTo>
                  <a:lnTo>
                    <a:pt x="38488" y="119736"/>
                  </a:lnTo>
                  <a:lnTo>
                    <a:pt x="19242" y="168804"/>
                  </a:lnTo>
                  <a:lnTo>
                    <a:pt x="2369" y="227524"/>
                  </a:lnTo>
                  <a:lnTo>
                    <a:pt x="0" y="246349"/>
                  </a:lnTo>
                  <a:lnTo>
                    <a:pt x="4515" y="258900"/>
                  </a:lnTo>
                  <a:lnTo>
                    <a:pt x="13619" y="267266"/>
                  </a:lnTo>
                  <a:lnTo>
                    <a:pt x="25782" y="272844"/>
                  </a:lnTo>
                  <a:lnTo>
                    <a:pt x="36937" y="273516"/>
                  </a:lnTo>
                  <a:lnTo>
                    <a:pt x="57458" y="266137"/>
                  </a:lnTo>
                  <a:lnTo>
                    <a:pt x="76734" y="244576"/>
                  </a:lnTo>
                  <a:lnTo>
                    <a:pt x="113937" y="181080"/>
                  </a:lnTo>
                  <a:lnTo>
                    <a:pt x="149102" y="120803"/>
                  </a:lnTo>
                  <a:lnTo>
                    <a:pt x="164077" y="89393"/>
                  </a:lnTo>
                  <a:lnTo>
                    <a:pt x="160662" y="143417"/>
                  </a:lnTo>
                  <a:lnTo>
                    <a:pt x="160053" y="194272"/>
                  </a:lnTo>
                  <a:lnTo>
                    <a:pt x="166062" y="204377"/>
                  </a:lnTo>
                  <a:lnTo>
                    <a:pt x="176162" y="209589"/>
                  </a:lnTo>
                  <a:lnTo>
                    <a:pt x="188989" y="211541"/>
                  </a:lnTo>
                  <a:lnTo>
                    <a:pt x="200586" y="206748"/>
                  </a:lnTo>
                  <a:lnTo>
                    <a:pt x="221599" y="185172"/>
                  </a:lnTo>
                  <a:lnTo>
                    <a:pt x="258392" y="123192"/>
                  </a:lnTo>
                  <a:lnTo>
                    <a:pt x="281909" y="65357"/>
                  </a:lnTo>
                  <a:lnTo>
                    <a:pt x="286910" y="51401"/>
                  </a:lnTo>
                  <a:lnTo>
                    <a:pt x="288720" y="49713"/>
                  </a:lnTo>
                  <a:lnTo>
                    <a:pt x="280678" y="105800"/>
                  </a:lnTo>
                  <a:lnTo>
                    <a:pt x="272938" y="149956"/>
                  </a:lnTo>
                  <a:lnTo>
                    <a:pt x="260015" y="207551"/>
                  </a:lnTo>
                  <a:lnTo>
                    <a:pt x="251059" y="239358"/>
                  </a:lnTo>
                  <a:lnTo>
                    <a:pt x="251107" y="245098"/>
                  </a:lnTo>
                  <a:lnTo>
                    <a:pt x="254187" y="244354"/>
                  </a:lnTo>
                  <a:lnTo>
                    <a:pt x="259287" y="239288"/>
                  </a:lnTo>
                  <a:lnTo>
                    <a:pt x="278419" y="185848"/>
                  </a:lnTo>
                  <a:lnTo>
                    <a:pt x="293801" y="126777"/>
                  </a:lnTo>
                  <a:lnTo>
                    <a:pt x="316979" y="71527"/>
                  </a:lnTo>
                  <a:lnTo>
                    <a:pt x="352108" y="15203"/>
                  </a:lnTo>
                  <a:lnTo>
                    <a:pt x="361131" y="4253"/>
                  </a:lnTo>
                  <a:lnTo>
                    <a:pt x="370193" y="0"/>
                  </a:lnTo>
                  <a:lnTo>
                    <a:pt x="379282" y="211"/>
                  </a:lnTo>
                  <a:lnTo>
                    <a:pt x="388388" y="3400"/>
                  </a:lnTo>
                  <a:lnTo>
                    <a:pt x="394458" y="13142"/>
                  </a:lnTo>
                  <a:lnTo>
                    <a:pt x="403003" y="63249"/>
                  </a:lnTo>
                  <a:lnTo>
                    <a:pt x="404010" y="123291"/>
                  </a:lnTo>
                  <a:lnTo>
                    <a:pt x="396860" y="172905"/>
                  </a:lnTo>
                  <a:lnTo>
                    <a:pt x="392541" y="223999"/>
                  </a:lnTo>
                  <a:lnTo>
                    <a:pt x="385337" y="265715"/>
                  </a:lnTo>
                  <a:lnTo>
                    <a:pt x="392888" y="297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201510" y="8761154"/>
              <a:ext cx="449341" cy="227449"/>
            </a:xfrm>
            <a:custGeom>
              <a:avLst/>
              <a:gdLst/>
              <a:ahLst/>
              <a:cxnLst/>
              <a:rect l="0" t="0" r="0" b="0"/>
              <a:pathLst>
                <a:path w="449341" h="227449">
                  <a:moveTo>
                    <a:pt x="175116" y="7279"/>
                  </a:moveTo>
                  <a:lnTo>
                    <a:pt x="153280" y="0"/>
                  </a:lnTo>
                  <a:lnTo>
                    <a:pt x="143801" y="903"/>
                  </a:lnTo>
                  <a:lnTo>
                    <a:pt x="90230" y="32301"/>
                  </a:lnTo>
                  <a:lnTo>
                    <a:pt x="50940" y="58197"/>
                  </a:lnTo>
                  <a:lnTo>
                    <a:pt x="43581" y="70171"/>
                  </a:lnTo>
                  <a:lnTo>
                    <a:pt x="39467" y="99725"/>
                  </a:lnTo>
                  <a:lnTo>
                    <a:pt x="45073" y="113090"/>
                  </a:lnTo>
                  <a:lnTo>
                    <a:pt x="80556" y="146458"/>
                  </a:lnTo>
                  <a:lnTo>
                    <a:pt x="107190" y="166131"/>
                  </a:lnTo>
                  <a:lnTo>
                    <a:pt x="114598" y="177166"/>
                  </a:lnTo>
                  <a:lnTo>
                    <a:pt x="118766" y="201615"/>
                  </a:lnTo>
                  <a:lnTo>
                    <a:pt x="111650" y="209963"/>
                  </a:lnTo>
                  <a:lnTo>
                    <a:pt x="83431" y="219238"/>
                  </a:lnTo>
                  <a:lnTo>
                    <a:pt x="31997" y="217181"/>
                  </a:lnTo>
                  <a:lnTo>
                    <a:pt x="18766" y="211199"/>
                  </a:lnTo>
                  <a:lnTo>
                    <a:pt x="0" y="192365"/>
                  </a:lnTo>
                  <a:lnTo>
                    <a:pt x="481" y="185515"/>
                  </a:lnTo>
                  <a:lnTo>
                    <a:pt x="6895" y="180948"/>
                  </a:lnTo>
                  <a:lnTo>
                    <a:pt x="17265" y="177903"/>
                  </a:lnTo>
                  <a:lnTo>
                    <a:pt x="40974" y="182645"/>
                  </a:lnTo>
                  <a:lnTo>
                    <a:pt x="93435" y="210516"/>
                  </a:lnTo>
                  <a:lnTo>
                    <a:pt x="120532" y="215421"/>
                  </a:lnTo>
                  <a:lnTo>
                    <a:pt x="134156" y="214597"/>
                  </a:lnTo>
                  <a:lnTo>
                    <a:pt x="157419" y="205555"/>
                  </a:lnTo>
                  <a:lnTo>
                    <a:pt x="167889" y="198878"/>
                  </a:lnTo>
                  <a:lnTo>
                    <a:pt x="183584" y="175209"/>
                  </a:lnTo>
                  <a:lnTo>
                    <a:pt x="194115" y="144377"/>
                  </a:lnTo>
                  <a:lnTo>
                    <a:pt x="200043" y="104947"/>
                  </a:lnTo>
                  <a:lnTo>
                    <a:pt x="200875" y="107430"/>
                  </a:lnTo>
                  <a:lnTo>
                    <a:pt x="203843" y="169881"/>
                  </a:lnTo>
                  <a:lnTo>
                    <a:pt x="209721" y="198377"/>
                  </a:lnTo>
                  <a:lnTo>
                    <a:pt x="216467" y="209328"/>
                  </a:lnTo>
                  <a:lnTo>
                    <a:pt x="236152" y="225557"/>
                  </a:lnTo>
                  <a:lnTo>
                    <a:pt x="246276" y="227448"/>
                  </a:lnTo>
                  <a:lnTo>
                    <a:pt x="256072" y="225661"/>
                  </a:lnTo>
                  <a:lnTo>
                    <a:pt x="265650" y="221423"/>
                  </a:lnTo>
                  <a:lnTo>
                    <a:pt x="280355" y="204527"/>
                  </a:lnTo>
                  <a:lnTo>
                    <a:pt x="307072" y="143282"/>
                  </a:lnTo>
                  <a:lnTo>
                    <a:pt x="316538" y="116475"/>
                  </a:lnTo>
                  <a:lnTo>
                    <a:pt x="319672" y="115117"/>
                  </a:lnTo>
                  <a:lnTo>
                    <a:pt x="323154" y="133919"/>
                  </a:lnTo>
                  <a:lnTo>
                    <a:pt x="328437" y="194064"/>
                  </a:lnTo>
                  <a:lnTo>
                    <a:pt x="340253" y="217758"/>
                  </a:lnTo>
                  <a:lnTo>
                    <a:pt x="350717" y="223772"/>
                  </a:lnTo>
                  <a:lnTo>
                    <a:pt x="378593" y="226391"/>
                  </a:lnTo>
                  <a:lnTo>
                    <a:pt x="403170" y="218414"/>
                  </a:lnTo>
                  <a:lnTo>
                    <a:pt x="413990" y="212022"/>
                  </a:lnTo>
                  <a:lnTo>
                    <a:pt x="430075" y="192730"/>
                  </a:lnTo>
                  <a:lnTo>
                    <a:pt x="440778" y="167399"/>
                  </a:lnTo>
                  <a:lnTo>
                    <a:pt x="447649" y="113670"/>
                  </a:lnTo>
                  <a:lnTo>
                    <a:pt x="449340" y="895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596005" y="8823278"/>
              <a:ext cx="329070" cy="192025"/>
            </a:xfrm>
            <a:custGeom>
              <a:avLst/>
              <a:gdLst/>
              <a:ahLst/>
              <a:cxnLst/>
              <a:rect l="0" t="0" r="0" b="0"/>
              <a:pathLst>
                <a:path w="329070" h="192025">
                  <a:moveTo>
                    <a:pt x="0" y="150823"/>
                  </a:moveTo>
                  <a:lnTo>
                    <a:pt x="14558" y="165380"/>
                  </a:lnTo>
                  <a:lnTo>
                    <a:pt x="23417" y="166622"/>
                  </a:lnTo>
                  <a:lnTo>
                    <a:pt x="45447" y="159876"/>
                  </a:lnTo>
                  <a:lnTo>
                    <a:pt x="76267" y="138948"/>
                  </a:lnTo>
                  <a:lnTo>
                    <a:pt x="91281" y="114060"/>
                  </a:lnTo>
                  <a:lnTo>
                    <a:pt x="113332" y="55708"/>
                  </a:lnTo>
                  <a:lnTo>
                    <a:pt x="114864" y="27806"/>
                  </a:lnTo>
                  <a:lnTo>
                    <a:pt x="113139" y="13966"/>
                  </a:lnTo>
                  <a:lnTo>
                    <a:pt x="107419" y="10835"/>
                  </a:lnTo>
                  <a:lnTo>
                    <a:pt x="99035" y="14840"/>
                  </a:lnTo>
                  <a:lnTo>
                    <a:pt x="80579" y="34018"/>
                  </a:lnTo>
                  <a:lnTo>
                    <a:pt x="56318" y="87632"/>
                  </a:lnTo>
                  <a:lnTo>
                    <a:pt x="49406" y="119691"/>
                  </a:lnTo>
                  <a:lnTo>
                    <a:pt x="51412" y="149174"/>
                  </a:lnTo>
                  <a:lnTo>
                    <a:pt x="65507" y="173450"/>
                  </a:lnTo>
                  <a:lnTo>
                    <a:pt x="75664" y="184189"/>
                  </a:lnTo>
                  <a:lnTo>
                    <a:pt x="87006" y="189825"/>
                  </a:lnTo>
                  <a:lnTo>
                    <a:pt x="111797" y="192024"/>
                  </a:lnTo>
                  <a:lnTo>
                    <a:pt x="133987" y="183861"/>
                  </a:lnTo>
                  <a:lnTo>
                    <a:pt x="144170" y="177419"/>
                  </a:lnTo>
                  <a:lnTo>
                    <a:pt x="182405" y="124818"/>
                  </a:lnTo>
                  <a:lnTo>
                    <a:pt x="205547" y="91828"/>
                  </a:lnTo>
                  <a:lnTo>
                    <a:pt x="207111" y="93211"/>
                  </a:lnTo>
                  <a:lnTo>
                    <a:pt x="196436" y="141882"/>
                  </a:lnTo>
                  <a:lnTo>
                    <a:pt x="193285" y="177966"/>
                  </a:lnTo>
                  <a:lnTo>
                    <a:pt x="192548" y="166949"/>
                  </a:lnTo>
                  <a:lnTo>
                    <a:pt x="204544" y="103847"/>
                  </a:lnTo>
                  <a:lnTo>
                    <a:pt x="226325" y="67672"/>
                  </a:lnTo>
                  <a:lnTo>
                    <a:pt x="269967" y="18767"/>
                  </a:lnTo>
                  <a:lnTo>
                    <a:pt x="292137" y="8341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979919" y="8932968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42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27000"/>
            <a:ext cx="9550400" cy="461911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4749800"/>
            <a:ext cx="6893687" cy="171323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502400"/>
            <a:ext cx="8283194" cy="427342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79400" y="11023600"/>
            <a:ext cx="388238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pl-PL" smtClean="0">
                <a:solidFill>
                  <a:srgbClr val="000000"/>
                </a:solidFill>
                <a:latin typeface="Arial - 24"/>
              </a:rPr>
              <a:t>We do Practice problem 30.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Assign: remainder of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182657" y="2097814"/>
            <a:ext cx="1837479" cy="452470"/>
            <a:chOff x="5182657" y="2097814"/>
            <a:chExt cx="1837479" cy="452470"/>
          </a:xfrm>
        </p:grpSpPr>
        <p:sp>
          <p:nvSpPr>
            <p:cNvPr id="6" name="Freeform 5"/>
            <p:cNvSpPr/>
            <p:nvPr/>
          </p:nvSpPr>
          <p:spPr>
            <a:xfrm>
              <a:off x="5182657" y="2207503"/>
              <a:ext cx="217400" cy="306031"/>
            </a:xfrm>
            <a:custGeom>
              <a:avLst/>
              <a:gdLst/>
              <a:ahLst/>
              <a:cxnLst/>
              <a:rect l="0" t="0" r="0" b="0"/>
              <a:pathLst>
                <a:path w="217400" h="306031">
                  <a:moveTo>
                    <a:pt x="164712" y="0"/>
                  </a:moveTo>
                  <a:lnTo>
                    <a:pt x="113027" y="3047"/>
                  </a:lnTo>
                  <a:lnTo>
                    <a:pt x="55646" y="29830"/>
                  </a:lnTo>
                  <a:lnTo>
                    <a:pt x="7579" y="64462"/>
                  </a:lnTo>
                  <a:lnTo>
                    <a:pt x="2065" y="74967"/>
                  </a:lnTo>
                  <a:lnTo>
                    <a:pt x="0" y="98828"/>
                  </a:lnTo>
                  <a:lnTo>
                    <a:pt x="4629" y="108543"/>
                  </a:lnTo>
                  <a:lnTo>
                    <a:pt x="57414" y="147607"/>
                  </a:lnTo>
                  <a:lnTo>
                    <a:pt x="119762" y="183084"/>
                  </a:lnTo>
                  <a:lnTo>
                    <a:pt x="173607" y="219432"/>
                  </a:lnTo>
                  <a:lnTo>
                    <a:pt x="214035" y="255953"/>
                  </a:lnTo>
                  <a:lnTo>
                    <a:pt x="217399" y="265091"/>
                  </a:lnTo>
                  <a:lnTo>
                    <a:pt x="216594" y="274229"/>
                  </a:lnTo>
                  <a:lnTo>
                    <a:pt x="213011" y="283368"/>
                  </a:lnTo>
                  <a:lnTo>
                    <a:pt x="196843" y="297586"/>
                  </a:lnTo>
                  <a:lnTo>
                    <a:pt x="186132" y="303510"/>
                  </a:lnTo>
                  <a:lnTo>
                    <a:pt x="162044" y="306030"/>
                  </a:lnTo>
                  <a:lnTo>
                    <a:pt x="102061" y="295234"/>
                  </a:lnTo>
                  <a:lnTo>
                    <a:pt x="40565" y="278044"/>
                  </a:lnTo>
                  <a:lnTo>
                    <a:pt x="27599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402213" y="2276060"/>
              <a:ext cx="233092" cy="233091"/>
            </a:xfrm>
            <a:custGeom>
              <a:avLst/>
              <a:gdLst/>
              <a:ahLst/>
              <a:cxnLst/>
              <a:rect l="0" t="0" r="0" b="0"/>
              <a:pathLst>
                <a:path w="233092" h="233091">
                  <a:moveTo>
                    <a:pt x="0" y="0"/>
                  </a:moveTo>
                  <a:lnTo>
                    <a:pt x="0" y="45309"/>
                  </a:lnTo>
                  <a:lnTo>
                    <a:pt x="0" y="102970"/>
                  </a:lnTo>
                  <a:lnTo>
                    <a:pt x="3047" y="157803"/>
                  </a:lnTo>
                  <a:lnTo>
                    <a:pt x="14558" y="188965"/>
                  </a:lnTo>
                  <a:lnTo>
                    <a:pt x="24940" y="197579"/>
                  </a:lnTo>
                  <a:lnTo>
                    <a:pt x="37955" y="201799"/>
                  </a:lnTo>
                  <a:lnTo>
                    <a:pt x="52726" y="203088"/>
                  </a:lnTo>
                  <a:lnTo>
                    <a:pt x="81326" y="196396"/>
                  </a:lnTo>
                  <a:lnTo>
                    <a:pt x="107748" y="181742"/>
                  </a:lnTo>
                  <a:lnTo>
                    <a:pt x="159107" y="122055"/>
                  </a:lnTo>
                  <a:lnTo>
                    <a:pt x="182365" y="77430"/>
                  </a:lnTo>
                  <a:lnTo>
                    <a:pt x="182515" y="79043"/>
                  </a:lnTo>
                  <a:lnTo>
                    <a:pt x="170909" y="136010"/>
                  </a:lnTo>
                  <a:lnTo>
                    <a:pt x="180408" y="191739"/>
                  </a:lnTo>
                  <a:lnTo>
                    <a:pt x="184258" y="205522"/>
                  </a:lnTo>
                  <a:lnTo>
                    <a:pt x="191394" y="214712"/>
                  </a:lnTo>
                  <a:lnTo>
                    <a:pt x="23309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717571" y="2166370"/>
              <a:ext cx="186345" cy="383914"/>
            </a:xfrm>
            <a:custGeom>
              <a:avLst/>
              <a:gdLst/>
              <a:ahLst/>
              <a:cxnLst/>
              <a:rect l="0" t="0" r="0" b="0"/>
              <a:pathLst>
                <a:path w="186345" h="383914">
                  <a:moveTo>
                    <a:pt x="54845" y="0"/>
                  </a:moveTo>
                  <a:lnTo>
                    <a:pt x="40287" y="14557"/>
                  </a:lnTo>
                  <a:lnTo>
                    <a:pt x="23956" y="67283"/>
                  </a:lnTo>
                  <a:lnTo>
                    <a:pt x="14202" y="115218"/>
                  </a:lnTo>
                  <a:lnTo>
                    <a:pt x="6312" y="165468"/>
                  </a:lnTo>
                  <a:lnTo>
                    <a:pt x="2805" y="213192"/>
                  </a:lnTo>
                  <a:lnTo>
                    <a:pt x="831" y="275607"/>
                  </a:lnTo>
                  <a:lnTo>
                    <a:pt x="7525" y="325416"/>
                  </a:lnTo>
                  <a:lnTo>
                    <a:pt x="11111" y="328157"/>
                  </a:lnTo>
                  <a:lnTo>
                    <a:pt x="15024" y="322367"/>
                  </a:lnTo>
                  <a:lnTo>
                    <a:pt x="27812" y="277824"/>
                  </a:lnTo>
                  <a:lnTo>
                    <a:pt x="41249" y="224508"/>
                  </a:lnTo>
                  <a:lnTo>
                    <a:pt x="45781" y="209087"/>
                  </a:lnTo>
                  <a:lnTo>
                    <a:pt x="53373" y="197283"/>
                  </a:lnTo>
                  <a:lnTo>
                    <a:pt x="73996" y="180105"/>
                  </a:lnTo>
                  <a:lnTo>
                    <a:pt x="85894" y="176438"/>
                  </a:lnTo>
                  <a:lnTo>
                    <a:pt x="111301" y="176427"/>
                  </a:lnTo>
                  <a:lnTo>
                    <a:pt x="133765" y="189625"/>
                  </a:lnTo>
                  <a:lnTo>
                    <a:pt x="173014" y="235338"/>
                  </a:lnTo>
                  <a:lnTo>
                    <a:pt x="183538" y="265574"/>
                  </a:lnTo>
                  <a:lnTo>
                    <a:pt x="186344" y="282169"/>
                  </a:lnTo>
                  <a:lnTo>
                    <a:pt x="181337" y="312795"/>
                  </a:lnTo>
                  <a:lnTo>
                    <a:pt x="175736" y="327360"/>
                  </a:lnTo>
                  <a:lnTo>
                    <a:pt x="157325" y="347607"/>
                  </a:lnTo>
                  <a:lnTo>
                    <a:pt x="117202" y="367570"/>
                  </a:lnTo>
                  <a:lnTo>
                    <a:pt x="66719" y="379071"/>
                  </a:lnTo>
                  <a:lnTo>
                    <a:pt x="25355" y="382478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005506" y="2125236"/>
              <a:ext cx="1" cy="370204"/>
            </a:xfrm>
            <a:custGeom>
              <a:avLst/>
              <a:gdLst/>
              <a:ahLst/>
              <a:cxnLst/>
              <a:rect l="0" t="0" r="0" b="0"/>
              <a:pathLst>
                <a:path w="1" h="370204">
                  <a:moveTo>
                    <a:pt x="0" y="0"/>
                  </a:moveTo>
                  <a:lnTo>
                    <a:pt x="0" y="54732"/>
                  </a:lnTo>
                  <a:lnTo>
                    <a:pt x="0" y="116935"/>
                  </a:lnTo>
                  <a:lnTo>
                    <a:pt x="0" y="161153"/>
                  </a:lnTo>
                  <a:lnTo>
                    <a:pt x="0" y="206197"/>
                  </a:lnTo>
                  <a:lnTo>
                    <a:pt x="0" y="251607"/>
                  </a:lnTo>
                  <a:lnTo>
                    <a:pt x="0" y="297181"/>
                  </a:lnTo>
                  <a:lnTo>
                    <a:pt x="0" y="330639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09528" y="2289771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55597" y="4062"/>
                  </a:lnTo>
                  <a:lnTo>
                    <a:pt x="117117" y="11805"/>
                  </a:lnTo>
                  <a:lnTo>
                    <a:pt x="148030" y="12864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156329" y="2317623"/>
              <a:ext cx="178247" cy="149487"/>
            </a:xfrm>
            <a:custGeom>
              <a:avLst/>
              <a:gdLst/>
              <a:ahLst/>
              <a:cxnLst/>
              <a:rect l="0" t="0" r="0" b="0"/>
              <a:pathLst>
                <a:path w="178247" h="149487">
                  <a:moveTo>
                    <a:pt x="0" y="68126"/>
                  </a:moveTo>
                  <a:lnTo>
                    <a:pt x="0" y="127786"/>
                  </a:lnTo>
                  <a:lnTo>
                    <a:pt x="0" y="149486"/>
                  </a:lnTo>
                  <a:lnTo>
                    <a:pt x="0" y="98551"/>
                  </a:lnTo>
                  <a:lnTo>
                    <a:pt x="7279" y="48026"/>
                  </a:lnTo>
                  <a:lnTo>
                    <a:pt x="27103" y="20598"/>
                  </a:lnTo>
                  <a:lnTo>
                    <a:pt x="40921" y="9018"/>
                  </a:lnTo>
                  <a:lnTo>
                    <a:pt x="56227" y="2822"/>
                  </a:lnTo>
                  <a:lnTo>
                    <a:pt x="89484" y="0"/>
                  </a:lnTo>
                  <a:lnTo>
                    <a:pt x="120514" y="7886"/>
                  </a:lnTo>
                  <a:lnTo>
                    <a:pt x="178246" y="407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324997" y="2289771"/>
              <a:ext cx="138516" cy="219380"/>
            </a:xfrm>
            <a:custGeom>
              <a:avLst/>
              <a:gdLst/>
              <a:ahLst/>
              <a:cxnLst/>
              <a:rect l="0" t="0" r="0" b="0"/>
              <a:pathLst>
                <a:path w="138516" h="219380">
                  <a:moveTo>
                    <a:pt x="132979" y="0"/>
                  </a:moveTo>
                  <a:lnTo>
                    <a:pt x="92240" y="12469"/>
                  </a:lnTo>
                  <a:lnTo>
                    <a:pt x="34946" y="58593"/>
                  </a:lnTo>
                  <a:lnTo>
                    <a:pt x="9816" y="104368"/>
                  </a:lnTo>
                  <a:lnTo>
                    <a:pt x="0" y="156525"/>
                  </a:lnTo>
                  <a:lnTo>
                    <a:pt x="5829" y="184334"/>
                  </a:lnTo>
                  <a:lnTo>
                    <a:pt x="11649" y="196016"/>
                  </a:lnTo>
                  <a:lnTo>
                    <a:pt x="20099" y="202280"/>
                  </a:lnTo>
                  <a:lnTo>
                    <a:pt x="30303" y="204933"/>
                  </a:lnTo>
                  <a:lnTo>
                    <a:pt x="41676" y="205178"/>
                  </a:lnTo>
                  <a:lnTo>
                    <a:pt x="52306" y="200771"/>
                  </a:lnTo>
                  <a:lnTo>
                    <a:pt x="100594" y="155651"/>
                  </a:lnTo>
                  <a:lnTo>
                    <a:pt x="121014" y="120768"/>
                  </a:lnTo>
                  <a:lnTo>
                    <a:pt x="138515" y="69277"/>
                  </a:lnTo>
                  <a:lnTo>
                    <a:pt x="126730" y="127652"/>
                  </a:lnTo>
                  <a:lnTo>
                    <a:pt x="130165" y="187041"/>
                  </a:lnTo>
                  <a:lnTo>
                    <a:pt x="132979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531976" y="2330904"/>
              <a:ext cx="145380" cy="195680"/>
            </a:xfrm>
            <a:custGeom>
              <a:avLst/>
              <a:gdLst/>
              <a:ahLst/>
              <a:cxnLst/>
              <a:rect l="0" t="0" r="0" b="0"/>
              <a:pathLst>
                <a:path w="145380" h="195680">
                  <a:moveTo>
                    <a:pt x="90534" y="0"/>
                  </a:moveTo>
                  <a:lnTo>
                    <a:pt x="68698" y="7279"/>
                  </a:lnTo>
                  <a:lnTo>
                    <a:pt x="49852" y="23040"/>
                  </a:lnTo>
                  <a:lnTo>
                    <a:pt x="12927" y="77678"/>
                  </a:lnTo>
                  <a:lnTo>
                    <a:pt x="0" y="129320"/>
                  </a:lnTo>
                  <a:lnTo>
                    <a:pt x="5100" y="157009"/>
                  </a:lnTo>
                  <a:lnTo>
                    <a:pt x="10726" y="168658"/>
                  </a:lnTo>
                  <a:lnTo>
                    <a:pt x="33228" y="185665"/>
                  </a:lnTo>
                  <a:lnTo>
                    <a:pt x="47760" y="192332"/>
                  </a:lnTo>
                  <a:lnTo>
                    <a:pt x="76094" y="195679"/>
                  </a:lnTo>
                  <a:lnTo>
                    <a:pt x="113678" y="188997"/>
                  </a:lnTo>
                  <a:lnTo>
                    <a:pt x="145379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828179" y="2097814"/>
              <a:ext cx="13711" cy="383914"/>
            </a:xfrm>
            <a:custGeom>
              <a:avLst/>
              <a:gdLst/>
              <a:ahLst/>
              <a:cxnLst/>
              <a:rect l="0" t="0" r="0" b="0"/>
              <a:pathLst>
                <a:path w="13711" h="383914">
                  <a:moveTo>
                    <a:pt x="13710" y="0"/>
                  </a:moveTo>
                  <a:lnTo>
                    <a:pt x="13710" y="53208"/>
                  </a:lnTo>
                  <a:lnTo>
                    <a:pt x="12187" y="107512"/>
                  </a:lnTo>
                  <a:lnTo>
                    <a:pt x="4288" y="169644"/>
                  </a:lnTo>
                  <a:lnTo>
                    <a:pt x="1270" y="227325"/>
                  </a:lnTo>
                  <a:lnTo>
                    <a:pt x="376" y="284534"/>
                  </a:lnTo>
                  <a:lnTo>
                    <a:pt x="111" y="342957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18488" y="2248637"/>
              <a:ext cx="301648" cy="1"/>
            </a:xfrm>
            <a:custGeom>
              <a:avLst/>
              <a:gdLst/>
              <a:ahLst/>
              <a:cxnLst/>
              <a:rect l="0" t="0" r="0" b="0"/>
              <a:pathLst>
                <a:path w="301648" h="1">
                  <a:moveTo>
                    <a:pt x="0" y="0"/>
                  </a:moveTo>
                  <a:lnTo>
                    <a:pt x="45310" y="0"/>
                  </a:lnTo>
                  <a:lnTo>
                    <a:pt x="102972" y="0"/>
                  </a:lnTo>
                  <a:lnTo>
                    <a:pt x="159328" y="0"/>
                  </a:lnTo>
                  <a:lnTo>
                    <a:pt x="214621" y="0"/>
                  </a:lnTo>
                  <a:lnTo>
                    <a:pt x="275711" y="0"/>
                  </a:lnTo>
                  <a:lnTo>
                    <a:pt x="3016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90688" y="2865641"/>
            <a:ext cx="795251" cy="425048"/>
            <a:chOff x="3290688" y="2865641"/>
            <a:chExt cx="795251" cy="425048"/>
          </a:xfrm>
        </p:grpSpPr>
        <p:sp>
          <p:nvSpPr>
            <p:cNvPr id="17" name="Freeform 16"/>
            <p:cNvSpPr/>
            <p:nvPr/>
          </p:nvSpPr>
          <p:spPr>
            <a:xfrm>
              <a:off x="3290688" y="2879352"/>
              <a:ext cx="109691" cy="411337"/>
            </a:xfrm>
            <a:custGeom>
              <a:avLst/>
              <a:gdLst/>
              <a:ahLst/>
              <a:cxnLst/>
              <a:rect l="0" t="0" r="0" b="0"/>
              <a:pathLst>
                <a:path w="109691" h="411337">
                  <a:moveTo>
                    <a:pt x="109690" y="0"/>
                  </a:moveTo>
                  <a:lnTo>
                    <a:pt x="94775" y="59660"/>
                  </a:lnTo>
                  <a:lnTo>
                    <a:pt x="81911" y="119242"/>
                  </a:lnTo>
                  <a:lnTo>
                    <a:pt x="68450" y="182600"/>
                  </a:lnTo>
                  <a:lnTo>
                    <a:pt x="50254" y="244954"/>
                  </a:lnTo>
                  <a:lnTo>
                    <a:pt x="36557" y="301945"/>
                  </a:lnTo>
                  <a:lnTo>
                    <a:pt x="23357" y="344944"/>
                  </a:lnTo>
                  <a:lnTo>
                    <a:pt x="6921" y="391665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476957" y="2920486"/>
              <a:ext cx="185728" cy="356492"/>
            </a:xfrm>
            <a:custGeom>
              <a:avLst/>
              <a:gdLst/>
              <a:ahLst/>
              <a:cxnLst/>
              <a:rect l="0" t="0" r="0" b="0"/>
              <a:pathLst>
                <a:path w="185728" h="356492">
                  <a:moveTo>
                    <a:pt x="101666" y="0"/>
                  </a:moveTo>
                  <a:lnTo>
                    <a:pt x="82689" y="59660"/>
                  </a:lnTo>
                  <a:lnTo>
                    <a:pt x="57631" y="121643"/>
                  </a:lnTo>
                  <a:lnTo>
                    <a:pt x="35467" y="171293"/>
                  </a:lnTo>
                  <a:lnTo>
                    <a:pt x="11627" y="233240"/>
                  </a:lnTo>
                  <a:lnTo>
                    <a:pt x="0" y="283240"/>
                  </a:lnTo>
                  <a:lnTo>
                    <a:pt x="2145" y="313271"/>
                  </a:lnTo>
                  <a:lnTo>
                    <a:pt x="9420" y="321584"/>
                  </a:lnTo>
                  <a:lnTo>
                    <a:pt x="20363" y="325602"/>
                  </a:lnTo>
                  <a:lnTo>
                    <a:pt x="33753" y="326758"/>
                  </a:lnTo>
                  <a:lnTo>
                    <a:pt x="60819" y="319916"/>
                  </a:lnTo>
                  <a:lnTo>
                    <a:pt x="86559" y="305196"/>
                  </a:lnTo>
                  <a:lnTo>
                    <a:pt x="137444" y="245463"/>
                  </a:lnTo>
                  <a:lnTo>
                    <a:pt x="173114" y="191692"/>
                  </a:lnTo>
                  <a:lnTo>
                    <a:pt x="185727" y="164417"/>
                  </a:lnTo>
                  <a:lnTo>
                    <a:pt x="185130" y="156839"/>
                  </a:lnTo>
                  <a:lnTo>
                    <a:pt x="180160" y="153310"/>
                  </a:lnTo>
                  <a:lnTo>
                    <a:pt x="172277" y="152481"/>
                  </a:lnTo>
                  <a:lnTo>
                    <a:pt x="163975" y="158022"/>
                  </a:lnTo>
                  <a:lnTo>
                    <a:pt x="119727" y="212748"/>
                  </a:lnTo>
                  <a:lnTo>
                    <a:pt x="83341" y="271334"/>
                  </a:lnTo>
                  <a:lnTo>
                    <a:pt x="54938" y="324435"/>
                  </a:lnTo>
                  <a:lnTo>
                    <a:pt x="46822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756869" y="3180999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962537" y="2865641"/>
              <a:ext cx="123402" cy="356492"/>
            </a:xfrm>
            <a:custGeom>
              <a:avLst/>
              <a:gdLst/>
              <a:ahLst/>
              <a:cxnLst/>
              <a:rect l="0" t="0" r="0" b="0"/>
              <a:pathLst>
                <a:path w="123402" h="356492">
                  <a:moveTo>
                    <a:pt x="123401" y="0"/>
                  </a:moveTo>
                  <a:lnTo>
                    <a:pt x="103032" y="45309"/>
                  </a:lnTo>
                  <a:lnTo>
                    <a:pt x="86050" y="102971"/>
                  </a:lnTo>
                  <a:lnTo>
                    <a:pt x="63921" y="157804"/>
                  </a:lnTo>
                  <a:lnTo>
                    <a:pt x="47039" y="206721"/>
                  </a:lnTo>
                  <a:lnTo>
                    <a:pt x="32389" y="266580"/>
                  </a:lnTo>
                  <a:lnTo>
                    <a:pt x="13789" y="329985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180999" y="3331822"/>
            <a:ext cx="671850" cy="329070"/>
            <a:chOff x="3180999" y="3331822"/>
            <a:chExt cx="671850" cy="329070"/>
          </a:xfrm>
        </p:grpSpPr>
        <p:sp>
          <p:nvSpPr>
            <p:cNvPr id="22" name="Freeform 21"/>
            <p:cNvSpPr/>
            <p:nvPr/>
          </p:nvSpPr>
          <p:spPr>
            <a:xfrm>
              <a:off x="3180999" y="3331822"/>
              <a:ext cx="137113" cy="315359"/>
            </a:xfrm>
            <a:custGeom>
              <a:avLst/>
              <a:gdLst/>
              <a:ahLst/>
              <a:cxnLst/>
              <a:rect l="0" t="0" r="0" b="0"/>
              <a:pathLst>
                <a:path w="137113" h="315359">
                  <a:moveTo>
                    <a:pt x="137112" y="0"/>
                  </a:moveTo>
                  <a:lnTo>
                    <a:pt x="116742" y="34362"/>
                  </a:lnTo>
                  <a:lnTo>
                    <a:pt x="92406" y="94189"/>
                  </a:lnTo>
                  <a:lnTo>
                    <a:pt x="71560" y="140644"/>
                  </a:lnTo>
                  <a:lnTo>
                    <a:pt x="51672" y="193003"/>
                  </a:lnTo>
                  <a:lnTo>
                    <a:pt x="26482" y="247111"/>
                  </a:lnTo>
                  <a:lnTo>
                    <a:pt x="7846" y="289550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50720" y="3345533"/>
              <a:ext cx="155072" cy="315359"/>
            </a:xfrm>
            <a:custGeom>
              <a:avLst/>
              <a:gdLst/>
              <a:ahLst/>
              <a:cxnLst/>
              <a:rect l="0" t="0" r="0" b="0"/>
              <a:pathLst>
                <a:path w="155072" h="315359">
                  <a:moveTo>
                    <a:pt x="104503" y="0"/>
                  </a:moveTo>
                  <a:lnTo>
                    <a:pt x="73613" y="57252"/>
                  </a:lnTo>
                  <a:lnTo>
                    <a:pt x="52923" y="111689"/>
                  </a:lnTo>
                  <a:lnTo>
                    <a:pt x="29635" y="161911"/>
                  </a:lnTo>
                  <a:lnTo>
                    <a:pt x="6485" y="215386"/>
                  </a:lnTo>
                  <a:lnTo>
                    <a:pt x="0" y="251628"/>
                  </a:lnTo>
                  <a:lnTo>
                    <a:pt x="5244" y="279924"/>
                  </a:lnTo>
                  <a:lnTo>
                    <a:pt x="10907" y="291735"/>
                  </a:lnTo>
                  <a:lnTo>
                    <a:pt x="19254" y="298086"/>
                  </a:lnTo>
                  <a:lnTo>
                    <a:pt x="29388" y="300796"/>
                  </a:lnTo>
                  <a:lnTo>
                    <a:pt x="40716" y="301080"/>
                  </a:lnTo>
                  <a:lnTo>
                    <a:pt x="78494" y="286921"/>
                  </a:lnTo>
                  <a:lnTo>
                    <a:pt x="118633" y="256149"/>
                  </a:lnTo>
                  <a:lnTo>
                    <a:pt x="144914" y="218087"/>
                  </a:lnTo>
                  <a:lnTo>
                    <a:pt x="155071" y="170584"/>
                  </a:lnTo>
                  <a:lnTo>
                    <a:pt x="151926" y="160950"/>
                  </a:lnTo>
                  <a:lnTo>
                    <a:pt x="145259" y="156051"/>
                  </a:lnTo>
                  <a:lnTo>
                    <a:pt x="136244" y="154308"/>
                  </a:lnTo>
                  <a:lnTo>
                    <a:pt x="127187" y="157717"/>
                  </a:lnTo>
                  <a:lnTo>
                    <a:pt x="99883" y="184351"/>
                  </a:lnTo>
                  <a:lnTo>
                    <a:pt x="67422" y="234297"/>
                  </a:lnTo>
                  <a:lnTo>
                    <a:pt x="42574" y="297235"/>
                  </a:lnTo>
                  <a:lnTo>
                    <a:pt x="35947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564912" y="3619757"/>
              <a:ext cx="41135" cy="13713"/>
            </a:xfrm>
            <a:custGeom>
              <a:avLst/>
              <a:gdLst/>
              <a:ahLst/>
              <a:cxnLst/>
              <a:rect l="0" t="0" r="0" b="0"/>
              <a:pathLst>
                <a:path w="41135" h="13713">
                  <a:moveTo>
                    <a:pt x="41134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729447" y="3345533"/>
              <a:ext cx="123402" cy="301648"/>
            </a:xfrm>
            <a:custGeom>
              <a:avLst/>
              <a:gdLst/>
              <a:ahLst/>
              <a:cxnLst/>
              <a:rect l="0" t="0" r="0" b="0"/>
              <a:pathLst>
                <a:path w="123402" h="301648">
                  <a:moveTo>
                    <a:pt x="123401" y="0"/>
                  </a:moveTo>
                  <a:lnTo>
                    <a:pt x="108843" y="14558"/>
                  </a:lnTo>
                  <a:lnTo>
                    <a:pt x="87573" y="76566"/>
                  </a:lnTo>
                  <a:lnTo>
                    <a:pt x="64638" y="140048"/>
                  </a:lnTo>
                  <a:lnTo>
                    <a:pt x="44035" y="192827"/>
                  </a:lnTo>
                  <a:lnTo>
                    <a:pt x="24219" y="242997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990877" y="3276977"/>
            <a:ext cx="644428" cy="383915"/>
            <a:chOff x="4990877" y="3276977"/>
            <a:chExt cx="644428" cy="383915"/>
          </a:xfrm>
        </p:grpSpPr>
        <p:sp>
          <p:nvSpPr>
            <p:cNvPr id="27" name="Freeform 26"/>
            <p:cNvSpPr/>
            <p:nvPr/>
          </p:nvSpPr>
          <p:spPr>
            <a:xfrm>
              <a:off x="4990877" y="3290688"/>
              <a:ext cx="54846" cy="370204"/>
            </a:xfrm>
            <a:custGeom>
              <a:avLst/>
              <a:gdLst/>
              <a:ahLst/>
              <a:cxnLst/>
              <a:rect l="0" t="0" r="0" b="0"/>
              <a:pathLst>
                <a:path w="54846" h="370204">
                  <a:moveTo>
                    <a:pt x="54845" y="0"/>
                  </a:moveTo>
                  <a:lnTo>
                    <a:pt x="45423" y="45309"/>
                  </a:lnTo>
                  <a:lnTo>
                    <a:pt x="40881" y="102971"/>
                  </a:lnTo>
                  <a:lnTo>
                    <a:pt x="32088" y="160851"/>
                  </a:lnTo>
                  <a:lnTo>
                    <a:pt x="29496" y="203524"/>
                  </a:lnTo>
                  <a:lnTo>
                    <a:pt x="24282" y="247880"/>
                  </a:lnTo>
                  <a:lnTo>
                    <a:pt x="16886" y="291462"/>
                  </a:lnTo>
                  <a:lnTo>
                    <a:pt x="3787" y="352843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155412" y="3290688"/>
              <a:ext cx="54845" cy="315359"/>
            </a:xfrm>
            <a:custGeom>
              <a:avLst/>
              <a:gdLst/>
              <a:ahLst/>
              <a:cxnLst/>
              <a:rect l="0" t="0" r="0" b="0"/>
              <a:pathLst>
                <a:path w="54845" h="315359">
                  <a:moveTo>
                    <a:pt x="54844" y="0"/>
                  </a:moveTo>
                  <a:lnTo>
                    <a:pt x="54844" y="53209"/>
                  </a:lnTo>
                  <a:lnTo>
                    <a:pt x="53321" y="107512"/>
                  </a:lnTo>
                  <a:lnTo>
                    <a:pt x="42375" y="169645"/>
                  </a:lnTo>
                  <a:lnTo>
                    <a:pt x="22035" y="227326"/>
                  </a:lnTo>
                  <a:lnTo>
                    <a:pt x="4804" y="289223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265101" y="35923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403043" y="3372955"/>
              <a:ext cx="136283" cy="150825"/>
            </a:xfrm>
            <a:custGeom>
              <a:avLst/>
              <a:gdLst/>
              <a:ahLst/>
              <a:cxnLst/>
              <a:rect l="0" t="0" r="0" b="0"/>
              <a:pathLst>
                <a:path w="136283" h="150825">
                  <a:moveTo>
                    <a:pt x="54015" y="0"/>
                  </a:moveTo>
                  <a:lnTo>
                    <a:pt x="35037" y="55598"/>
                  </a:lnTo>
                  <a:lnTo>
                    <a:pt x="0" y="106461"/>
                  </a:lnTo>
                  <a:lnTo>
                    <a:pt x="1247" y="106014"/>
                  </a:lnTo>
                  <a:lnTo>
                    <a:pt x="5125" y="102669"/>
                  </a:lnTo>
                  <a:lnTo>
                    <a:pt x="21622" y="103015"/>
                  </a:lnTo>
                  <a:lnTo>
                    <a:pt x="32420" y="105240"/>
                  </a:lnTo>
                  <a:lnTo>
                    <a:pt x="41142" y="111294"/>
                  </a:lnTo>
                  <a:lnTo>
                    <a:pt x="54895" y="130208"/>
                  </a:lnTo>
                  <a:lnTo>
                    <a:pt x="65266" y="137080"/>
                  </a:lnTo>
                  <a:lnTo>
                    <a:pt x="113509" y="148109"/>
                  </a:lnTo>
                  <a:lnTo>
                    <a:pt x="136282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492500" y="3276977"/>
              <a:ext cx="142805" cy="345616"/>
            </a:xfrm>
            <a:custGeom>
              <a:avLst/>
              <a:gdLst/>
              <a:ahLst/>
              <a:cxnLst/>
              <a:rect l="0" t="0" r="0" b="0"/>
              <a:pathLst>
                <a:path w="142805" h="345616">
                  <a:moveTo>
                    <a:pt x="142804" y="0"/>
                  </a:moveTo>
                  <a:lnTo>
                    <a:pt x="128246" y="14558"/>
                  </a:lnTo>
                  <a:lnTo>
                    <a:pt x="106976" y="76566"/>
                  </a:lnTo>
                  <a:lnTo>
                    <a:pt x="84042" y="135986"/>
                  </a:lnTo>
                  <a:lnTo>
                    <a:pt x="57901" y="191735"/>
                  </a:lnTo>
                  <a:lnTo>
                    <a:pt x="36543" y="248281"/>
                  </a:lnTo>
                  <a:lnTo>
                    <a:pt x="14664" y="298869"/>
                  </a:lnTo>
                  <a:lnTo>
                    <a:pt x="0" y="3456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990877" y="3743158"/>
            <a:ext cx="644428" cy="425048"/>
            <a:chOff x="4990877" y="3743158"/>
            <a:chExt cx="644428" cy="425048"/>
          </a:xfrm>
        </p:grpSpPr>
        <p:sp>
          <p:nvSpPr>
            <p:cNvPr id="33" name="Freeform 32"/>
            <p:cNvSpPr/>
            <p:nvPr/>
          </p:nvSpPr>
          <p:spPr>
            <a:xfrm>
              <a:off x="4990877" y="3743158"/>
              <a:ext cx="109691" cy="397626"/>
            </a:xfrm>
            <a:custGeom>
              <a:avLst/>
              <a:gdLst/>
              <a:ahLst/>
              <a:cxnLst/>
              <a:rect l="0" t="0" r="0" b="0"/>
              <a:pathLst>
                <a:path w="109691" h="397626">
                  <a:moveTo>
                    <a:pt x="109690" y="0"/>
                  </a:moveTo>
                  <a:lnTo>
                    <a:pt x="98838" y="59659"/>
                  </a:lnTo>
                  <a:lnTo>
                    <a:pt x="92763" y="111116"/>
                  </a:lnTo>
                  <a:lnTo>
                    <a:pt x="77252" y="164957"/>
                  </a:lnTo>
                  <a:lnTo>
                    <a:pt x="57422" y="219504"/>
                  </a:lnTo>
                  <a:lnTo>
                    <a:pt x="41898" y="278324"/>
                  </a:lnTo>
                  <a:lnTo>
                    <a:pt x="27649" y="335870"/>
                  </a:lnTo>
                  <a:lnTo>
                    <a:pt x="13778" y="373741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163048" y="3811714"/>
              <a:ext cx="158341" cy="356492"/>
            </a:xfrm>
            <a:custGeom>
              <a:avLst/>
              <a:gdLst/>
              <a:ahLst/>
              <a:cxnLst/>
              <a:rect l="0" t="0" r="0" b="0"/>
              <a:pathLst>
                <a:path w="158341" h="356492">
                  <a:moveTo>
                    <a:pt x="74631" y="0"/>
                  </a:moveTo>
                  <a:lnTo>
                    <a:pt x="43741" y="57253"/>
                  </a:lnTo>
                  <a:lnTo>
                    <a:pt x="29254" y="111249"/>
                  </a:lnTo>
                  <a:lnTo>
                    <a:pt x="15313" y="168213"/>
                  </a:lnTo>
                  <a:lnTo>
                    <a:pt x="0" y="231109"/>
                  </a:lnTo>
                  <a:lnTo>
                    <a:pt x="2360" y="259632"/>
                  </a:lnTo>
                  <a:lnTo>
                    <a:pt x="8168" y="270590"/>
                  </a:lnTo>
                  <a:lnTo>
                    <a:pt x="26810" y="286828"/>
                  </a:lnTo>
                  <a:lnTo>
                    <a:pt x="38180" y="288721"/>
                  </a:lnTo>
                  <a:lnTo>
                    <a:pt x="63001" y="282698"/>
                  </a:lnTo>
                  <a:lnTo>
                    <a:pt x="95391" y="262177"/>
                  </a:lnTo>
                  <a:lnTo>
                    <a:pt x="142912" y="204082"/>
                  </a:lnTo>
                  <a:lnTo>
                    <a:pt x="152144" y="190899"/>
                  </a:lnTo>
                  <a:lnTo>
                    <a:pt x="158340" y="164064"/>
                  </a:lnTo>
                  <a:lnTo>
                    <a:pt x="157859" y="150510"/>
                  </a:lnTo>
                  <a:lnTo>
                    <a:pt x="152969" y="144520"/>
                  </a:lnTo>
                  <a:lnTo>
                    <a:pt x="145138" y="143574"/>
                  </a:lnTo>
                  <a:lnTo>
                    <a:pt x="135346" y="145991"/>
                  </a:lnTo>
                  <a:lnTo>
                    <a:pt x="99730" y="171228"/>
                  </a:lnTo>
                  <a:lnTo>
                    <a:pt x="59219" y="230124"/>
                  </a:lnTo>
                  <a:lnTo>
                    <a:pt x="41796" y="274869"/>
                  </a:lnTo>
                  <a:lnTo>
                    <a:pt x="35136" y="331622"/>
                  </a:lnTo>
                  <a:lnTo>
                    <a:pt x="33497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388502" y="4072227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525614" y="3798003"/>
              <a:ext cx="109691" cy="356492"/>
            </a:xfrm>
            <a:custGeom>
              <a:avLst/>
              <a:gdLst/>
              <a:ahLst/>
              <a:cxnLst/>
              <a:rect l="0" t="0" r="0" b="0"/>
              <a:pathLst>
                <a:path w="109691" h="356492">
                  <a:moveTo>
                    <a:pt x="109690" y="0"/>
                  </a:moveTo>
                  <a:lnTo>
                    <a:pt x="94775" y="55597"/>
                  </a:lnTo>
                  <a:lnTo>
                    <a:pt x="77459" y="109838"/>
                  </a:lnTo>
                  <a:lnTo>
                    <a:pt x="63915" y="158146"/>
                  </a:lnTo>
                  <a:lnTo>
                    <a:pt x="45691" y="218117"/>
                  </a:lnTo>
                  <a:lnTo>
                    <a:pt x="27420" y="278037"/>
                  </a:lnTo>
                  <a:lnTo>
                    <a:pt x="13711" y="322073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964373" y="3798003"/>
            <a:ext cx="762322" cy="397626"/>
            <a:chOff x="5964373" y="3798003"/>
            <a:chExt cx="762322" cy="397626"/>
          </a:xfrm>
        </p:grpSpPr>
        <p:sp>
          <p:nvSpPr>
            <p:cNvPr id="38" name="Freeform 37"/>
            <p:cNvSpPr/>
            <p:nvPr/>
          </p:nvSpPr>
          <p:spPr>
            <a:xfrm>
              <a:off x="5964373" y="3798003"/>
              <a:ext cx="209873" cy="397626"/>
            </a:xfrm>
            <a:custGeom>
              <a:avLst/>
              <a:gdLst/>
              <a:ahLst/>
              <a:cxnLst/>
              <a:rect l="0" t="0" r="0" b="0"/>
              <a:pathLst>
                <a:path w="209873" h="397626">
                  <a:moveTo>
                    <a:pt x="82267" y="0"/>
                  </a:moveTo>
                  <a:lnTo>
                    <a:pt x="111382" y="0"/>
                  </a:lnTo>
                  <a:lnTo>
                    <a:pt x="133802" y="8125"/>
                  </a:lnTo>
                  <a:lnTo>
                    <a:pt x="173021" y="38168"/>
                  </a:lnTo>
                  <a:lnTo>
                    <a:pt x="183540" y="63683"/>
                  </a:lnTo>
                  <a:lnTo>
                    <a:pt x="186346" y="79018"/>
                  </a:lnTo>
                  <a:lnTo>
                    <a:pt x="181338" y="104183"/>
                  </a:lnTo>
                  <a:lnTo>
                    <a:pt x="161388" y="135480"/>
                  </a:lnTo>
                  <a:lnTo>
                    <a:pt x="143331" y="153145"/>
                  </a:lnTo>
                  <a:lnTo>
                    <a:pt x="81280" y="181918"/>
                  </a:lnTo>
                  <a:lnTo>
                    <a:pt x="75515" y="182217"/>
                  </a:lnTo>
                  <a:lnTo>
                    <a:pt x="74719" y="179370"/>
                  </a:lnTo>
                  <a:lnTo>
                    <a:pt x="77235" y="174425"/>
                  </a:lnTo>
                  <a:lnTo>
                    <a:pt x="100344" y="168930"/>
                  </a:lnTo>
                  <a:lnTo>
                    <a:pt x="117170" y="167465"/>
                  </a:lnTo>
                  <a:lnTo>
                    <a:pt x="143991" y="173962"/>
                  </a:lnTo>
                  <a:lnTo>
                    <a:pt x="186036" y="202959"/>
                  </a:lnTo>
                  <a:lnTo>
                    <a:pt x="207129" y="236350"/>
                  </a:lnTo>
                  <a:lnTo>
                    <a:pt x="209872" y="261962"/>
                  </a:lnTo>
                  <a:lnTo>
                    <a:pt x="204489" y="288579"/>
                  </a:lnTo>
                  <a:lnTo>
                    <a:pt x="191941" y="315644"/>
                  </a:lnTo>
                  <a:lnTo>
                    <a:pt x="160467" y="349297"/>
                  </a:lnTo>
                  <a:lnTo>
                    <a:pt x="114916" y="378565"/>
                  </a:lnTo>
                  <a:lnTo>
                    <a:pt x="62825" y="39197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197750" y="3798003"/>
              <a:ext cx="190455" cy="338449"/>
            </a:xfrm>
            <a:custGeom>
              <a:avLst/>
              <a:gdLst/>
              <a:ahLst/>
              <a:cxnLst/>
              <a:rect l="0" t="0" r="0" b="0"/>
              <a:pathLst>
                <a:path w="190455" h="338449">
                  <a:moveTo>
                    <a:pt x="95691" y="0"/>
                  </a:moveTo>
                  <a:lnTo>
                    <a:pt x="117528" y="7278"/>
                  </a:lnTo>
                  <a:lnTo>
                    <a:pt x="152944" y="33641"/>
                  </a:lnTo>
                  <a:lnTo>
                    <a:pt x="177825" y="70398"/>
                  </a:lnTo>
                  <a:lnTo>
                    <a:pt x="187568" y="117514"/>
                  </a:lnTo>
                  <a:lnTo>
                    <a:pt x="190454" y="170069"/>
                  </a:lnTo>
                  <a:lnTo>
                    <a:pt x="184031" y="216957"/>
                  </a:lnTo>
                  <a:lnTo>
                    <a:pt x="147842" y="273745"/>
                  </a:lnTo>
                  <a:lnTo>
                    <a:pt x="117576" y="312169"/>
                  </a:lnTo>
                  <a:lnTo>
                    <a:pt x="93230" y="328159"/>
                  </a:lnTo>
                  <a:lnTo>
                    <a:pt x="46549" y="338448"/>
                  </a:lnTo>
                  <a:lnTo>
                    <a:pt x="32461" y="335321"/>
                  </a:lnTo>
                  <a:lnTo>
                    <a:pt x="8682" y="319660"/>
                  </a:lnTo>
                  <a:lnTo>
                    <a:pt x="2645" y="307562"/>
                  </a:lnTo>
                  <a:lnTo>
                    <a:pt x="0" y="277868"/>
                  </a:lnTo>
                  <a:lnTo>
                    <a:pt x="7966" y="252484"/>
                  </a:lnTo>
                  <a:lnTo>
                    <a:pt x="23186" y="231045"/>
                  </a:lnTo>
                  <a:lnTo>
                    <a:pt x="45185" y="211360"/>
                  </a:lnTo>
                  <a:lnTo>
                    <a:pt x="58974" y="206416"/>
                  </a:lnTo>
                  <a:lnTo>
                    <a:pt x="90545" y="204984"/>
                  </a:lnTo>
                  <a:lnTo>
                    <a:pt x="102925" y="209783"/>
                  </a:lnTo>
                  <a:lnTo>
                    <a:pt x="120742" y="227302"/>
                  </a:lnTo>
                  <a:lnTo>
                    <a:pt x="139338" y="262860"/>
                  </a:lnTo>
                  <a:lnTo>
                    <a:pt x="141497" y="288979"/>
                  </a:lnTo>
                  <a:lnTo>
                    <a:pt x="136825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485398" y="4072227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567666" y="3811714"/>
              <a:ext cx="159029" cy="370203"/>
            </a:xfrm>
            <a:custGeom>
              <a:avLst/>
              <a:gdLst/>
              <a:ahLst/>
              <a:cxnLst/>
              <a:rect l="0" t="0" r="0" b="0"/>
              <a:pathLst>
                <a:path w="159029" h="370203">
                  <a:moveTo>
                    <a:pt x="95978" y="0"/>
                  </a:moveTo>
                  <a:lnTo>
                    <a:pt x="117814" y="7278"/>
                  </a:lnTo>
                  <a:lnTo>
                    <a:pt x="136660" y="27102"/>
                  </a:lnTo>
                  <a:lnTo>
                    <a:pt x="152146" y="56226"/>
                  </a:lnTo>
                  <a:lnTo>
                    <a:pt x="159028" y="89483"/>
                  </a:lnTo>
                  <a:lnTo>
                    <a:pt x="155624" y="142466"/>
                  </a:lnTo>
                  <a:lnTo>
                    <a:pt x="139301" y="202494"/>
                  </a:lnTo>
                  <a:lnTo>
                    <a:pt x="104253" y="253397"/>
                  </a:lnTo>
                  <a:lnTo>
                    <a:pt x="53771" y="313952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540243" y="4028388"/>
              <a:ext cx="164536" cy="139818"/>
            </a:xfrm>
            <a:custGeom>
              <a:avLst/>
              <a:gdLst/>
              <a:ahLst/>
              <a:cxnLst/>
              <a:rect l="0" t="0" r="0" b="0"/>
              <a:pathLst>
                <a:path w="164536" h="139818">
                  <a:moveTo>
                    <a:pt x="0" y="71261"/>
                  </a:moveTo>
                  <a:lnTo>
                    <a:pt x="38169" y="21288"/>
                  </a:lnTo>
                  <a:lnTo>
                    <a:pt x="71740" y="932"/>
                  </a:lnTo>
                  <a:lnTo>
                    <a:pt x="84390" y="0"/>
                  </a:lnTo>
                  <a:lnTo>
                    <a:pt x="110633" y="7089"/>
                  </a:lnTo>
                  <a:lnTo>
                    <a:pt x="129406" y="24458"/>
                  </a:lnTo>
                  <a:lnTo>
                    <a:pt x="153872" y="72850"/>
                  </a:lnTo>
                  <a:lnTo>
                    <a:pt x="159795" y="99390"/>
                  </a:lnTo>
                  <a:lnTo>
                    <a:pt x="164535" y="1398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059433" y="4264184"/>
            <a:ext cx="562161" cy="383914"/>
            <a:chOff x="5059433" y="4264184"/>
            <a:chExt cx="562161" cy="383914"/>
          </a:xfrm>
        </p:grpSpPr>
        <p:sp>
          <p:nvSpPr>
            <p:cNvPr id="44" name="Freeform 43"/>
            <p:cNvSpPr/>
            <p:nvPr/>
          </p:nvSpPr>
          <p:spPr>
            <a:xfrm>
              <a:off x="5059433" y="4264184"/>
              <a:ext cx="54846" cy="301647"/>
            </a:xfrm>
            <a:custGeom>
              <a:avLst/>
              <a:gdLst/>
              <a:ahLst/>
              <a:cxnLst/>
              <a:rect l="0" t="0" r="0" b="0"/>
              <a:pathLst>
                <a:path w="54846" h="301647">
                  <a:moveTo>
                    <a:pt x="54845" y="0"/>
                  </a:moveTo>
                  <a:lnTo>
                    <a:pt x="39930" y="55597"/>
                  </a:lnTo>
                  <a:lnTo>
                    <a:pt x="27066" y="104326"/>
                  </a:lnTo>
                  <a:lnTo>
                    <a:pt x="17669" y="167008"/>
                  </a:lnTo>
                  <a:lnTo>
                    <a:pt x="13947" y="211337"/>
                  </a:lnTo>
                  <a:lnTo>
                    <a:pt x="4810" y="271502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155412" y="4291606"/>
              <a:ext cx="82268" cy="301648"/>
            </a:xfrm>
            <a:custGeom>
              <a:avLst/>
              <a:gdLst/>
              <a:ahLst/>
              <a:cxnLst/>
              <a:rect l="0" t="0" r="0" b="0"/>
              <a:pathLst>
                <a:path w="82268" h="301648">
                  <a:moveTo>
                    <a:pt x="82267" y="0"/>
                  </a:moveTo>
                  <a:lnTo>
                    <a:pt x="67352" y="59660"/>
                  </a:lnTo>
                  <a:lnTo>
                    <a:pt x="54488" y="111116"/>
                  </a:lnTo>
                  <a:lnTo>
                    <a:pt x="41027" y="160894"/>
                  </a:lnTo>
                  <a:lnTo>
                    <a:pt x="27391" y="212715"/>
                  </a:lnTo>
                  <a:lnTo>
                    <a:pt x="13702" y="264124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292524" y="4552119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389476" y="4350175"/>
              <a:ext cx="122428" cy="188233"/>
            </a:xfrm>
            <a:custGeom>
              <a:avLst/>
              <a:gdLst/>
              <a:ahLst/>
              <a:cxnLst/>
              <a:rect l="0" t="0" r="0" b="0"/>
              <a:pathLst>
                <a:path w="122428" h="188233">
                  <a:moveTo>
                    <a:pt x="81293" y="23698"/>
                  </a:moveTo>
                  <a:lnTo>
                    <a:pt x="74015" y="1862"/>
                  </a:lnTo>
                  <a:lnTo>
                    <a:pt x="70347" y="0"/>
                  </a:lnTo>
                  <a:lnTo>
                    <a:pt x="66379" y="3329"/>
                  </a:lnTo>
                  <a:lnTo>
                    <a:pt x="35991" y="66655"/>
                  </a:lnTo>
                  <a:lnTo>
                    <a:pt x="0" y="124487"/>
                  </a:lnTo>
                  <a:lnTo>
                    <a:pt x="5045" y="117244"/>
                  </a:lnTo>
                  <a:lnTo>
                    <a:pt x="25569" y="110978"/>
                  </a:lnTo>
                  <a:lnTo>
                    <a:pt x="39573" y="109307"/>
                  </a:lnTo>
                  <a:lnTo>
                    <a:pt x="50433" y="114287"/>
                  </a:lnTo>
                  <a:lnTo>
                    <a:pt x="98753" y="174769"/>
                  </a:lnTo>
                  <a:lnTo>
                    <a:pt x="122427" y="188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498192" y="4277895"/>
              <a:ext cx="123402" cy="370203"/>
            </a:xfrm>
            <a:custGeom>
              <a:avLst/>
              <a:gdLst/>
              <a:ahLst/>
              <a:cxnLst/>
              <a:rect l="0" t="0" r="0" b="0"/>
              <a:pathLst>
                <a:path w="123402" h="370203">
                  <a:moveTo>
                    <a:pt x="123401" y="0"/>
                  </a:moveTo>
                  <a:lnTo>
                    <a:pt x="104316" y="57252"/>
                  </a:lnTo>
                  <a:lnTo>
                    <a:pt x="86679" y="110165"/>
                  </a:lnTo>
                  <a:lnTo>
                    <a:pt x="68524" y="164628"/>
                  </a:lnTo>
                  <a:lnTo>
                    <a:pt x="50268" y="226676"/>
                  </a:lnTo>
                  <a:lnTo>
                    <a:pt x="29282" y="279602"/>
                  </a:lnTo>
                  <a:lnTo>
                    <a:pt x="11046" y="333879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018754" y="4346451"/>
            <a:ext cx="672313" cy="330642"/>
            <a:chOff x="6018754" y="4346451"/>
            <a:chExt cx="672313" cy="330642"/>
          </a:xfrm>
        </p:grpSpPr>
        <p:sp>
          <p:nvSpPr>
            <p:cNvPr id="50" name="Freeform 49"/>
            <p:cNvSpPr/>
            <p:nvPr/>
          </p:nvSpPr>
          <p:spPr>
            <a:xfrm>
              <a:off x="6018754" y="4346451"/>
              <a:ext cx="151287" cy="315358"/>
            </a:xfrm>
            <a:custGeom>
              <a:avLst/>
              <a:gdLst/>
              <a:ahLst/>
              <a:cxnLst/>
              <a:rect l="0" t="0" r="0" b="0"/>
              <a:pathLst>
                <a:path w="151287" h="315358">
                  <a:moveTo>
                    <a:pt x="69019" y="0"/>
                  </a:moveTo>
                  <a:lnTo>
                    <a:pt x="100335" y="23416"/>
                  </a:lnTo>
                  <a:lnTo>
                    <a:pt x="118993" y="45447"/>
                  </a:lnTo>
                  <a:lnTo>
                    <a:pt x="129316" y="78598"/>
                  </a:lnTo>
                  <a:lnTo>
                    <a:pt x="135129" y="136025"/>
                  </a:lnTo>
                  <a:lnTo>
                    <a:pt x="133441" y="171669"/>
                  </a:lnTo>
                  <a:lnTo>
                    <a:pt x="107531" y="231791"/>
                  </a:lnTo>
                  <a:lnTo>
                    <a:pt x="73072" y="280400"/>
                  </a:lnTo>
                  <a:lnTo>
                    <a:pt x="38735" y="302630"/>
                  </a:lnTo>
                  <a:lnTo>
                    <a:pt x="27501" y="303826"/>
                  </a:lnTo>
                  <a:lnTo>
                    <a:pt x="6894" y="297029"/>
                  </a:lnTo>
                  <a:lnTo>
                    <a:pt x="1704" y="287904"/>
                  </a:lnTo>
                  <a:lnTo>
                    <a:pt x="0" y="261514"/>
                  </a:lnTo>
                  <a:lnTo>
                    <a:pt x="8383" y="237598"/>
                  </a:lnTo>
                  <a:lnTo>
                    <a:pt x="14884" y="226955"/>
                  </a:lnTo>
                  <a:lnTo>
                    <a:pt x="25312" y="219859"/>
                  </a:lnTo>
                  <a:lnTo>
                    <a:pt x="53149" y="211975"/>
                  </a:lnTo>
                  <a:lnTo>
                    <a:pt x="95802" y="214816"/>
                  </a:lnTo>
                  <a:lnTo>
                    <a:pt x="119517" y="225476"/>
                  </a:lnTo>
                  <a:lnTo>
                    <a:pt x="130107" y="232585"/>
                  </a:lnTo>
                  <a:lnTo>
                    <a:pt x="137167" y="243417"/>
                  </a:lnTo>
                  <a:lnTo>
                    <a:pt x="148497" y="292401"/>
                  </a:lnTo>
                  <a:lnTo>
                    <a:pt x="151286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182363" y="4387585"/>
              <a:ext cx="174065" cy="289508"/>
            </a:xfrm>
            <a:custGeom>
              <a:avLst/>
              <a:gdLst/>
              <a:ahLst/>
              <a:cxnLst/>
              <a:rect l="0" t="0" r="0" b="0"/>
              <a:pathLst>
                <a:path w="174065" h="289508">
                  <a:moveTo>
                    <a:pt x="97367" y="0"/>
                  </a:moveTo>
                  <a:lnTo>
                    <a:pt x="126483" y="0"/>
                  </a:lnTo>
                  <a:lnTo>
                    <a:pt x="138106" y="4570"/>
                  </a:lnTo>
                  <a:lnTo>
                    <a:pt x="159146" y="21836"/>
                  </a:lnTo>
                  <a:lnTo>
                    <a:pt x="170528" y="48807"/>
                  </a:lnTo>
                  <a:lnTo>
                    <a:pt x="174064" y="79583"/>
                  </a:lnTo>
                  <a:lnTo>
                    <a:pt x="165965" y="124129"/>
                  </a:lnTo>
                  <a:lnTo>
                    <a:pt x="144946" y="173721"/>
                  </a:lnTo>
                  <a:lnTo>
                    <a:pt x="117897" y="216515"/>
                  </a:lnTo>
                  <a:lnTo>
                    <a:pt x="62605" y="268674"/>
                  </a:lnTo>
                  <a:lnTo>
                    <a:pt x="26636" y="289507"/>
                  </a:lnTo>
                  <a:lnTo>
                    <a:pt x="16697" y="288983"/>
                  </a:lnTo>
                  <a:lnTo>
                    <a:pt x="8547" y="284063"/>
                  </a:lnTo>
                  <a:lnTo>
                    <a:pt x="1591" y="276213"/>
                  </a:lnTo>
                  <a:lnTo>
                    <a:pt x="0" y="267932"/>
                  </a:lnTo>
                  <a:lnTo>
                    <a:pt x="1987" y="259365"/>
                  </a:lnTo>
                  <a:lnTo>
                    <a:pt x="6358" y="250607"/>
                  </a:lnTo>
                  <a:lnTo>
                    <a:pt x="23402" y="236813"/>
                  </a:lnTo>
                  <a:lnTo>
                    <a:pt x="34346" y="231001"/>
                  </a:lnTo>
                  <a:lnTo>
                    <a:pt x="62756" y="228607"/>
                  </a:lnTo>
                  <a:lnTo>
                    <a:pt x="78863" y="230101"/>
                  </a:lnTo>
                  <a:lnTo>
                    <a:pt x="104886" y="243949"/>
                  </a:lnTo>
                  <a:lnTo>
                    <a:pt x="128541" y="269316"/>
                  </a:lnTo>
                  <a:lnTo>
                    <a:pt x="138501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457976" y="4593253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559773" y="4365880"/>
              <a:ext cx="131294" cy="282269"/>
            </a:xfrm>
            <a:custGeom>
              <a:avLst/>
              <a:gdLst/>
              <a:ahLst/>
              <a:cxnLst/>
              <a:rect l="0" t="0" r="0" b="0"/>
              <a:pathLst>
                <a:path w="131294" h="282269">
                  <a:moveTo>
                    <a:pt x="131293" y="35416"/>
                  </a:moveTo>
                  <a:lnTo>
                    <a:pt x="124014" y="13579"/>
                  </a:lnTo>
                  <a:lnTo>
                    <a:pt x="115776" y="7147"/>
                  </a:lnTo>
                  <a:lnTo>
                    <a:pt x="90373" y="0"/>
                  </a:lnTo>
                  <a:lnTo>
                    <a:pt x="49089" y="3255"/>
                  </a:lnTo>
                  <a:lnTo>
                    <a:pt x="39927" y="10928"/>
                  </a:lnTo>
                  <a:lnTo>
                    <a:pt x="29747" y="35704"/>
                  </a:lnTo>
                  <a:lnTo>
                    <a:pt x="31603" y="47796"/>
                  </a:lnTo>
                  <a:lnTo>
                    <a:pt x="72292" y="105903"/>
                  </a:lnTo>
                  <a:lnTo>
                    <a:pt x="105476" y="160721"/>
                  </a:lnTo>
                  <a:lnTo>
                    <a:pt x="112202" y="193687"/>
                  </a:lnTo>
                  <a:lnTo>
                    <a:pt x="108709" y="239228"/>
                  </a:lnTo>
                  <a:lnTo>
                    <a:pt x="97896" y="263619"/>
                  </a:lnTo>
                  <a:lnTo>
                    <a:pt x="90747" y="274389"/>
                  </a:lnTo>
                  <a:lnTo>
                    <a:pt x="79887" y="280045"/>
                  </a:lnTo>
                  <a:lnTo>
                    <a:pt x="51570" y="282268"/>
                  </a:lnTo>
                  <a:lnTo>
                    <a:pt x="38534" y="277680"/>
                  </a:lnTo>
                  <a:lnTo>
                    <a:pt x="15925" y="260396"/>
                  </a:lnTo>
                  <a:lnTo>
                    <a:pt x="3845" y="233416"/>
                  </a:lnTo>
                  <a:lnTo>
                    <a:pt x="0" y="202636"/>
                  </a:lnTo>
                  <a:lnTo>
                    <a:pt x="3369" y="173722"/>
                  </a:lnTo>
                  <a:lnTo>
                    <a:pt x="28892" y="117919"/>
                  </a:lnTo>
                  <a:lnTo>
                    <a:pt x="59212" y="62885"/>
                  </a:lnTo>
                  <a:lnTo>
                    <a:pt x="76448" y="79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28340" y="4933273"/>
            <a:ext cx="831100" cy="425048"/>
            <a:chOff x="1028340" y="4933273"/>
            <a:chExt cx="831100" cy="425048"/>
          </a:xfrm>
        </p:grpSpPr>
        <p:sp>
          <p:nvSpPr>
            <p:cNvPr id="55" name="Freeform 54"/>
            <p:cNvSpPr/>
            <p:nvPr/>
          </p:nvSpPr>
          <p:spPr>
            <a:xfrm>
              <a:off x="1028340" y="4933273"/>
              <a:ext cx="236336" cy="389369"/>
            </a:xfrm>
            <a:custGeom>
              <a:avLst/>
              <a:gdLst/>
              <a:ahLst/>
              <a:cxnLst/>
              <a:rect l="0" t="0" r="0" b="0"/>
              <a:pathLst>
                <a:path w="236336" h="389369">
                  <a:moveTo>
                    <a:pt x="137112" y="0"/>
                  </a:moveTo>
                  <a:lnTo>
                    <a:pt x="166227" y="0"/>
                  </a:lnTo>
                  <a:lnTo>
                    <a:pt x="206170" y="14558"/>
                  </a:lnTo>
                  <a:lnTo>
                    <a:pt x="225188" y="33892"/>
                  </a:lnTo>
                  <a:lnTo>
                    <a:pt x="232393" y="45447"/>
                  </a:lnTo>
                  <a:lnTo>
                    <a:pt x="236335" y="70473"/>
                  </a:lnTo>
                  <a:lnTo>
                    <a:pt x="235254" y="83545"/>
                  </a:lnTo>
                  <a:lnTo>
                    <a:pt x="221864" y="106195"/>
                  </a:lnTo>
                  <a:lnTo>
                    <a:pt x="160690" y="164228"/>
                  </a:lnTo>
                  <a:lnTo>
                    <a:pt x="108930" y="193759"/>
                  </a:lnTo>
                  <a:lnTo>
                    <a:pt x="103090" y="194681"/>
                  </a:lnTo>
                  <a:lnTo>
                    <a:pt x="102243" y="192250"/>
                  </a:lnTo>
                  <a:lnTo>
                    <a:pt x="104725" y="187582"/>
                  </a:lnTo>
                  <a:lnTo>
                    <a:pt x="112474" y="185993"/>
                  </a:lnTo>
                  <a:lnTo>
                    <a:pt x="164633" y="194390"/>
                  </a:lnTo>
                  <a:lnTo>
                    <a:pt x="178311" y="198150"/>
                  </a:lnTo>
                  <a:lnTo>
                    <a:pt x="188954" y="205226"/>
                  </a:lnTo>
                  <a:lnTo>
                    <a:pt x="204841" y="225277"/>
                  </a:lnTo>
                  <a:lnTo>
                    <a:pt x="215072" y="276818"/>
                  </a:lnTo>
                  <a:lnTo>
                    <a:pt x="211937" y="292712"/>
                  </a:lnTo>
                  <a:lnTo>
                    <a:pt x="196267" y="318496"/>
                  </a:lnTo>
                  <a:lnTo>
                    <a:pt x="161749" y="350142"/>
                  </a:lnTo>
                  <a:lnTo>
                    <a:pt x="99717" y="377186"/>
                  </a:lnTo>
                  <a:lnTo>
                    <a:pt x="55952" y="389368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211128" y="5056674"/>
              <a:ext cx="197527" cy="274225"/>
            </a:xfrm>
            <a:custGeom>
              <a:avLst/>
              <a:gdLst/>
              <a:ahLst/>
              <a:cxnLst/>
              <a:rect l="0" t="0" r="0" b="0"/>
              <a:pathLst>
                <a:path w="197527" h="274225">
                  <a:moveTo>
                    <a:pt x="146281" y="0"/>
                  </a:moveTo>
                  <a:lnTo>
                    <a:pt x="168117" y="14558"/>
                  </a:lnTo>
                  <a:lnTo>
                    <a:pt x="182900" y="33892"/>
                  </a:lnTo>
                  <a:lnTo>
                    <a:pt x="188976" y="45447"/>
                  </a:lnTo>
                  <a:lnTo>
                    <a:pt x="197526" y="98103"/>
                  </a:lnTo>
                  <a:lnTo>
                    <a:pt x="191401" y="131962"/>
                  </a:lnTo>
                  <a:lnTo>
                    <a:pt x="162642" y="190939"/>
                  </a:lnTo>
                  <a:lnTo>
                    <a:pt x="129292" y="225510"/>
                  </a:lnTo>
                  <a:lnTo>
                    <a:pt x="90465" y="247772"/>
                  </a:lnTo>
                  <a:lnTo>
                    <a:pt x="59520" y="250787"/>
                  </a:lnTo>
                  <a:lnTo>
                    <a:pt x="28500" y="245526"/>
                  </a:lnTo>
                  <a:lnTo>
                    <a:pt x="4557" y="233031"/>
                  </a:lnTo>
                  <a:lnTo>
                    <a:pt x="0" y="225434"/>
                  </a:lnTo>
                  <a:lnTo>
                    <a:pt x="10" y="217322"/>
                  </a:lnTo>
                  <a:lnTo>
                    <a:pt x="3063" y="208867"/>
                  </a:lnTo>
                  <a:lnTo>
                    <a:pt x="18643" y="195410"/>
                  </a:lnTo>
                  <a:lnTo>
                    <a:pt x="42325" y="185874"/>
                  </a:lnTo>
                  <a:lnTo>
                    <a:pt x="88395" y="182029"/>
                  </a:lnTo>
                  <a:lnTo>
                    <a:pt x="117507" y="186529"/>
                  </a:lnTo>
                  <a:lnTo>
                    <a:pt x="141618" y="197670"/>
                  </a:lnTo>
                  <a:lnTo>
                    <a:pt x="152313" y="204906"/>
                  </a:lnTo>
                  <a:lnTo>
                    <a:pt x="159443" y="215824"/>
                  </a:lnTo>
                  <a:lnTo>
                    <a:pt x="17370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535655" y="527605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647586" y="5035064"/>
              <a:ext cx="211854" cy="323257"/>
            </a:xfrm>
            <a:custGeom>
              <a:avLst/>
              <a:gdLst/>
              <a:ahLst/>
              <a:cxnLst/>
              <a:rect l="0" t="0" r="0" b="0"/>
              <a:pathLst>
                <a:path w="211854" h="323257">
                  <a:moveTo>
                    <a:pt x="66314" y="7899"/>
                  </a:moveTo>
                  <a:lnTo>
                    <a:pt x="108576" y="0"/>
                  </a:lnTo>
                  <a:lnTo>
                    <a:pt x="135372" y="3372"/>
                  </a:lnTo>
                  <a:lnTo>
                    <a:pt x="158453" y="14012"/>
                  </a:lnTo>
                  <a:lnTo>
                    <a:pt x="198097" y="45669"/>
                  </a:lnTo>
                  <a:lnTo>
                    <a:pt x="208675" y="75468"/>
                  </a:lnTo>
                  <a:lnTo>
                    <a:pt x="211853" y="111056"/>
                  </a:lnTo>
                  <a:lnTo>
                    <a:pt x="208187" y="142107"/>
                  </a:lnTo>
                  <a:lnTo>
                    <a:pt x="183001" y="192563"/>
                  </a:lnTo>
                  <a:lnTo>
                    <a:pt x="133544" y="242313"/>
                  </a:lnTo>
                  <a:lnTo>
                    <a:pt x="91820" y="270497"/>
                  </a:lnTo>
                  <a:lnTo>
                    <a:pt x="58861" y="283557"/>
                  </a:lnTo>
                  <a:lnTo>
                    <a:pt x="27962" y="286315"/>
                  </a:lnTo>
                  <a:lnTo>
                    <a:pt x="13323" y="284917"/>
                  </a:lnTo>
                  <a:lnTo>
                    <a:pt x="5088" y="279415"/>
                  </a:lnTo>
                  <a:lnTo>
                    <a:pt x="1121" y="271177"/>
                  </a:lnTo>
                  <a:lnTo>
                    <a:pt x="0" y="261115"/>
                  </a:lnTo>
                  <a:lnTo>
                    <a:pt x="3823" y="252883"/>
                  </a:lnTo>
                  <a:lnTo>
                    <a:pt x="55207" y="216393"/>
                  </a:lnTo>
                  <a:lnTo>
                    <a:pt x="101787" y="204755"/>
                  </a:lnTo>
                  <a:lnTo>
                    <a:pt x="132354" y="210158"/>
                  </a:lnTo>
                  <a:lnTo>
                    <a:pt x="159651" y="224240"/>
                  </a:lnTo>
                  <a:lnTo>
                    <a:pt x="181939" y="245733"/>
                  </a:lnTo>
                  <a:lnTo>
                    <a:pt x="193876" y="274582"/>
                  </a:lnTo>
                  <a:lnTo>
                    <a:pt x="203426" y="3232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742566" y="5029252"/>
            <a:ext cx="849770" cy="315358"/>
            <a:chOff x="2742566" y="5029252"/>
            <a:chExt cx="849770" cy="315358"/>
          </a:xfrm>
        </p:grpSpPr>
        <p:sp>
          <p:nvSpPr>
            <p:cNvPr id="60" name="Freeform 59"/>
            <p:cNvSpPr/>
            <p:nvPr/>
          </p:nvSpPr>
          <p:spPr>
            <a:xfrm>
              <a:off x="2742566" y="5029252"/>
              <a:ext cx="198249" cy="315358"/>
            </a:xfrm>
            <a:custGeom>
              <a:avLst/>
              <a:gdLst/>
              <a:ahLst/>
              <a:cxnLst/>
              <a:rect l="0" t="0" r="0" b="0"/>
              <a:pathLst>
                <a:path w="198249" h="315358">
                  <a:moveTo>
                    <a:pt x="123075" y="0"/>
                  </a:moveTo>
                  <a:lnTo>
                    <a:pt x="152190" y="7278"/>
                  </a:lnTo>
                  <a:lnTo>
                    <a:pt x="174610" y="23040"/>
                  </a:lnTo>
                  <a:lnTo>
                    <a:pt x="184854" y="33641"/>
                  </a:lnTo>
                  <a:lnTo>
                    <a:pt x="196236" y="65734"/>
                  </a:lnTo>
                  <a:lnTo>
                    <a:pt x="198248" y="103865"/>
                  </a:lnTo>
                  <a:lnTo>
                    <a:pt x="182250" y="159592"/>
                  </a:lnTo>
                  <a:lnTo>
                    <a:pt x="156689" y="211651"/>
                  </a:lnTo>
                  <a:lnTo>
                    <a:pt x="107878" y="262146"/>
                  </a:lnTo>
                  <a:lnTo>
                    <a:pt x="94662" y="275313"/>
                  </a:lnTo>
                  <a:lnTo>
                    <a:pt x="63727" y="289942"/>
                  </a:lnTo>
                  <a:lnTo>
                    <a:pt x="46947" y="293844"/>
                  </a:lnTo>
                  <a:lnTo>
                    <a:pt x="32713" y="293398"/>
                  </a:lnTo>
                  <a:lnTo>
                    <a:pt x="8772" y="284776"/>
                  </a:lnTo>
                  <a:lnTo>
                    <a:pt x="2693" y="275165"/>
                  </a:lnTo>
                  <a:lnTo>
                    <a:pt x="0" y="248235"/>
                  </a:lnTo>
                  <a:lnTo>
                    <a:pt x="7944" y="224079"/>
                  </a:lnTo>
                  <a:lnTo>
                    <a:pt x="14329" y="213371"/>
                  </a:lnTo>
                  <a:lnTo>
                    <a:pt x="33610" y="197411"/>
                  </a:lnTo>
                  <a:lnTo>
                    <a:pt x="45150" y="191022"/>
                  </a:lnTo>
                  <a:lnTo>
                    <a:pt x="74223" y="187987"/>
                  </a:lnTo>
                  <a:lnTo>
                    <a:pt x="104410" y="193239"/>
                  </a:lnTo>
                  <a:lnTo>
                    <a:pt x="127983" y="205730"/>
                  </a:lnTo>
                  <a:lnTo>
                    <a:pt x="144554" y="225501"/>
                  </a:lnTo>
                  <a:lnTo>
                    <a:pt x="171043" y="285694"/>
                  </a:lnTo>
                  <a:lnTo>
                    <a:pt x="17792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002884" y="5056674"/>
              <a:ext cx="164404" cy="287936"/>
            </a:xfrm>
            <a:custGeom>
              <a:avLst/>
              <a:gdLst/>
              <a:ahLst/>
              <a:cxnLst/>
              <a:rect l="0" t="0" r="0" b="0"/>
              <a:pathLst>
                <a:path w="164404" h="287936">
                  <a:moveTo>
                    <a:pt x="82136" y="0"/>
                  </a:moveTo>
                  <a:lnTo>
                    <a:pt x="132110" y="38168"/>
                  </a:lnTo>
                  <a:lnTo>
                    <a:pt x="142433" y="63683"/>
                  </a:lnTo>
                  <a:lnTo>
                    <a:pt x="156340" y="122438"/>
                  </a:lnTo>
                  <a:lnTo>
                    <a:pt x="156757" y="150395"/>
                  </a:lnTo>
                  <a:lnTo>
                    <a:pt x="150341" y="178055"/>
                  </a:lnTo>
                  <a:lnTo>
                    <a:pt x="121395" y="228990"/>
                  </a:lnTo>
                  <a:lnTo>
                    <a:pt x="91229" y="259298"/>
                  </a:lnTo>
                  <a:lnTo>
                    <a:pt x="79058" y="268844"/>
                  </a:lnTo>
                  <a:lnTo>
                    <a:pt x="49283" y="275387"/>
                  </a:lnTo>
                  <a:lnTo>
                    <a:pt x="32812" y="275000"/>
                  </a:lnTo>
                  <a:lnTo>
                    <a:pt x="20307" y="270171"/>
                  </a:lnTo>
                  <a:lnTo>
                    <a:pt x="2351" y="252617"/>
                  </a:lnTo>
                  <a:lnTo>
                    <a:pt x="0" y="241538"/>
                  </a:lnTo>
                  <a:lnTo>
                    <a:pt x="5514" y="217040"/>
                  </a:lnTo>
                  <a:lnTo>
                    <a:pt x="22183" y="194979"/>
                  </a:lnTo>
                  <a:lnTo>
                    <a:pt x="33026" y="184831"/>
                  </a:lnTo>
                  <a:lnTo>
                    <a:pt x="61325" y="173555"/>
                  </a:lnTo>
                  <a:lnTo>
                    <a:pt x="77403" y="170548"/>
                  </a:lnTo>
                  <a:lnTo>
                    <a:pt x="103392" y="175332"/>
                  </a:lnTo>
                  <a:lnTo>
                    <a:pt x="135154" y="195156"/>
                  </a:lnTo>
                  <a:lnTo>
                    <a:pt x="144904" y="203231"/>
                  </a:lnTo>
                  <a:lnTo>
                    <a:pt x="155737" y="228453"/>
                  </a:lnTo>
                  <a:lnTo>
                    <a:pt x="164403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304399" y="5276053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415620" y="5066137"/>
              <a:ext cx="176716" cy="265030"/>
            </a:xfrm>
            <a:custGeom>
              <a:avLst/>
              <a:gdLst/>
              <a:ahLst/>
              <a:cxnLst/>
              <a:rect l="0" t="0" r="0" b="0"/>
              <a:pathLst>
                <a:path w="176716" h="265030">
                  <a:moveTo>
                    <a:pt x="121870" y="45382"/>
                  </a:moveTo>
                  <a:lnTo>
                    <a:pt x="114591" y="23545"/>
                  </a:lnTo>
                  <a:lnTo>
                    <a:pt x="98830" y="8762"/>
                  </a:lnTo>
                  <a:lnTo>
                    <a:pt x="88228" y="2687"/>
                  </a:lnTo>
                  <a:lnTo>
                    <a:pt x="64261" y="0"/>
                  </a:lnTo>
                  <a:lnTo>
                    <a:pt x="38374" y="5407"/>
                  </a:lnTo>
                  <a:lnTo>
                    <a:pt x="11634" y="17967"/>
                  </a:lnTo>
                  <a:lnTo>
                    <a:pt x="4199" y="27105"/>
                  </a:lnTo>
                  <a:lnTo>
                    <a:pt x="766" y="37767"/>
                  </a:lnTo>
                  <a:lnTo>
                    <a:pt x="0" y="49446"/>
                  </a:lnTo>
                  <a:lnTo>
                    <a:pt x="7275" y="70548"/>
                  </a:lnTo>
                  <a:lnTo>
                    <a:pt x="44051" y="116201"/>
                  </a:lnTo>
                  <a:lnTo>
                    <a:pt x="100620" y="171939"/>
                  </a:lnTo>
                  <a:lnTo>
                    <a:pt x="124951" y="224251"/>
                  </a:lnTo>
                  <a:lnTo>
                    <a:pt x="125448" y="236231"/>
                  </a:lnTo>
                  <a:lnTo>
                    <a:pt x="117874" y="257667"/>
                  </a:lnTo>
                  <a:lnTo>
                    <a:pt x="110065" y="263078"/>
                  </a:lnTo>
                  <a:lnTo>
                    <a:pt x="89201" y="265029"/>
                  </a:lnTo>
                  <a:lnTo>
                    <a:pt x="83332" y="257322"/>
                  </a:lnTo>
                  <a:lnTo>
                    <a:pt x="80875" y="228446"/>
                  </a:lnTo>
                  <a:lnTo>
                    <a:pt x="88923" y="198347"/>
                  </a:lnTo>
                  <a:lnTo>
                    <a:pt x="118917" y="141783"/>
                  </a:lnTo>
                  <a:lnTo>
                    <a:pt x="159154" y="83712"/>
                  </a:lnTo>
                  <a:lnTo>
                    <a:pt x="176715" y="316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423299" y="5048495"/>
            <a:ext cx="636135" cy="392093"/>
            <a:chOff x="4423299" y="5048495"/>
            <a:chExt cx="636135" cy="392093"/>
          </a:xfrm>
        </p:grpSpPr>
        <p:sp>
          <p:nvSpPr>
            <p:cNvPr id="65" name="Freeform 64"/>
            <p:cNvSpPr/>
            <p:nvPr/>
          </p:nvSpPr>
          <p:spPr>
            <a:xfrm>
              <a:off x="4423299" y="5048495"/>
              <a:ext cx="179791" cy="392093"/>
            </a:xfrm>
            <a:custGeom>
              <a:avLst/>
              <a:gdLst/>
              <a:ahLst/>
              <a:cxnLst/>
              <a:rect l="0" t="0" r="0" b="0"/>
              <a:pathLst>
                <a:path w="179791" h="392093">
                  <a:moveTo>
                    <a:pt x="169954" y="63024"/>
                  </a:moveTo>
                  <a:lnTo>
                    <a:pt x="143591" y="5772"/>
                  </a:lnTo>
                  <a:lnTo>
                    <a:pt x="134097" y="480"/>
                  </a:lnTo>
                  <a:lnTo>
                    <a:pt x="123197" y="0"/>
                  </a:lnTo>
                  <a:lnTo>
                    <a:pt x="98898" y="7591"/>
                  </a:lnTo>
                  <a:lnTo>
                    <a:pt x="61047" y="30518"/>
                  </a:lnTo>
                  <a:lnTo>
                    <a:pt x="39791" y="53147"/>
                  </a:lnTo>
                  <a:lnTo>
                    <a:pt x="12265" y="114338"/>
                  </a:lnTo>
                  <a:lnTo>
                    <a:pt x="0" y="157956"/>
                  </a:lnTo>
                  <a:lnTo>
                    <a:pt x="1995" y="185960"/>
                  </a:lnTo>
                  <a:lnTo>
                    <a:pt x="7707" y="196779"/>
                  </a:lnTo>
                  <a:lnTo>
                    <a:pt x="26241" y="212863"/>
                  </a:lnTo>
                  <a:lnTo>
                    <a:pt x="37582" y="216238"/>
                  </a:lnTo>
                  <a:lnTo>
                    <a:pt x="62371" y="215925"/>
                  </a:lnTo>
                  <a:lnTo>
                    <a:pt x="84560" y="206645"/>
                  </a:lnTo>
                  <a:lnTo>
                    <a:pt x="123632" y="175861"/>
                  </a:lnTo>
                  <a:lnTo>
                    <a:pt x="159167" y="129493"/>
                  </a:lnTo>
                  <a:lnTo>
                    <a:pt x="171761" y="103230"/>
                  </a:lnTo>
                  <a:lnTo>
                    <a:pt x="175729" y="102016"/>
                  </a:lnTo>
                  <a:lnTo>
                    <a:pt x="178374" y="108824"/>
                  </a:lnTo>
                  <a:lnTo>
                    <a:pt x="179790" y="136701"/>
                  </a:lnTo>
                  <a:lnTo>
                    <a:pt x="172022" y="196744"/>
                  </a:lnTo>
                  <a:lnTo>
                    <a:pt x="164271" y="245856"/>
                  </a:lnTo>
                  <a:lnTo>
                    <a:pt x="155748" y="290027"/>
                  </a:lnTo>
                  <a:lnTo>
                    <a:pt x="146447" y="345093"/>
                  </a:lnTo>
                  <a:lnTo>
                    <a:pt x="142531" y="392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689231" y="5358320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853325" y="5166364"/>
              <a:ext cx="164976" cy="126678"/>
            </a:xfrm>
            <a:custGeom>
              <a:avLst/>
              <a:gdLst/>
              <a:ahLst/>
              <a:cxnLst/>
              <a:rect l="0" t="0" r="0" b="0"/>
              <a:pathLst>
                <a:path w="164976" h="126678">
                  <a:moveTo>
                    <a:pt x="41574" y="0"/>
                  </a:moveTo>
                  <a:lnTo>
                    <a:pt x="22490" y="57252"/>
                  </a:lnTo>
                  <a:lnTo>
                    <a:pt x="0" y="102547"/>
                  </a:lnTo>
                  <a:lnTo>
                    <a:pt x="1670" y="103405"/>
                  </a:lnTo>
                  <a:lnTo>
                    <a:pt x="5830" y="100929"/>
                  </a:lnTo>
                  <a:lnTo>
                    <a:pt x="22641" y="102241"/>
                  </a:lnTo>
                  <a:lnTo>
                    <a:pt x="45347" y="109426"/>
                  </a:lnTo>
                  <a:lnTo>
                    <a:pt x="70673" y="122776"/>
                  </a:lnTo>
                  <a:lnTo>
                    <a:pt x="101227" y="126677"/>
                  </a:lnTo>
                  <a:lnTo>
                    <a:pt x="140500" y="124371"/>
                  </a:lnTo>
                  <a:lnTo>
                    <a:pt x="164975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949744" y="5084096"/>
              <a:ext cx="109690" cy="356492"/>
            </a:xfrm>
            <a:custGeom>
              <a:avLst/>
              <a:gdLst/>
              <a:ahLst/>
              <a:cxnLst/>
              <a:rect l="0" t="0" r="0" b="0"/>
              <a:pathLst>
                <a:path w="109690" h="356492">
                  <a:moveTo>
                    <a:pt x="109689" y="0"/>
                  </a:moveTo>
                  <a:lnTo>
                    <a:pt x="83326" y="57253"/>
                  </a:lnTo>
                  <a:lnTo>
                    <a:pt x="65653" y="111249"/>
                  </a:lnTo>
                  <a:lnTo>
                    <a:pt x="55586" y="153548"/>
                  </a:lnTo>
                  <a:lnTo>
                    <a:pt x="41353" y="212062"/>
                  </a:lnTo>
                  <a:lnTo>
                    <a:pt x="22895" y="272779"/>
                  </a:lnTo>
                  <a:lnTo>
                    <a:pt x="6102" y="333636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522050" y="5530831"/>
            <a:ext cx="805198" cy="311607"/>
            <a:chOff x="4522050" y="5530831"/>
            <a:chExt cx="805198" cy="311607"/>
          </a:xfrm>
        </p:grpSpPr>
        <p:sp>
          <p:nvSpPr>
            <p:cNvPr id="70" name="Freeform 69"/>
            <p:cNvSpPr/>
            <p:nvPr/>
          </p:nvSpPr>
          <p:spPr>
            <a:xfrm>
              <a:off x="4522050" y="5530831"/>
              <a:ext cx="184814" cy="307382"/>
            </a:xfrm>
            <a:custGeom>
              <a:avLst/>
              <a:gdLst/>
              <a:ahLst/>
              <a:cxnLst/>
              <a:rect l="0" t="0" r="0" b="0"/>
              <a:pathLst>
                <a:path w="184814" h="307382">
                  <a:moveTo>
                    <a:pt x="57491" y="88002"/>
                  </a:moveTo>
                  <a:lnTo>
                    <a:pt x="76469" y="32405"/>
                  </a:lnTo>
                  <a:lnTo>
                    <a:pt x="83855" y="18945"/>
                  </a:lnTo>
                  <a:lnTo>
                    <a:pt x="94872" y="9971"/>
                  </a:lnTo>
                  <a:lnTo>
                    <a:pt x="123364" y="0"/>
                  </a:lnTo>
                  <a:lnTo>
                    <a:pt x="136446" y="1912"/>
                  </a:lnTo>
                  <a:lnTo>
                    <a:pt x="159107" y="16223"/>
                  </a:lnTo>
                  <a:lnTo>
                    <a:pt x="175272" y="41882"/>
                  </a:lnTo>
                  <a:lnTo>
                    <a:pt x="181716" y="57255"/>
                  </a:lnTo>
                  <a:lnTo>
                    <a:pt x="184813" y="90587"/>
                  </a:lnTo>
                  <a:lnTo>
                    <a:pt x="177991" y="139550"/>
                  </a:lnTo>
                  <a:lnTo>
                    <a:pt x="162259" y="183004"/>
                  </a:lnTo>
                  <a:lnTo>
                    <a:pt x="129646" y="231353"/>
                  </a:lnTo>
                  <a:lnTo>
                    <a:pt x="92339" y="268722"/>
                  </a:lnTo>
                  <a:lnTo>
                    <a:pt x="68409" y="281566"/>
                  </a:lnTo>
                  <a:lnTo>
                    <a:pt x="42538" y="284228"/>
                  </a:lnTo>
                  <a:lnTo>
                    <a:pt x="29241" y="282805"/>
                  </a:lnTo>
                  <a:lnTo>
                    <a:pt x="18853" y="277286"/>
                  </a:lnTo>
                  <a:lnTo>
                    <a:pt x="3247" y="258966"/>
                  </a:lnTo>
                  <a:lnTo>
                    <a:pt x="0" y="247682"/>
                  </a:lnTo>
                  <a:lnTo>
                    <a:pt x="455" y="222957"/>
                  </a:lnTo>
                  <a:lnTo>
                    <a:pt x="13860" y="200796"/>
                  </a:lnTo>
                  <a:lnTo>
                    <a:pt x="23833" y="190620"/>
                  </a:lnTo>
                  <a:lnTo>
                    <a:pt x="51165" y="179314"/>
                  </a:lnTo>
                  <a:lnTo>
                    <a:pt x="66985" y="176299"/>
                  </a:lnTo>
                  <a:lnTo>
                    <a:pt x="96751" y="181075"/>
                  </a:lnTo>
                  <a:lnTo>
                    <a:pt x="111087" y="186614"/>
                  </a:lnTo>
                  <a:lnTo>
                    <a:pt x="131078" y="204956"/>
                  </a:lnTo>
                  <a:lnTo>
                    <a:pt x="138542" y="216246"/>
                  </a:lnTo>
                  <a:lnTo>
                    <a:pt x="149047" y="261250"/>
                  </a:lnTo>
                  <a:lnTo>
                    <a:pt x="153470" y="307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755083" y="5583712"/>
              <a:ext cx="185200" cy="254501"/>
            </a:xfrm>
            <a:custGeom>
              <a:avLst/>
              <a:gdLst/>
              <a:ahLst/>
              <a:cxnLst/>
              <a:rect l="0" t="0" r="0" b="0"/>
              <a:pathLst>
                <a:path w="185200" h="254501">
                  <a:moveTo>
                    <a:pt x="180949" y="62543"/>
                  </a:moveTo>
                  <a:lnTo>
                    <a:pt x="154587" y="5291"/>
                  </a:lnTo>
                  <a:lnTo>
                    <a:pt x="143569" y="0"/>
                  </a:lnTo>
                  <a:lnTo>
                    <a:pt x="115077" y="2246"/>
                  </a:lnTo>
                  <a:lnTo>
                    <a:pt x="90226" y="13400"/>
                  </a:lnTo>
                  <a:lnTo>
                    <a:pt x="49446" y="45388"/>
                  </a:lnTo>
                  <a:lnTo>
                    <a:pt x="13573" y="91994"/>
                  </a:lnTo>
                  <a:lnTo>
                    <a:pt x="933" y="118290"/>
                  </a:lnTo>
                  <a:lnTo>
                    <a:pt x="0" y="131700"/>
                  </a:lnTo>
                  <a:lnTo>
                    <a:pt x="7088" y="158789"/>
                  </a:lnTo>
                  <a:lnTo>
                    <a:pt x="14767" y="164794"/>
                  </a:lnTo>
                  <a:lnTo>
                    <a:pt x="24457" y="165750"/>
                  </a:lnTo>
                  <a:lnTo>
                    <a:pt x="72849" y="152671"/>
                  </a:lnTo>
                  <a:lnTo>
                    <a:pt x="105585" y="132582"/>
                  </a:lnTo>
                  <a:lnTo>
                    <a:pt x="153233" y="85497"/>
                  </a:lnTo>
                  <a:lnTo>
                    <a:pt x="176800" y="47508"/>
                  </a:lnTo>
                  <a:lnTo>
                    <a:pt x="182753" y="34238"/>
                  </a:lnTo>
                  <a:lnTo>
                    <a:pt x="185199" y="31486"/>
                  </a:lnTo>
                  <a:lnTo>
                    <a:pt x="183854" y="44677"/>
                  </a:lnTo>
                  <a:lnTo>
                    <a:pt x="169053" y="101277"/>
                  </a:lnTo>
                  <a:lnTo>
                    <a:pt x="142431" y="158048"/>
                  </a:lnTo>
                  <a:lnTo>
                    <a:pt x="122051" y="213273"/>
                  </a:lnTo>
                  <a:lnTo>
                    <a:pt x="112394" y="25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004588" y="578336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124426" y="5576985"/>
              <a:ext cx="202822" cy="265453"/>
            </a:xfrm>
            <a:custGeom>
              <a:avLst/>
              <a:gdLst/>
              <a:ahLst/>
              <a:cxnLst/>
              <a:rect l="0" t="0" r="0" b="0"/>
              <a:pathLst>
                <a:path w="202822" h="265453">
                  <a:moveTo>
                    <a:pt x="154387" y="28137"/>
                  </a:moveTo>
                  <a:lnTo>
                    <a:pt x="139829" y="6301"/>
                  </a:lnTo>
                  <a:lnTo>
                    <a:pt x="130970" y="1392"/>
                  </a:lnTo>
                  <a:lnTo>
                    <a:pt x="108939" y="0"/>
                  </a:lnTo>
                  <a:lnTo>
                    <a:pt x="70841" y="15060"/>
                  </a:lnTo>
                  <a:lnTo>
                    <a:pt x="37886" y="46099"/>
                  </a:lnTo>
                  <a:lnTo>
                    <a:pt x="10400" y="97533"/>
                  </a:lnTo>
                  <a:lnTo>
                    <a:pt x="0" y="124488"/>
                  </a:lnTo>
                  <a:lnTo>
                    <a:pt x="1187" y="130458"/>
                  </a:lnTo>
                  <a:lnTo>
                    <a:pt x="6550" y="131391"/>
                  </a:lnTo>
                  <a:lnTo>
                    <a:pt x="55274" y="110995"/>
                  </a:lnTo>
                  <a:lnTo>
                    <a:pt x="105892" y="100931"/>
                  </a:lnTo>
                  <a:lnTo>
                    <a:pt x="152205" y="105227"/>
                  </a:lnTo>
                  <a:lnTo>
                    <a:pt x="176777" y="120291"/>
                  </a:lnTo>
                  <a:lnTo>
                    <a:pt x="187595" y="130707"/>
                  </a:lnTo>
                  <a:lnTo>
                    <a:pt x="199615" y="158530"/>
                  </a:lnTo>
                  <a:lnTo>
                    <a:pt x="202821" y="174481"/>
                  </a:lnTo>
                  <a:lnTo>
                    <a:pt x="201911" y="188161"/>
                  </a:lnTo>
                  <a:lnTo>
                    <a:pt x="192775" y="211488"/>
                  </a:lnTo>
                  <a:lnTo>
                    <a:pt x="170500" y="241750"/>
                  </a:lnTo>
                  <a:lnTo>
                    <a:pt x="137325" y="262735"/>
                  </a:lnTo>
                  <a:lnTo>
                    <a:pt x="111764" y="265452"/>
                  </a:lnTo>
                  <a:lnTo>
                    <a:pt x="75741" y="258416"/>
                  </a:lnTo>
                  <a:lnTo>
                    <a:pt x="44697" y="247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524696" y="5989036"/>
            <a:ext cx="394095" cy="309730"/>
            <a:chOff x="4524696" y="5989036"/>
            <a:chExt cx="394095" cy="309730"/>
          </a:xfrm>
        </p:grpSpPr>
        <p:sp>
          <p:nvSpPr>
            <p:cNvPr id="75" name="Freeform 74"/>
            <p:cNvSpPr/>
            <p:nvPr/>
          </p:nvSpPr>
          <p:spPr>
            <a:xfrm>
              <a:off x="4524696" y="5989036"/>
              <a:ext cx="182098" cy="309730"/>
            </a:xfrm>
            <a:custGeom>
              <a:avLst/>
              <a:gdLst/>
              <a:ahLst/>
              <a:cxnLst/>
              <a:rect l="0" t="0" r="0" b="0"/>
              <a:pathLst>
                <a:path w="182098" h="309730">
                  <a:moveTo>
                    <a:pt x="82268" y="0"/>
                  </a:moveTo>
                  <a:lnTo>
                    <a:pt x="113583" y="12469"/>
                  </a:lnTo>
                  <a:lnTo>
                    <a:pt x="132241" y="26362"/>
                  </a:lnTo>
                  <a:lnTo>
                    <a:pt x="136912" y="38903"/>
                  </a:lnTo>
                  <a:lnTo>
                    <a:pt x="138039" y="73151"/>
                  </a:lnTo>
                  <a:lnTo>
                    <a:pt x="129399" y="101575"/>
                  </a:lnTo>
                  <a:lnTo>
                    <a:pt x="122830" y="113421"/>
                  </a:lnTo>
                  <a:lnTo>
                    <a:pt x="103342" y="130645"/>
                  </a:lnTo>
                  <a:lnTo>
                    <a:pt x="53592" y="154116"/>
                  </a:lnTo>
                  <a:lnTo>
                    <a:pt x="47916" y="154542"/>
                  </a:lnTo>
                  <a:lnTo>
                    <a:pt x="47178" y="151778"/>
                  </a:lnTo>
                  <a:lnTo>
                    <a:pt x="49734" y="146890"/>
                  </a:lnTo>
                  <a:lnTo>
                    <a:pt x="64761" y="137395"/>
                  </a:lnTo>
                  <a:lnTo>
                    <a:pt x="75167" y="132729"/>
                  </a:lnTo>
                  <a:lnTo>
                    <a:pt x="102980" y="135672"/>
                  </a:lnTo>
                  <a:lnTo>
                    <a:pt x="132607" y="147136"/>
                  </a:lnTo>
                  <a:lnTo>
                    <a:pt x="155930" y="162387"/>
                  </a:lnTo>
                  <a:lnTo>
                    <a:pt x="172391" y="183385"/>
                  </a:lnTo>
                  <a:lnTo>
                    <a:pt x="178913" y="195383"/>
                  </a:lnTo>
                  <a:lnTo>
                    <a:pt x="182097" y="220902"/>
                  </a:lnTo>
                  <a:lnTo>
                    <a:pt x="176911" y="245955"/>
                  </a:lnTo>
                  <a:lnTo>
                    <a:pt x="164449" y="267246"/>
                  </a:lnTo>
                  <a:lnTo>
                    <a:pt x="125746" y="296362"/>
                  </a:lnTo>
                  <a:lnTo>
                    <a:pt x="75684" y="309729"/>
                  </a:lnTo>
                  <a:lnTo>
                    <a:pt x="13127" y="303763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730364" y="5989038"/>
              <a:ext cx="188427" cy="297237"/>
            </a:xfrm>
            <a:custGeom>
              <a:avLst/>
              <a:gdLst/>
              <a:ahLst/>
              <a:cxnLst/>
              <a:rect l="0" t="0" r="0" b="0"/>
              <a:pathLst>
                <a:path w="188427" h="297237">
                  <a:moveTo>
                    <a:pt x="54845" y="54842"/>
                  </a:moveTo>
                  <a:lnTo>
                    <a:pt x="39930" y="110439"/>
                  </a:lnTo>
                  <a:lnTo>
                    <a:pt x="15336" y="171960"/>
                  </a:lnTo>
                  <a:lnTo>
                    <a:pt x="4544" y="224794"/>
                  </a:lnTo>
                  <a:lnTo>
                    <a:pt x="8625" y="279043"/>
                  </a:lnTo>
                  <a:lnTo>
                    <a:pt x="14891" y="289623"/>
                  </a:lnTo>
                  <a:lnTo>
                    <a:pt x="23639" y="295154"/>
                  </a:lnTo>
                  <a:lnTo>
                    <a:pt x="45546" y="297236"/>
                  </a:lnTo>
                  <a:lnTo>
                    <a:pt x="70518" y="293083"/>
                  </a:lnTo>
                  <a:lnTo>
                    <a:pt x="110271" y="267622"/>
                  </a:lnTo>
                  <a:lnTo>
                    <a:pt x="143717" y="231132"/>
                  </a:lnTo>
                  <a:lnTo>
                    <a:pt x="171369" y="176334"/>
                  </a:lnTo>
                  <a:lnTo>
                    <a:pt x="185180" y="126049"/>
                  </a:lnTo>
                  <a:lnTo>
                    <a:pt x="188426" y="74079"/>
                  </a:lnTo>
                  <a:lnTo>
                    <a:pt x="183786" y="43587"/>
                  </a:lnTo>
                  <a:lnTo>
                    <a:pt x="172583" y="18863"/>
                  </a:lnTo>
                  <a:lnTo>
                    <a:pt x="165330" y="8004"/>
                  </a:lnTo>
                  <a:lnTo>
                    <a:pt x="155924" y="2288"/>
                  </a:lnTo>
                  <a:lnTo>
                    <a:pt x="133286" y="0"/>
                  </a:lnTo>
                  <a:lnTo>
                    <a:pt x="112052" y="8123"/>
                  </a:lnTo>
                  <a:lnTo>
                    <a:pt x="73594" y="38166"/>
                  </a:lnTo>
                  <a:lnTo>
                    <a:pt x="38336" y="101453"/>
                  </a:lnTo>
                  <a:lnTo>
                    <a:pt x="16945" y="152443"/>
                  </a:lnTo>
                  <a:lnTo>
                    <a:pt x="5021" y="198022"/>
                  </a:lnTo>
                  <a:lnTo>
                    <a:pt x="0" y="2330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180352" y="8493789"/>
            <a:ext cx="480298" cy="370178"/>
            <a:chOff x="2180352" y="8493789"/>
            <a:chExt cx="480298" cy="370178"/>
          </a:xfrm>
        </p:grpSpPr>
        <p:sp>
          <p:nvSpPr>
            <p:cNvPr id="78" name="Freeform 77"/>
            <p:cNvSpPr/>
            <p:nvPr/>
          </p:nvSpPr>
          <p:spPr>
            <a:xfrm>
              <a:off x="2180352" y="8493789"/>
              <a:ext cx="150553" cy="370178"/>
            </a:xfrm>
            <a:custGeom>
              <a:avLst/>
              <a:gdLst/>
              <a:ahLst/>
              <a:cxnLst/>
              <a:rect l="0" t="0" r="0" b="0"/>
              <a:pathLst>
                <a:path w="150553" h="370178">
                  <a:moveTo>
                    <a:pt x="68285" y="13686"/>
                  </a:moveTo>
                  <a:lnTo>
                    <a:pt x="58862" y="49572"/>
                  </a:lnTo>
                  <a:lnTo>
                    <a:pt x="54321" y="105739"/>
                  </a:lnTo>
                  <a:lnTo>
                    <a:pt x="45527" y="169101"/>
                  </a:lnTo>
                  <a:lnTo>
                    <a:pt x="39198" y="227147"/>
                  </a:lnTo>
                  <a:lnTo>
                    <a:pt x="20903" y="281416"/>
                  </a:lnTo>
                  <a:lnTo>
                    <a:pt x="10155" y="312446"/>
                  </a:lnTo>
                  <a:lnTo>
                    <a:pt x="6680" y="316455"/>
                  </a:lnTo>
                  <a:lnTo>
                    <a:pt x="4363" y="313034"/>
                  </a:lnTo>
                  <a:lnTo>
                    <a:pt x="644" y="256478"/>
                  </a:lnTo>
                  <a:lnTo>
                    <a:pt x="0" y="201238"/>
                  </a:lnTo>
                  <a:lnTo>
                    <a:pt x="14367" y="146277"/>
                  </a:lnTo>
                  <a:lnTo>
                    <a:pt x="37921" y="91397"/>
                  </a:lnTo>
                  <a:lnTo>
                    <a:pt x="63754" y="30729"/>
                  </a:lnTo>
                  <a:lnTo>
                    <a:pt x="79475" y="8057"/>
                  </a:lnTo>
                  <a:lnTo>
                    <a:pt x="89456" y="2316"/>
                  </a:lnTo>
                  <a:lnTo>
                    <a:pt x="112734" y="0"/>
                  </a:lnTo>
                  <a:lnTo>
                    <a:pt x="120770" y="7608"/>
                  </a:lnTo>
                  <a:lnTo>
                    <a:pt x="133603" y="54712"/>
                  </a:lnTo>
                  <a:lnTo>
                    <a:pt x="144853" y="115387"/>
                  </a:lnTo>
                  <a:lnTo>
                    <a:pt x="148864" y="172637"/>
                  </a:lnTo>
                  <a:lnTo>
                    <a:pt x="150052" y="228194"/>
                  </a:lnTo>
                  <a:lnTo>
                    <a:pt x="150404" y="283250"/>
                  </a:lnTo>
                  <a:lnTo>
                    <a:pt x="150523" y="344261"/>
                  </a:lnTo>
                  <a:lnTo>
                    <a:pt x="150552" y="3701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207503" y="8630876"/>
              <a:ext cx="164536" cy="27423"/>
            </a:xfrm>
            <a:custGeom>
              <a:avLst/>
              <a:gdLst/>
              <a:ahLst/>
              <a:cxnLst/>
              <a:rect l="0" t="0" r="0" b="0"/>
              <a:pathLst>
                <a:path w="164536" h="27423">
                  <a:moveTo>
                    <a:pt x="0" y="0"/>
                  </a:moveTo>
                  <a:lnTo>
                    <a:pt x="48808" y="10852"/>
                  </a:lnTo>
                  <a:lnTo>
                    <a:pt x="98253" y="16927"/>
                  </a:lnTo>
                  <a:lnTo>
                    <a:pt x="139310" y="24313"/>
                  </a:lnTo>
                  <a:lnTo>
                    <a:pt x="164535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469636" y="8554894"/>
              <a:ext cx="191014" cy="240521"/>
            </a:xfrm>
            <a:custGeom>
              <a:avLst/>
              <a:gdLst/>
              <a:ahLst/>
              <a:cxnLst/>
              <a:rect l="0" t="0" r="0" b="0"/>
              <a:pathLst>
                <a:path w="191014" h="240521">
                  <a:moveTo>
                    <a:pt x="12091" y="103404"/>
                  </a:moveTo>
                  <a:lnTo>
                    <a:pt x="13615" y="155089"/>
                  </a:lnTo>
                  <a:lnTo>
                    <a:pt x="22944" y="216532"/>
                  </a:lnTo>
                  <a:lnTo>
                    <a:pt x="23897" y="233667"/>
                  </a:lnTo>
                  <a:lnTo>
                    <a:pt x="21485" y="240520"/>
                  </a:lnTo>
                  <a:lnTo>
                    <a:pt x="16830" y="240519"/>
                  </a:lnTo>
                  <a:lnTo>
                    <a:pt x="10680" y="235948"/>
                  </a:lnTo>
                  <a:lnTo>
                    <a:pt x="3847" y="210555"/>
                  </a:lnTo>
                  <a:lnTo>
                    <a:pt x="0" y="157497"/>
                  </a:lnTo>
                  <a:lnTo>
                    <a:pt x="2923" y="107243"/>
                  </a:lnTo>
                  <a:lnTo>
                    <a:pt x="17559" y="49317"/>
                  </a:lnTo>
                  <a:lnTo>
                    <a:pt x="37918" y="14929"/>
                  </a:lnTo>
                  <a:lnTo>
                    <a:pt x="49114" y="7857"/>
                  </a:lnTo>
                  <a:lnTo>
                    <a:pt x="77805" y="0"/>
                  </a:lnTo>
                  <a:lnTo>
                    <a:pt x="90940" y="952"/>
                  </a:lnTo>
                  <a:lnTo>
                    <a:pt x="113660" y="10134"/>
                  </a:lnTo>
                  <a:lnTo>
                    <a:pt x="120937" y="19896"/>
                  </a:lnTo>
                  <a:lnTo>
                    <a:pt x="129023" y="46992"/>
                  </a:lnTo>
                  <a:lnTo>
                    <a:pt x="126297" y="89229"/>
                  </a:lnTo>
                  <a:lnTo>
                    <a:pt x="111600" y="112847"/>
                  </a:lnTo>
                  <a:lnTo>
                    <a:pt x="89834" y="131976"/>
                  </a:lnTo>
                  <a:lnTo>
                    <a:pt x="64925" y="145556"/>
                  </a:lnTo>
                  <a:lnTo>
                    <a:pt x="57978" y="145217"/>
                  </a:lnTo>
                  <a:lnTo>
                    <a:pt x="54870" y="140419"/>
                  </a:lnTo>
                  <a:lnTo>
                    <a:pt x="54322" y="132651"/>
                  </a:lnTo>
                  <a:lnTo>
                    <a:pt x="58527" y="125949"/>
                  </a:lnTo>
                  <a:lnTo>
                    <a:pt x="75387" y="114440"/>
                  </a:lnTo>
                  <a:lnTo>
                    <a:pt x="117852" y="106674"/>
                  </a:lnTo>
                  <a:lnTo>
                    <a:pt x="143395" y="112983"/>
                  </a:lnTo>
                  <a:lnTo>
                    <a:pt x="184619" y="141859"/>
                  </a:lnTo>
                  <a:lnTo>
                    <a:pt x="189572" y="151892"/>
                  </a:lnTo>
                  <a:lnTo>
                    <a:pt x="191013" y="175229"/>
                  </a:lnTo>
                  <a:lnTo>
                    <a:pt x="186217" y="186327"/>
                  </a:lnTo>
                  <a:lnTo>
                    <a:pt x="168701" y="206783"/>
                  </a:lnTo>
                  <a:lnTo>
                    <a:pt x="141619" y="217906"/>
                  </a:lnTo>
                  <a:lnTo>
                    <a:pt x="81858" y="232325"/>
                  </a:lnTo>
                  <a:lnTo>
                    <a:pt x="25803" y="240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89582" y="9193670"/>
            <a:ext cx="548449" cy="561525"/>
            <a:chOff x="589582" y="9193670"/>
            <a:chExt cx="548449" cy="561525"/>
          </a:xfrm>
        </p:grpSpPr>
        <p:sp>
          <p:nvSpPr>
            <p:cNvPr id="82" name="Freeform 81"/>
            <p:cNvSpPr/>
            <p:nvPr/>
          </p:nvSpPr>
          <p:spPr>
            <a:xfrm>
              <a:off x="767827" y="9302724"/>
              <a:ext cx="109691" cy="452471"/>
            </a:xfrm>
            <a:custGeom>
              <a:avLst/>
              <a:gdLst/>
              <a:ahLst/>
              <a:cxnLst/>
              <a:rect l="0" t="0" r="0" b="0"/>
              <a:pathLst>
                <a:path w="109691" h="452471">
                  <a:moveTo>
                    <a:pt x="109690" y="0"/>
                  </a:moveTo>
                  <a:lnTo>
                    <a:pt x="94775" y="48808"/>
                  </a:lnTo>
                  <a:lnTo>
                    <a:pt x="77848" y="102315"/>
                  </a:lnTo>
                  <a:lnTo>
                    <a:pt x="63545" y="146023"/>
                  </a:lnTo>
                  <a:lnTo>
                    <a:pt x="52110" y="195917"/>
                  </a:lnTo>
                  <a:lnTo>
                    <a:pt x="37107" y="253561"/>
                  </a:lnTo>
                  <a:lnTo>
                    <a:pt x="23013" y="314144"/>
                  </a:lnTo>
                  <a:lnTo>
                    <a:pt x="17846" y="357984"/>
                  </a:lnTo>
                  <a:lnTo>
                    <a:pt x="10874" y="413302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89582" y="9193670"/>
              <a:ext cx="548449" cy="81633"/>
            </a:xfrm>
            <a:custGeom>
              <a:avLst/>
              <a:gdLst/>
              <a:ahLst/>
              <a:cxnLst/>
              <a:rect l="0" t="0" r="0" b="0"/>
              <a:pathLst>
                <a:path w="548449" h="81633">
                  <a:moveTo>
                    <a:pt x="0" y="81632"/>
                  </a:moveTo>
                  <a:lnTo>
                    <a:pt x="23416" y="61263"/>
                  </a:lnTo>
                  <a:lnTo>
                    <a:pt x="74535" y="40989"/>
                  </a:lnTo>
                  <a:lnTo>
                    <a:pt x="129235" y="26932"/>
                  </a:lnTo>
                  <a:lnTo>
                    <a:pt x="173221" y="19234"/>
                  </a:lnTo>
                  <a:lnTo>
                    <a:pt x="223240" y="15813"/>
                  </a:lnTo>
                  <a:lnTo>
                    <a:pt x="280954" y="6607"/>
                  </a:lnTo>
                  <a:lnTo>
                    <a:pt x="324442" y="2583"/>
                  </a:lnTo>
                  <a:lnTo>
                    <a:pt x="372716" y="795"/>
                  </a:lnTo>
                  <a:lnTo>
                    <a:pt x="419563" y="0"/>
                  </a:lnTo>
                  <a:lnTo>
                    <a:pt x="474204" y="6831"/>
                  </a:lnTo>
                  <a:lnTo>
                    <a:pt x="504786" y="10300"/>
                  </a:lnTo>
                  <a:lnTo>
                    <a:pt x="548448" y="130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17004" y="10125743"/>
            <a:ext cx="534738" cy="479546"/>
            <a:chOff x="617004" y="10125743"/>
            <a:chExt cx="534738" cy="479546"/>
          </a:xfrm>
        </p:grpSpPr>
        <p:sp>
          <p:nvSpPr>
            <p:cNvPr id="85" name="Freeform 84"/>
            <p:cNvSpPr/>
            <p:nvPr/>
          </p:nvSpPr>
          <p:spPr>
            <a:xfrm>
              <a:off x="795250" y="10207664"/>
              <a:ext cx="54846" cy="397625"/>
            </a:xfrm>
            <a:custGeom>
              <a:avLst/>
              <a:gdLst/>
              <a:ahLst/>
              <a:cxnLst/>
              <a:rect l="0" t="0" r="0" b="0"/>
              <a:pathLst>
                <a:path w="54846" h="397625">
                  <a:moveTo>
                    <a:pt x="54845" y="0"/>
                  </a:moveTo>
                  <a:lnTo>
                    <a:pt x="43898" y="45309"/>
                  </a:lnTo>
                  <a:lnTo>
                    <a:pt x="32981" y="106017"/>
                  </a:lnTo>
                  <a:lnTo>
                    <a:pt x="29893" y="155285"/>
                  </a:lnTo>
                  <a:lnTo>
                    <a:pt x="20875" y="212576"/>
                  </a:lnTo>
                  <a:lnTo>
                    <a:pt x="15834" y="265777"/>
                  </a:lnTo>
                  <a:lnTo>
                    <a:pt x="4707" y="328924"/>
                  </a:lnTo>
                  <a:lnTo>
                    <a:pt x="930" y="382248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17004" y="10125743"/>
              <a:ext cx="534738" cy="40788"/>
            </a:xfrm>
            <a:custGeom>
              <a:avLst/>
              <a:gdLst/>
              <a:ahLst/>
              <a:cxnLst/>
              <a:rect l="0" t="0" r="0" b="0"/>
              <a:pathLst>
                <a:path w="534738" h="40788">
                  <a:moveTo>
                    <a:pt x="0" y="40787"/>
                  </a:moveTo>
                  <a:lnTo>
                    <a:pt x="48807" y="25872"/>
                  </a:lnTo>
                  <a:lnTo>
                    <a:pt x="108497" y="8556"/>
                  </a:lnTo>
                  <a:lnTo>
                    <a:pt x="148770" y="3610"/>
                  </a:lnTo>
                  <a:lnTo>
                    <a:pt x="195615" y="1412"/>
                  </a:lnTo>
                  <a:lnTo>
                    <a:pt x="241826" y="435"/>
                  </a:lnTo>
                  <a:lnTo>
                    <a:pt x="291818" y="0"/>
                  </a:lnTo>
                  <a:lnTo>
                    <a:pt x="344506" y="1331"/>
                  </a:lnTo>
                  <a:lnTo>
                    <a:pt x="398392" y="7001"/>
                  </a:lnTo>
                  <a:lnTo>
                    <a:pt x="452811" y="10536"/>
                  </a:lnTo>
                  <a:lnTo>
                    <a:pt x="510462" y="12527"/>
                  </a:lnTo>
                  <a:lnTo>
                    <a:pt x="534737" y="133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51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Custom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2015-04-27T20:39:18Z</dcterms:created>
  <dcterms:modified xsi:type="dcterms:W3CDTF">2015-04-27T20:39:21Z</dcterms:modified>
</cp:coreProperties>
</file>