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36525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241127"/>
            <a:ext cx="8636000" cy="29264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736417"/>
            <a:ext cx="7112000" cy="34889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5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3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46736"/>
            <a:ext cx="2286000" cy="116488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46736"/>
            <a:ext cx="6688667" cy="11648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4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5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772998"/>
            <a:ext cx="8636000" cy="27115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786513"/>
            <a:ext cx="8636000" cy="29864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9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185586"/>
            <a:ext cx="4487333" cy="90100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185586"/>
            <a:ext cx="4487333" cy="90100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7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56012"/>
            <a:ext cx="4489098" cy="1273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329612"/>
            <a:ext cx="4489098" cy="7865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056012"/>
            <a:ext cx="4490861" cy="1273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329612"/>
            <a:ext cx="4490861" cy="7865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7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4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43572"/>
            <a:ext cx="3342570" cy="2313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43575"/>
            <a:ext cx="5679722" cy="116520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856915"/>
            <a:ext cx="3342570" cy="9338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3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556750"/>
            <a:ext cx="6096000" cy="11282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19876"/>
            <a:ext cx="6096000" cy="8191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684978"/>
            <a:ext cx="6096000" cy="16022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7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46733"/>
            <a:ext cx="9144000" cy="2275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85586"/>
            <a:ext cx="9144000" cy="9010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653848"/>
            <a:ext cx="2370667" cy="726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12F86-BBDF-444D-8BCF-72AFA946AC86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653848"/>
            <a:ext cx="3217333" cy="726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653848"/>
            <a:ext cx="2370667" cy="726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D2DF3-8E63-48C3-BE66-63DD6BF82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3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77800"/>
            <a:ext cx="6413500" cy="2514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819400"/>
            <a:ext cx="9406636" cy="37724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83400"/>
            <a:ext cx="9276588" cy="357212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0" name="Group 9"/>
          <p:cNvGrpSpPr/>
          <p:nvPr/>
        </p:nvGrpSpPr>
        <p:grpSpPr>
          <a:xfrm>
            <a:off x="7351278" y="7303653"/>
            <a:ext cx="1108535" cy="360546"/>
            <a:chOff x="7351278" y="7303653"/>
            <a:chExt cx="1108535" cy="360546"/>
          </a:xfrm>
        </p:grpSpPr>
        <p:sp>
          <p:nvSpPr>
            <p:cNvPr id="5" name="Freeform 4"/>
            <p:cNvSpPr/>
            <p:nvPr/>
          </p:nvSpPr>
          <p:spPr>
            <a:xfrm>
              <a:off x="7351278" y="7303653"/>
              <a:ext cx="203595" cy="344342"/>
            </a:xfrm>
            <a:custGeom>
              <a:avLst/>
              <a:gdLst/>
              <a:ahLst/>
              <a:cxnLst/>
              <a:rect l="0" t="0" r="0" b="0"/>
              <a:pathLst>
                <a:path w="203595" h="344342">
                  <a:moveTo>
                    <a:pt x="25348" y="16534"/>
                  </a:moveTo>
                  <a:lnTo>
                    <a:pt x="25348" y="69743"/>
                  </a:lnTo>
                  <a:lnTo>
                    <a:pt x="25348" y="122523"/>
                  </a:lnTo>
                  <a:lnTo>
                    <a:pt x="25348" y="178279"/>
                  </a:lnTo>
                  <a:lnTo>
                    <a:pt x="23825" y="240843"/>
                  </a:lnTo>
                  <a:lnTo>
                    <a:pt x="15925" y="298651"/>
                  </a:lnTo>
                  <a:lnTo>
                    <a:pt x="11383" y="343710"/>
                  </a:lnTo>
                  <a:lnTo>
                    <a:pt x="8422" y="344341"/>
                  </a:lnTo>
                  <a:lnTo>
                    <a:pt x="4923" y="340191"/>
                  </a:lnTo>
                  <a:lnTo>
                    <a:pt x="0" y="297957"/>
                  </a:lnTo>
                  <a:lnTo>
                    <a:pt x="5819" y="244479"/>
                  </a:lnTo>
                  <a:lnTo>
                    <a:pt x="17192" y="190039"/>
                  </a:lnTo>
                  <a:lnTo>
                    <a:pt x="30211" y="135315"/>
                  </a:lnTo>
                  <a:lnTo>
                    <a:pt x="43716" y="80505"/>
                  </a:lnTo>
                  <a:lnTo>
                    <a:pt x="64646" y="32950"/>
                  </a:lnTo>
                  <a:lnTo>
                    <a:pt x="85471" y="12150"/>
                  </a:lnTo>
                  <a:lnTo>
                    <a:pt x="97423" y="4471"/>
                  </a:lnTo>
                  <a:lnTo>
                    <a:pt x="122891" y="0"/>
                  </a:lnTo>
                  <a:lnTo>
                    <a:pt x="136080" y="941"/>
                  </a:lnTo>
                  <a:lnTo>
                    <a:pt x="146397" y="6139"/>
                  </a:lnTo>
                  <a:lnTo>
                    <a:pt x="161922" y="24101"/>
                  </a:lnTo>
                  <a:lnTo>
                    <a:pt x="179228" y="67189"/>
                  </a:lnTo>
                  <a:lnTo>
                    <a:pt x="186725" y="125829"/>
                  </a:lnTo>
                  <a:lnTo>
                    <a:pt x="188480" y="169213"/>
                  </a:lnTo>
                  <a:lnTo>
                    <a:pt x="190783" y="213887"/>
                  </a:lnTo>
                  <a:lnTo>
                    <a:pt x="199121" y="277292"/>
                  </a:lnTo>
                  <a:lnTo>
                    <a:pt x="203594" y="331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640715" y="7390924"/>
              <a:ext cx="92404" cy="261940"/>
            </a:xfrm>
            <a:custGeom>
              <a:avLst/>
              <a:gdLst/>
              <a:ahLst/>
              <a:cxnLst/>
              <a:rect l="0" t="0" r="0" b="0"/>
              <a:pathLst>
                <a:path w="92404" h="261940">
                  <a:moveTo>
                    <a:pt x="10135" y="148643"/>
                  </a:moveTo>
                  <a:lnTo>
                    <a:pt x="31972" y="155922"/>
                  </a:lnTo>
                  <a:lnTo>
                    <a:pt x="39928" y="153495"/>
                  </a:lnTo>
                  <a:lnTo>
                    <a:pt x="46755" y="147307"/>
                  </a:lnTo>
                  <a:lnTo>
                    <a:pt x="75938" y="104537"/>
                  </a:lnTo>
                  <a:lnTo>
                    <a:pt x="87524" y="58216"/>
                  </a:lnTo>
                  <a:lnTo>
                    <a:pt x="83679" y="13175"/>
                  </a:lnTo>
                  <a:lnTo>
                    <a:pt x="77446" y="5010"/>
                  </a:lnTo>
                  <a:lnTo>
                    <a:pt x="68720" y="1090"/>
                  </a:lnTo>
                  <a:lnTo>
                    <a:pt x="58332" y="0"/>
                  </a:lnTo>
                  <a:lnTo>
                    <a:pt x="48361" y="5367"/>
                  </a:lnTo>
                  <a:lnTo>
                    <a:pt x="29156" y="27581"/>
                  </a:lnTo>
                  <a:lnTo>
                    <a:pt x="8493" y="74347"/>
                  </a:lnTo>
                  <a:lnTo>
                    <a:pt x="0" y="134078"/>
                  </a:lnTo>
                  <a:lnTo>
                    <a:pt x="4763" y="192740"/>
                  </a:lnTo>
                  <a:lnTo>
                    <a:pt x="15873" y="222071"/>
                  </a:lnTo>
                  <a:lnTo>
                    <a:pt x="23101" y="234158"/>
                  </a:lnTo>
                  <a:lnTo>
                    <a:pt x="43321" y="251651"/>
                  </a:lnTo>
                  <a:lnTo>
                    <a:pt x="64495" y="261457"/>
                  </a:lnTo>
                  <a:lnTo>
                    <a:pt x="72274" y="261939"/>
                  </a:lnTo>
                  <a:lnTo>
                    <a:pt x="92403" y="258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856518" y="7320187"/>
              <a:ext cx="109691" cy="344012"/>
            </a:xfrm>
            <a:custGeom>
              <a:avLst/>
              <a:gdLst/>
              <a:ahLst/>
              <a:cxnLst/>
              <a:rect l="0" t="0" r="0" b="0"/>
              <a:pathLst>
                <a:path w="109691" h="344012">
                  <a:moveTo>
                    <a:pt x="0" y="82268"/>
                  </a:moveTo>
                  <a:lnTo>
                    <a:pt x="0" y="144899"/>
                  </a:lnTo>
                  <a:lnTo>
                    <a:pt x="1524" y="200697"/>
                  </a:lnTo>
                  <a:lnTo>
                    <a:pt x="10947" y="255824"/>
                  </a:lnTo>
                  <a:lnTo>
                    <a:pt x="23387" y="309229"/>
                  </a:lnTo>
                  <a:lnTo>
                    <a:pt x="32231" y="340056"/>
                  </a:lnTo>
                  <a:lnTo>
                    <a:pt x="35199" y="344011"/>
                  </a:lnTo>
                  <a:lnTo>
                    <a:pt x="37177" y="340554"/>
                  </a:lnTo>
                  <a:lnTo>
                    <a:pt x="40352" y="283941"/>
                  </a:lnTo>
                  <a:lnTo>
                    <a:pt x="48181" y="235970"/>
                  </a:lnTo>
                  <a:lnTo>
                    <a:pt x="52871" y="185532"/>
                  </a:lnTo>
                  <a:lnTo>
                    <a:pt x="65402" y="124840"/>
                  </a:lnTo>
                  <a:lnTo>
                    <a:pt x="82548" y="68841"/>
                  </a:lnTo>
                  <a:lnTo>
                    <a:pt x="96062" y="3157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038562" y="7341179"/>
              <a:ext cx="147026" cy="240241"/>
            </a:xfrm>
            <a:custGeom>
              <a:avLst/>
              <a:gdLst/>
              <a:ahLst/>
              <a:cxnLst/>
              <a:rect l="0" t="0" r="0" b="0"/>
              <a:pathLst>
                <a:path w="147026" h="240241">
                  <a:moveTo>
                    <a:pt x="23624" y="143542"/>
                  </a:moveTo>
                  <a:lnTo>
                    <a:pt x="45461" y="128985"/>
                  </a:lnTo>
                  <a:lnTo>
                    <a:pt x="60244" y="109650"/>
                  </a:lnTo>
                  <a:lnTo>
                    <a:pt x="70369" y="84299"/>
                  </a:lnTo>
                  <a:lnTo>
                    <a:pt x="74545" y="37290"/>
                  </a:lnTo>
                  <a:lnTo>
                    <a:pt x="70124" y="7958"/>
                  </a:lnTo>
                  <a:lnTo>
                    <a:pt x="65288" y="1355"/>
                  </a:lnTo>
                  <a:lnTo>
                    <a:pt x="59018" y="0"/>
                  </a:lnTo>
                  <a:lnTo>
                    <a:pt x="51791" y="2143"/>
                  </a:lnTo>
                  <a:lnTo>
                    <a:pt x="35635" y="16713"/>
                  </a:lnTo>
                  <a:lnTo>
                    <a:pt x="19822" y="39947"/>
                  </a:lnTo>
                  <a:lnTo>
                    <a:pt x="3877" y="87288"/>
                  </a:lnTo>
                  <a:lnTo>
                    <a:pt x="0" y="138385"/>
                  </a:lnTo>
                  <a:lnTo>
                    <a:pt x="4492" y="168673"/>
                  </a:lnTo>
                  <a:lnTo>
                    <a:pt x="15629" y="193306"/>
                  </a:lnTo>
                  <a:lnTo>
                    <a:pt x="47606" y="233948"/>
                  </a:lnTo>
                  <a:lnTo>
                    <a:pt x="57893" y="238853"/>
                  </a:lnTo>
                  <a:lnTo>
                    <a:pt x="81512" y="240240"/>
                  </a:lnTo>
                  <a:lnTo>
                    <a:pt x="120504" y="232456"/>
                  </a:lnTo>
                  <a:lnTo>
                    <a:pt x="135238" y="224701"/>
                  </a:lnTo>
                  <a:lnTo>
                    <a:pt x="147025" y="212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254708" y="7324557"/>
              <a:ext cx="205105" cy="225751"/>
            </a:xfrm>
            <a:custGeom>
              <a:avLst/>
              <a:gdLst/>
              <a:ahLst/>
              <a:cxnLst/>
              <a:rect l="0" t="0" r="0" b="0"/>
              <a:pathLst>
                <a:path w="205105" h="225751">
                  <a:moveTo>
                    <a:pt x="13146" y="23053"/>
                  </a:moveTo>
                  <a:lnTo>
                    <a:pt x="13146" y="76261"/>
                  </a:lnTo>
                  <a:lnTo>
                    <a:pt x="11623" y="129042"/>
                  </a:lnTo>
                  <a:lnTo>
                    <a:pt x="3724" y="183274"/>
                  </a:lnTo>
                  <a:lnTo>
                    <a:pt x="706" y="225750"/>
                  </a:lnTo>
                  <a:lnTo>
                    <a:pt x="0" y="216228"/>
                  </a:lnTo>
                  <a:lnTo>
                    <a:pt x="10493" y="160462"/>
                  </a:lnTo>
                  <a:lnTo>
                    <a:pt x="24379" y="110147"/>
                  </a:lnTo>
                  <a:lnTo>
                    <a:pt x="48636" y="65617"/>
                  </a:lnTo>
                  <a:lnTo>
                    <a:pt x="84092" y="26524"/>
                  </a:lnTo>
                  <a:lnTo>
                    <a:pt x="110187" y="10376"/>
                  </a:lnTo>
                  <a:lnTo>
                    <a:pt x="157852" y="0"/>
                  </a:lnTo>
                  <a:lnTo>
                    <a:pt x="170555" y="1590"/>
                  </a:lnTo>
                  <a:lnTo>
                    <a:pt x="180548" y="5697"/>
                  </a:lnTo>
                  <a:lnTo>
                    <a:pt x="205104" y="230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>
            <a:off x="8219303" y="8429089"/>
            <a:ext cx="47511" cy="74851"/>
          </a:xfrm>
          <a:custGeom>
            <a:avLst/>
            <a:gdLst/>
            <a:ahLst/>
            <a:cxnLst/>
            <a:rect l="0" t="0" r="0" b="0"/>
            <a:pathLst>
              <a:path w="47511" h="74851">
                <a:moveTo>
                  <a:pt x="47510" y="3709"/>
                </a:moveTo>
                <a:lnTo>
                  <a:pt x="44520" y="48040"/>
                </a:lnTo>
                <a:lnTo>
                  <a:pt x="41294" y="64589"/>
                </a:lnTo>
                <a:lnTo>
                  <a:pt x="36096" y="72573"/>
                </a:lnTo>
                <a:lnTo>
                  <a:pt x="29583" y="74850"/>
                </a:lnTo>
                <a:lnTo>
                  <a:pt x="22195" y="73321"/>
                </a:lnTo>
                <a:lnTo>
                  <a:pt x="15746" y="64684"/>
                </a:lnTo>
                <a:lnTo>
                  <a:pt x="914" y="16134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203276" y="7909769"/>
            <a:ext cx="1283959" cy="644428"/>
            <a:chOff x="7203276" y="7909769"/>
            <a:chExt cx="1283959" cy="644428"/>
          </a:xfrm>
        </p:grpSpPr>
        <p:sp>
          <p:nvSpPr>
            <p:cNvPr id="12" name="Freeform 11"/>
            <p:cNvSpPr/>
            <p:nvPr/>
          </p:nvSpPr>
          <p:spPr>
            <a:xfrm>
              <a:off x="7203276" y="8018783"/>
              <a:ext cx="228196" cy="258783"/>
            </a:xfrm>
            <a:custGeom>
              <a:avLst/>
              <a:gdLst/>
              <a:ahLst/>
              <a:cxnLst/>
              <a:rect l="0" t="0" r="0" b="0"/>
              <a:pathLst>
                <a:path w="228196" h="258783">
                  <a:moveTo>
                    <a:pt x="228195" y="676"/>
                  </a:moveTo>
                  <a:lnTo>
                    <a:pt x="220917" y="22512"/>
                  </a:lnTo>
                  <a:lnTo>
                    <a:pt x="215725" y="25898"/>
                  </a:lnTo>
                  <a:lnTo>
                    <a:pt x="209217" y="25107"/>
                  </a:lnTo>
                  <a:lnTo>
                    <a:pt x="185501" y="9439"/>
                  </a:lnTo>
                  <a:lnTo>
                    <a:pt x="176881" y="1948"/>
                  </a:lnTo>
                  <a:lnTo>
                    <a:pt x="163515" y="0"/>
                  </a:lnTo>
                  <a:lnTo>
                    <a:pt x="128354" y="5962"/>
                  </a:lnTo>
                  <a:lnTo>
                    <a:pt x="99523" y="22831"/>
                  </a:lnTo>
                  <a:lnTo>
                    <a:pt x="48014" y="74632"/>
                  </a:lnTo>
                  <a:lnTo>
                    <a:pt x="19888" y="129206"/>
                  </a:lnTo>
                  <a:lnTo>
                    <a:pt x="6120" y="162919"/>
                  </a:lnTo>
                  <a:lnTo>
                    <a:pt x="0" y="198216"/>
                  </a:lnTo>
                  <a:lnTo>
                    <a:pt x="5406" y="230154"/>
                  </a:lnTo>
                  <a:lnTo>
                    <a:pt x="11113" y="245069"/>
                  </a:lnTo>
                  <a:lnTo>
                    <a:pt x="19488" y="253490"/>
                  </a:lnTo>
                  <a:lnTo>
                    <a:pt x="29642" y="257579"/>
                  </a:lnTo>
                  <a:lnTo>
                    <a:pt x="40982" y="258782"/>
                  </a:lnTo>
                  <a:lnTo>
                    <a:pt x="61706" y="251994"/>
                  </a:lnTo>
                  <a:lnTo>
                    <a:pt x="81074" y="237297"/>
                  </a:lnTo>
                  <a:lnTo>
                    <a:pt x="107584" y="203328"/>
                  </a:lnTo>
                  <a:lnTo>
                    <a:pt x="135025" y="150903"/>
                  </a:lnTo>
                  <a:lnTo>
                    <a:pt x="169334" y="96536"/>
                  </a:lnTo>
                  <a:lnTo>
                    <a:pt x="191459" y="50927"/>
                  </a:lnTo>
                  <a:lnTo>
                    <a:pt x="191518" y="52458"/>
                  </a:lnTo>
                  <a:lnTo>
                    <a:pt x="178225" y="110808"/>
                  </a:lnTo>
                  <a:lnTo>
                    <a:pt x="176319" y="160601"/>
                  </a:lnTo>
                  <a:lnTo>
                    <a:pt x="187061" y="220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486316" y="7909769"/>
              <a:ext cx="82268" cy="329070"/>
            </a:xfrm>
            <a:custGeom>
              <a:avLst/>
              <a:gdLst/>
              <a:ahLst/>
              <a:cxnLst/>
              <a:rect l="0" t="0" r="0" b="0"/>
              <a:pathLst>
                <a:path w="82268" h="329070">
                  <a:moveTo>
                    <a:pt x="82267" y="0"/>
                  </a:moveTo>
                  <a:lnTo>
                    <a:pt x="61898" y="35886"/>
                  </a:lnTo>
                  <a:lnTo>
                    <a:pt x="46440" y="89007"/>
                  </a:lnTo>
                  <a:lnTo>
                    <a:pt x="32210" y="138094"/>
                  </a:lnTo>
                  <a:lnTo>
                    <a:pt x="18346" y="199527"/>
                  </a:lnTo>
                  <a:lnTo>
                    <a:pt x="6113" y="262925"/>
                  </a:lnTo>
                  <a:lnTo>
                    <a:pt x="4076" y="280402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584933" y="8046881"/>
              <a:ext cx="235636" cy="230239"/>
            </a:xfrm>
            <a:custGeom>
              <a:avLst/>
              <a:gdLst/>
              <a:ahLst/>
              <a:cxnLst/>
              <a:rect l="0" t="0" r="0" b="0"/>
              <a:pathLst>
                <a:path w="235636" h="230239">
                  <a:moveTo>
                    <a:pt x="38495" y="0"/>
                  </a:moveTo>
                  <a:lnTo>
                    <a:pt x="23580" y="48808"/>
                  </a:lnTo>
                  <a:lnTo>
                    <a:pt x="6265" y="108497"/>
                  </a:lnTo>
                  <a:lnTo>
                    <a:pt x="0" y="165028"/>
                  </a:lnTo>
                  <a:lnTo>
                    <a:pt x="5422" y="215463"/>
                  </a:lnTo>
                  <a:lnTo>
                    <a:pt x="11876" y="224386"/>
                  </a:lnTo>
                  <a:lnTo>
                    <a:pt x="20749" y="228811"/>
                  </a:lnTo>
                  <a:lnTo>
                    <a:pt x="31235" y="230238"/>
                  </a:lnTo>
                  <a:lnTo>
                    <a:pt x="39749" y="226619"/>
                  </a:lnTo>
                  <a:lnTo>
                    <a:pt x="53271" y="210410"/>
                  </a:lnTo>
                  <a:lnTo>
                    <a:pt x="85312" y="153340"/>
                  </a:lnTo>
                  <a:lnTo>
                    <a:pt x="102975" y="124519"/>
                  </a:lnTo>
                  <a:lnTo>
                    <a:pt x="110428" y="121100"/>
                  </a:lnTo>
                  <a:lnTo>
                    <a:pt x="116919" y="124914"/>
                  </a:lnTo>
                  <a:lnTo>
                    <a:pt x="128195" y="145402"/>
                  </a:lnTo>
                  <a:lnTo>
                    <a:pt x="138285" y="174820"/>
                  </a:lnTo>
                  <a:lnTo>
                    <a:pt x="155973" y="196021"/>
                  </a:lnTo>
                  <a:lnTo>
                    <a:pt x="167088" y="203807"/>
                  </a:lnTo>
                  <a:lnTo>
                    <a:pt x="177544" y="205951"/>
                  </a:lnTo>
                  <a:lnTo>
                    <a:pt x="187563" y="204333"/>
                  </a:lnTo>
                  <a:lnTo>
                    <a:pt x="197289" y="200208"/>
                  </a:lnTo>
                  <a:lnTo>
                    <a:pt x="212158" y="183436"/>
                  </a:lnTo>
                  <a:lnTo>
                    <a:pt x="234117" y="135429"/>
                  </a:lnTo>
                  <a:lnTo>
                    <a:pt x="235635" y="108941"/>
                  </a:lnTo>
                  <a:lnTo>
                    <a:pt x="227926" y="72397"/>
                  </a:lnTo>
                  <a:lnTo>
                    <a:pt x="216740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859456" y="8076028"/>
              <a:ext cx="147886" cy="213439"/>
            </a:xfrm>
            <a:custGeom>
              <a:avLst/>
              <a:gdLst/>
              <a:ahLst/>
              <a:cxnLst/>
              <a:rect l="0" t="0" r="0" b="0"/>
              <a:pathLst>
                <a:path w="147886" h="213439">
                  <a:moveTo>
                    <a:pt x="120463" y="53121"/>
                  </a:moveTo>
                  <a:lnTo>
                    <a:pt x="107993" y="21805"/>
                  </a:lnTo>
                  <a:lnTo>
                    <a:pt x="94100" y="3147"/>
                  </a:lnTo>
                  <a:lnTo>
                    <a:pt x="86130" y="0"/>
                  </a:lnTo>
                  <a:lnTo>
                    <a:pt x="77769" y="949"/>
                  </a:lnTo>
                  <a:lnTo>
                    <a:pt x="69148" y="4628"/>
                  </a:lnTo>
                  <a:lnTo>
                    <a:pt x="51444" y="29029"/>
                  </a:lnTo>
                  <a:lnTo>
                    <a:pt x="22531" y="92204"/>
                  </a:lnTo>
                  <a:lnTo>
                    <a:pt x="6979" y="142059"/>
                  </a:lnTo>
                  <a:lnTo>
                    <a:pt x="0" y="195425"/>
                  </a:lnTo>
                  <a:lnTo>
                    <a:pt x="3591" y="205882"/>
                  </a:lnTo>
                  <a:lnTo>
                    <a:pt x="10556" y="211330"/>
                  </a:lnTo>
                  <a:lnTo>
                    <a:pt x="19769" y="213438"/>
                  </a:lnTo>
                  <a:lnTo>
                    <a:pt x="28959" y="211797"/>
                  </a:lnTo>
                  <a:lnTo>
                    <a:pt x="47293" y="201848"/>
                  </a:lnTo>
                  <a:lnTo>
                    <a:pt x="83891" y="148741"/>
                  </a:lnTo>
                  <a:lnTo>
                    <a:pt x="109796" y="97364"/>
                  </a:lnTo>
                  <a:lnTo>
                    <a:pt x="127798" y="45070"/>
                  </a:lnTo>
                  <a:lnTo>
                    <a:pt x="139733" y="10617"/>
                  </a:lnTo>
                  <a:lnTo>
                    <a:pt x="125440" y="70441"/>
                  </a:lnTo>
                  <a:lnTo>
                    <a:pt x="121937" y="119530"/>
                  </a:lnTo>
                  <a:lnTo>
                    <a:pt x="121118" y="154746"/>
                  </a:lnTo>
                  <a:lnTo>
                    <a:pt x="123947" y="168098"/>
                  </a:lnTo>
                  <a:lnTo>
                    <a:pt x="147885" y="2039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071654" y="8101726"/>
              <a:ext cx="118232" cy="452471"/>
            </a:xfrm>
            <a:custGeom>
              <a:avLst/>
              <a:gdLst/>
              <a:ahLst/>
              <a:cxnLst/>
              <a:rect l="0" t="0" r="0" b="0"/>
              <a:pathLst>
                <a:path w="118232" h="452471">
                  <a:moveTo>
                    <a:pt x="45377" y="0"/>
                  </a:moveTo>
                  <a:lnTo>
                    <a:pt x="19609" y="59659"/>
                  </a:lnTo>
                  <a:lnTo>
                    <a:pt x="0" y="121643"/>
                  </a:lnTo>
                  <a:lnTo>
                    <a:pt x="1414" y="132893"/>
                  </a:lnTo>
                  <a:lnTo>
                    <a:pt x="6928" y="141917"/>
                  </a:lnTo>
                  <a:lnTo>
                    <a:pt x="15174" y="149456"/>
                  </a:lnTo>
                  <a:lnTo>
                    <a:pt x="23719" y="148388"/>
                  </a:lnTo>
                  <a:lnTo>
                    <a:pt x="41337" y="130951"/>
                  </a:lnTo>
                  <a:lnTo>
                    <a:pt x="77474" y="71627"/>
                  </a:lnTo>
                  <a:lnTo>
                    <a:pt x="109891" y="14318"/>
                  </a:lnTo>
                  <a:lnTo>
                    <a:pt x="115809" y="405"/>
                  </a:lnTo>
                  <a:lnTo>
                    <a:pt x="118231" y="270"/>
                  </a:lnTo>
                  <a:lnTo>
                    <a:pt x="114360" y="39182"/>
                  </a:lnTo>
                  <a:lnTo>
                    <a:pt x="103466" y="99656"/>
                  </a:lnTo>
                  <a:lnTo>
                    <a:pt x="97121" y="151913"/>
                  </a:lnTo>
                  <a:lnTo>
                    <a:pt x="89655" y="205990"/>
                  </a:lnTo>
                  <a:lnTo>
                    <a:pt x="83380" y="256545"/>
                  </a:lnTo>
                  <a:lnTo>
                    <a:pt x="75934" y="308596"/>
                  </a:lnTo>
                  <a:lnTo>
                    <a:pt x="69665" y="368199"/>
                  </a:lnTo>
                  <a:lnTo>
                    <a:pt x="58160" y="416328"/>
                  </a:lnTo>
                  <a:lnTo>
                    <a:pt x="45377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103320" y="8251796"/>
              <a:ext cx="137113" cy="179000"/>
            </a:xfrm>
            <a:custGeom>
              <a:avLst/>
              <a:gdLst/>
              <a:ahLst/>
              <a:cxnLst/>
              <a:rect l="0" t="0" r="0" b="0"/>
              <a:pathLst>
                <a:path w="137113" h="179000">
                  <a:moveTo>
                    <a:pt x="0" y="178999"/>
                  </a:moveTo>
                  <a:lnTo>
                    <a:pt x="10946" y="125790"/>
                  </a:lnTo>
                  <a:lnTo>
                    <a:pt x="26434" y="73010"/>
                  </a:lnTo>
                  <a:lnTo>
                    <a:pt x="46788" y="36930"/>
                  </a:lnTo>
                  <a:lnTo>
                    <a:pt x="71069" y="12769"/>
                  </a:lnTo>
                  <a:lnTo>
                    <a:pt x="83943" y="4193"/>
                  </a:lnTo>
                  <a:lnTo>
                    <a:pt x="95572" y="0"/>
                  </a:lnTo>
                  <a:lnTo>
                    <a:pt x="137112" y="7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267854" y="8019459"/>
              <a:ext cx="219381" cy="260514"/>
            </a:xfrm>
            <a:custGeom>
              <a:avLst/>
              <a:gdLst/>
              <a:ahLst/>
              <a:cxnLst/>
              <a:rect l="0" t="0" r="0" b="0"/>
              <a:pathLst>
                <a:path w="219381" h="260514">
                  <a:moveTo>
                    <a:pt x="219380" y="0"/>
                  </a:moveTo>
                  <a:lnTo>
                    <a:pt x="190265" y="0"/>
                  </a:lnTo>
                  <a:lnTo>
                    <a:pt x="163783" y="12188"/>
                  </a:lnTo>
                  <a:lnTo>
                    <a:pt x="109542" y="57252"/>
                  </a:lnTo>
                  <a:lnTo>
                    <a:pt x="75791" y="89413"/>
                  </a:lnTo>
                  <a:lnTo>
                    <a:pt x="70332" y="100742"/>
                  </a:lnTo>
                  <a:lnTo>
                    <a:pt x="68330" y="125517"/>
                  </a:lnTo>
                  <a:lnTo>
                    <a:pt x="72976" y="135477"/>
                  </a:lnTo>
                  <a:lnTo>
                    <a:pt x="118510" y="174964"/>
                  </a:lnTo>
                  <a:lnTo>
                    <a:pt x="123187" y="185199"/>
                  </a:lnTo>
                  <a:lnTo>
                    <a:pt x="124322" y="208758"/>
                  </a:lnTo>
                  <a:lnTo>
                    <a:pt x="119444" y="218392"/>
                  </a:lnTo>
                  <a:lnTo>
                    <a:pt x="101837" y="233160"/>
                  </a:lnTo>
                  <a:lnTo>
                    <a:pt x="45394" y="253530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Freeform 19"/>
          <p:cNvSpPr/>
          <p:nvPr/>
        </p:nvSpPr>
        <p:spPr>
          <a:xfrm>
            <a:off x="1340650" y="9006836"/>
            <a:ext cx="430500" cy="150653"/>
          </a:xfrm>
          <a:custGeom>
            <a:avLst/>
            <a:gdLst/>
            <a:ahLst/>
            <a:cxnLst/>
            <a:rect l="0" t="0" r="0" b="0"/>
            <a:pathLst>
              <a:path w="430500" h="150653">
                <a:moveTo>
                  <a:pt x="414384" y="68385"/>
                </a:moveTo>
                <a:lnTo>
                  <a:pt x="354724" y="68385"/>
                </a:lnTo>
                <a:lnTo>
                  <a:pt x="303267" y="68385"/>
                </a:lnTo>
                <a:lnTo>
                  <a:pt x="249427" y="68385"/>
                </a:lnTo>
                <a:lnTo>
                  <a:pt x="194879" y="68385"/>
                </a:lnTo>
                <a:lnTo>
                  <a:pt x="140123" y="68385"/>
                </a:lnTo>
                <a:lnTo>
                  <a:pt x="85304" y="72448"/>
                </a:lnTo>
                <a:lnTo>
                  <a:pt x="30467" y="79237"/>
                </a:lnTo>
                <a:lnTo>
                  <a:pt x="12186" y="80191"/>
                </a:lnTo>
                <a:lnTo>
                  <a:pt x="3046" y="77778"/>
                </a:lnTo>
                <a:lnTo>
                  <a:pt x="0" y="73124"/>
                </a:lnTo>
                <a:lnTo>
                  <a:pt x="1016" y="66974"/>
                </a:lnTo>
                <a:lnTo>
                  <a:pt x="18395" y="52016"/>
                </a:lnTo>
                <a:lnTo>
                  <a:pt x="71927" y="24865"/>
                </a:lnTo>
                <a:lnTo>
                  <a:pt x="128036" y="6355"/>
                </a:lnTo>
                <a:lnTo>
                  <a:pt x="178547" y="1763"/>
                </a:lnTo>
                <a:lnTo>
                  <a:pt x="233632" y="403"/>
                </a:lnTo>
                <a:lnTo>
                  <a:pt x="295996" y="0"/>
                </a:lnTo>
                <a:lnTo>
                  <a:pt x="352222" y="1403"/>
                </a:lnTo>
                <a:lnTo>
                  <a:pt x="412938" y="14754"/>
                </a:lnTo>
                <a:lnTo>
                  <a:pt x="427131" y="18920"/>
                </a:lnTo>
                <a:lnTo>
                  <a:pt x="430499" y="21697"/>
                </a:lnTo>
                <a:lnTo>
                  <a:pt x="426651" y="23549"/>
                </a:lnTo>
                <a:lnTo>
                  <a:pt x="376689" y="26520"/>
                </a:lnTo>
                <a:lnTo>
                  <a:pt x="325857" y="27035"/>
                </a:lnTo>
                <a:lnTo>
                  <a:pt x="272201" y="34466"/>
                </a:lnTo>
                <a:lnTo>
                  <a:pt x="227791" y="42138"/>
                </a:lnTo>
                <a:lnTo>
                  <a:pt x="182154" y="52150"/>
                </a:lnTo>
                <a:lnTo>
                  <a:pt x="129243" y="74916"/>
                </a:lnTo>
                <a:lnTo>
                  <a:pt x="77171" y="100959"/>
                </a:lnTo>
                <a:lnTo>
                  <a:pt x="25984" y="132994"/>
                </a:lnTo>
                <a:lnTo>
                  <a:pt x="3048" y="15065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7298708" y="8458217"/>
            <a:ext cx="1202238" cy="863807"/>
            <a:chOff x="7298708" y="8458217"/>
            <a:chExt cx="1202238" cy="863807"/>
          </a:xfrm>
        </p:grpSpPr>
        <p:sp>
          <p:nvSpPr>
            <p:cNvPr id="21" name="Freeform 20"/>
            <p:cNvSpPr/>
            <p:nvPr/>
          </p:nvSpPr>
          <p:spPr>
            <a:xfrm>
              <a:off x="7298708" y="8627693"/>
              <a:ext cx="242454" cy="337840"/>
            </a:xfrm>
            <a:custGeom>
              <a:avLst/>
              <a:gdLst/>
              <a:ahLst/>
              <a:cxnLst/>
              <a:rect l="0" t="0" r="0" b="0"/>
              <a:pathLst>
                <a:path w="242454" h="337840">
                  <a:moveTo>
                    <a:pt x="242453" y="49903"/>
                  </a:moveTo>
                  <a:lnTo>
                    <a:pt x="180191" y="6176"/>
                  </a:lnTo>
                  <a:lnTo>
                    <a:pt x="150288" y="0"/>
                  </a:lnTo>
                  <a:lnTo>
                    <a:pt x="124809" y="5380"/>
                  </a:lnTo>
                  <a:lnTo>
                    <a:pt x="103329" y="19451"/>
                  </a:lnTo>
                  <a:lnTo>
                    <a:pt x="75629" y="53068"/>
                  </a:lnTo>
                  <a:lnTo>
                    <a:pt x="39550" y="111598"/>
                  </a:lnTo>
                  <a:lnTo>
                    <a:pt x="15381" y="170368"/>
                  </a:lnTo>
                  <a:lnTo>
                    <a:pt x="0" y="231632"/>
                  </a:lnTo>
                  <a:lnTo>
                    <a:pt x="1002" y="279963"/>
                  </a:lnTo>
                  <a:lnTo>
                    <a:pt x="8693" y="307546"/>
                  </a:lnTo>
                  <a:lnTo>
                    <a:pt x="22268" y="329961"/>
                  </a:lnTo>
                  <a:lnTo>
                    <a:pt x="31677" y="334110"/>
                  </a:lnTo>
                  <a:lnTo>
                    <a:pt x="42521" y="333830"/>
                  </a:lnTo>
                  <a:lnTo>
                    <a:pt x="54320" y="330596"/>
                  </a:lnTo>
                  <a:lnTo>
                    <a:pt x="75555" y="314815"/>
                  </a:lnTo>
                  <a:lnTo>
                    <a:pt x="93626" y="292566"/>
                  </a:lnTo>
                  <a:lnTo>
                    <a:pt x="121703" y="241042"/>
                  </a:lnTo>
                  <a:lnTo>
                    <a:pt x="156139" y="179575"/>
                  </a:lnTo>
                  <a:lnTo>
                    <a:pt x="181335" y="119698"/>
                  </a:lnTo>
                  <a:lnTo>
                    <a:pt x="200983" y="63859"/>
                  </a:lnTo>
                  <a:lnTo>
                    <a:pt x="205666" y="50066"/>
                  </a:lnTo>
                  <a:lnTo>
                    <a:pt x="207263" y="50012"/>
                  </a:lnTo>
                  <a:lnTo>
                    <a:pt x="198882" y="111541"/>
                  </a:lnTo>
                  <a:lnTo>
                    <a:pt x="191095" y="153472"/>
                  </a:lnTo>
                  <a:lnTo>
                    <a:pt x="182556" y="197498"/>
                  </a:lnTo>
                  <a:lnTo>
                    <a:pt x="176463" y="257831"/>
                  </a:lnTo>
                  <a:lnTo>
                    <a:pt x="175037" y="291615"/>
                  </a:lnTo>
                  <a:lnTo>
                    <a:pt x="173897" y="3378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568583" y="8458217"/>
              <a:ext cx="123402" cy="466182"/>
            </a:xfrm>
            <a:custGeom>
              <a:avLst/>
              <a:gdLst/>
              <a:ahLst/>
              <a:cxnLst/>
              <a:rect l="0" t="0" r="0" b="0"/>
              <a:pathLst>
                <a:path w="123402" h="466182">
                  <a:moveTo>
                    <a:pt x="123401" y="0"/>
                  </a:moveTo>
                  <a:lnTo>
                    <a:pt x="110931" y="54732"/>
                  </a:lnTo>
                  <a:lnTo>
                    <a:pt x="90591" y="115412"/>
                  </a:lnTo>
                  <a:lnTo>
                    <a:pt x="72716" y="175710"/>
                  </a:lnTo>
                  <a:lnTo>
                    <a:pt x="57202" y="224346"/>
                  </a:lnTo>
                  <a:lnTo>
                    <a:pt x="44213" y="268306"/>
                  </a:lnTo>
                  <a:lnTo>
                    <a:pt x="28335" y="331378"/>
                  </a:lnTo>
                  <a:lnTo>
                    <a:pt x="13982" y="390184"/>
                  </a:lnTo>
                  <a:lnTo>
                    <a:pt x="4142" y="432491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667886" y="8650174"/>
              <a:ext cx="298323" cy="318633"/>
            </a:xfrm>
            <a:custGeom>
              <a:avLst/>
              <a:gdLst/>
              <a:ahLst/>
              <a:cxnLst/>
              <a:rect l="0" t="0" r="0" b="0"/>
              <a:pathLst>
                <a:path w="298323" h="318633">
                  <a:moveTo>
                    <a:pt x="65232" y="0"/>
                  </a:moveTo>
                  <a:lnTo>
                    <a:pt x="50317" y="56932"/>
                  </a:lnTo>
                  <a:lnTo>
                    <a:pt x="37452" y="115893"/>
                  </a:lnTo>
                  <a:lnTo>
                    <a:pt x="19457" y="176763"/>
                  </a:lnTo>
                  <a:lnTo>
                    <a:pt x="2756" y="234321"/>
                  </a:lnTo>
                  <a:lnTo>
                    <a:pt x="0" y="283561"/>
                  </a:lnTo>
                  <a:lnTo>
                    <a:pt x="4755" y="313414"/>
                  </a:lnTo>
                  <a:lnTo>
                    <a:pt x="11203" y="318632"/>
                  </a:lnTo>
                  <a:lnTo>
                    <a:pt x="20071" y="317541"/>
                  </a:lnTo>
                  <a:lnTo>
                    <a:pt x="30554" y="312243"/>
                  </a:lnTo>
                  <a:lnTo>
                    <a:pt x="59866" y="275671"/>
                  </a:lnTo>
                  <a:lnTo>
                    <a:pt x="80569" y="218961"/>
                  </a:lnTo>
                  <a:lnTo>
                    <a:pt x="103631" y="161194"/>
                  </a:lnTo>
                  <a:lnTo>
                    <a:pt x="122483" y="112762"/>
                  </a:lnTo>
                  <a:lnTo>
                    <a:pt x="126251" y="110215"/>
                  </a:lnTo>
                  <a:lnTo>
                    <a:pt x="128764" y="116134"/>
                  </a:lnTo>
                  <a:lnTo>
                    <a:pt x="132795" y="173087"/>
                  </a:lnTo>
                  <a:lnTo>
                    <a:pt x="133494" y="225130"/>
                  </a:lnTo>
                  <a:lnTo>
                    <a:pt x="141782" y="252913"/>
                  </a:lnTo>
                  <a:lnTo>
                    <a:pt x="148258" y="264587"/>
                  </a:lnTo>
                  <a:lnTo>
                    <a:pt x="157146" y="269323"/>
                  </a:lnTo>
                  <a:lnTo>
                    <a:pt x="167641" y="269433"/>
                  </a:lnTo>
                  <a:lnTo>
                    <a:pt x="179209" y="266460"/>
                  </a:lnTo>
                  <a:lnTo>
                    <a:pt x="200186" y="246905"/>
                  </a:lnTo>
                  <a:lnTo>
                    <a:pt x="231202" y="191977"/>
                  </a:lnTo>
                  <a:lnTo>
                    <a:pt x="254398" y="143550"/>
                  </a:lnTo>
                  <a:lnTo>
                    <a:pt x="280568" y="90607"/>
                  </a:lnTo>
                  <a:lnTo>
                    <a:pt x="290432" y="58552"/>
                  </a:lnTo>
                  <a:lnTo>
                    <a:pt x="29832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948213" y="8656606"/>
              <a:ext cx="182530" cy="281504"/>
            </a:xfrm>
            <a:custGeom>
              <a:avLst/>
              <a:gdLst/>
              <a:ahLst/>
              <a:cxnLst/>
              <a:rect l="0" t="0" r="0" b="0"/>
              <a:pathLst>
                <a:path w="182530" h="281504">
                  <a:moveTo>
                    <a:pt x="182529" y="7279"/>
                  </a:moveTo>
                  <a:lnTo>
                    <a:pt x="160693" y="0"/>
                  </a:lnTo>
                  <a:lnTo>
                    <a:pt x="137784" y="4552"/>
                  </a:lnTo>
                  <a:lnTo>
                    <a:pt x="125277" y="10032"/>
                  </a:lnTo>
                  <a:lnTo>
                    <a:pt x="85838" y="46858"/>
                  </a:lnTo>
                  <a:lnTo>
                    <a:pt x="52485" y="103644"/>
                  </a:lnTo>
                  <a:lnTo>
                    <a:pt x="15441" y="161282"/>
                  </a:lnTo>
                  <a:lnTo>
                    <a:pt x="2641" y="193540"/>
                  </a:lnTo>
                  <a:lnTo>
                    <a:pt x="0" y="228189"/>
                  </a:lnTo>
                  <a:lnTo>
                    <a:pt x="1427" y="245961"/>
                  </a:lnTo>
                  <a:lnTo>
                    <a:pt x="6949" y="256285"/>
                  </a:lnTo>
                  <a:lnTo>
                    <a:pt x="15202" y="261643"/>
                  </a:lnTo>
                  <a:lnTo>
                    <a:pt x="25274" y="263693"/>
                  </a:lnTo>
                  <a:lnTo>
                    <a:pt x="33512" y="260489"/>
                  </a:lnTo>
                  <a:lnTo>
                    <a:pt x="46728" y="244741"/>
                  </a:lnTo>
                  <a:lnTo>
                    <a:pt x="77048" y="186445"/>
                  </a:lnTo>
                  <a:lnTo>
                    <a:pt x="95754" y="134168"/>
                  </a:lnTo>
                  <a:lnTo>
                    <a:pt x="118393" y="81609"/>
                  </a:lnTo>
                  <a:lnTo>
                    <a:pt x="130157" y="50979"/>
                  </a:lnTo>
                  <a:lnTo>
                    <a:pt x="133903" y="47076"/>
                  </a:lnTo>
                  <a:lnTo>
                    <a:pt x="136401" y="50569"/>
                  </a:lnTo>
                  <a:lnTo>
                    <a:pt x="138066" y="58991"/>
                  </a:lnTo>
                  <a:lnTo>
                    <a:pt x="133130" y="107239"/>
                  </a:lnTo>
                  <a:lnTo>
                    <a:pt x="122019" y="169777"/>
                  </a:lnTo>
                  <a:lnTo>
                    <a:pt x="116358" y="229271"/>
                  </a:lnTo>
                  <a:lnTo>
                    <a:pt x="113973" y="281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179438" y="8705019"/>
              <a:ext cx="82040" cy="617005"/>
            </a:xfrm>
            <a:custGeom>
              <a:avLst/>
              <a:gdLst/>
              <a:ahLst/>
              <a:cxnLst/>
              <a:rect l="0" t="0" r="0" b="0"/>
              <a:pathLst>
                <a:path w="82040" h="617005">
                  <a:moveTo>
                    <a:pt x="33572" y="0"/>
                  </a:moveTo>
                  <a:lnTo>
                    <a:pt x="19014" y="21837"/>
                  </a:lnTo>
                  <a:lnTo>
                    <a:pt x="9961" y="71810"/>
                  </a:lnTo>
                  <a:lnTo>
                    <a:pt x="0" y="127581"/>
                  </a:lnTo>
                  <a:lnTo>
                    <a:pt x="1957" y="175422"/>
                  </a:lnTo>
                  <a:lnTo>
                    <a:pt x="12186" y="218543"/>
                  </a:lnTo>
                  <a:lnTo>
                    <a:pt x="17791" y="223392"/>
                  </a:lnTo>
                  <a:lnTo>
                    <a:pt x="24575" y="222055"/>
                  </a:lnTo>
                  <a:lnTo>
                    <a:pt x="32144" y="216592"/>
                  </a:lnTo>
                  <a:lnTo>
                    <a:pt x="44617" y="194273"/>
                  </a:lnTo>
                  <a:lnTo>
                    <a:pt x="60205" y="147448"/>
                  </a:lnTo>
                  <a:lnTo>
                    <a:pt x="70409" y="94979"/>
                  </a:lnTo>
                  <a:lnTo>
                    <a:pt x="77494" y="44900"/>
                  </a:lnTo>
                  <a:lnTo>
                    <a:pt x="82039" y="26050"/>
                  </a:lnTo>
                  <a:lnTo>
                    <a:pt x="72543" y="71727"/>
                  </a:lnTo>
                  <a:lnTo>
                    <a:pt x="60354" y="133989"/>
                  </a:lnTo>
                  <a:lnTo>
                    <a:pt x="51156" y="191031"/>
                  </a:lnTo>
                  <a:lnTo>
                    <a:pt x="48430" y="246528"/>
                  </a:lnTo>
                  <a:lnTo>
                    <a:pt x="47623" y="301566"/>
                  </a:lnTo>
                  <a:lnTo>
                    <a:pt x="47384" y="356467"/>
                  </a:lnTo>
                  <a:lnTo>
                    <a:pt x="47313" y="419454"/>
                  </a:lnTo>
                  <a:lnTo>
                    <a:pt x="47296" y="468265"/>
                  </a:lnTo>
                  <a:lnTo>
                    <a:pt x="47289" y="515351"/>
                  </a:lnTo>
                  <a:lnTo>
                    <a:pt x="40006" y="577405"/>
                  </a:lnTo>
                  <a:lnTo>
                    <a:pt x="33572" y="617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177688" y="8938845"/>
              <a:ext cx="145012" cy="328335"/>
            </a:xfrm>
            <a:custGeom>
              <a:avLst/>
              <a:gdLst/>
              <a:ahLst/>
              <a:cxnLst/>
              <a:rect l="0" t="0" r="0" b="0"/>
              <a:pathLst>
                <a:path w="145012" h="328335">
                  <a:moveTo>
                    <a:pt x="7899" y="328334"/>
                  </a:moveTo>
                  <a:lnTo>
                    <a:pt x="3837" y="272737"/>
                  </a:lnTo>
                  <a:lnTo>
                    <a:pt x="0" y="245732"/>
                  </a:lnTo>
                  <a:lnTo>
                    <a:pt x="5887" y="187093"/>
                  </a:lnTo>
                  <a:lnTo>
                    <a:pt x="15427" y="131091"/>
                  </a:lnTo>
                  <a:lnTo>
                    <a:pt x="37552" y="70317"/>
                  </a:lnTo>
                  <a:lnTo>
                    <a:pt x="72325" y="9744"/>
                  </a:lnTo>
                  <a:lnTo>
                    <a:pt x="84366" y="3205"/>
                  </a:lnTo>
                  <a:lnTo>
                    <a:pt x="113995" y="0"/>
                  </a:lnTo>
                  <a:lnTo>
                    <a:pt x="131226" y="3654"/>
                  </a:lnTo>
                  <a:lnTo>
                    <a:pt x="145011" y="129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281566" y="8684029"/>
              <a:ext cx="219380" cy="285769"/>
            </a:xfrm>
            <a:custGeom>
              <a:avLst/>
              <a:gdLst/>
              <a:ahLst/>
              <a:cxnLst/>
              <a:rect l="0" t="0" r="0" b="0"/>
              <a:pathLst>
                <a:path w="219380" h="285769">
                  <a:moveTo>
                    <a:pt x="219379" y="7278"/>
                  </a:moveTo>
                  <a:lnTo>
                    <a:pt x="197543" y="0"/>
                  </a:lnTo>
                  <a:lnTo>
                    <a:pt x="188064" y="903"/>
                  </a:lnTo>
                  <a:lnTo>
                    <a:pt x="134492" y="32300"/>
                  </a:lnTo>
                  <a:lnTo>
                    <a:pt x="127748" y="42241"/>
                  </a:lnTo>
                  <a:lnTo>
                    <a:pt x="124318" y="65474"/>
                  </a:lnTo>
                  <a:lnTo>
                    <a:pt x="128583" y="75022"/>
                  </a:lnTo>
                  <a:lnTo>
                    <a:pt x="173454" y="113795"/>
                  </a:lnTo>
                  <a:lnTo>
                    <a:pt x="183733" y="139425"/>
                  </a:lnTo>
                  <a:lnTo>
                    <a:pt x="186474" y="154792"/>
                  </a:lnTo>
                  <a:lnTo>
                    <a:pt x="181394" y="184053"/>
                  </a:lnTo>
                  <a:lnTo>
                    <a:pt x="161405" y="222159"/>
                  </a:lnTo>
                  <a:lnTo>
                    <a:pt x="132122" y="252747"/>
                  </a:lnTo>
                  <a:lnTo>
                    <a:pt x="105948" y="270246"/>
                  </a:lnTo>
                  <a:lnTo>
                    <a:pt x="74002" y="283101"/>
                  </a:lnTo>
                  <a:lnTo>
                    <a:pt x="43554" y="285768"/>
                  </a:lnTo>
                  <a:lnTo>
                    <a:pt x="0" y="281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295235" y="9213537"/>
            <a:ext cx="1164578" cy="303190"/>
            <a:chOff x="7295235" y="9213537"/>
            <a:chExt cx="1164578" cy="303190"/>
          </a:xfrm>
        </p:grpSpPr>
        <p:sp>
          <p:nvSpPr>
            <p:cNvPr id="29" name="Freeform 28"/>
            <p:cNvSpPr/>
            <p:nvPr/>
          </p:nvSpPr>
          <p:spPr>
            <a:xfrm>
              <a:off x="7295235" y="9213537"/>
              <a:ext cx="218504" cy="303190"/>
            </a:xfrm>
            <a:custGeom>
              <a:avLst/>
              <a:gdLst/>
              <a:ahLst/>
              <a:cxnLst/>
              <a:rect l="0" t="0" r="0" b="0"/>
              <a:pathLst>
                <a:path w="218504" h="303190">
                  <a:moveTo>
                    <a:pt x="40258" y="57069"/>
                  </a:moveTo>
                  <a:lnTo>
                    <a:pt x="25343" y="109939"/>
                  </a:lnTo>
                  <a:lnTo>
                    <a:pt x="16541" y="170236"/>
                  </a:lnTo>
                  <a:lnTo>
                    <a:pt x="13934" y="232282"/>
                  </a:lnTo>
                  <a:lnTo>
                    <a:pt x="9097" y="285198"/>
                  </a:lnTo>
                  <a:lnTo>
                    <a:pt x="5774" y="300563"/>
                  </a:lnTo>
                  <a:lnTo>
                    <a:pt x="3557" y="303189"/>
                  </a:lnTo>
                  <a:lnTo>
                    <a:pt x="0" y="252672"/>
                  </a:lnTo>
                  <a:lnTo>
                    <a:pt x="2561" y="215606"/>
                  </a:lnTo>
                  <a:lnTo>
                    <a:pt x="24968" y="154571"/>
                  </a:lnTo>
                  <a:lnTo>
                    <a:pt x="44516" y="98504"/>
                  </a:lnTo>
                  <a:lnTo>
                    <a:pt x="73995" y="44941"/>
                  </a:lnTo>
                  <a:lnTo>
                    <a:pt x="91307" y="23240"/>
                  </a:lnTo>
                  <a:lnTo>
                    <a:pt x="117283" y="7502"/>
                  </a:lnTo>
                  <a:lnTo>
                    <a:pt x="132742" y="1173"/>
                  </a:lnTo>
                  <a:lnTo>
                    <a:pt x="146095" y="0"/>
                  </a:lnTo>
                  <a:lnTo>
                    <a:pt x="169056" y="6821"/>
                  </a:lnTo>
                  <a:lnTo>
                    <a:pt x="199112" y="35071"/>
                  </a:lnTo>
                  <a:lnTo>
                    <a:pt x="209885" y="63543"/>
                  </a:lnTo>
                  <a:lnTo>
                    <a:pt x="215950" y="113832"/>
                  </a:lnTo>
                  <a:lnTo>
                    <a:pt x="217747" y="167327"/>
                  </a:lnTo>
                  <a:lnTo>
                    <a:pt x="218279" y="213646"/>
                  </a:lnTo>
                  <a:lnTo>
                    <a:pt x="218503" y="24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605047" y="9263402"/>
              <a:ext cx="100650" cy="229937"/>
            </a:xfrm>
            <a:custGeom>
              <a:avLst/>
              <a:gdLst/>
              <a:ahLst/>
              <a:cxnLst/>
              <a:rect l="0" t="0" r="0" b="0"/>
              <a:pathLst>
                <a:path w="100650" h="229937">
                  <a:moveTo>
                    <a:pt x="18381" y="144316"/>
                  </a:moveTo>
                  <a:lnTo>
                    <a:pt x="56549" y="87064"/>
                  </a:lnTo>
                  <a:lnTo>
                    <a:pt x="82843" y="47624"/>
                  </a:lnTo>
                  <a:lnTo>
                    <a:pt x="85731" y="34151"/>
                  </a:lnTo>
                  <a:lnTo>
                    <a:pt x="80815" y="6993"/>
                  </a:lnTo>
                  <a:lnTo>
                    <a:pt x="75238" y="969"/>
                  </a:lnTo>
                  <a:lnTo>
                    <a:pt x="68473" y="0"/>
                  </a:lnTo>
                  <a:lnTo>
                    <a:pt x="60917" y="2401"/>
                  </a:lnTo>
                  <a:lnTo>
                    <a:pt x="48458" y="17257"/>
                  </a:lnTo>
                  <a:lnTo>
                    <a:pt x="20767" y="71313"/>
                  </a:lnTo>
                  <a:lnTo>
                    <a:pt x="2161" y="115576"/>
                  </a:lnTo>
                  <a:lnTo>
                    <a:pt x="0" y="147793"/>
                  </a:lnTo>
                  <a:lnTo>
                    <a:pt x="5641" y="179377"/>
                  </a:lnTo>
                  <a:lnTo>
                    <a:pt x="18305" y="203571"/>
                  </a:lnTo>
                  <a:lnTo>
                    <a:pt x="42215" y="220418"/>
                  </a:lnTo>
                  <a:lnTo>
                    <a:pt x="68584" y="229936"/>
                  </a:lnTo>
                  <a:lnTo>
                    <a:pt x="100649" y="2265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815385" y="9298028"/>
              <a:ext cx="109690" cy="195727"/>
            </a:xfrm>
            <a:custGeom>
              <a:avLst/>
              <a:gdLst/>
              <a:ahLst/>
              <a:cxnLst/>
              <a:rect l="0" t="0" r="0" b="0"/>
              <a:pathLst>
                <a:path w="109690" h="195727">
                  <a:moveTo>
                    <a:pt x="0" y="0"/>
                  </a:moveTo>
                  <a:lnTo>
                    <a:pt x="0" y="45309"/>
                  </a:lnTo>
                  <a:lnTo>
                    <a:pt x="1524" y="101448"/>
                  </a:lnTo>
                  <a:lnTo>
                    <a:pt x="9423" y="149905"/>
                  </a:lnTo>
                  <a:lnTo>
                    <a:pt x="11805" y="184439"/>
                  </a:lnTo>
                  <a:lnTo>
                    <a:pt x="15487" y="193039"/>
                  </a:lnTo>
                  <a:lnTo>
                    <a:pt x="20989" y="195726"/>
                  </a:lnTo>
                  <a:lnTo>
                    <a:pt x="27704" y="194469"/>
                  </a:lnTo>
                  <a:lnTo>
                    <a:pt x="33704" y="189062"/>
                  </a:lnTo>
                  <a:lnTo>
                    <a:pt x="44433" y="170865"/>
                  </a:lnTo>
                  <a:lnTo>
                    <a:pt x="59038" y="120368"/>
                  </a:lnTo>
                  <a:lnTo>
                    <a:pt x="73014" y="64442"/>
                  </a:lnTo>
                  <a:lnTo>
                    <a:pt x="102753" y="10592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012125" y="9300994"/>
              <a:ext cx="146041" cy="179076"/>
            </a:xfrm>
            <a:custGeom>
              <a:avLst/>
              <a:gdLst/>
              <a:ahLst/>
              <a:cxnLst/>
              <a:rect l="0" t="0" r="0" b="0"/>
              <a:pathLst>
                <a:path w="146041" h="179076">
                  <a:moveTo>
                    <a:pt x="8928" y="106724"/>
                  </a:moveTo>
                  <a:lnTo>
                    <a:pt x="30764" y="99445"/>
                  </a:lnTo>
                  <a:lnTo>
                    <a:pt x="49610" y="83684"/>
                  </a:lnTo>
                  <a:lnTo>
                    <a:pt x="73288" y="49115"/>
                  </a:lnTo>
                  <a:lnTo>
                    <a:pt x="79256" y="36325"/>
                  </a:lnTo>
                  <a:lnTo>
                    <a:pt x="80189" y="24751"/>
                  </a:lnTo>
                  <a:lnTo>
                    <a:pt x="73100" y="3768"/>
                  </a:lnTo>
                  <a:lnTo>
                    <a:pt x="66944" y="0"/>
                  </a:lnTo>
                  <a:lnTo>
                    <a:pt x="59793" y="535"/>
                  </a:lnTo>
                  <a:lnTo>
                    <a:pt x="51979" y="3939"/>
                  </a:lnTo>
                  <a:lnTo>
                    <a:pt x="39234" y="19908"/>
                  </a:lnTo>
                  <a:lnTo>
                    <a:pt x="5979" y="82032"/>
                  </a:lnTo>
                  <a:lnTo>
                    <a:pt x="0" y="114539"/>
                  </a:lnTo>
                  <a:lnTo>
                    <a:pt x="5468" y="141174"/>
                  </a:lnTo>
                  <a:lnTo>
                    <a:pt x="11191" y="152543"/>
                  </a:lnTo>
                  <a:lnTo>
                    <a:pt x="29739" y="169237"/>
                  </a:lnTo>
                  <a:lnTo>
                    <a:pt x="41083" y="175822"/>
                  </a:lnTo>
                  <a:lnTo>
                    <a:pt x="65877" y="179075"/>
                  </a:lnTo>
                  <a:lnTo>
                    <a:pt x="128035" y="166357"/>
                  </a:lnTo>
                  <a:lnTo>
                    <a:pt x="146040" y="1615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243370" y="9243183"/>
              <a:ext cx="216443" cy="260408"/>
            </a:xfrm>
            <a:custGeom>
              <a:avLst/>
              <a:gdLst/>
              <a:ahLst/>
              <a:cxnLst/>
              <a:rect l="0" t="0" r="0" b="0"/>
              <a:pathLst>
                <a:path w="216443" h="260408">
                  <a:moveTo>
                    <a:pt x="38196" y="68556"/>
                  </a:moveTo>
                  <a:lnTo>
                    <a:pt x="23280" y="121427"/>
                  </a:lnTo>
                  <a:lnTo>
                    <a:pt x="14479" y="181723"/>
                  </a:lnTo>
                  <a:lnTo>
                    <a:pt x="7809" y="239708"/>
                  </a:lnTo>
                  <a:lnTo>
                    <a:pt x="4227" y="255784"/>
                  </a:lnTo>
                  <a:lnTo>
                    <a:pt x="1838" y="260407"/>
                  </a:lnTo>
                  <a:lnTo>
                    <a:pt x="246" y="257396"/>
                  </a:lnTo>
                  <a:lnTo>
                    <a:pt x="0" y="237800"/>
                  </a:lnTo>
                  <a:lnTo>
                    <a:pt x="16320" y="175565"/>
                  </a:lnTo>
                  <a:lnTo>
                    <a:pt x="43902" y="122607"/>
                  </a:lnTo>
                  <a:lnTo>
                    <a:pt x="81020" y="72383"/>
                  </a:lnTo>
                  <a:lnTo>
                    <a:pt x="127229" y="21746"/>
                  </a:lnTo>
                  <a:lnTo>
                    <a:pt x="154955" y="9665"/>
                  </a:lnTo>
                  <a:lnTo>
                    <a:pt x="2164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80648" y="9791632"/>
            <a:ext cx="1955047" cy="466182"/>
            <a:chOff x="7280648" y="9791632"/>
            <a:chExt cx="1955047" cy="466182"/>
          </a:xfrm>
        </p:grpSpPr>
        <p:sp>
          <p:nvSpPr>
            <p:cNvPr id="35" name="Freeform 34"/>
            <p:cNvSpPr/>
            <p:nvPr/>
          </p:nvSpPr>
          <p:spPr>
            <a:xfrm>
              <a:off x="7280648" y="9894042"/>
              <a:ext cx="247403" cy="355982"/>
            </a:xfrm>
            <a:custGeom>
              <a:avLst/>
              <a:gdLst/>
              <a:ahLst/>
              <a:cxnLst/>
              <a:rect l="0" t="0" r="0" b="0"/>
              <a:pathLst>
                <a:path w="247403" h="355982">
                  <a:moveTo>
                    <a:pt x="233090" y="7279"/>
                  </a:moveTo>
                  <a:lnTo>
                    <a:pt x="211254" y="0"/>
                  </a:lnTo>
                  <a:lnTo>
                    <a:pt x="188346" y="489"/>
                  </a:lnTo>
                  <a:lnTo>
                    <a:pt x="129120" y="13217"/>
                  </a:lnTo>
                  <a:lnTo>
                    <a:pt x="66450" y="45734"/>
                  </a:lnTo>
                  <a:lnTo>
                    <a:pt x="53441" y="51197"/>
                  </a:lnTo>
                  <a:lnTo>
                    <a:pt x="46292" y="59410"/>
                  </a:lnTo>
                  <a:lnTo>
                    <a:pt x="43048" y="69456"/>
                  </a:lnTo>
                  <a:lnTo>
                    <a:pt x="42410" y="80724"/>
                  </a:lnTo>
                  <a:lnTo>
                    <a:pt x="49602" y="88235"/>
                  </a:lnTo>
                  <a:lnTo>
                    <a:pt x="107751" y="104352"/>
                  </a:lnTo>
                  <a:lnTo>
                    <a:pt x="154312" y="121356"/>
                  </a:lnTo>
                  <a:lnTo>
                    <a:pt x="185890" y="138723"/>
                  </a:lnTo>
                  <a:lnTo>
                    <a:pt x="240830" y="200295"/>
                  </a:lnTo>
                  <a:lnTo>
                    <a:pt x="245868" y="213653"/>
                  </a:lnTo>
                  <a:lnTo>
                    <a:pt x="247402" y="240684"/>
                  </a:lnTo>
                  <a:lnTo>
                    <a:pt x="238943" y="263869"/>
                  </a:lnTo>
                  <a:lnTo>
                    <a:pt x="208686" y="303581"/>
                  </a:lnTo>
                  <a:lnTo>
                    <a:pt x="167798" y="324269"/>
                  </a:lnTo>
                  <a:lnTo>
                    <a:pt x="108811" y="344908"/>
                  </a:lnTo>
                  <a:lnTo>
                    <a:pt x="59324" y="355981"/>
                  </a:lnTo>
                  <a:lnTo>
                    <a:pt x="0" y="350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575665" y="9940416"/>
              <a:ext cx="165693" cy="276264"/>
            </a:xfrm>
            <a:custGeom>
              <a:avLst/>
              <a:gdLst/>
              <a:ahLst/>
              <a:cxnLst/>
              <a:rect l="0" t="0" r="0" b="0"/>
              <a:pathLst>
                <a:path w="165693" h="276264">
                  <a:moveTo>
                    <a:pt x="20340" y="56884"/>
                  </a:moveTo>
                  <a:lnTo>
                    <a:pt x="5426" y="116543"/>
                  </a:lnTo>
                  <a:lnTo>
                    <a:pt x="0" y="150432"/>
                  </a:lnTo>
                  <a:lnTo>
                    <a:pt x="2668" y="185806"/>
                  </a:lnTo>
                  <a:lnTo>
                    <a:pt x="8559" y="199200"/>
                  </a:lnTo>
                  <a:lnTo>
                    <a:pt x="27292" y="218145"/>
                  </a:lnTo>
                  <a:lnTo>
                    <a:pt x="38686" y="222283"/>
                  </a:lnTo>
                  <a:lnTo>
                    <a:pt x="63534" y="222818"/>
                  </a:lnTo>
                  <a:lnTo>
                    <a:pt x="75035" y="217781"/>
                  </a:lnTo>
                  <a:lnTo>
                    <a:pt x="124838" y="171568"/>
                  </a:lnTo>
                  <a:lnTo>
                    <a:pt x="152697" y="129290"/>
                  </a:lnTo>
                  <a:lnTo>
                    <a:pt x="165692" y="78168"/>
                  </a:lnTo>
                  <a:lnTo>
                    <a:pt x="162263" y="31706"/>
                  </a:lnTo>
                  <a:lnTo>
                    <a:pt x="156089" y="20293"/>
                  </a:lnTo>
                  <a:lnTo>
                    <a:pt x="137042" y="3550"/>
                  </a:lnTo>
                  <a:lnTo>
                    <a:pt x="125564" y="0"/>
                  </a:lnTo>
                  <a:lnTo>
                    <a:pt x="100623" y="117"/>
                  </a:lnTo>
                  <a:lnTo>
                    <a:pt x="78365" y="13373"/>
                  </a:lnTo>
                  <a:lnTo>
                    <a:pt x="48705" y="50593"/>
                  </a:lnTo>
                  <a:lnTo>
                    <a:pt x="18665" y="110486"/>
                  </a:lnTo>
                  <a:lnTo>
                    <a:pt x="10196" y="159773"/>
                  </a:lnTo>
                  <a:lnTo>
                    <a:pt x="14965" y="220250"/>
                  </a:lnTo>
                  <a:lnTo>
                    <a:pt x="34052" y="2762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776953" y="9972948"/>
              <a:ext cx="292975" cy="271710"/>
            </a:xfrm>
            <a:custGeom>
              <a:avLst/>
              <a:gdLst/>
              <a:ahLst/>
              <a:cxnLst/>
              <a:rect l="0" t="0" r="0" b="0"/>
              <a:pathLst>
                <a:path w="292975" h="271710">
                  <a:moveTo>
                    <a:pt x="65854" y="24352"/>
                  </a:moveTo>
                  <a:lnTo>
                    <a:pt x="54908" y="69661"/>
                  </a:lnTo>
                  <a:lnTo>
                    <a:pt x="42467" y="128845"/>
                  </a:lnTo>
                  <a:lnTo>
                    <a:pt x="29133" y="191578"/>
                  </a:lnTo>
                  <a:lnTo>
                    <a:pt x="15533" y="240466"/>
                  </a:lnTo>
                  <a:lnTo>
                    <a:pt x="6418" y="269702"/>
                  </a:lnTo>
                  <a:lnTo>
                    <a:pt x="3378" y="271709"/>
                  </a:lnTo>
                  <a:lnTo>
                    <a:pt x="0" y="253627"/>
                  </a:lnTo>
                  <a:lnTo>
                    <a:pt x="8779" y="190898"/>
                  </a:lnTo>
                  <a:lnTo>
                    <a:pt x="23890" y="139377"/>
                  </a:lnTo>
                  <a:lnTo>
                    <a:pt x="64336" y="84313"/>
                  </a:lnTo>
                  <a:lnTo>
                    <a:pt x="84984" y="64712"/>
                  </a:lnTo>
                  <a:lnTo>
                    <a:pt x="109396" y="50922"/>
                  </a:lnTo>
                  <a:lnTo>
                    <a:pt x="120781" y="49683"/>
                  </a:lnTo>
                  <a:lnTo>
                    <a:pt x="141556" y="56431"/>
                  </a:lnTo>
                  <a:lnTo>
                    <a:pt x="156884" y="77711"/>
                  </a:lnTo>
                  <a:lnTo>
                    <a:pt x="167250" y="109006"/>
                  </a:lnTo>
                  <a:lnTo>
                    <a:pt x="171563" y="166403"/>
                  </a:lnTo>
                  <a:lnTo>
                    <a:pt x="167173" y="198699"/>
                  </a:lnTo>
                  <a:lnTo>
                    <a:pt x="162346" y="204569"/>
                  </a:lnTo>
                  <a:lnTo>
                    <a:pt x="156081" y="203911"/>
                  </a:lnTo>
                  <a:lnTo>
                    <a:pt x="148857" y="198903"/>
                  </a:lnTo>
                  <a:lnTo>
                    <a:pt x="145565" y="189470"/>
                  </a:lnTo>
                  <a:lnTo>
                    <a:pt x="145969" y="162740"/>
                  </a:lnTo>
                  <a:lnTo>
                    <a:pt x="162041" y="113429"/>
                  </a:lnTo>
                  <a:lnTo>
                    <a:pt x="194769" y="62542"/>
                  </a:lnTo>
                  <a:lnTo>
                    <a:pt x="234638" y="14121"/>
                  </a:lnTo>
                  <a:lnTo>
                    <a:pt x="246932" y="3821"/>
                  </a:lnTo>
                  <a:lnTo>
                    <a:pt x="258176" y="0"/>
                  </a:lnTo>
                  <a:lnTo>
                    <a:pt x="268719" y="499"/>
                  </a:lnTo>
                  <a:lnTo>
                    <a:pt x="278794" y="3879"/>
                  </a:lnTo>
                  <a:lnTo>
                    <a:pt x="285511" y="12227"/>
                  </a:lnTo>
                  <a:lnTo>
                    <a:pt x="292974" y="37753"/>
                  </a:lnTo>
                  <a:lnTo>
                    <a:pt x="289896" y="93662"/>
                  </a:lnTo>
                  <a:lnTo>
                    <a:pt x="279337" y="151192"/>
                  </a:lnTo>
                  <a:lnTo>
                    <a:pt x="271522" y="1888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108738" y="10020171"/>
              <a:ext cx="90562" cy="237643"/>
            </a:xfrm>
            <a:custGeom>
              <a:avLst/>
              <a:gdLst/>
              <a:ahLst/>
              <a:cxnLst/>
              <a:rect l="0" t="0" r="0" b="0"/>
              <a:pathLst>
                <a:path w="90562" h="237643">
                  <a:moveTo>
                    <a:pt x="8293" y="169085"/>
                  </a:moveTo>
                  <a:lnTo>
                    <a:pt x="28662" y="145669"/>
                  </a:lnTo>
                  <a:lnTo>
                    <a:pt x="60949" y="92819"/>
                  </a:lnTo>
                  <a:lnTo>
                    <a:pt x="79416" y="57111"/>
                  </a:lnTo>
                  <a:lnTo>
                    <a:pt x="87259" y="10307"/>
                  </a:lnTo>
                  <a:lnTo>
                    <a:pt x="83789" y="2294"/>
                  </a:lnTo>
                  <a:lnTo>
                    <a:pt x="76905" y="0"/>
                  </a:lnTo>
                  <a:lnTo>
                    <a:pt x="67746" y="1517"/>
                  </a:lnTo>
                  <a:lnTo>
                    <a:pt x="49443" y="19453"/>
                  </a:lnTo>
                  <a:lnTo>
                    <a:pt x="12867" y="80621"/>
                  </a:lnTo>
                  <a:lnTo>
                    <a:pt x="0" y="133395"/>
                  </a:lnTo>
                  <a:lnTo>
                    <a:pt x="3466" y="180347"/>
                  </a:lnTo>
                  <a:lnTo>
                    <a:pt x="14273" y="205068"/>
                  </a:lnTo>
                  <a:lnTo>
                    <a:pt x="21420" y="215925"/>
                  </a:lnTo>
                  <a:lnTo>
                    <a:pt x="32279" y="223164"/>
                  </a:lnTo>
                  <a:lnTo>
                    <a:pt x="90561" y="237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391255" y="9791632"/>
              <a:ext cx="95980" cy="425048"/>
            </a:xfrm>
            <a:custGeom>
              <a:avLst/>
              <a:gdLst/>
              <a:ahLst/>
              <a:cxnLst/>
              <a:rect l="0" t="0" r="0" b="0"/>
              <a:pathLst>
                <a:path w="95980" h="425048">
                  <a:moveTo>
                    <a:pt x="95979" y="0"/>
                  </a:moveTo>
                  <a:lnTo>
                    <a:pt x="81064" y="59659"/>
                  </a:lnTo>
                  <a:lnTo>
                    <a:pt x="68200" y="115178"/>
                  </a:lnTo>
                  <a:lnTo>
                    <a:pt x="54740" y="175808"/>
                  </a:lnTo>
                  <a:lnTo>
                    <a:pt x="45166" y="236430"/>
                  </a:lnTo>
                  <a:lnTo>
                    <a:pt x="34204" y="298573"/>
                  </a:lnTo>
                  <a:lnTo>
                    <a:pt x="15720" y="355580"/>
                  </a:lnTo>
                  <a:lnTo>
                    <a:pt x="4657" y="398879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295277" y="10024721"/>
              <a:ext cx="205669" cy="13713"/>
            </a:xfrm>
            <a:custGeom>
              <a:avLst/>
              <a:gdLst/>
              <a:ahLst/>
              <a:cxnLst/>
              <a:rect l="0" t="0" r="0" b="0"/>
              <a:pathLst>
                <a:path w="205669" h="13713">
                  <a:moveTo>
                    <a:pt x="0" y="13712"/>
                  </a:moveTo>
                  <a:lnTo>
                    <a:pt x="59660" y="13712"/>
                  </a:lnTo>
                  <a:lnTo>
                    <a:pt x="121643" y="6433"/>
                  </a:lnTo>
                  <a:lnTo>
                    <a:pt x="182751" y="127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569501" y="10120700"/>
              <a:ext cx="41134" cy="95980"/>
            </a:xfrm>
            <a:custGeom>
              <a:avLst/>
              <a:gdLst/>
              <a:ahLst/>
              <a:cxnLst/>
              <a:rect l="0" t="0" r="0" b="0"/>
              <a:pathLst>
                <a:path w="41134" h="95980">
                  <a:moveTo>
                    <a:pt x="41133" y="0"/>
                  </a:moveTo>
                  <a:lnTo>
                    <a:pt x="22049" y="57253"/>
                  </a:lnTo>
                  <a:lnTo>
                    <a:pt x="0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687033" y="10028420"/>
              <a:ext cx="233406" cy="194453"/>
            </a:xfrm>
            <a:custGeom>
              <a:avLst/>
              <a:gdLst/>
              <a:ahLst/>
              <a:cxnLst/>
              <a:rect l="0" t="0" r="0" b="0"/>
              <a:pathLst>
                <a:path w="233406" h="194453">
                  <a:moveTo>
                    <a:pt x="33291" y="37435"/>
                  </a:moveTo>
                  <a:lnTo>
                    <a:pt x="22438" y="97095"/>
                  </a:lnTo>
                  <a:lnTo>
                    <a:pt x="12865" y="159079"/>
                  </a:lnTo>
                  <a:lnTo>
                    <a:pt x="9010" y="164235"/>
                  </a:lnTo>
                  <a:lnTo>
                    <a:pt x="4916" y="163102"/>
                  </a:lnTo>
                  <a:lnTo>
                    <a:pt x="663" y="157776"/>
                  </a:lnTo>
                  <a:lnTo>
                    <a:pt x="0" y="135608"/>
                  </a:lnTo>
                  <a:lnTo>
                    <a:pt x="1957" y="121166"/>
                  </a:lnTo>
                  <a:lnTo>
                    <a:pt x="16318" y="92930"/>
                  </a:lnTo>
                  <a:lnTo>
                    <a:pt x="62778" y="37563"/>
                  </a:lnTo>
                  <a:lnTo>
                    <a:pt x="102459" y="10897"/>
                  </a:lnTo>
                  <a:lnTo>
                    <a:pt x="114443" y="10602"/>
                  </a:lnTo>
                  <a:lnTo>
                    <a:pt x="125479" y="14976"/>
                  </a:lnTo>
                  <a:lnTo>
                    <a:pt x="135883" y="22463"/>
                  </a:lnTo>
                  <a:lnTo>
                    <a:pt x="147443" y="51093"/>
                  </a:lnTo>
                  <a:lnTo>
                    <a:pt x="151058" y="86163"/>
                  </a:lnTo>
                  <a:lnTo>
                    <a:pt x="140965" y="145917"/>
                  </a:lnTo>
                  <a:lnTo>
                    <a:pt x="131420" y="172487"/>
                  </a:lnTo>
                  <a:lnTo>
                    <a:pt x="117022" y="194452"/>
                  </a:lnTo>
                  <a:lnTo>
                    <a:pt x="111963" y="193911"/>
                  </a:lnTo>
                  <a:lnTo>
                    <a:pt x="108591" y="185933"/>
                  </a:lnTo>
                  <a:lnTo>
                    <a:pt x="106367" y="159803"/>
                  </a:lnTo>
                  <a:lnTo>
                    <a:pt x="115205" y="117873"/>
                  </a:lnTo>
                  <a:lnTo>
                    <a:pt x="137967" y="69055"/>
                  </a:lnTo>
                  <a:lnTo>
                    <a:pt x="181770" y="14905"/>
                  </a:lnTo>
                  <a:lnTo>
                    <a:pt x="191692" y="4134"/>
                  </a:lnTo>
                  <a:lnTo>
                    <a:pt x="201354" y="0"/>
                  </a:lnTo>
                  <a:lnTo>
                    <a:pt x="210842" y="290"/>
                  </a:lnTo>
                  <a:lnTo>
                    <a:pt x="220215" y="3531"/>
                  </a:lnTo>
                  <a:lnTo>
                    <a:pt x="226463" y="11786"/>
                  </a:lnTo>
                  <a:lnTo>
                    <a:pt x="233405" y="37207"/>
                  </a:lnTo>
                  <a:lnTo>
                    <a:pt x="230034" y="85780"/>
                  </a:lnTo>
                  <a:lnTo>
                    <a:pt x="216771" y="142795"/>
                  </a:lnTo>
                  <a:lnTo>
                    <a:pt x="211537" y="1745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967126" y="10017599"/>
              <a:ext cx="268569" cy="237223"/>
            </a:xfrm>
            <a:custGeom>
              <a:avLst/>
              <a:gdLst/>
              <a:ahLst/>
              <a:cxnLst/>
              <a:rect l="0" t="0" r="0" b="0"/>
              <a:pathLst>
                <a:path w="268569" h="237223">
                  <a:moveTo>
                    <a:pt x="0" y="157946"/>
                  </a:moveTo>
                  <a:lnTo>
                    <a:pt x="31315" y="145477"/>
                  </a:lnTo>
                  <a:lnTo>
                    <a:pt x="49973" y="131584"/>
                  </a:lnTo>
                  <a:lnTo>
                    <a:pt x="85087" y="74013"/>
                  </a:lnTo>
                  <a:lnTo>
                    <a:pt x="93288" y="60857"/>
                  </a:lnTo>
                  <a:lnTo>
                    <a:pt x="95708" y="49039"/>
                  </a:lnTo>
                  <a:lnTo>
                    <a:pt x="94274" y="38114"/>
                  </a:lnTo>
                  <a:lnTo>
                    <a:pt x="90272" y="27784"/>
                  </a:lnTo>
                  <a:lnTo>
                    <a:pt x="84556" y="23944"/>
                  </a:lnTo>
                  <a:lnTo>
                    <a:pt x="77699" y="24431"/>
                  </a:lnTo>
                  <a:lnTo>
                    <a:pt x="70081" y="27803"/>
                  </a:lnTo>
                  <a:lnTo>
                    <a:pt x="44801" y="54384"/>
                  </a:lnTo>
                  <a:lnTo>
                    <a:pt x="18013" y="91206"/>
                  </a:lnTo>
                  <a:lnTo>
                    <a:pt x="8006" y="121682"/>
                  </a:lnTo>
                  <a:lnTo>
                    <a:pt x="5337" y="138341"/>
                  </a:lnTo>
                  <a:lnTo>
                    <a:pt x="8128" y="152493"/>
                  </a:lnTo>
                  <a:lnTo>
                    <a:pt x="23417" y="176343"/>
                  </a:lnTo>
                  <a:lnTo>
                    <a:pt x="49510" y="188975"/>
                  </a:lnTo>
                  <a:lnTo>
                    <a:pt x="79896" y="193065"/>
                  </a:lnTo>
                  <a:lnTo>
                    <a:pt x="136644" y="183278"/>
                  </a:lnTo>
                  <a:lnTo>
                    <a:pt x="178106" y="166975"/>
                  </a:lnTo>
                  <a:lnTo>
                    <a:pt x="204082" y="149772"/>
                  </a:lnTo>
                  <a:lnTo>
                    <a:pt x="255132" y="95592"/>
                  </a:lnTo>
                  <a:lnTo>
                    <a:pt x="265739" y="68279"/>
                  </a:lnTo>
                  <a:lnTo>
                    <a:pt x="268568" y="52464"/>
                  </a:lnTo>
                  <a:lnTo>
                    <a:pt x="263585" y="26766"/>
                  </a:lnTo>
                  <a:lnTo>
                    <a:pt x="257991" y="15648"/>
                  </a:lnTo>
                  <a:lnTo>
                    <a:pt x="248167" y="8236"/>
                  </a:lnTo>
                  <a:lnTo>
                    <a:pt x="221002" y="0"/>
                  </a:lnTo>
                  <a:lnTo>
                    <a:pt x="178727" y="2642"/>
                  </a:lnTo>
                  <a:lnTo>
                    <a:pt x="167902" y="8706"/>
                  </a:lnTo>
                  <a:lnTo>
                    <a:pt x="151812" y="27631"/>
                  </a:lnTo>
                  <a:lnTo>
                    <a:pt x="149959" y="39077"/>
                  </a:lnTo>
                  <a:lnTo>
                    <a:pt x="156025" y="63982"/>
                  </a:lnTo>
                  <a:lnTo>
                    <a:pt x="189180" y="119937"/>
                  </a:lnTo>
                  <a:lnTo>
                    <a:pt x="198340" y="147147"/>
                  </a:lnTo>
                  <a:lnTo>
                    <a:pt x="202410" y="179553"/>
                  </a:lnTo>
                  <a:lnTo>
                    <a:pt x="198926" y="193679"/>
                  </a:lnTo>
                  <a:lnTo>
                    <a:pt x="182867" y="217500"/>
                  </a:lnTo>
                  <a:lnTo>
                    <a:pt x="156432" y="230119"/>
                  </a:lnTo>
                  <a:lnTo>
                    <a:pt x="107288" y="237222"/>
                  </a:lnTo>
                  <a:lnTo>
                    <a:pt x="58196" y="235264"/>
                  </a:lnTo>
                  <a:lnTo>
                    <a:pt x="13711" y="2265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583212" y="9942455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660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65100"/>
            <a:ext cx="9086088" cy="43723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4660900"/>
            <a:ext cx="9385173" cy="540664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0058400"/>
            <a:ext cx="8977249" cy="32238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2" name="Group 11"/>
          <p:cNvGrpSpPr/>
          <p:nvPr/>
        </p:nvGrpSpPr>
        <p:grpSpPr>
          <a:xfrm>
            <a:off x="4860050" y="2883551"/>
            <a:ext cx="501031" cy="386788"/>
            <a:chOff x="4860050" y="2883551"/>
            <a:chExt cx="501031" cy="386788"/>
          </a:xfrm>
        </p:grpSpPr>
        <p:sp>
          <p:nvSpPr>
            <p:cNvPr id="5" name="Freeform 4"/>
            <p:cNvSpPr/>
            <p:nvPr/>
          </p:nvSpPr>
          <p:spPr>
            <a:xfrm>
              <a:off x="4922321" y="2952107"/>
              <a:ext cx="274225" cy="41135"/>
            </a:xfrm>
            <a:custGeom>
              <a:avLst/>
              <a:gdLst/>
              <a:ahLst/>
              <a:cxnLst/>
              <a:rect l="0" t="0" r="0" b="0"/>
              <a:pathLst>
                <a:path w="274225" h="41135">
                  <a:moveTo>
                    <a:pt x="0" y="0"/>
                  </a:moveTo>
                  <a:lnTo>
                    <a:pt x="59660" y="0"/>
                  </a:lnTo>
                  <a:lnTo>
                    <a:pt x="121644" y="7279"/>
                  </a:lnTo>
                  <a:lnTo>
                    <a:pt x="177899" y="23387"/>
                  </a:lnTo>
                  <a:lnTo>
                    <a:pt x="233022" y="37177"/>
                  </a:lnTo>
                  <a:lnTo>
                    <a:pt x="274224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127989" y="2897262"/>
              <a:ext cx="149845" cy="164536"/>
            </a:xfrm>
            <a:custGeom>
              <a:avLst/>
              <a:gdLst/>
              <a:ahLst/>
              <a:cxnLst/>
              <a:rect l="0" t="0" r="0" b="0"/>
              <a:pathLst>
                <a:path w="149845" h="164536">
                  <a:moveTo>
                    <a:pt x="82267" y="0"/>
                  </a:moveTo>
                  <a:lnTo>
                    <a:pt x="139520" y="30890"/>
                  </a:lnTo>
                  <a:lnTo>
                    <a:pt x="146335" y="38875"/>
                  </a:lnTo>
                  <a:lnTo>
                    <a:pt x="149354" y="48769"/>
                  </a:lnTo>
                  <a:lnTo>
                    <a:pt x="149844" y="59935"/>
                  </a:lnTo>
                  <a:lnTo>
                    <a:pt x="145600" y="68903"/>
                  </a:lnTo>
                  <a:lnTo>
                    <a:pt x="93485" y="106670"/>
                  </a:lnTo>
                  <a:lnTo>
                    <a:pt x="31157" y="140176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60050" y="2883551"/>
              <a:ext cx="130828" cy="178247"/>
            </a:xfrm>
            <a:custGeom>
              <a:avLst/>
              <a:gdLst/>
              <a:ahLst/>
              <a:cxnLst/>
              <a:rect l="0" t="0" r="0" b="0"/>
              <a:pathLst>
                <a:path w="130828" h="178247">
                  <a:moveTo>
                    <a:pt x="103405" y="0"/>
                  </a:moveTo>
                  <a:lnTo>
                    <a:pt x="46153" y="38169"/>
                  </a:lnTo>
                  <a:lnTo>
                    <a:pt x="6713" y="64461"/>
                  </a:lnTo>
                  <a:lnTo>
                    <a:pt x="857" y="74967"/>
                  </a:lnTo>
                  <a:lnTo>
                    <a:pt x="0" y="86542"/>
                  </a:lnTo>
                  <a:lnTo>
                    <a:pt x="2475" y="98828"/>
                  </a:lnTo>
                  <a:lnTo>
                    <a:pt x="17414" y="120605"/>
                  </a:lnTo>
                  <a:lnTo>
                    <a:pt x="39288" y="138917"/>
                  </a:lnTo>
                  <a:lnTo>
                    <a:pt x="90570" y="163086"/>
                  </a:lnTo>
                  <a:lnTo>
                    <a:pt x="130827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990877" y="3075508"/>
              <a:ext cx="27424" cy="164536"/>
            </a:xfrm>
            <a:custGeom>
              <a:avLst/>
              <a:gdLst/>
              <a:ahLst/>
              <a:cxnLst/>
              <a:rect l="0" t="0" r="0" b="0"/>
              <a:pathLst>
                <a:path w="27424" h="164536">
                  <a:moveTo>
                    <a:pt x="0" y="0"/>
                  </a:moveTo>
                  <a:lnTo>
                    <a:pt x="10853" y="59660"/>
                  </a:lnTo>
                  <a:lnTo>
                    <a:pt x="20426" y="121644"/>
                  </a:lnTo>
                  <a:lnTo>
                    <a:pt x="27423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936032" y="3048086"/>
              <a:ext cx="181432" cy="219380"/>
            </a:xfrm>
            <a:custGeom>
              <a:avLst/>
              <a:gdLst/>
              <a:ahLst/>
              <a:cxnLst/>
              <a:rect l="0" t="0" r="0" b="0"/>
              <a:pathLst>
                <a:path w="181432" h="219380">
                  <a:moveTo>
                    <a:pt x="0" y="0"/>
                  </a:moveTo>
                  <a:lnTo>
                    <a:pt x="55597" y="14915"/>
                  </a:lnTo>
                  <a:lnTo>
                    <a:pt x="109839" y="39509"/>
                  </a:lnTo>
                  <a:lnTo>
                    <a:pt x="150868" y="64858"/>
                  </a:lnTo>
                  <a:lnTo>
                    <a:pt x="170141" y="86718"/>
                  </a:lnTo>
                  <a:lnTo>
                    <a:pt x="177413" y="98945"/>
                  </a:lnTo>
                  <a:lnTo>
                    <a:pt x="181431" y="128782"/>
                  </a:lnTo>
                  <a:lnTo>
                    <a:pt x="176614" y="159309"/>
                  </a:lnTo>
                  <a:lnTo>
                    <a:pt x="164318" y="183032"/>
                  </a:lnTo>
                  <a:lnTo>
                    <a:pt x="140571" y="199670"/>
                  </a:lnTo>
                  <a:lnTo>
                    <a:pt x="82268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158432" y="3048086"/>
              <a:ext cx="202649" cy="222253"/>
            </a:xfrm>
            <a:custGeom>
              <a:avLst/>
              <a:gdLst/>
              <a:ahLst/>
              <a:cxnLst/>
              <a:rect l="0" t="0" r="0" b="0"/>
              <a:pathLst>
                <a:path w="202649" h="222253">
                  <a:moveTo>
                    <a:pt x="24402" y="82267"/>
                  </a:moveTo>
                  <a:lnTo>
                    <a:pt x="33825" y="118153"/>
                  </a:lnTo>
                  <a:lnTo>
                    <a:pt x="36843" y="172797"/>
                  </a:lnTo>
                  <a:lnTo>
                    <a:pt x="37549" y="209848"/>
                  </a:lnTo>
                  <a:lnTo>
                    <a:pt x="34690" y="219119"/>
                  </a:lnTo>
                  <a:lnTo>
                    <a:pt x="29737" y="222252"/>
                  </a:lnTo>
                  <a:lnTo>
                    <a:pt x="23389" y="221295"/>
                  </a:lnTo>
                  <a:lnTo>
                    <a:pt x="17632" y="216086"/>
                  </a:lnTo>
                  <a:lnTo>
                    <a:pt x="7174" y="198110"/>
                  </a:lnTo>
                  <a:lnTo>
                    <a:pt x="0" y="155016"/>
                  </a:lnTo>
                  <a:lnTo>
                    <a:pt x="5154" y="103653"/>
                  </a:lnTo>
                  <a:lnTo>
                    <a:pt x="23608" y="57118"/>
                  </a:lnTo>
                  <a:lnTo>
                    <a:pt x="43854" y="36558"/>
                  </a:lnTo>
                  <a:lnTo>
                    <a:pt x="94092" y="10945"/>
                  </a:lnTo>
                  <a:lnTo>
                    <a:pt x="155927" y="2162"/>
                  </a:lnTo>
                  <a:lnTo>
                    <a:pt x="2026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196545" y="3157775"/>
              <a:ext cx="95980" cy="13713"/>
            </a:xfrm>
            <a:custGeom>
              <a:avLst/>
              <a:gdLst/>
              <a:ahLst/>
              <a:cxnLst/>
              <a:rect l="0" t="0" r="0" b="0"/>
              <a:pathLst>
                <a:path w="95980" h="13713">
                  <a:moveTo>
                    <a:pt x="0" y="13712"/>
                  </a:moveTo>
                  <a:lnTo>
                    <a:pt x="55598" y="2859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62726" y="2979536"/>
            <a:ext cx="397626" cy="342775"/>
            <a:chOff x="5662726" y="2979536"/>
            <a:chExt cx="397626" cy="342775"/>
          </a:xfrm>
        </p:grpSpPr>
        <p:sp>
          <p:nvSpPr>
            <p:cNvPr id="13" name="Freeform 12"/>
            <p:cNvSpPr/>
            <p:nvPr/>
          </p:nvSpPr>
          <p:spPr>
            <a:xfrm>
              <a:off x="5662726" y="2979536"/>
              <a:ext cx="397626" cy="13706"/>
            </a:xfrm>
            <a:custGeom>
              <a:avLst/>
              <a:gdLst/>
              <a:ahLst/>
              <a:cxnLst/>
              <a:rect l="0" t="0" r="0" b="0"/>
              <a:pathLst>
                <a:path w="397626" h="13706">
                  <a:moveTo>
                    <a:pt x="0" y="13705"/>
                  </a:moveTo>
                  <a:lnTo>
                    <a:pt x="48808" y="2853"/>
                  </a:lnTo>
                  <a:lnTo>
                    <a:pt x="98253" y="841"/>
                  </a:lnTo>
                  <a:lnTo>
                    <a:pt x="151497" y="245"/>
                  </a:lnTo>
                  <a:lnTo>
                    <a:pt x="205868" y="68"/>
                  </a:lnTo>
                  <a:lnTo>
                    <a:pt x="260572" y="16"/>
                  </a:lnTo>
                  <a:lnTo>
                    <a:pt x="315375" y="0"/>
                  </a:lnTo>
                  <a:lnTo>
                    <a:pt x="362083" y="4058"/>
                  </a:lnTo>
                  <a:lnTo>
                    <a:pt x="397625" y="137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80403" y="3102000"/>
              <a:ext cx="129393" cy="220311"/>
            </a:xfrm>
            <a:custGeom>
              <a:avLst/>
              <a:gdLst/>
              <a:ahLst/>
              <a:cxnLst/>
              <a:rect l="0" t="0" r="0" b="0"/>
              <a:pathLst>
                <a:path w="129393" h="220311">
                  <a:moveTo>
                    <a:pt x="23457" y="138043"/>
                  </a:moveTo>
                  <a:lnTo>
                    <a:pt x="30736" y="167158"/>
                  </a:lnTo>
                  <a:lnTo>
                    <a:pt x="38973" y="175734"/>
                  </a:lnTo>
                  <a:lnTo>
                    <a:pt x="64377" y="185264"/>
                  </a:lnTo>
                  <a:lnTo>
                    <a:pt x="76636" y="184758"/>
                  </a:lnTo>
                  <a:lnTo>
                    <a:pt x="98382" y="176071"/>
                  </a:lnTo>
                  <a:lnTo>
                    <a:pt x="114141" y="157991"/>
                  </a:lnTo>
                  <a:lnTo>
                    <a:pt x="124700" y="133197"/>
                  </a:lnTo>
                  <a:lnTo>
                    <a:pt x="129392" y="101865"/>
                  </a:lnTo>
                  <a:lnTo>
                    <a:pt x="123353" y="71689"/>
                  </a:lnTo>
                  <a:lnTo>
                    <a:pt x="102822" y="33068"/>
                  </a:lnTo>
                  <a:lnTo>
                    <a:pt x="84629" y="13690"/>
                  </a:lnTo>
                  <a:lnTo>
                    <a:pt x="61309" y="0"/>
                  </a:lnTo>
                  <a:lnTo>
                    <a:pt x="50215" y="310"/>
                  </a:lnTo>
                  <a:lnTo>
                    <a:pt x="39772" y="5087"/>
                  </a:lnTo>
                  <a:lnTo>
                    <a:pt x="29763" y="12842"/>
                  </a:lnTo>
                  <a:lnTo>
                    <a:pt x="14580" y="37710"/>
                  </a:lnTo>
                  <a:lnTo>
                    <a:pt x="4277" y="69075"/>
                  </a:lnTo>
                  <a:lnTo>
                    <a:pt x="0" y="119470"/>
                  </a:lnTo>
                  <a:lnTo>
                    <a:pt x="4398" y="149593"/>
                  </a:lnTo>
                  <a:lnTo>
                    <a:pt x="15494" y="174153"/>
                  </a:lnTo>
                  <a:lnTo>
                    <a:pt x="50879" y="2203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854683" y="3089219"/>
              <a:ext cx="27423" cy="205669"/>
            </a:xfrm>
            <a:custGeom>
              <a:avLst/>
              <a:gdLst/>
              <a:ahLst/>
              <a:cxnLst/>
              <a:rect l="0" t="0" r="0" b="0"/>
              <a:pathLst>
                <a:path w="27423" h="205669">
                  <a:moveTo>
                    <a:pt x="0" y="0"/>
                  </a:moveTo>
                  <a:lnTo>
                    <a:pt x="19084" y="57253"/>
                  </a:lnTo>
                  <a:lnTo>
                    <a:pt x="24952" y="103971"/>
                  </a:lnTo>
                  <a:lnTo>
                    <a:pt x="26690" y="156408"/>
                  </a:lnTo>
                  <a:lnTo>
                    <a:pt x="27422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883456" y="3061797"/>
              <a:ext cx="149474" cy="219380"/>
            </a:xfrm>
            <a:custGeom>
              <a:avLst/>
              <a:gdLst/>
              <a:ahLst/>
              <a:cxnLst/>
              <a:rect l="0" t="0" r="0" b="0"/>
              <a:pathLst>
                <a:path w="149474" h="219380">
                  <a:moveTo>
                    <a:pt x="94628" y="0"/>
                  </a:moveTo>
                  <a:lnTo>
                    <a:pt x="79713" y="48807"/>
                  </a:lnTo>
                  <a:lnTo>
                    <a:pt x="69717" y="78060"/>
                  </a:lnTo>
                  <a:lnTo>
                    <a:pt x="29769" y="131386"/>
                  </a:lnTo>
                  <a:lnTo>
                    <a:pt x="0" y="162783"/>
                  </a:lnTo>
                  <a:lnTo>
                    <a:pt x="11914" y="154197"/>
                  </a:lnTo>
                  <a:lnTo>
                    <a:pt x="31967" y="145721"/>
                  </a:lnTo>
                  <a:lnTo>
                    <a:pt x="56115" y="145001"/>
                  </a:lnTo>
                  <a:lnTo>
                    <a:pt x="82081" y="151282"/>
                  </a:lnTo>
                  <a:lnTo>
                    <a:pt x="108857" y="164231"/>
                  </a:lnTo>
                  <a:lnTo>
                    <a:pt x="127866" y="184204"/>
                  </a:lnTo>
                  <a:lnTo>
                    <a:pt x="149473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669514" y="3240043"/>
            <a:ext cx="554694" cy="537215"/>
            <a:chOff x="3669514" y="3240043"/>
            <a:chExt cx="554694" cy="537215"/>
          </a:xfrm>
        </p:grpSpPr>
        <p:sp>
          <p:nvSpPr>
            <p:cNvPr id="18" name="Freeform 17"/>
            <p:cNvSpPr/>
            <p:nvPr/>
          </p:nvSpPr>
          <p:spPr>
            <a:xfrm>
              <a:off x="3743158" y="3363444"/>
              <a:ext cx="452471" cy="27423"/>
            </a:xfrm>
            <a:custGeom>
              <a:avLst/>
              <a:gdLst/>
              <a:ahLst/>
              <a:cxnLst/>
              <a:rect l="0" t="0" r="0" b="0"/>
              <a:pathLst>
                <a:path w="452471" h="27423">
                  <a:moveTo>
                    <a:pt x="0" y="0"/>
                  </a:moveTo>
                  <a:lnTo>
                    <a:pt x="59659" y="0"/>
                  </a:lnTo>
                  <a:lnTo>
                    <a:pt x="115179" y="0"/>
                  </a:lnTo>
                  <a:lnTo>
                    <a:pt x="157833" y="0"/>
                  </a:lnTo>
                  <a:lnTo>
                    <a:pt x="202182" y="0"/>
                  </a:lnTo>
                  <a:lnTo>
                    <a:pt x="262696" y="7278"/>
                  </a:lnTo>
                  <a:lnTo>
                    <a:pt x="304648" y="14915"/>
                  </a:lnTo>
                  <a:lnTo>
                    <a:pt x="348684" y="21863"/>
                  </a:lnTo>
                  <a:lnTo>
                    <a:pt x="410208" y="25775"/>
                  </a:lnTo>
                  <a:lnTo>
                    <a:pt x="452470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72227" y="3267465"/>
              <a:ext cx="151981" cy="219380"/>
            </a:xfrm>
            <a:custGeom>
              <a:avLst/>
              <a:gdLst/>
              <a:ahLst/>
              <a:cxnLst/>
              <a:rect l="0" t="0" r="0" b="0"/>
              <a:pathLst>
                <a:path w="151981" h="219380">
                  <a:moveTo>
                    <a:pt x="82267" y="0"/>
                  </a:moveTo>
                  <a:lnTo>
                    <a:pt x="137825" y="55558"/>
                  </a:lnTo>
                  <a:lnTo>
                    <a:pt x="146728" y="64461"/>
                  </a:lnTo>
                  <a:lnTo>
                    <a:pt x="151140" y="74967"/>
                  </a:lnTo>
                  <a:lnTo>
                    <a:pt x="151980" y="98828"/>
                  </a:lnTo>
                  <a:lnTo>
                    <a:pt x="147024" y="110066"/>
                  </a:lnTo>
                  <a:lnTo>
                    <a:pt x="118212" y="140440"/>
                  </a:lnTo>
                  <a:lnTo>
                    <a:pt x="67531" y="178000"/>
                  </a:lnTo>
                  <a:lnTo>
                    <a:pt x="31181" y="201533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669514" y="3240043"/>
              <a:ext cx="169623" cy="191957"/>
            </a:xfrm>
            <a:custGeom>
              <a:avLst/>
              <a:gdLst/>
              <a:ahLst/>
              <a:cxnLst/>
              <a:rect l="0" t="0" r="0" b="0"/>
              <a:pathLst>
                <a:path w="169623" h="191957">
                  <a:moveTo>
                    <a:pt x="128489" y="0"/>
                  </a:moveTo>
                  <a:lnTo>
                    <a:pt x="67751" y="46773"/>
                  </a:lnTo>
                  <a:lnTo>
                    <a:pt x="4312" y="91548"/>
                  </a:lnTo>
                  <a:lnTo>
                    <a:pt x="0" y="99119"/>
                  </a:lnTo>
                  <a:lnTo>
                    <a:pt x="1696" y="105689"/>
                  </a:lnTo>
                  <a:lnTo>
                    <a:pt x="7397" y="111593"/>
                  </a:lnTo>
                  <a:lnTo>
                    <a:pt x="37257" y="127181"/>
                  </a:lnTo>
                  <a:lnTo>
                    <a:pt x="97716" y="147620"/>
                  </a:lnTo>
                  <a:lnTo>
                    <a:pt x="147124" y="175356"/>
                  </a:lnTo>
                  <a:lnTo>
                    <a:pt x="169622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825425" y="3486844"/>
              <a:ext cx="1" cy="191958"/>
            </a:xfrm>
            <a:custGeom>
              <a:avLst/>
              <a:gdLst/>
              <a:ahLst/>
              <a:cxnLst/>
              <a:rect l="0" t="0" r="0" b="0"/>
              <a:pathLst>
                <a:path w="1" h="191958">
                  <a:moveTo>
                    <a:pt x="0" y="0"/>
                  </a:moveTo>
                  <a:lnTo>
                    <a:pt x="0" y="53209"/>
                  </a:lnTo>
                  <a:lnTo>
                    <a:pt x="0" y="105989"/>
                  </a:lnTo>
                  <a:lnTo>
                    <a:pt x="0" y="166230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756869" y="3431999"/>
              <a:ext cx="179420" cy="287937"/>
            </a:xfrm>
            <a:custGeom>
              <a:avLst/>
              <a:gdLst/>
              <a:ahLst/>
              <a:cxnLst/>
              <a:rect l="0" t="0" r="0" b="0"/>
              <a:pathLst>
                <a:path w="179420" h="287937">
                  <a:moveTo>
                    <a:pt x="0" y="0"/>
                  </a:moveTo>
                  <a:lnTo>
                    <a:pt x="55598" y="18978"/>
                  </a:lnTo>
                  <a:lnTo>
                    <a:pt x="109838" y="51315"/>
                  </a:lnTo>
                  <a:lnTo>
                    <a:pt x="153618" y="97990"/>
                  </a:lnTo>
                  <a:lnTo>
                    <a:pt x="172886" y="124295"/>
                  </a:lnTo>
                  <a:lnTo>
                    <a:pt x="179419" y="155283"/>
                  </a:lnTo>
                  <a:lnTo>
                    <a:pt x="175720" y="186322"/>
                  </a:lnTo>
                  <a:lnTo>
                    <a:pt x="163920" y="210273"/>
                  </a:lnTo>
                  <a:lnTo>
                    <a:pt x="132868" y="240888"/>
                  </a:lnTo>
                  <a:lnTo>
                    <a:pt x="72060" y="272843"/>
                  </a:lnTo>
                  <a:lnTo>
                    <a:pt x="41134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976248" y="3468962"/>
              <a:ext cx="205669" cy="308296"/>
            </a:xfrm>
            <a:custGeom>
              <a:avLst/>
              <a:gdLst/>
              <a:ahLst/>
              <a:cxnLst/>
              <a:rect l="0" t="0" r="0" b="0"/>
              <a:pathLst>
                <a:path w="205669" h="308296">
                  <a:moveTo>
                    <a:pt x="0" y="72727"/>
                  </a:moveTo>
                  <a:lnTo>
                    <a:pt x="14558" y="94564"/>
                  </a:lnTo>
                  <a:lnTo>
                    <a:pt x="23611" y="137258"/>
                  </a:lnTo>
                  <a:lnTo>
                    <a:pt x="26293" y="195781"/>
                  </a:lnTo>
                  <a:lnTo>
                    <a:pt x="27088" y="254086"/>
                  </a:lnTo>
                  <a:lnTo>
                    <a:pt x="20045" y="302678"/>
                  </a:lnTo>
                  <a:lnTo>
                    <a:pt x="16410" y="308295"/>
                  </a:lnTo>
                  <a:lnTo>
                    <a:pt x="12464" y="307469"/>
                  </a:lnTo>
                  <a:lnTo>
                    <a:pt x="8309" y="302348"/>
                  </a:lnTo>
                  <a:lnTo>
                    <a:pt x="1641" y="240920"/>
                  </a:lnTo>
                  <a:lnTo>
                    <a:pt x="486" y="186717"/>
                  </a:lnTo>
                  <a:lnTo>
                    <a:pt x="1668" y="132062"/>
                  </a:lnTo>
                  <a:lnTo>
                    <a:pt x="12513" y="80321"/>
                  </a:lnTo>
                  <a:lnTo>
                    <a:pt x="26382" y="55281"/>
                  </a:lnTo>
                  <a:lnTo>
                    <a:pt x="58600" y="24055"/>
                  </a:lnTo>
                  <a:lnTo>
                    <a:pt x="104370" y="2784"/>
                  </a:lnTo>
                  <a:lnTo>
                    <a:pt x="134748" y="0"/>
                  </a:lnTo>
                  <a:lnTo>
                    <a:pt x="173483" y="2935"/>
                  </a:lnTo>
                  <a:lnTo>
                    <a:pt x="205668" y="4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031093" y="3527978"/>
              <a:ext cx="95980" cy="20990"/>
            </a:xfrm>
            <a:custGeom>
              <a:avLst/>
              <a:gdLst/>
              <a:ahLst/>
              <a:cxnLst/>
              <a:rect l="0" t="0" r="0" b="0"/>
              <a:pathLst>
                <a:path w="95980" h="20990">
                  <a:moveTo>
                    <a:pt x="0" y="13711"/>
                  </a:moveTo>
                  <a:lnTo>
                    <a:pt x="21836" y="20989"/>
                  </a:lnTo>
                  <a:lnTo>
                    <a:pt x="44745" y="16438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61080" y="3815913"/>
            <a:ext cx="383915" cy="329070"/>
            <a:chOff x="5361080" y="3815913"/>
            <a:chExt cx="383915" cy="329070"/>
          </a:xfrm>
        </p:grpSpPr>
        <p:sp>
          <p:nvSpPr>
            <p:cNvPr id="26" name="Freeform 25"/>
            <p:cNvSpPr/>
            <p:nvPr/>
          </p:nvSpPr>
          <p:spPr>
            <a:xfrm>
              <a:off x="5361080" y="3815913"/>
              <a:ext cx="383915" cy="13712"/>
            </a:xfrm>
            <a:custGeom>
              <a:avLst/>
              <a:gdLst/>
              <a:ahLst/>
              <a:cxnLst/>
              <a:rect l="0" t="0" r="0" b="0"/>
              <a:pathLst>
                <a:path w="383915" h="13712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64957" y="0"/>
                  </a:lnTo>
                  <a:lnTo>
                    <a:pt x="219504" y="0"/>
                  </a:lnTo>
                  <a:lnTo>
                    <a:pt x="274261" y="0"/>
                  </a:lnTo>
                  <a:lnTo>
                    <a:pt x="325017" y="4063"/>
                  </a:lnTo>
                  <a:lnTo>
                    <a:pt x="38391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388502" y="3900044"/>
              <a:ext cx="142860" cy="234557"/>
            </a:xfrm>
            <a:custGeom>
              <a:avLst/>
              <a:gdLst/>
              <a:ahLst/>
              <a:cxnLst/>
              <a:rect l="0" t="0" r="0" b="0"/>
              <a:pathLst>
                <a:path w="142860" h="234557">
                  <a:moveTo>
                    <a:pt x="27422" y="66692"/>
                  </a:moveTo>
                  <a:lnTo>
                    <a:pt x="31485" y="122289"/>
                  </a:lnTo>
                  <a:lnTo>
                    <a:pt x="39228" y="183809"/>
                  </a:lnTo>
                  <a:lnTo>
                    <a:pt x="48656" y="234556"/>
                  </a:lnTo>
                  <a:lnTo>
                    <a:pt x="47672" y="233446"/>
                  </a:lnTo>
                  <a:lnTo>
                    <a:pt x="45493" y="228136"/>
                  </a:lnTo>
                  <a:lnTo>
                    <a:pt x="40471" y="177351"/>
                  </a:lnTo>
                  <a:lnTo>
                    <a:pt x="30451" y="117666"/>
                  </a:lnTo>
                  <a:lnTo>
                    <a:pt x="32382" y="69607"/>
                  </a:lnTo>
                  <a:lnTo>
                    <a:pt x="46684" y="12423"/>
                  </a:lnTo>
                  <a:lnTo>
                    <a:pt x="55498" y="4614"/>
                  </a:lnTo>
                  <a:lnTo>
                    <a:pt x="67468" y="931"/>
                  </a:lnTo>
                  <a:lnTo>
                    <a:pt x="81542" y="0"/>
                  </a:lnTo>
                  <a:lnTo>
                    <a:pt x="92448" y="3949"/>
                  </a:lnTo>
                  <a:lnTo>
                    <a:pt x="108628" y="20525"/>
                  </a:lnTo>
                  <a:lnTo>
                    <a:pt x="112029" y="31344"/>
                  </a:lnTo>
                  <a:lnTo>
                    <a:pt x="111745" y="55552"/>
                  </a:lnTo>
                  <a:lnTo>
                    <a:pt x="102478" y="77484"/>
                  </a:lnTo>
                  <a:lnTo>
                    <a:pt x="95741" y="87598"/>
                  </a:lnTo>
                  <a:lnTo>
                    <a:pt x="76068" y="102898"/>
                  </a:lnTo>
                  <a:lnTo>
                    <a:pt x="64423" y="109111"/>
                  </a:lnTo>
                  <a:lnTo>
                    <a:pt x="58183" y="108683"/>
                  </a:lnTo>
                  <a:lnTo>
                    <a:pt x="55547" y="103827"/>
                  </a:lnTo>
                  <a:lnTo>
                    <a:pt x="55313" y="96019"/>
                  </a:lnTo>
                  <a:lnTo>
                    <a:pt x="61251" y="90814"/>
                  </a:lnTo>
                  <a:lnTo>
                    <a:pt x="84099" y="85030"/>
                  </a:lnTo>
                  <a:lnTo>
                    <a:pt x="110504" y="90585"/>
                  </a:lnTo>
                  <a:lnTo>
                    <a:pt x="123944" y="96332"/>
                  </a:lnTo>
                  <a:lnTo>
                    <a:pt x="132904" y="106257"/>
                  </a:lnTo>
                  <a:lnTo>
                    <a:pt x="142859" y="133536"/>
                  </a:lnTo>
                  <a:lnTo>
                    <a:pt x="142467" y="146294"/>
                  </a:lnTo>
                  <a:lnTo>
                    <a:pt x="133906" y="168596"/>
                  </a:lnTo>
                  <a:lnTo>
                    <a:pt x="111956" y="198281"/>
                  </a:lnTo>
                  <a:lnTo>
                    <a:pt x="86829" y="208967"/>
                  </a:lnTo>
                  <a:lnTo>
                    <a:pt x="42485" y="214983"/>
                  </a:lnTo>
                  <a:lnTo>
                    <a:pt x="0" y="217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556584" y="3914491"/>
              <a:ext cx="106143" cy="230492"/>
            </a:xfrm>
            <a:custGeom>
              <a:avLst/>
              <a:gdLst/>
              <a:ahLst/>
              <a:cxnLst/>
              <a:rect l="0" t="0" r="0" b="0"/>
              <a:pathLst>
                <a:path w="106143" h="230492">
                  <a:moveTo>
                    <a:pt x="37586" y="79668"/>
                  </a:moveTo>
                  <a:lnTo>
                    <a:pt x="37586" y="139327"/>
                  </a:lnTo>
                  <a:lnTo>
                    <a:pt x="37586" y="190784"/>
                  </a:lnTo>
                  <a:lnTo>
                    <a:pt x="37586" y="208590"/>
                  </a:lnTo>
                  <a:lnTo>
                    <a:pt x="34539" y="215890"/>
                  </a:lnTo>
                  <a:lnTo>
                    <a:pt x="29461" y="216187"/>
                  </a:lnTo>
                  <a:lnTo>
                    <a:pt x="23029" y="211814"/>
                  </a:lnTo>
                  <a:lnTo>
                    <a:pt x="11819" y="190705"/>
                  </a:lnTo>
                  <a:lnTo>
                    <a:pt x="3282" y="159487"/>
                  </a:lnTo>
                  <a:lnTo>
                    <a:pt x="0" y="100610"/>
                  </a:lnTo>
                  <a:lnTo>
                    <a:pt x="7999" y="45416"/>
                  </a:lnTo>
                  <a:lnTo>
                    <a:pt x="15803" y="14170"/>
                  </a:lnTo>
                  <a:lnTo>
                    <a:pt x="23064" y="5533"/>
                  </a:lnTo>
                  <a:lnTo>
                    <a:pt x="32475" y="1299"/>
                  </a:lnTo>
                  <a:lnTo>
                    <a:pt x="43320" y="0"/>
                  </a:lnTo>
                  <a:lnTo>
                    <a:pt x="53596" y="5227"/>
                  </a:lnTo>
                  <a:lnTo>
                    <a:pt x="73139" y="27285"/>
                  </a:lnTo>
                  <a:lnTo>
                    <a:pt x="83857" y="57402"/>
                  </a:lnTo>
                  <a:lnTo>
                    <a:pt x="98016" y="119112"/>
                  </a:lnTo>
                  <a:lnTo>
                    <a:pt x="103734" y="168713"/>
                  </a:lnTo>
                  <a:lnTo>
                    <a:pt x="106142" y="230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553037" y="4049003"/>
              <a:ext cx="123401" cy="1"/>
            </a:xfrm>
            <a:custGeom>
              <a:avLst/>
              <a:gdLst/>
              <a:ahLst/>
              <a:cxnLst/>
              <a:rect l="0" t="0" r="0" b="0"/>
              <a:pathLst>
                <a:path w="123401" h="1">
                  <a:moveTo>
                    <a:pt x="0" y="0"/>
                  </a:moveTo>
                  <a:lnTo>
                    <a:pt x="59659" y="0"/>
                  </a:lnTo>
                  <a:lnTo>
                    <a:pt x="98928" y="0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19217" y="3802202"/>
            <a:ext cx="397626" cy="369062"/>
            <a:chOff x="6019217" y="3802202"/>
            <a:chExt cx="397626" cy="369062"/>
          </a:xfrm>
        </p:grpSpPr>
        <p:sp>
          <p:nvSpPr>
            <p:cNvPr id="31" name="Freeform 30"/>
            <p:cNvSpPr/>
            <p:nvPr/>
          </p:nvSpPr>
          <p:spPr>
            <a:xfrm>
              <a:off x="6032929" y="3802202"/>
              <a:ext cx="383914" cy="1"/>
            </a:xfrm>
            <a:custGeom>
              <a:avLst/>
              <a:gdLst/>
              <a:ahLst/>
              <a:cxnLst/>
              <a:rect l="0" t="0" r="0" b="0"/>
              <a:pathLst>
                <a:path w="383914" h="1">
                  <a:moveTo>
                    <a:pt x="0" y="0"/>
                  </a:moveTo>
                  <a:lnTo>
                    <a:pt x="45309" y="0"/>
                  </a:lnTo>
                  <a:lnTo>
                    <a:pt x="104494" y="0"/>
                  </a:lnTo>
                  <a:lnTo>
                    <a:pt x="148006" y="0"/>
                  </a:lnTo>
                  <a:lnTo>
                    <a:pt x="208050" y="0"/>
                  </a:lnTo>
                  <a:lnTo>
                    <a:pt x="264434" y="0"/>
                  </a:lnTo>
                  <a:lnTo>
                    <a:pt x="327014" y="0"/>
                  </a:lnTo>
                  <a:lnTo>
                    <a:pt x="3839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019217" y="3897482"/>
              <a:ext cx="167985" cy="273782"/>
            </a:xfrm>
            <a:custGeom>
              <a:avLst/>
              <a:gdLst/>
              <a:ahLst/>
              <a:cxnLst/>
              <a:rect l="0" t="0" r="0" b="0"/>
              <a:pathLst>
                <a:path w="167985" h="273782">
                  <a:moveTo>
                    <a:pt x="54845" y="69254"/>
                  </a:moveTo>
                  <a:lnTo>
                    <a:pt x="45422" y="114563"/>
                  </a:lnTo>
                  <a:lnTo>
                    <a:pt x="43928" y="172225"/>
                  </a:lnTo>
                  <a:lnTo>
                    <a:pt x="50933" y="228582"/>
                  </a:lnTo>
                  <a:lnTo>
                    <a:pt x="52163" y="273210"/>
                  </a:lnTo>
                  <a:lnTo>
                    <a:pt x="50010" y="273781"/>
                  </a:lnTo>
                  <a:lnTo>
                    <a:pt x="47051" y="269591"/>
                  </a:lnTo>
                  <a:lnTo>
                    <a:pt x="32880" y="217557"/>
                  </a:lnTo>
                  <a:lnTo>
                    <a:pt x="29040" y="158730"/>
                  </a:lnTo>
                  <a:lnTo>
                    <a:pt x="29425" y="103552"/>
                  </a:lnTo>
                  <a:lnTo>
                    <a:pt x="40034" y="59104"/>
                  </a:lnTo>
                  <a:lnTo>
                    <a:pt x="70144" y="16016"/>
                  </a:lnTo>
                  <a:lnTo>
                    <a:pt x="78756" y="6339"/>
                  </a:lnTo>
                  <a:lnTo>
                    <a:pt x="89067" y="1412"/>
                  </a:lnTo>
                  <a:lnTo>
                    <a:pt x="112712" y="0"/>
                  </a:lnTo>
                  <a:lnTo>
                    <a:pt x="122369" y="4803"/>
                  </a:lnTo>
                  <a:lnTo>
                    <a:pt x="137161" y="22328"/>
                  </a:lnTo>
                  <a:lnTo>
                    <a:pt x="140192" y="33399"/>
                  </a:lnTo>
                  <a:lnTo>
                    <a:pt x="139497" y="57889"/>
                  </a:lnTo>
                  <a:lnTo>
                    <a:pt x="130047" y="79945"/>
                  </a:lnTo>
                  <a:lnTo>
                    <a:pt x="123261" y="90093"/>
                  </a:lnTo>
                  <a:lnTo>
                    <a:pt x="112644" y="96858"/>
                  </a:lnTo>
                  <a:lnTo>
                    <a:pt x="84596" y="104375"/>
                  </a:lnTo>
                  <a:lnTo>
                    <a:pt x="77726" y="103332"/>
                  </a:lnTo>
                  <a:lnTo>
                    <a:pt x="76193" y="99590"/>
                  </a:lnTo>
                  <a:lnTo>
                    <a:pt x="78218" y="94048"/>
                  </a:lnTo>
                  <a:lnTo>
                    <a:pt x="84138" y="91878"/>
                  </a:lnTo>
                  <a:lnTo>
                    <a:pt x="102904" y="93528"/>
                  </a:lnTo>
                  <a:lnTo>
                    <a:pt x="139164" y="110301"/>
                  </a:lnTo>
                  <a:lnTo>
                    <a:pt x="157322" y="130154"/>
                  </a:lnTo>
                  <a:lnTo>
                    <a:pt x="164297" y="141847"/>
                  </a:lnTo>
                  <a:lnTo>
                    <a:pt x="167984" y="167027"/>
                  </a:lnTo>
                  <a:lnTo>
                    <a:pt x="166834" y="180140"/>
                  </a:lnTo>
                  <a:lnTo>
                    <a:pt x="153369" y="202835"/>
                  </a:lnTo>
                  <a:lnTo>
                    <a:pt x="143380" y="213153"/>
                  </a:lnTo>
                  <a:lnTo>
                    <a:pt x="116030" y="224617"/>
                  </a:lnTo>
                  <a:lnTo>
                    <a:pt x="83562" y="228189"/>
                  </a:lnTo>
                  <a:lnTo>
                    <a:pt x="35593" y="221634"/>
                  </a:lnTo>
                  <a:lnTo>
                    <a:pt x="0" y="2063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07111" y="3909804"/>
              <a:ext cx="168599" cy="198183"/>
            </a:xfrm>
            <a:custGeom>
              <a:avLst/>
              <a:gdLst/>
              <a:ahLst/>
              <a:cxnLst/>
              <a:rect l="0" t="0" r="0" b="0"/>
              <a:pathLst>
                <a:path w="168599" h="198183">
                  <a:moveTo>
                    <a:pt x="100042" y="15799"/>
                  </a:moveTo>
                  <a:lnTo>
                    <a:pt x="85484" y="1241"/>
                  </a:lnTo>
                  <a:lnTo>
                    <a:pt x="78149" y="0"/>
                  </a:lnTo>
                  <a:lnTo>
                    <a:pt x="70212" y="2219"/>
                  </a:lnTo>
                  <a:lnTo>
                    <a:pt x="61874" y="6746"/>
                  </a:lnTo>
                  <a:lnTo>
                    <a:pt x="35581" y="34953"/>
                  </a:lnTo>
                  <a:lnTo>
                    <a:pt x="10346" y="85430"/>
                  </a:lnTo>
                  <a:lnTo>
                    <a:pt x="254" y="112255"/>
                  </a:lnTo>
                  <a:lnTo>
                    <a:pt x="0" y="124283"/>
                  </a:lnTo>
                  <a:lnTo>
                    <a:pt x="7844" y="145773"/>
                  </a:lnTo>
                  <a:lnTo>
                    <a:pt x="29390" y="175002"/>
                  </a:lnTo>
                  <a:lnTo>
                    <a:pt x="54422" y="189643"/>
                  </a:lnTo>
                  <a:lnTo>
                    <a:pt x="84336" y="198182"/>
                  </a:lnTo>
                  <a:lnTo>
                    <a:pt x="136719" y="195313"/>
                  </a:lnTo>
                  <a:lnTo>
                    <a:pt x="168598" y="1940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3694365" y="6076035"/>
            <a:ext cx="948291" cy="465264"/>
          </a:xfrm>
          <a:custGeom>
            <a:avLst/>
            <a:gdLst/>
            <a:ahLst/>
            <a:cxnLst/>
            <a:rect l="0" t="0" r="0" b="0"/>
            <a:pathLst>
              <a:path w="948291" h="465264">
                <a:moveTo>
                  <a:pt x="830331" y="163676"/>
                </a:moveTo>
                <a:lnTo>
                  <a:pt x="770672" y="133846"/>
                </a:lnTo>
                <a:lnTo>
                  <a:pt x="719215" y="112180"/>
                </a:lnTo>
                <a:lnTo>
                  <a:pt x="665374" y="92049"/>
                </a:lnTo>
                <a:lnTo>
                  <a:pt x="614890" y="70850"/>
                </a:lnTo>
                <a:lnTo>
                  <a:pt x="562860" y="54920"/>
                </a:lnTo>
                <a:lnTo>
                  <a:pt x="521022" y="43737"/>
                </a:lnTo>
                <a:lnTo>
                  <a:pt x="477036" y="28610"/>
                </a:lnTo>
                <a:lnTo>
                  <a:pt x="432096" y="19855"/>
                </a:lnTo>
                <a:lnTo>
                  <a:pt x="385207" y="15965"/>
                </a:lnTo>
                <a:lnTo>
                  <a:pt x="333899" y="14236"/>
                </a:lnTo>
                <a:lnTo>
                  <a:pt x="275459" y="20541"/>
                </a:lnTo>
                <a:lnTo>
                  <a:pt x="231800" y="27949"/>
                </a:lnTo>
                <a:lnTo>
                  <a:pt x="188021" y="37844"/>
                </a:lnTo>
                <a:lnTo>
                  <a:pt x="131027" y="64960"/>
                </a:lnTo>
                <a:lnTo>
                  <a:pt x="93979" y="84660"/>
                </a:lnTo>
                <a:lnTo>
                  <a:pt x="46885" y="133172"/>
                </a:lnTo>
                <a:lnTo>
                  <a:pt x="14373" y="183752"/>
                </a:lnTo>
                <a:lnTo>
                  <a:pt x="0" y="244613"/>
                </a:lnTo>
                <a:lnTo>
                  <a:pt x="3020" y="303610"/>
                </a:lnTo>
                <a:lnTo>
                  <a:pt x="13723" y="333020"/>
                </a:lnTo>
                <a:lnTo>
                  <a:pt x="45420" y="376726"/>
                </a:lnTo>
                <a:lnTo>
                  <a:pt x="93836" y="412665"/>
                </a:lnTo>
                <a:lnTo>
                  <a:pt x="141867" y="437702"/>
                </a:lnTo>
                <a:lnTo>
                  <a:pt x="192323" y="447489"/>
                </a:lnTo>
                <a:lnTo>
                  <a:pt x="245868" y="457669"/>
                </a:lnTo>
                <a:lnTo>
                  <a:pt x="300327" y="463054"/>
                </a:lnTo>
                <a:lnTo>
                  <a:pt x="355058" y="464650"/>
                </a:lnTo>
                <a:lnTo>
                  <a:pt x="417148" y="465123"/>
                </a:lnTo>
                <a:lnTo>
                  <a:pt x="476509" y="465263"/>
                </a:lnTo>
                <a:lnTo>
                  <a:pt x="539971" y="458026"/>
                </a:lnTo>
                <a:lnTo>
                  <a:pt x="599738" y="453511"/>
                </a:lnTo>
                <a:lnTo>
                  <a:pt x="656042" y="444895"/>
                </a:lnTo>
                <a:lnTo>
                  <a:pt x="711319" y="432693"/>
                </a:lnTo>
                <a:lnTo>
                  <a:pt x="759013" y="419429"/>
                </a:lnTo>
                <a:lnTo>
                  <a:pt x="809369" y="398572"/>
                </a:lnTo>
                <a:lnTo>
                  <a:pt x="862884" y="373095"/>
                </a:lnTo>
                <a:lnTo>
                  <a:pt x="902778" y="346249"/>
                </a:lnTo>
                <a:lnTo>
                  <a:pt x="933895" y="311719"/>
                </a:lnTo>
                <a:lnTo>
                  <a:pt x="944916" y="281778"/>
                </a:lnTo>
                <a:lnTo>
                  <a:pt x="948290" y="248159"/>
                </a:lnTo>
                <a:lnTo>
                  <a:pt x="944712" y="212903"/>
                </a:lnTo>
                <a:lnTo>
                  <a:pt x="919575" y="158795"/>
                </a:lnTo>
                <a:lnTo>
                  <a:pt x="879557" y="107810"/>
                </a:lnTo>
                <a:lnTo>
                  <a:pt x="842378" y="79413"/>
                </a:lnTo>
                <a:lnTo>
                  <a:pt x="788869" y="51335"/>
                </a:lnTo>
                <a:lnTo>
                  <a:pt x="727009" y="24178"/>
                </a:lnTo>
                <a:lnTo>
                  <a:pt x="674116" y="8929"/>
                </a:lnTo>
                <a:lnTo>
                  <a:pt x="619850" y="2041"/>
                </a:lnTo>
                <a:lnTo>
                  <a:pt x="557897" y="0"/>
                </a:lnTo>
                <a:lnTo>
                  <a:pt x="498577" y="6674"/>
                </a:lnTo>
                <a:lnTo>
                  <a:pt x="435127" y="11022"/>
                </a:lnTo>
                <a:lnTo>
                  <a:pt x="390618" y="20164"/>
                </a:lnTo>
                <a:lnTo>
                  <a:pt x="343921" y="34383"/>
                </a:lnTo>
                <a:lnTo>
                  <a:pt x="292697" y="50860"/>
                </a:lnTo>
                <a:lnTo>
                  <a:pt x="240750" y="676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83062" y="6804809"/>
            <a:ext cx="1395798" cy="545508"/>
          </a:xfrm>
          <a:custGeom>
            <a:avLst/>
            <a:gdLst/>
            <a:ahLst/>
            <a:cxnLst/>
            <a:rect l="0" t="0" r="0" b="0"/>
            <a:pathLst>
              <a:path w="1395798" h="545508">
                <a:moveTo>
                  <a:pt x="1118773" y="38194"/>
                </a:moveTo>
                <a:lnTo>
                  <a:pt x="1067088" y="36671"/>
                </a:lnTo>
                <a:lnTo>
                  <a:pt x="1005645" y="27342"/>
                </a:lnTo>
                <a:lnTo>
                  <a:pt x="949158" y="21268"/>
                </a:lnTo>
                <a:lnTo>
                  <a:pt x="906277" y="15437"/>
                </a:lnTo>
                <a:lnTo>
                  <a:pt x="861827" y="12845"/>
                </a:lnTo>
                <a:lnTo>
                  <a:pt x="816681" y="11694"/>
                </a:lnTo>
                <a:lnTo>
                  <a:pt x="756564" y="6983"/>
                </a:lnTo>
                <a:lnTo>
                  <a:pt x="701681" y="0"/>
                </a:lnTo>
                <a:lnTo>
                  <a:pt x="645301" y="1995"/>
                </a:lnTo>
                <a:lnTo>
                  <a:pt x="583399" y="8171"/>
                </a:lnTo>
                <a:lnTo>
                  <a:pt x="533479" y="11140"/>
                </a:lnTo>
                <a:lnTo>
                  <a:pt x="473586" y="21377"/>
                </a:lnTo>
                <a:lnTo>
                  <a:pt x="420179" y="29704"/>
                </a:lnTo>
                <a:lnTo>
                  <a:pt x="359272" y="42958"/>
                </a:lnTo>
                <a:lnTo>
                  <a:pt x="297746" y="61084"/>
                </a:lnTo>
                <a:lnTo>
                  <a:pt x="252408" y="76293"/>
                </a:lnTo>
                <a:lnTo>
                  <a:pt x="195133" y="99418"/>
                </a:lnTo>
                <a:lnTo>
                  <a:pt x="146339" y="127091"/>
                </a:lnTo>
                <a:lnTo>
                  <a:pt x="84154" y="172553"/>
                </a:lnTo>
                <a:lnTo>
                  <a:pt x="41627" y="218604"/>
                </a:lnTo>
                <a:lnTo>
                  <a:pt x="13171" y="265494"/>
                </a:lnTo>
                <a:lnTo>
                  <a:pt x="0" y="317982"/>
                </a:lnTo>
                <a:lnTo>
                  <a:pt x="5045" y="349931"/>
                </a:lnTo>
                <a:lnTo>
                  <a:pt x="33110" y="407681"/>
                </a:lnTo>
                <a:lnTo>
                  <a:pt x="66339" y="442039"/>
                </a:lnTo>
                <a:lnTo>
                  <a:pt x="119688" y="471517"/>
                </a:lnTo>
                <a:lnTo>
                  <a:pt x="176460" y="492270"/>
                </a:lnTo>
                <a:lnTo>
                  <a:pt x="231875" y="508067"/>
                </a:lnTo>
                <a:lnTo>
                  <a:pt x="286889" y="522396"/>
                </a:lnTo>
                <a:lnTo>
                  <a:pt x="341784" y="529012"/>
                </a:lnTo>
                <a:lnTo>
                  <a:pt x="403923" y="538251"/>
                </a:lnTo>
                <a:lnTo>
                  <a:pt x="448125" y="542284"/>
                </a:lnTo>
                <a:lnTo>
                  <a:pt x="493162" y="544076"/>
                </a:lnTo>
                <a:lnTo>
                  <a:pt x="538570" y="544872"/>
                </a:lnTo>
                <a:lnTo>
                  <a:pt x="584142" y="545226"/>
                </a:lnTo>
                <a:lnTo>
                  <a:pt x="628264" y="545383"/>
                </a:lnTo>
                <a:lnTo>
                  <a:pt x="690411" y="545472"/>
                </a:lnTo>
                <a:lnTo>
                  <a:pt x="739480" y="545493"/>
                </a:lnTo>
                <a:lnTo>
                  <a:pt x="783633" y="545501"/>
                </a:lnTo>
                <a:lnTo>
                  <a:pt x="846813" y="545507"/>
                </a:lnTo>
                <a:lnTo>
                  <a:pt x="891259" y="543984"/>
                </a:lnTo>
                <a:lnTo>
                  <a:pt x="936404" y="538230"/>
                </a:lnTo>
                <a:lnTo>
                  <a:pt x="997367" y="533704"/>
                </a:lnTo>
                <a:lnTo>
                  <a:pt x="1054025" y="525083"/>
                </a:lnTo>
                <a:lnTo>
                  <a:pt x="1109406" y="512881"/>
                </a:lnTo>
                <a:lnTo>
                  <a:pt x="1164410" y="499617"/>
                </a:lnTo>
                <a:lnTo>
                  <a:pt x="1226644" y="472064"/>
                </a:lnTo>
                <a:lnTo>
                  <a:pt x="1287011" y="446308"/>
                </a:lnTo>
                <a:lnTo>
                  <a:pt x="1342608" y="412331"/>
                </a:lnTo>
                <a:lnTo>
                  <a:pt x="1373328" y="370799"/>
                </a:lnTo>
                <a:lnTo>
                  <a:pt x="1394448" y="319898"/>
                </a:lnTo>
                <a:lnTo>
                  <a:pt x="1395797" y="266223"/>
                </a:lnTo>
                <a:lnTo>
                  <a:pt x="1386548" y="211724"/>
                </a:lnTo>
                <a:lnTo>
                  <a:pt x="1366880" y="171540"/>
                </a:lnTo>
                <a:lnTo>
                  <a:pt x="1311045" y="119718"/>
                </a:lnTo>
                <a:lnTo>
                  <a:pt x="1259195" y="82154"/>
                </a:lnTo>
                <a:lnTo>
                  <a:pt x="1206761" y="60022"/>
                </a:lnTo>
                <a:lnTo>
                  <a:pt x="1155508" y="43816"/>
                </a:lnTo>
                <a:lnTo>
                  <a:pt x="1104123" y="34091"/>
                </a:lnTo>
                <a:lnTo>
                  <a:pt x="1057925" y="28754"/>
                </a:lnTo>
                <a:lnTo>
                  <a:pt x="997656" y="25748"/>
                </a:lnTo>
                <a:lnTo>
                  <a:pt x="941204" y="24859"/>
                </a:lnTo>
                <a:lnTo>
                  <a:pt x="885884" y="24594"/>
                </a:lnTo>
                <a:lnTo>
                  <a:pt x="830898" y="28579"/>
                </a:lnTo>
                <a:lnTo>
                  <a:pt x="780073" y="39408"/>
                </a:lnTo>
                <a:lnTo>
                  <a:pt x="740131" y="52265"/>
                </a:lnTo>
                <a:lnTo>
                  <a:pt x="707437" y="656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394717" y="7531555"/>
            <a:ext cx="909854" cy="679576"/>
          </a:xfrm>
          <a:custGeom>
            <a:avLst/>
            <a:gdLst/>
            <a:ahLst/>
            <a:cxnLst/>
            <a:rect l="0" t="0" r="0" b="0"/>
            <a:pathLst>
              <a:path w="909854" h="679576">
                <a:moveTo>
                  <a:pt x="789952" y="65564"/>
                </a:moveTo>
                <a:lnTo>
                  <a:pt x="741146" y="50650"/>
                </a:lnTo>
                <a:lnTo>
                  <a:pt x="691700" y="33723"/>
                </a:lnTo>
                <a:lnTo>
                  <a:pt x="653354" y="20943"/>
                </a:lnTo>
                <a:lnTo>
                  <a:pt x="605841" y="15263"/>
                </a:lnTo>
                <a:lnTo>
                  <a:pt x="558318" y="12739"/>
                </a:lnTo>
                <a:lnTo>
                  <a:pt x="496862" y="15380"/>
                </a:lnTo>
                <a:lnTo>
                  <a:pt x="445645" y="21749"/>
                </a:lnTo>
                <a:lnTo>
                  <a:pt x="395937" y="27699"/>
                </a:lnTo>
                <a:lnTo>
                  <a:pt x="352263" y="43173"/>
                </a:lnTo>
                <a:lnTo>
                  <a:pt x="289282" y="68421"/>
                </a:lnTo>
                <a:lnTo>
                  <a:pt x="229106" y="99024"/>
                </a:lnTo>
                <a:lnTo>
                  <a:pt x="173208" y="138473"/>
                </a:lnTo>
                <a:lnTo>
                  <a:pt x="118155" y="182546"/>
                </a:lnTo>
                <a:lnTo>
                  <a:pt x="64470" y="244770"/>
                </a:lnTo>
                <a:lnTo>
                  <a:pt x="26935" y="298845"/>
                </a:lnTo>
                <a:lnTo>
                  <a:pt x="6623" y="354402"/>
                </a:lnTo>
                <a:lnTo>
                  <a:pt x="0" y="401128"/>
                </a:lnTo>
                <a:lnTo>
                  <a:pt x="104" y="450841"/>
                </a:lnTo>
                <a:lnTo>
                  <a:pt x="10307" y="498327"/>
                </a:lnTo>
                <a:lnTo>
                  <a:pt x="33181" y="546050"/>
                </a:lnTo>
                <a:lnTo>
                  <a:pt x="66535" y="586767"/>
                </a:lnTo>
                <a:lnTo>
                  <a:pt x="118751" y="621101"/>
                </a:lnTo>
                <a:lnTo>
                  <a:pt x="173077" y="651581"/>
                </a:lnTo>
                <a:lnTo>
                  <a:pt x="201951" y="661179"/>
                </a:lnTo>
                <a:lnTo>
                  <a:pt x="252467" y="668106"/>
                </a:lnTo>
                <a:lnTo>
                  <a:pt x="306030" y="677606"/>
                </a:lnTo>
                <a:lnTo>
                  <a:pt x="362019" y="679575"/>
                </a:lnTo>
                <a:lnTo>
                  <a:pt x="424650" y="672710"/>
                </a:lnTo>
                <a:lnTo>
                  <a:pt x="482479" y="668475"/>
                </a:lnTo>
                <a:lnTo>
                  <a:pt x="538208" y="656726"/>
                </a:lnTo>
                <a:lnTo>
                  <a:pt x="591791" y="636147"/>
                </a:lnTo>
                <a:lnTo>
                  <a:pt x="638814" y="618202"/>
                </a:lnTo>
                <a:lnTo>
                  <a:pt x="690664" y="594264"/>
                </a:lnTo>
                <a:lnTo>
                  <a:pt x="741575" y="566351"/>
                </a:lnTo>
                <a:lnTo>
                  <a:pt x="804816" y="510742"/>
                </a:lnTo>
                <a:lnTo>
                  <a:pt x="857457" y="452581"/>
                </a:lnTo>
                <a:lnTo>
                  <a:pt x="874799" y="431052"/>
                </a:lnTo>
                <a:lnTo>
                  <a:pt x="893128" y="390189"/>
                </a:lnTo>
                <a:lnTo>
                  <a:pt x="906683" y="331193"/>
                </a:lnTo>
                <a:lnTo>
                  <a:pt x="909853" y="268516"/>
                </a:lnTo>
                <a:lnTo>
                  <a:pt x="905196" y="234986"/>
                </a:lnTo>
                <a:lnTo>
                  <a:pt x="879451" y="175856"/>
                </a:lnTo>
                <a:lnTo>
                  <a:pt x="835598" y="117371"/>
                </a:lnTo>
                <a:lnTo>
                  <a:pt x="783509" y="64908"/>
                </a:lnTo>
                <a:lnTo>
                  <a:pt x="728967" y="36255"/>
                </a:lnTo>
                <a:lnTo>
                  <a:pt x="668047" y="12153"/>
                </a:lnTo>
                <a:lnTo>
                  <a:pt x="633700" y="3739"/>
                </a:lnTo>
                <a:lnTo>
                  <a:pt x="582887" y="0"/>
                </a:lnTo>
                <a:lnTo>
                  <a:pt x="536944" y="2401"/>
                </a:lnTo>
                <a:lnTo>
                  <a:pt x="476818" y="12317"/>
                </a:lnTo>
                <a:lnTo>
                  <a:pt x="420409" y="24905"/>
                </a:lnTo>
                <a:lnTo>
                  <a:pt x="365101" y="42345"/>
                </a:lnTo>
                <a:lnTo>
                  <a:pt x="306055" y="70872"/>
                </a:lnTo>
                <a:lnTo>
                  <a:pt x="244380" y="108271"/>
                </a:lnTo>
                <a:lnTo>
                  <a:pt x="187512" y="144235"/>
                </a:lnTo>
                <a:lnTo>
                  <a:pt x="128259" y="183685"/>
                </a:lnTo>
                <a:lnTo>
                  <a:pt x="104393" y="2026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7486316" y="6678469"/>
            <a:ext cx="2029321" cy="1384832"/>
            <a:chOff x="7486316" y="6678469"/>
            <a:chExt cx="2029321" cy="1384832"/>
          </a:xfrm>
        </p:grpSpPr>
        <p:sp>
          <p:nvSpPr>
            <p:cNvPr id="38" name="Freeform 37"/>
            <p:cNvSpPr/>
            <p:nvPr/>
          </p:nvSpPr>
          <p:spPr>
            <a:xfrm>
              <a:off x="7486316" y="7377740"/>
              <a:ext cx="308827" cy="389734"/>
            </a:xfrm>
            <a:custGeom>
              <a:avLst/>
              <a:gdLst/>
              <a:ahLst/>
              <a:cxnLst/>
              <a:rect l="0" t="0" r="0" b="0"/>
              <a:pathLst>
                <a:path w="308827" h="389734">
                  <a:moveTo>
                    <a:pt x="0" y="0"/>
                  </a:moveTo>
                  <a:lnTo>
                    <a:pt x="26363" y="57253"/>
                  </a:lnTo>
                  <a:lnTo>
                    <a:pt x="52209" y="113213"/>
                  </a:lnTo>
                  <a:lnTo>
                    <a:pt x="84026" y="172857"/>
                  </a:lnTo>
                  <a:lnTo>
                    <a:pt x="103870" y="216477"/>
                  </a:lnTo>
                  <a:lnTo>
                    <a:pt x="132172" y="276580"/>
                  </a:lnTo>
                  <a:lnTo>
                    <a:pt x="159854" y="332984"/>
                  </a:lnTo>
                  <a:lnTo>
                    <a:pt x="190412" y="388073"/>
                  </a:lnTo>
                  <a:lnTo>
                    <a:pt x="189403" y="389733"/>
                  </a:lnTo>
                  <a:lnTo>
                    <a:pt x="185684" y="387794"/>
                  </a:lnTo>
                  <a:lnTo>
                    <a:pt x="159346" y="342418"/>
                  </a:lnTo>
                  <a:lnTo>
                    <a:pt x="137892" y="283802"/>
                  </a:lnTo>
                  <a:lnTo>
                    <a:pt x="127695" y="231866"/>
                  </a:lnTo>
                  <a:lnTo>
                    <a:pt x="128736" y="173821"/>
                  </a:lnTo>
                  <a:lnTo>
                    <a:pt x="142756" y="116503"/>
                  </a:lnTo>
                  <a:lnTo>
                    <a:pt x="150015" y="100521"/>
                  </a:lnTo>
                  <a:lnTo>
                    <a:pt x="162472" y="91389"/>
                  </a:lnTo>
                  <a:lnTo>
                    <a:pt x="196627" y="85306"/>
                  </a:lnTo>
                  <a:lnTo>
                    <a:pt x="225009" y="91743"/>
                  </a:lnTo>
                  <a:lnTo>
                    <a:pt x="268057" y="120702"/>
                  </a:lnTo>
                  <a:lnTo>
                    <a:pt x="296603" y="154086"/>
                  </a:lnTo>
                  <a:lnTo>
                    <a:pt x="307022" y="187821"/>
                  </a:lnTo>
                  <a:lnTo>
                    <a:pt x="308826" y="241514"/>
                  </a:lnTo>
                  <a:lnTo>
                    <a:pt x="301791" y="270351"/>
                  </a:lnTo>
                  <a:lnTo>
                    <a:pt x="288508" y="293324"/>
                  </a:lnTo>
                  <a:lnTo>
                    <a:pt x="256620" y="323387"/>
                  </a:lnTo>
                  <a:lnTo>
                    <a:pt x="204899" y="349896"/>
                  </a:lnTo>
                  <a:lnTo>
                    <a:pt x="150823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861051" y="7402475"/>
              <a:ext cx="146291" cy="208357"/>
            </a:xfrm>
            <a:custGeom>
              <a:avLst/>
              <a:gdLst/>
              <a:ahLst/>
              <a:cxnLst/>
              <a:rect l="0" t="0" r="0" b="0"/>
              <a:pathLst>
                <a:path w="146291" h="208357">
                  <a:moveTo>
                    <a:pt x="22889" y="180933"/>
                  </a:moveTo>
                  <a:lnTo>
                    <a:pt x="37447" y="159097"/>
                  </a:lnTo>
                  <a:lnTo>
                    <a:pt x="46500" y="109124"/>
                  </a:lnTo>
                  <a:lnTo>
                    <a:pt x="41904" y="53352"/>
                  </a:lnTo>
                  <a:lnTo>
                    <a:pt x="30893" y="5512"/>
                  </a:lnTo>
                  <a:lnTo>
                    <a:pt x="25178" y="0"/>
                  </a:lnTo>
                  <a:lnTo>
                    <a:pt x="18322" y="896"/>
                  </a:lnTo>
                  <a:lnTo>
                    <a:pt x="10703" y="6063"/>
                  </a:lnTo>
                  <a:lnTo>
                    <a:pt x="2239" y="28056"/>
                  </a:lnTo>
                  <a:lnTo>
                    <a:pt x="0" y="58143"/>
                  </a:lnTo>
                  <a:lnTo>
                    <a:pt x="7305" y="107819"/>
                  </a:lnTo>
                  <a:lnTo>
                    <a:pt x="14947" y="137773"/>
                  </a:lnTo>
                  <a:lnTo>
                    <a:pt x="31548" y="162259"/>
                  </a:lnTo>
                  <a:lnTo>
                    <a:pt x="54160" y="181774"/>
                  </a:lnTo>
                  <a:lnTo>
                    <a:pt x="92587" y="199803"/>
                  </a:lnTo>
                  <a:lnTo>
                    <a:pt x="146290" y="2083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996870" y="7374129"/>
              <a:ext cx="106451" cy="209280"/>
            </a:xfrm>
            <a:custGeom>
              <a:avLst/>
              <a:gdLst/>
              <a:ahLst/>
              <a:cxnLst/>
              <a:rect l="0" t="0" r="0" b="0"/>
              <a:pathLst>
                <a:path w="106451" h="209280">
                  <a:moveTo>
                    <a:pt x="106450" y="17322"/>
                  </a:moveTo>
                  <a:lnTo>
                    <a:pt x="91893" y="2765"/>
                  </a:lnTo>
                  <a:lnTo>
                    <a:pt x="81511" y="0"/>
                  </a:lnTo>
                  <a:lnTo>
                    <a:pt x="53725" y="991"/>
                  </a:lnTo>
                  <a:lnTo>
                    <a:pt x="42354" y="6434"/>
                  </a:lnTo>
                  <a:lnTo>
                    <a:pt x="25657" y="24671"/>
                  </a:lnTo>
                  <a:lnTo>
                    <a:pt x="7693" y="67912"/>
                  </a:lnTo>
                  <a:lnTo>
                    <a:pt x="0" y="119319"/>
                  </a:lnTo>
                  <a:lnTo>
                    <a:pt x="6325" y="151015"/>
                  </a:lnTo>
                  <a:lnTo>
                    <a:pt x="20817" y="178814"/>
                  </a:lnTo>
                  <a:lnTo>
                    <a:pt x="42492" y="201325"/>
                  </a:lnTo>
                  <a:lnTo>
                    <a:pt x="54670" y="207023"/>
                  </a:lnTo>
                  <a:lnTo>
                    <a:pt x="106450" y="209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188463" y="7323593"/>
              <a:ext cx="175371" cy="229066"/>
            </a:xfrm>
            <a:custGeom>
              <a:avLst/>
              <a:gdLst/>
              <a:ahLst/>
              <a:cxnLst/>
              <a:rect l="0" t="0" r="0" b="0"/>
              <a:pathLst>
                <a:path w="175371" h="229066">
                  <a:moveTo>
                    <a:pt x="65680" y="95281"/>
                  </a:moveTo>
                  <a:lnTo>
                    <a:pt x="65680" y="66165"/>
                  </a:lnTo>
                  <a:lnTo>
                    <a:pt x="51123" y="26223"/>
                  </a:lnTo>
                  <a:lnTo>
                    <a:pt x="31788" y="7204"/>
                  </a:lnTo>
                  <a:lnTo>
                    <a:pt x="20233" y="0"/>
                  </a:lnTo>
                  <a:lnTo>
                    <a:pt x="12530" y="2814"/>
                  </a:lnTo>
                  <a:lnTo>
                    <a:pt x="7394" y="12308"/>
                  </a:lnTo>
                  <a:lnTo>
                    <a:pt x="167" y="66126"/>
                  </a:lnTo>
                  <a:lnTo>
                    <a:pt x="0" y="112793"/>
                  </a:lnTo>
                  <a:lnTo>
                    <a:pt x="5004" y="158925"/>
                  </a:lnTo>
                  <a:lnTo>
                    <a:pt x="23666" y="213163"/>
                  </a:lnTo>
                  <a:lnTo>
                    <a:pt x="33100" y="222620"/>
                  </a:lnTo>
                  <a:lnTo>
                    <a:pt x="43961" y="227401"/>
                  </a:lnTo>
                  <a:lnTo>
                    <a:pt x="55771" y="229065"/>
                  </a:lnTo>
                  <a:lnTo>
                    <a:pt x="66691" y="225604"/>
                  </a:lnTo>
                  <a:lnTo>
                    <a:pt x="86950" y="209570"/>
                  </a:lnTo>
                  <a:lnTo>
                    <a:pt x="92048" y="197373"/>
                  </a:lnTo>
                  <a:lnTo>
                    <a:pt x="93346" y="134011"/>
                  </a:lnTo>
                  <a:lnTo>
                    <a:pt x="89112" y="84920"/>
                  </a:lnTo>
                  <a:lnTo>
                    <a:pt x="74033" y="27387"/>
                  </a:lnTo>
                  <a:lnTo>
                    <a:pt x="72772" y="25643"/>
                  </a:lnTo>
                  <a:lnTo>
                    <a:pt x="75434" y="44018"/>
                  </a:lnTo>
                  <a:lnTo>
                    <a:pt x="100502" y="95988"/>
                  </a:lnTo>
                  <a:lnTo>
                    <a:pt x="127457" y="133577"/>
                  </a:lnTo>
                  <a:lnTo>
                    <a:pt x="175370" y="1638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377544" y="7213206"/>
              <a:ext cx="287937" cy="192813"/>
            </a:xfrm>
            <a:custGeom>
              <a:avLst/>
              <a:gdLst/>
              <a:ahLst/>
              <a:cxnLst/>
              <a:rect l="0" t="0" r="0" b="0"/>
              <a:pathLst>
                <a:path w="287937" h="192813">
                  <a:moveTo>
                    <a:pt x="0" y="0"/>
                  </a:moveTo>
                  <a:lnTo>
                    <a:pt x="12469" y="53209"/>
                  </a:lnTo>
                  <a:lnTo>
                    <a:pt x="34333" y="104465"/>
                  </a:lnTo>
                  <a:lnTo>
                    <a:pt x="69019" y="159439"/>
                  </a:lnTo>
                  <a:lnTo>
                    <a:pt x="88566" y="179028"/>
                  </a:lnTo>
                  <a:lnTo>
                    <a:pt x="112490" y="192812"/>
                  </a:lnTo>
                  <a:lnTo>
                    <a:pt x="120697" y="191003"/>
                  </a:lnTo>
                  <a:lnTo>
                    <a:pt x="126169" y="183704"/>
                  </a:lnTo>
                  <a:lnTo>
                    <a:pt x="129817" y="172744"/>
                  </a:lnTo>
                  <a:lnTo>
                    <a:pt x="127672" y="128202"/>
                  </a:lnTo>
                  <a:lnTo>
                    <a:pt x="113298" y="69505"/>
                  </a:lnTo>
                  <a:lnTo>
                    <a:pt x="98740" y="29227"/>
                  </a:lnTo>
                  <a:lnTo>
                    <a:pt x="81901" y="3412"/>
                  </a:lnTo>
                  <a:lnTo>
                    <a:pt x="83547" y="3798"/>
                  </a:lnTo>
                  <a:lnTo>
                    <a:pt x="87690" y="7103"/>
                  </a:lnTo>
                  <a:lnTo>
                    <a:pt x="128893" y="70384"/>
                  </a:lnTo>
                  <a:lnTo>
                    <a:pt x="181827" y="133290"/>
                  </a:lnTo>
                  <a:lnTo>
                    <a:pt x="220440" y="159339"/>
                  </a:lnTo>
                  <a:lnTo>
                    <a:pt x="233799" y="165641"/>
                  </a:lnTo>
                  <a:lnTo>
                    <a:pt x="245751" y="166795"/>
                  </a:lnTo>
                  <a:lnTo>
                    <a:pt x="267155" y="159953"/>
                  </a:lnTo>
                  <a:lnTo>
                    <a:pt x="274082" y="153863"/>
                  </a:lnTo>
                  <a:lnTo>
                    <a:pt x="287936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597338" y="7154750"/>
              <a:ext cx="136975" cy="195569"/>
            </a:xfrm>
            <a:custGeom>
              <a:avLst/>
              <a:gdLst/>
              <a:ahLst/>
              <a:cxnLst/>
              <a:rect l="0" t="0" r="0" b="0"/>
              <a:pathLst>
                <a:path w="136975" h="195569">
                  <a:moveTo>
                    <a:pt x="54430" y="17322"/>
                  </a:moveTo>
                  <a:lnTo>
                    <a:pt x="39873" y="2765"/>
                  </a:lnTo>
                  <a:lnTo>
                    <a:pt x="31014" y="0"/>
                  </a:lnTo>
                  <a:lnTo>
                    <a:pt x="8982" y="991"/>
                  </a:lnTo>
                  <a:lnTo>
                    <a:pt x="2803" y="6435"/>
                  </a:lnTo>
                  <a:lnTo>
                    <a:pt x="207" y="14634"/>
                  </a:lnTo>
                  <a:lnTo>
                    <a:pt x="0" y="24671"/>
                  </a:lnTo>
                  <a:lnTo>
                    <a:pt x="4432" y="32886"/>
                  </a:lnTo>
                  <a:lnTo>
                    <a:pt x="21544" y="46076"/>
                  </a:lnTo>
                  <a:lnTo>
                    <a:pt x="82939" y="71740"/>
                  </a:lnTo>
                  <a:lnTo>
                    <a:pt x="108234" y="82642"/>
                  </a:lnTo>
                  <a:lnTo>
                    <a:pt x="129633" y="97643"/>
                  </a:lnTo>
                  <a:lnTo>
                    <a:pt x="135034" y="108956"/>
                  </a:lnTo>
                  <a:lnTo>
                    <a:pt x="136974" y="137776"/>
                  </a:lnTo>
                  <a:lnTo>
                    <a:pt x="132311" y="149423"/>
                  </a:lnTo>
                  <a:lnTo>
                    <a:pt x="114943" y="166426"/>
                  </a:lnTo>
                  <a:lnTo>
                    <a:pt x="68142" y="1955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720324" y="7126446"/>
              <a:ext cx="191958" cy="136350"/>
            </a:xfrm>
            <a:custGeom>
              <a:avLst/>
              <a:gdLst/>
              <a:ahLst/>
              <a:cxnLst/>
              <a:rect l="0" t="0" r="0" b="0"/>
              <a:pathLst>
                <a:path w="191958" h="136350">
                  <a:moveTo>
                    <a:pt x="0" y="127893"/>
                  </a:moveTo>
                  <a:lnTo>
                    <a:pt x="21836" y="120614"/>
                  </a:lnTo>
                  <a:lnTo>
                    <a:pt x="36620" y="104853"/>
                  </a:lnTo>
                  <a:lnTo>
                    <a:pt x="58523" y="57495"/>
                  </a:lnTo>
                  <a:lnTo>
                    <a:pt x="65583" y="10379"/>
                  </a:lnTo>
                  <a:lnTo>
                    <a:pt x="60480" y="2323"/>
                  </a:lnTo>
                  <a:lnTo>
                    <a:pt x="50984" y="0"/>
                  </a:lnTo>
                  <a:lnTo>
                    <a:pt x="38560" y="1497"/>
                  </a:lnTo>
                  <a:lnTo>
                    <a:pt x="28754" y="7066"/>
                  </a:lnTo>
                  <a:lnTo>
                    <a:pt x="13795" y="25441"/>
                  </a:lnTo>
                  <a:lnTo>
                    <a:pt x="10193" y="48842"/>
                  </a:lnTo>
                  <a:lnTo>
                    <a:pt x="11366" y="61482"/>
                  </a:lnTo>
                  <a:lnTo>
                    <a:pt x="20794" y="83650"/>
                  </a:lnTo>
                  <a:lnTo>
                    <a:pt x="51673" y="122709"/>
                  </a:lnTo>
                  <a:lnTo>
                    <a:pt x="77303" y="133207"/>
                  </a:lnTo>
                  <a:lnTo>
                    <a:pt x="109007" y="136349"/>
                  </a:lnTo>
                  <a:lnTo>
                    <a:pt x="166826" y="130015"/>
                  </a:lnTo>
                  <a:lnTo>
                    <a:pt x="191957" y="127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035682" y="6980115"/>
              <a:ext cx="82268" cy="191958"/>
            </a:xfrm>
            <a:custGeom>
              <a:avLst/>
              <a:gdLst/>
              <a:ahLst/>
              <a:cxnLst/>
              <a:rect l="0" t="0" r="0" b="0"/>
              <a:pathLst>
                <a:path w="82268" h="191958">
                  <a:moveTo>
                    <a:pt x="0" y="0"/>
                  </a:moveTo>
                  <a:lnTo>
                    <a:pt x="18977" y="48808"/>
                  </a:lnTo>
                  <a:lnTo>
                    <a:pt x="51315" y="108497"/>
                  </a:lnTo>
                  <a:lnTo>
                    <a:pt x="77138" y="169964"/>
                  </a:lnTo>
                  <a:lnTo>
                    <a:pt x="82267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939703" y="687042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172794" y="6692181"/>
              <a:ext cx="150824" cy="370203"/>
            </a:xfrm>
            <a:custGeom>
              <a:avLst/>
              <a:gdLst/>
              <a:ahLst/>
              <a:cxnLst/>
              <a:rect l="0" t="0" r="0" b="0"/>
              <a:pathLst>
                <a:path w="150824" h="370203">
                  <a:moveTo>
                    <a:pt x="0" y="0"/>
                  </a:moveTo>
                  <a:lnTo>
                    <a:pt x="14915" y="48806"/>
                  </a:lnTo>
                  <a:lnTo>
                    <a:pt x="32230" y="108496"/>
                  </a:lnTo>
                  <a:lnTo>
                    <a:pt x="45774" y="165027"/>
                  </a:lnTo>
                  <a:lnTo>
                    <a:pt x="66714" y="222740"/>
                  </a:lnTo>
                  <a:lnTo>
                    <a:pt x="99564" y="285890"/>
                  </a:lnTo>
                  <a:lnTo>
                    <a:pt x="126366" y="338314"/>
                  </a:lnTo>
                  <a:lnTo>
                    <a:pt x="150823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145371" y="6843003"/>
              <a:ext cx="219381" cy="109691"/>
            </a:xfrm>
            <a:custGeom>
              <a:avLst/>
              <a:gdLst/>
              <a:ahLst/>
              <a:cxnLst/>
              <a:rect l="0" t="0" r="0" b="0"/>
              <a:pathLst>
                <a:path w="219381" h="109691">
                  <a:moveTo>
                    <a:pt x="0" y="109690"/>
                  </a:moveTo>
                  <a:lnTo>
                    <a:pt x="57253" y="71521"/>
                  </a:lnTo>
                  <a:lnTo>
                    <a:pt x="110166" y="37770"/>
                  </a:lnTo>
                  <a:lnTo>
                    <a:pt x="164629" y="14853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378462" y="6843003"/>
              <a:ext cx="13712" cy="68558"/>
            </a:xfrm>
            <a:custGeom>
              <a:avLst/>
              <a:gdLst/>
              <a:ahLst/>
              <a:cxnLst/>
              <a:rect l="0" t="0" r="0" b="0"/>
              <a:pathLst>
                <a:path w="13712" h="68558">
                  <a:moveTo>
                    <a:pt x="0" y="0"/>
                  </a:moveTo>
                  <a:lnTo>
                    <a:pt x="1523" y="39216"/>
                  </a:lnTo>
                  <a:lnTo>
                    <a:pt x="13711" y="685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328469" y="6760736"/>
              <a:ext cx="187168" cy="260514"/>
            </a:xfrm>
            <a:custGeom>
              <a:avLst/>
              <a:gdLst/>
              <a:ahLst/>
              <a:cxnLst/>
              <a:rect l="0" t="0" r="0" b="0"/>
              <a:pathLst>
                <a:path w="187168" h="260514">
                  <a:moveTo>
                    <a:pt x="104837" y="0"/>
                  </a:moveTo>
                  <a:lnTo>
                    <a:pt x="48641" y="46774"/>
                  </a:lnTo>
                  <a:lnTo>
                    <a:pt x="142" y="91550"/>
                  </a:lnTo>
                  <a:lnTo>
                    <a:pt x="0" y="99120"/>
                  </a:lnTo>
                  <a:lnTo>
                    <a:pt x="6001" y="105690"/>
                  </a:lnTo>
                  <a:lnTo>
                    <a:pt x="66657" y="132015"/>
                  </a:lnTo>
                  <a:lnTo>
                    <a:pt x="129683" y="150720"/>
                  </a:lnTo>
                  <a:lnTo>
                    <a:pt x="157014" y="161441"/>
                  </a:lnTo>
                  <a:lnTo>
                    <a:pt x="179317" y="176363"/>
                  </a:lnTo>
                  <a:lnTo>
                    <a:pt x="184960" y="186131"/>
                  </a:lnTo>
                  <a:lnTo>
                    <a:pt x="187167" y="209173"/>
                  </a:lnTo>
                  <a:lnTo>
                    <a:pt x="182576" y="218669"/>
                  </a:lnTo>
                  <a:lnTo>
                    <a:pt x="165287" y="233283"/>
                  </a:lnTo>
                  <a:lnTo>
                    <a:pt x="10483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255061" y="6678469"/>
              <a:ext cx="1" cy="68557"/>
            </a:xfrm>
            <a:custGeom>
              <a:avLst/>
              <a:gdLst/>
              <a:ahLst/>
              <a:cxnLst/>
              <a:rect l="0" t="0" r="0" b="0"/>
              <a:pathLst>
                <a:path w="1" h="68557">
                  <a:moveTo>
                    <a:pt x="0" y="0"/>
                  </a:moveTo>
                  <a:lnTo>
                    <a:pt x="0" y="54262"/>
                  </a:lnTo>
                  <a:lnTo>
                    <a:pt x="0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062186" y="7706809"/>
              <a:ext cx="164536" cy="356492"/>
            </a:xfrm>
            <a:custGeom>
              <a:avLst/>
              <a:gdLst/>
              <a:ahLst/>
              <a:cxnLst/>
              <a:rect l="0" t="0" r="0" b="0"/>
              <a:pathLst>
                <a:path w="164536" h="356492">
                  <a:moveTo>
                    <a:pt x="0" y="0"/>
                  </a:moveTo>
                  <a:lnTo>
                    <a:pt x="12470" y="45309"/>
                  </a:lnTo>
                  <a:lnTo>
                    <a:pt x="34334" y="101447"/>
                  </a:lnTo>
                  <a:lnTo>
                    <a:pt x="61633" y="151428"/>
                  </a:lnTo>
                  <a:lnTo>
                    <a:pt x="96467" y="211603"/>
                  </a:lnTo>
                  <a:lnTo>
                    <a:pt x="126762" y="267180"/>
                  </a:lnTo>
                  <a:lnTo>
                    <a:pt x="156171" y="323615"/>
                  </a:lnTo>
                  <a:lnTo>
                    <a:pt x="164535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007341" y="7789077"/>
              <a:ext cx="233092" cy="150824"/>
            </a:xfrm>
            <a:custGeom>
              <a:avLst/>
              <a:gdLst/>
              <a:ahLst/>
              <a:cxnLst/>
              <a:rect l="0" t="0" r="0" b="0"/>
              <a:pathLst>
                <a:path w="233092" h="150824">
                  <a:moveTo>
                    <a:pt x="0" y="150823"/>
                  </a:moveTo>
                  <a:lnTo>
                    <a:pt x="57253" y="112655"/>
                  </a:lnTo>
                  <a:lnTo>
                    <a:pt x="111689" y="67957"/>
                  </a:lnTo>
                  <a:lnTo>
                    <a:pt x="160388" y="39263"/>
                  </a:lnTo>
                  <a:lnTo>
                    <a:pt x="210436" y="15147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330869" y="7706809"/>
              <a:ext cx="238633" cy="263283"/>
            </a:xfrm>
            <a:custGeom>
              <a:avLst/>
              <a:gdLst/>
              <a:ahLst/>
              <a:cxnLst/>
              <a:rect l="0" t="0" r="0" b="0"/>
              <a:pathLst>
                <a:path w="238633" h="263283">
                  <a:moveTo>
                    <a:pt x="87809" y="0"/>
                  </a:moveTo>
                  <a:lnTo>
                    <a:pt x="56493" y="12469"/>
                  </a:lnTo>
                  <a:lnTo>
                    <a:pt x="37835" y="26363"/>
                  </a:lnTo>
                  <a:lnTo>
                    <a:pt x="23448" y="50819"/>
                  </a:lnTo>
                  <a:lnTo>
                    <a:pt x="6784" y="102911"/>
                  </a:lnTo>
                  <a:lnTo>
                    <a:pt x="0" y="143241"/>
                  </a:lnTo>
                  <a:lnTo>
                    <a:pt x="6269" y="198681"/>
                  </a:lnTo>
                  <a:lnTo>
                    <a:pt x="19068" y="229985"/>
                  </a:lnTo>
                  <a:lnTo>
                    <a:pt x="38976" y="251008"/>
                  </a:lnTo>
                  <a:lnTo>
                    <a:pt x="50684" y="258746"/>
                  </a:lnTo>
                  <a:lnTo>
                    <a:pt x="79942" y="263282"/>
                  </a:lnTo>
                  <a:lnTo>
                    <a:pt x="96276" y="262359"/>
                  </a:lnTo>
                  <a:lnTo>
                    <a:pt x="122549" y="249146"/>
                  </a:lnTo>
                  <a:lnTo>
                    <a:pt x="133821" y="239224"/>
                  </a:lnTo>
                  <a:lnTo>
                    <a:pt x="146345" y="207886"/>
                  </a:lnTo>
                  <a:lnTo>
                    <a:pt x="150389" y="171614"/>
                  </a:lnTo>
                  <a:lnTo>
                    <a:pt x="147107" y="140259"/>
                  </a:lnTo>
                  <a:lnTo>
                    <a:pt x="123164" y="82888"/>
                  </a:lnTo>
                  <a:lnTo>
                    <a:pt x="110134" y="51982"/>
                  </a:lnTo>
                  <a:lnTo>
                    <a:pt x="111950" y="64745"/>
                  </a:lnTo>
                  <a:lnTo>
                    <a:pt x="145899" y="113168"/>
                  </a:lnTo>
                  <a:lnTo>
                    <a:pt x="187588" y="171711"/>
                  </a:lnTo>
                  <a:lnTo>
                    <a:pt x="238632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583212" y="7652231"/>
              <a:ext cx="205669" cy="200438"/>
            </a:xfrm>
            <a:custGeom>
              <a:avLst/>
              <a:gdLst/>
              <a:ahLst/>
              <a:cxnLst/>
              <a:rect l="0" t="0" r="0" b="0"/>
              <a:pathLst>
                <a:path w="205669" h="200438">
                  <a:moveTo>
                    <a:pt x="0" y="82001"/>
                  </a:moveTo>
                  <a:lnTo>
                    <a:pt x="26362" y="139252"/>
                  </a:lnTo>
                  <a:lnTo>
                    <a:pt x="78005" y="200240"/>
                  </a:lnTo>
                  <a:lnTo>
                    <a:pt x="82473" y="200437"/>
                  </a:lnTo>
                  <a:lnTo>
                    <a:pt x="83928" y="194475"/>
                  </a:lnTo>
                  <a:lnTo>
                    <a:pt x="83375" y="184405"/>
                  </a:lnTo>
                  <a:lnTo>
                    <a:pt x="74635" y="165093"/>
                  </a:lnTo>
                  <a:lnTo>
                    <a:pt x="44981" y="107726"/>
                  </a:lnTo>
                  <a:lnTo>
                    <a:pt x="29640" y="81246"/>
                  </a:lnTo>
                  <a:lnTo>
                    <a:pt x="24853" y="50179"/>
                  </a:lnTo>
                  <a:lnTo>
                    <a:pt x="25710" y="33364"/>
                  </a:lnTo>
                  <a:lnTo>
                    <a:pt x="30851" y="20630"/>
                  </a:lnTo>
                  <a:lnTo>
                    <a:pt x="48752" y="2420"/>
                  </a:lnTo>
                  <a:lnTo>
                    <a:pt x="58400" y="0"/>
                  </a:lnTo>
                  <a:lnTo>
                    <a:pt x="67879" y="1435"/>
                  </a:lnTo>
                  <a:lnTo>
                    <a:pt x="88060" y="12678"/>
                  </a:lnTo>
                  <a:lnTo>
                    <a:pt x="134194" y="57135"/>
                  </a:lnTo>
                  <a:lnTo>
                    <a:pt x="187638" y="118092"/>
                  </a:lnTo>
                  <a:lnTo>
                    <a:pt x="205668" y="1368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792814" y="7567609"/>
              <a:ext cx="239368" cy="315664"/>
            </a:xfrm>
            <a:custGeom>
              <a:avLst/>
              <a:gdLst/>
              <a:ahLst/>
              <a:cxnLst/>
              <a:rect l="0" t="0" r="0" b="0"/>
              <a:pathLst>
                <a:path w="239368" h="315664">
                  <a:moveTo>
                    <a:pt x="78334" y="15799"/>
                  </a:moveTo>
                  <a:lnTo>
                    <a:pt x="63776" y="1242"/>
                  </a:lnTo>
                  <a:lnTo>
                    <a:pt x="54917" y="0"/>
                  </a:lnTo>
                  <a:lnTo>
                    <a:pt x="32886" y="6746"/>
                  </a:lnTo>
                  <a:lnTo>
                    <a:pt x="23659" y="15858"/>
                  </a:lnTo>
                  <a:lnTo>
                    <a:pt x="9346" y="42232"/>
                  </a:lnTo>
                  <a:lnTo>
                    <a:pt x="0" y="91341"/>
                  </a:lnTo>
                  <a:lnTo>
                    <a:pt x="4510" y="137208"/>
                  </a:lnTo>
                  <a:lnTo>
                    <a:pt x="15562" y="161674"/>
                  </a:lnTo>
                  <a:lnTo>
                    <a:pt x="22774" y="172464"/>
                  </a:lnTo>
                  <a:lnTo>
                    <a:pt x="32154" y="178134"/>
                  </a:lnTo>
                  <a:lnTo>
                    <a:pt x="54762" y="180372"/>
                  </a:lnTo>
                  <a:lnTo>
                    <a:pt x="75983" y="172226"/>
                  </a:lnTo>
                  <a:lnTo>
                    <a:pt x="85907" y="165787"/>
                  </a:lnTo>
                  <a:lnTo>
                    <a:pt x="114432" y="127611"/>
                  </a:lnTo>
                  <a:lnTo>
                    <a:pt x="127624" y="70426"/>
                  </a:lnTo>
                  <a:lnTo>
                    <a:pt x="122584" y="35508"/>
                  </a:lnTo>
                  <a:lnTo>
                    <a:pt x="114759" y="13894"/>
                  </a:lnTo>
                  <a:lnTo>
                    <a:pt x="114805" y="14530"/>
                  </a:lnTo>
                  <a:lnTo>
                    <a:pt x="140745" y="77700"/>
                  </a:lnTo>
                  <a:lnTo>
                    <a:pt x="174903" y="135459"/>
                  </a:lnTo>
                  <a:lnTo>
                    <a:pt x="210991" y="197030"/>
                  </a:lnTo>
                  <a:lnTo>
                    <a:pt x="231053" y="236063"/>
                  </a:lnTo>
                  <a:lnTo>
                    <a:pt x="239367" y="283853"/>
                  </a:lnTo>
                  <a:lnTo>
                    <a:pt x="235964" y="296575"/>
                  </a:lnTo>
                  <a:lnTo>
                    <a:pt x="229124" y="306579"/>
                  </a:lnTo>
                  <a:lnTo>
                    <a:pt x="219994" y="314771"/>
                  </a:lnTo>
                  <a:lnTo>
                    <a:pt x="209337" y="315663"/>
                  </a:lnTo>
                  <a:lnTo>
                    <a:pt x="185308" y="304466"/>
                  </a:lnTo>
                  <a:lnTo>
                    <a:pt x="153364" y="272466"/>
                  </a:lnTo>
                  <a:lnTo>
                    <a:pt x="127742" y="214332"/>
                  </a:lnTo>
                  <a:lnTo>
                    <a:pt x="119467" y="1803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999656" y="7466794"/>
              <a:ext cx="173139" cy="145897"/>
            </a:xfrm>
            <a:custGeom>
              <a:avLst/>
              <a:gdLst/>
              <a:ahLst/>
              <a:cxnLst/>
              <a:rect l="0" t="0" r="0" b="0"/>
              <a:pathLst>
                <a:path w="173139" h="145897">
                  <a:moveTo>
                    <a:pt x="63448" y="130325"/>
                  </a:moveTo>
                  <a:lnTo>
                    <a:pt x="61925" y="78640"/>
                  </a:lnTo>
                  <a:lnTo>
                    <a:pt x="50978" y="35283"/>
                  </a:lnTo>
                  <a:lnTo>
                    <a:pt x="37085" y="7340"/>
                  </a:lnTo>
                  <a:lnTo>
                    <a:pt x="29115" y="1108"/>
                  </a:lnTo>
                  <a:lnTo>
                    <a:pt x="20754" y="0"/>
                  </a:lnTo>
                  <a:lnTo>
                    <a:pt x="12133" y="2308"/>
                  </a:lnTo>
                  <a:lnTo>
                    <a:pt x="6386" y="9941"/>
                  </a:lnTo>
                  <a:lnTo>
                    <a:pt x="0" y="34672"/>
                  </a:lnTo>
                  <a:lnTo>
                    <a:pt x="3684" y="82856"/>
                  </a:lnTo>
                  <a:lnTo>
                    <a:pt x="14543" y="109736"/>
                  </a:lnTo>
                  <a:lnTo>
                    <a:pt x="21703" y="121169"/>
                  </a:lnTo>
                  <a:lnTo>
                    <a:pt x="45910" y="137936"/>
                  </a:lnTo>
                  <a:lnTo>
                    <a:pt x="60897" y="144540"/>
                  </a:lnTo>
                  <a:lnTo>
                    <a:pt x="75459" y="145896"/>
                  </a:lnTo>
                  <a:lnTo>
                    <a:pt x="103826" y="139277"/>
                  </a:lnTo>
                  <a:lnTo>
                    <a:pt x="138213" y="118420"/>
                  </a:lnTo>
                  <a:lnTo>
                    <a:pt x="154060" y="97612"/>
                  </a:lnTo>
                  <a:lnTo>
                    <a:pt x="173138" y="61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145371" y="7394929"/>
              <a:ext cx="178247" cy="139576"/>
            </a:xfrm>
            <a:custGeom>
              <a:avLst/>
              <a:gdLst/>
              <a:ahLst/>
              <a:cxnLst/>
              <a:rect l="0" t="0" r="0" b="0"/>
              <a:pathLst>
                <a:path w="178247" h="139576">
                  <a:moveTo>
                    <a:pt x="0" y="37656"/>
                  </a:moveTo>
                  <a:lnTo>
                    <a:pt x="12470" y="78395"/>
                  </a:lnTo>
                  <a:lnTo>
                    <a:pt x="51315" y="135689"/>
                  </a:lnTo>
                  <a:lnTo>
                    <a:pt x="55539" y="139575"/>
                  </a:lnTo>
                  <a:lnTo>
                    <a:pt x="56831" y="137594"/>
                  </a:lnTo>
                  <a:lnTo>
                    <a:pt x="56169" y="131704"/>
                  </a:lnTo>
                  <a:lnTo>
                    <a:pt x="29252" y="76730"/>
                  </a:lnTo>
                  <a:lnTo>
                    <a:pt x="20618" y="48928"/>
                  </a:lnTo>
                  <a:lnTo>
                    <a:pt x="16781" y="16260"/>
                  </a:lnTo>
                  <a:lnTo>
                    <a:pt x="20328" y="6633"/>
                  </a:lnTo>
                  <a:lnTo>
                    <a:pt x="27263" y="1739"/>
                  </a:lnTo>
                  <a:lnTo>
                    <a:pt x="36457" y="0"/>
                  </a:lnTo>
                  <a:lnTo>
                    <a:pt x="45633" y="1888"/>
                  </a:lnTo>
                  <a:lnTo>
                    <a:pt x="63954" y="12110"/>
                  </a:lnTo>
                  <a:lnTo>
                    <a:pt x="109686" y="67131"/>
                  </a:lnTo>
                  <a:lnTo>
                    <a:pt x="141174" y="102758"/>
                  </a:lnTo>
                  <a:lnTo>
                    <a:pt x="161769" y="118388"/>
                  </a:lnTo>
                  <a:lnTo>
                    <a:pt x="167261" y="120423"/>
                  </a:lnTo>
                  <a:lnTo>
                    <a:pt x="178246" y="1199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296195" y="7199495"/>
              <a:ext cx="137112" cy="260513"/>
            </a:xfrm>
            <a:custGeom>
              <a:avLst/>
              <a:gdLst/>
              <a:ahLst/>
              <a:cxnLst/>
              <a:rect l="0" t="0" r="0" b="0"/>
              <a:pathLst>
                <a:path w="137112" h="260513">
                  <a:moveTo>
                    <a:pt x="0" y="0"/>
                  </a:moveTo>
                  <a:lnTo>
                    <a:pt x="29830" y="48807"/>
                  </a:lnTo>
                  <a:lnTo>
                    <a:pt x="51495" y="98252"/>
                  </a:lnTo>
                  <a:lnTo>
                    <a:pt x="71626" y="147433"/>
                  </a:lnTo>
                  <a:lnTo>
                    <a:pt x="113140" y="209509"/>
                  </a:lnTo>
                  <a:lnTo>
                    <a:pt x="137111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282483" y="7295473"/>
              <a:ext cx="191958" cy="109691"/>
            </a:xfrm>
            <a:custGeom>
              <a:avLst/>
              <a:gdLst/>
              <a:ahLst/>
              <a:cxnLst/>
              <a:rect l="0" t="0" r="0" b="0"/>
              <a:pathLst>
                <a:path w="191958" h="109691">
                  <a:moveTo>
                    <a:pt x="0" y="109690"/>
                  </a:moveTo>
                  <a:lnTo>
                    <a:pt x="62262" y="64439"/>
                  </a:lnTo>
                  <a:lnTo>
                    <a:pt x="121707" y="38063"/>
                  </a:lnTo>
                  <a:lnTo>
                    <a:pt x="159970" y="16864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Freeform 61"/>
          <p:cNvSpPr/>
          <p:nvPr/>
        </p:nvSpPr>
        <p:spPr>
          <a:xfrm>
            <a:off x="4217663" y="8364968"/>
            <a:ext cx="3118379" cy="616983"/>
          </a:xfrm>
          <a:custGeom>
            <a:avLst/>
            <a:gdLst/>
            <a:ahLst/>
            <a:cxnLst/>
            <a:rect l="0" t="0" r="0" b="0"/>
            <a:pathLst>
              <a:path w="3118379" h="616983">
                <a:moveTo>
                  <a:pt x="2391136" y="41113"/>
                </a:moveTo>
                <a:lnTo>
                  <a:pt x="2342329" y="30260"/>
                </a:lnTo>
                <a:lnTo>
                  <a:pt x="2288820" y="24185"/>
                </a:lnTo>
                <a:lnTo>
                  <a:pt x="2228787" y="16799"/>
                </a:lnTo>
                <a:lnTo>
                  <a:pt x="2172404" y="14610"/>
                </a:lnTo>
                <a:lnTo>
                  <a:pt x="2113041" y="13962"/>
                </a:lnTo>
                <a:lnTo>
                  <a:pt x="2051272" y="13770"/>
                </a:lnTo>
                <a:lnTo>
                  <a:pt x="1990313" y="13714"/>
                </a:lnTo>
                <a:lnTo>
                  <a:pt x="1944862" y="13700"/>
                </a:lnTo>
                <a:lnTo>
                  <a:pt x="1894193" y="13694"/>
                </a:lnTo>
                <a:lnTo>
                  <a:pt x="1845266" y="13692"/>
                </a:lnTo>
                <a:lnTo>
                  <a:pt x="1798130" y="12167"/>
                </a:lnTo>
                <a:lnTo>
                  <a:pt x="1751789" y="6412"/>
                </a:lnTo>
                <a:lnTo>
                  <a:pt x="1701740" y="2838"/>
                </a:lnTo>
                <a:lnTo>
                  <a:pt x="1649027" y="1249"/>
                </a:lnTo>
                <a:lnTo>
                  <a:pt x="1595129" y="543"/>
                </a:lnTo>
                <a:lnTo>
                  <a:pt x="1544767" y="230"/>
                </a:lnTo>
                <a:lnTo>
                  <a:pt x="1495470" y="90"/>
                </a:lnTo>
                <a:lnTo>
                  <a:pt x="1443091" y="28"/>
                </a:lnTo>
                <a:lnTo>
                  <a:pt x="1393404" y="0"/>
                </a:lnTo>
                <a:lnTo>
                  <a:pt x="1344407" y="1512"/>
                </a:lnTo>
                <a:lnTo>
                  <a:pt x="1292161" y="7261"/>
                </a:lnTo>
                <a:lnTo>
                  <a:pt x="1233193" y="19064"/>
                </a:lnTo>
                <a:lnTo>
                  <a:pt x="1172218" y="24931"/>
                </a:lnTo>
                <a:lnTo>
                  <a:pt x="1124225" y="30366"/>
                </a:lnTo>
                <a:lnTo>
                  <a:pt x="1072425" y="36336"/>
                </a:lnTo>
                <a:lnTo>
                  <a:pt x="1018933" y="38990"/>
                </a:lnTo>
                <a:lnTo>
                  <a:pt x="968753" y="44232"/>
                </a:lnTo>
                <a:lnTo>
                  <a:pt x="921059" y="50116"/>
                </a:lnTo>
                <a:lnTo>
                  <a:pt x="874471" y="52731"/>
                </a:lnTo>
                <a:lnTo>
                  <a:pt x="828374" y="53893"/>
                </a:lnTo>
                <a:lnTo>
                  <a:pt x="782495" y="54410"/>
                </a:lnTo>
                <a:lnTo>
                  <a:pt x="736713" y="54640"/>
                </a:lnTo>
                <a:lnTo>
                  <a:pt x="675392" y="54768"/>
                </a:lnTo>
                <a:lnTo>
                  <a:pt x="633252" y="58862"/>
                </a:lnTo>
                <a:lnTo>
                  <a:pt x="570764" y="65669"/>
                </a:lnTo>
                <a:lnTo>
                  <a:pt x="513655" y="67685"/>
                </a:lnTo>
                <a:lnTo>
                  <a:pt x="458139" y="72345"/>
                </a:lnTo>
                <a:lnTo>
                  <a:pt x="403096" y="83375"/>
                </a:lnTo>
                <a:lnTo>
                  <a:pt x="348192" y="96292"/>
                </a:lnTo>
                <a:lnTo>
                  <a:pt x="293329" y="113830"/>
                </a:lnTo>
                <a:lnTo>
                  <a:pt x="238479" y="142386"/>
                </a:lnTo>
                <a:lnTo>
                  <a:pt x="183633" y="175731"/>
                </a:lnTo>
                <a:lnTo>
                  <a:pt x="132851" y="208971"/>
                </a:lnTo>
                <a:lnTo>
                  <a:pt x="74746" y="268428"/>
                </a:lnTo>
                <a:lnTo>
                  <a:pt x="31726" y="327907"/>
                </a:lnTo>
                <a:lnTo>
                  <a:pt x="6979" y="383667"/>
                </a:lnTo>
                <a:lnTo>
                  <a:pt x="0" y="411215"/>
                </a:lnTo>
                <a:lnTo>
                  <a:pt x="1977" y="438692"/>
                </a:lnTo>
                <a:lnTo>
                  <a:pt x="11997" y="462077"/>
                </a:lnTo>
                <a:lnTo>
                  <a:pt x="60812" y="520645"/>
                </a:lnTo>
                <a:lnTo>
                  <a:pt x="69759" y="529906"/>
                </a:lnTo>
                <a:lnTo>
                  <a:pt x="111467" y="550218"/>
                </a:lnTo>
                <a:lnTo>
                  <a:pt x="162420" y="565885"/>
                </a:lnTo>
                <a:lnTo>
                  <a:pt x="216111" y="580176"/>
                </a:lnTo>
                <a:lnTo>
                  <a:pt x="277893" y="586780"/>
                </a:lnTo>
                <a:lnTo>
                  <a:pt x="322012" y="592388"/>
                </a:lnTo>
                <a:lnTo>
                  <a:pt x="367012" y="598434"/>
                </a:lnTo>
                <a:lnTo>
                  <a:pt x="412403" y="601122"/>
                </a:lnTo>
                <a:lnTo>
                  <a:pt x="466225" y="609914"/>
                </a:lnTo>
                <a:lnTo>
                  <a:pt x="508804" y="613841"/>
                </a:lnTo>
                <a:lnTo>
                  <a:pt x="558197" y="615587"/>
                </a:lnTo>
                <a:lnTo>
                  <a:pt x="610618" y="616362"/>
                </a:lnTo>
                <a:lnTo>
                  <a:pt x="668449" y="616707"/>
                </a:lnTo>
                <a:lnTo>
                  <a:pt x="728175" y="616861"/>
                </a:lnTo>
                <a:lnTo>
                  <a:pt x="785190" y="616928"/>
                </a:lnTo>
                <a:lnTo>
                  <a:pt x="832874" y="616959"/>
                </a:lnTo>
                <a:lnTo>
                  <a:pt x="878950" y="616972"/>
                </a:lnTo>
                <a:lnTo>
                  <a:pt x="934976" y="616978"/>
                </a:lnTo>
                <a:lnTo>
                  <a:pt x="995423" y="616981"/>
                </a:lnTo>
                <a:lnTo>
                  <a:pt x="1057837" y="616982"/>
                </a:lnTo>
                <a:lnTo>
                  <a:pt x="1121124" y="616982"/>
                </a:lnTo>
                <a:lnTo>
                  <a:pt x="1152930" y="613936"/>
                </a:lnTo>
                <a:lnTo>
                  <a:pt x="1184799" y="608857"/>
                </a:lnTo>
                <a:lnTo>
                  <a:pt x="1216709" y="602425"/>
                </a:lnTo>
                <a:lnTo>
                  <a:pt x="1248646" y="598137"/>
                </a:lnTo>
                <a:lnTo>
                  <a:pt x="1280602" y="595278"/>
                </a:lnTo>
                <a:lnTo>
                  <a:pt x="1339976" y="592102"/>
                </a:lnTo>
                <a:lnTo>
                  <a:pt x="1386678" y="590690"/>
                </a:lnTo>
                <a:lnTo>
                  <a:pt x="1439935" y="590063"/>
                </a:lnTo>
                <a:lnTo>
                  <a:pt x="1494582" y="589784"/>
                </a:lnTo>
                <a:lnTo>
                  <a:pt x="1539182" y="589660"/>
                </a:lnTo>
                <a:lnTo>
                  <a:pt x="1591505" y="589605"/>
                </a:lnTo>
                <a:lnTo>
                  <a:pt x="1645737" y="589580"/>
                </a:lnTo>
                <a:lnTo>
                  <a:pt x="1690153" y="589569"/>
                </a:lnTo>
                <a:lnTo>
                  <a:pt x="1749419" y="589564"/>
                </a:lnTo>
                <a:lnTo>
                  <a:pt x="1805573" y="589561"/>
                </a:lnTo>
                <a:lnTo>
                  <a:pt x="1860806" y="589561"/>
                </a:lnTo>
                <a:lnTo>
                  <a:pt x="1915766" y="589561"/>
                </a:lnTo>
                <a:lnTo>
                  <a:pt x="1970645" y="589561"/>
                </a:lnTo>
                <a:lnTo>
                  <a:pt x="2025500" y="589561"/>
                </a:lnTo>
                <a:lnTo>
                  <a:pt x="2080348" y="589561"/>
                </a:lnTo>
                <a:lnTo>
                  <a:pt x="2135193" y="589561"/>
                </a:lnTo>
                <a:lnTo>
                  <a:pt x="2190038" y="589561"/>
                </a:lnTo>
                <a:lnTo>
                  <a:pt x="2244883" y="589561"/>
                </a:lnTo>
                <a:lnTo>
                  <a:pt x="2292450" y="582282"/>
                </a:lnTo>
                <a:lnTo>
                  <a:pt x="2342768" y="577755"/>
                </a:lnTo>
                <a:lnTo>
                  <a:pt x="2396271" y="576414"/>
                </a:lnTo>
                <a:lnTo>
                  <a:pt x="2450718" y="576016"/>
                </a:lnTo>
                <a:lnTo>
                  <a:pt x="2505446" y="568620"/>
                </a:lnTo>
                <a:lnTo>
                  <a:pt x="2554169" y="565019"/>
                </a:lnTo>
                <a:lnTo>
                  <a:pt x="2605278" y="561896"/>
                </a:lnTo>
                <a:lnTo>
                  <a:pt x="2661268" y="553095"/>
                </a:lnTo>
                <a:lnTo>
                  <a:pt x="2714253" y="548286"/>
                </a:lnTo>
                <a:lnTo>
                  <a:pt x="2764146" y="537890"/>
                </a:lnTo>
                <a:lnTo>
                  <a:pt x="2809813" y="529525"/>
                </a:lnTo>
                <a:lnTo>
                  <a:pt x="2856518" y="520728"/>
                </a:lnTo>
                <a:lnTo>
                  <a:pt x="2917511" y="507212"/>
                </a:lnTo>
                <a:lnTo>
                  <a:pt x="2968591" y="489495"/>
                </a:lnTo>
                <a:lnTo>
                  <a:pt x="3022321" y="469011"/>
                </a:lnTo>
                <a:lnTo>
                  <a:pt x="3055576" y="456763"/>
                </a:lnTo>
                <a:lnTo>
                  <a:pt x="3111682" y="415250"/>
                </a:lnTo>
                <a:lnTo>
                  <a:pt x="3116778" y="401750"/>
                </a:lnTo>
                <a:lnTo>
                  <a:pt x="3118378" y="366438"/>
                </a:lnTo>
                <a:lnTo>
                  <a:pt x="3103434" y="318290"/>
                </a:lnTo>
                <a:lnTo>
                  <a:pt x="3072431" y="282356"/>
                </a:lnTo>
                <a:lnTo>
                  <a:pt x="3019486" y="242917"/>
                </a:lnTo>
                <a:lnTo>
                  <a:pt x="2969522" y="214997"/>
                </a:lnTo>
                <a:lnTo>
                  <a:pt x="2914599" y="187428"/>
                </a:lnTo>
                <a:lnTo>
                  <a:pt x="2852284" y="159961"/>
                </a:lnTo>
                <a:lnTo>
                  <a:pt x="2796072" y="134050"/>
                </a:lnTo>
                <a:lnTo>
                  <a:pt x="2746746" y="114522"/>
                </a:lnTo>
                <a:lnTo>
                  <a:pt x="2685243" y="90117"/>
                </a:lnTo>
                <a:lnTo>
                  <a:pt x="2641188" y="72540"/>
                </a:lnTo>
                <a:lnTo>
                  <a:pt x="2592155" y="58635"/>
                </a:lnTo>
                <a:lnTo>
                  <a:pt x="2541417" y="45853"/>
                </a:lnTo>
                <a:lnTo>
                  <a:pt x="2493475" y="30016"/>
                </a:lnTo>
                <a:lnTo>
                  <a:pt x="2446777" y="16883"/>
                </a:lnTo>
                <a:lnTo>
                  <a:pt x="2400631" y="7491"/>
                </a:lnTo>
                <a:lnTo>
                  <a:pt x="2354730" y="3318"/>
                </a:lnTo>
                <a:lnTo>
                  <a:pt x="2304876" y="1463"/>
                </a:lnTo>
                <a:lnTo>
                  <a:pt x="2252249" y="638"/>
                </a:lnTo>
                <a:lnTo>
                  <a:pt x="2198390" y="272"/>
                </a:lnTo>
                <a:lnTo>
                  <a:pt x="2138515" y="7344"/>
                </a:lnTo>
                <a:lnTo>
                  <a:pt x="2084549" y="19088"/>
                </a:lnTo>
                <a:lnTo>
                  <a:pt x="2029965" y="32217"/>
                </a:lnTo>
                <a:lnTo>
                  <a:pt x="1993511" y="411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2824507" y="10112165"/>
            <a:ext cx="593107" cy="452470"/>
            <a:chOff x="2824507" y="10112165"/>
            <a:chExt cx="593107" cy="452470"/>
          </a:xfrm>
        </p:grpSpPr>
        <p:sp>
          <p:nvSpPr>
            <p:cNvPr id="63" name="Freeform 62"/>
            <p:cNvSpPr/>
            <p:nvPr/>
          </p:nvSpPr>
          <p:spPr>
            <a:xfrm>
              <a:off x="2824507" y="10112165"/>
              <a:ext cx="13713" cy="452470"/>
            </a:xfrm>
            <a:custGeom>
              <a:avLst/>
              <a:gdLst/>
              <a:ahLst/>
              <a:cxnLst/>
              <a:rect l="0" t="0" r="0" b="0"/>
              <a:pathLst>
                <a:path w="13713" h="452470">
                  <a:moveTo>
                    <a:pt x="0" y="0"/>
                  </a:moveTo>
                  <a:lnTo>
                    <a:pt x="4063" y="59660"/>
                  </a:lnTo>
                  <a:lnTo>
                    <a:pt x="10853" y="115179"/>
                  </a:lnTo>
                  <a:lnTo>
                    <a:pt x="12865" y="175809"/>
                  </a:lnTo>
                  <a:lnTo>
                    <a:pt x="13461" y="232368"/>
                  </a:lnTo>
                  <a:lnTo>
                    <a:pt x="13637" y="287721"/>
                  </a:lnTo>
                  <a:lnTo>
                    <a:pt x="9627" y="346779"/>
                  </a:lnTo>
                  <a:lnTo>
                    <a:pt x="6915" y="404395"/>
                  </a:lnTo>
                  <a:lnTo>
                    <a:pt x="13712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953749" y="10152584"/>
              <a:ext cx="148586" cy="398836"/>
            </a:xfrm>
            <a:custGeom>
              <a:avLst/>
              <a:gdLst/>
              <a:ahLst/>
              <a:cxnLst/>
              <a:rect l="0" t="0" r="0" b="0"/>
              <a:pathLst>
                <a:path w="148586" h="398836">
                  <a:moveTo>
                    <a:pt x="90138" y="28137"/>
                  </a:moveTo>
                  <a:lnTo>
                    <a:pt x="75580" y="6301"/>
                  </a:lnTo>
                  <a:lnTo>
                    <a:pt x="66721" y="1392"/>
                  </a:lnTo>
                  <a:lnTo>
                    <a:pt x="44691" y="0"/>
                  </a:lnTo>
                  <a:lnTo>
                    <a:pt x="23727" y="8523"/>
                  </a:lnTo>
                  <a:lnTo>
                    <a:pt x="13871" y="15061"/>
                  </a:lnTo>
                  <a:lnTo>
                    <a:pt x="7301" y="25513"/>
                  </a:lnTo>
                  <a:lnTo>
                    <a:pt x="0" y="53378"/>
                  </a:lnTo>
                  <a:lnTo>
                    <a:pt x="2623" y="67816"/>
                  </a:lnTo>
                  <a:lnTo>
                    <a:pt x="26629" y="108450"/>
                  </a:lnTo>
                  <a:lnTo>
                    <a:pt x="79198" y="167098"/>
                  </a:lnTo>
                  <a:lnTo>
                    <a:pt x="119349" y="220460"/>
                  </a:lnTo>
                  <a:lnTo>
                    <a:pt x="143530" y="275011"/>
                  </a:lnTo>
                  <a:lnTo>
                    <a:pt x="148585" y="288698"/>
                  </a:lnTo>
                  <a:lnTo>
                    <a:pt x="148420" y="337076"/>
                  </a:lnTo>
                  <a:lnTo>
                    <a:pt x="138385" y="364002"/>
                  </a:lnTo>
                  <a:lnTo>
                    <a:pt x="131443" y="375448"/>
                  </a:lnTo>
                  <a:lnTo>
                    <a:pt x="111543" y="392227"/>
                  </a:lnTo>
                  <a:lnTo>
                    <a:pt x="99837" y="398835"/>
                  </a:lnTo>
                  <a:lnTo>
                    <a:pt x="90510" y="398670"/>
                  </a:lnTo>
                  <a:lnTo>
                    <a:pt x="82769" y="393989"/>
                  </a:lnTo>
                  <a:lnTo>
                    <a:pt x="76084" y="386298"/>
                  </a:lnTo>
                  <a:lnTo>
                    <a:pt x="68657" y="361503"/>
                  </a:lnTo>
                  <a:lnTo>
                    <a:pt x="66880" y="330170"/>
                  </a:lnTo>
                  <a:lnTo>
                    <a:pt x="74444" y="279793"/>
                  </a:lnTo>
                  <a:lnTo>
                    <a:pt x="90649" y="216990"/>
                  </a:lnTo>
                  <a:lnTo>
                    <a:pt x="104000" y="164329"/>
                  </a:lnTo>
                  <a:lnTo>
                    <a:pt x="117605" y="114195"/>
                  </a:lnTo>
                  <a:lnTo>
                    <a:pt x="127222" y="70394"/>
                  </a:lnTo>
                  <a:lnTo>
                    <a:pt x="131271" y="281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194710" y="10173464"/>
              <a:ext cx="222904" cy="374852"/>
            </a:xfrm>
            <a:custGeom>
              <a:avLst/>
              <a:gdLst/>
              <a:ahLst/>
              <a:cxnLst/>
              <a:rect l="0" t="0" r="0" b="0"/>
              <a:pathLst>
                <a:path w="222904" h="374852">
                  <a:moveTo>
                    <a:pt x="27422" y="34680"/>
                  </a:moveTo>
                  <a:lnTo>
                    <a:pt x="16476" y="81512"/>
                  </a:lnTo>
                  <a:lnTo>
                    <a:pt x="8338" y="125573"/>
                  </a:lnTo>
                  <a:lnTo>
                    <a:pt x="2470" y="187212"/>
                  </a:lnTo>
                  <a:lnTo>
                    <a:pt x="732" y="244070"/>
                  </a:lnTo>
                  <a:lnTo>
                    <a:pt x="7496" y="299511"/>
                  </a:lnTo>
                  <a:lnTo>
                    <a:pt x="19074" y="328089"/>
                  </a:lnTo>
                  <a:lnTo>
                    <a:pt x="26427" y="339976"/>
                  </a:lnTo>
                  <a:lnTo>
                    <a:pt x="65891" y="371261"/>
                  </a:lnTo>
                  <a:lnTo>
                    <a:pt x="80490" y="374851"/>
                  </a:lnTo>
                  <a:lnTo>
                    <a:pt x="108900" y="370714"/>
                  </a:lnTo>
                  <a:lnTo>
                    <a:pt x="150589" y="343975"/>
                  </a:lnTo>
                  <a:lnTo>
                    <a:pt x="184609" y="307107"/>
                  </a:lnTo>
                  <a:lnTo>
                    <a:pt x="206707" y="259959"/>
                  </a:lnTo>
                  <a:lnTo>
                    <a:pt x="222903" y="207394"/>
                  </a:lnTo>
                  <a:lnTo>
                    <a:pt x="222793" y="153225"/>
                  </a:lnTo>
                  <a:lnTo>
                    <a:pt x="220391" y="98581"/>
                  </a:lnTo>
                  <a:lnTo>
                    <a:pt x="205121" y="51074"/>
                  </a:lnTo>
                  <a:lnTo>
                    <a:pt x="174021" y="15330"/>
                  </a:lnTo>
                  <a:lnTo>
                    <a:pt x="144883" y="3227"/>
                  </a:lnTo>
                  <a:lnTo>
                    <a:pt x="128581" y="0"/>
                  </a:lnTo>
                  <a:lnTo>
                    <a:pt x="98281" y="4540"/>
                  </a:lnTo>
                  <a:lnTo>
                    <a:pt x="71103" y="18236"/>
                  </a:lnTo>
                  <a:lnTo>
                    <a:pt x="38672" y="53168"/>
                  </a:lnTo>
                  <a:lnTo>
                    <a:pt x="12812" y="101434"/>
                  </a:lnTo>
                  <a:lnTo>
                    <a:pt x="3796" y="157378"/>
                  </a:lnTo>
                  <a:lnTo>
                    <a:pt x="1687" y="204996"/>
                  </a:lnTo>
                  <a:lnTo>
                    <a:pt x="0" y="254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346954" y="10151463"/>
            <a:ext cx="490416" cy="426884"/>
            <a:chOff x="6346954" y="10151463"/>
            <a:chExt cx="490416" cy="426884"/>
          </a:xfrm>
        </p:grpSpPr>
        <p:sp>
          <p:nvSpPr>
            <p:cNvPr id="67" name="Freeform 66"/>
            <p:cNvSpPr/>
            <p:nvPr/>
          </p:nvSpPr>
          <p:spPr>
            <a:xfrm>
              <a:off x="6346954" y="10151463"/>
              <a:ext cx="248135" cy="426884"/>
            </a:xfrm>
            <a:custGeom>
              <a:avLst/>
              <a:gdLst/>
              <a:ahLst/>
              <a:cxnLst/>
              <a:rect l="0" t="0" r="0" b="0"/>
              <a:pathLst>
                <a:path w="248135" h="426884">
                  <a:moveTo>
                    <a:pt x="248134" y="97814"/>
                  </a:moveTo>
                  <a:lnTo>
                    <a:pt x="235664" y="66499"/>
                  </a:lnTo>
                  <a:lnTo>
                    <a:pt x="196819" y="20207"/>
                  </a:lnTo>
                  <a:lnTo>
                    <a:pt x="155571" y="0"/>
                  </a:lnTo>
                  <a:lnTo>
                    <a:pt x="122188" y="1527"/>
                  </a:lnTo>
                  <a:lnTo>
                    <a:pt x="104755" y="6201"/>
                  </a:lnTo>
                  <a:lnTo>
                    <a:pt x="77259" y="27644"/>
                  </a:lnTo>
                  <a:lnTo>
                    <a:pt x="34781" y="91063"/>
                  </a:lnTo>
                  <a:lnTo>
                    <a:pt x="6334" y="136948"/>
                  </a:lnTo>
                  <a:lnTo>
                    <a:pt x="0" y="169543"/>
                  </a:lnTo>
                  <a:lnTo>
                    <a:pt x="3787" y="202820"/>
                  </a:lnTo>
                  <a:lnTo>
                    <a:pt x="15627" y="232845"/>
                  </a:lnTo>
                  <a:lnTo>
                    <a:pt x="26097" y="242679"/>
                  </a:lnTo>
                  <a:lnTo>
                    <a:pt x="53980" y="253607"/>
                  </a:lnTo>
                  <a:lnTo>
                    <a:pt x="82624" y="250339"/>
                  </a:lnTo>
                  <a:lnTo>
                    <a:pt x="109065" y="238729"/>
                  </a:lnTo>
                  <a:lnTo>
                    <a:pt x="169864" y="188754"/>
                  </a:lnTo>
                  <a:lnTo>
                    <a:pt x="196166" y="160137"/>
                  </a:lnTo>
                  <a:lnTo>
                    <a:pt x="208788" y="136177"/>
                  </a:lnTo>
                  <a:lnTo>
                    <a:pt x="218356" y="86321"/>
                  </a:lnTo>
                  <a:lnTo>
                    <a:pt x="219665" y="102862"/>
                  </a:lnTo>
                  <a:lnTo>
                    <a:pt x="209558" y="166126"/>
                  </a:lnTo>
                  <a:lnTo>
                    <a:pt x="201536" y="206887"/>
                  </a:lnTo>
                  <a:lnTo>
                    <a:pt x="192892" y="254457"/>
                  </a:lnTo>
                  <a:lnTo>
                    <a:pt x="183972" y="303022"/>
                  </a:lnTo>
                  <a:lnTo>
                    <a:pt x="170385" y="363100"/>
                  </a:lnTo>
                  <a:lnTo>
                    <a:pt x="156207" y="412929"/>
                  </a:lnTo>
                  <a:lnTo>
                    <a:pt x="152156" y="4268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626542" y="10202001"/>
              <a:ext cx="210828" cy="376285"/>
            </a:xfrm>
            <a:custGeom>
              <a:avLst/>
              <a:gdLst/>
              <a:ahLst/>
              <a:cxnLst/>
              <a:rect l="0" t="0" r="0" b="0"/>
              <a:pathLst>
                <a:path w="210828" h="376285">
                  <a:moveTo>
                    <a:pt x="50813" y="47276"/>
                  </a:moveTo>
                  <a:lnTo>
                    <a:pt x="35898" y="100145"/>
                  </a:lnTo>
                  <a:lnTo>
                    <a:pt x="23034" y="152317"/>
                  </a:lnTo>
                  <a:lnTo>
                    <a:pt x="9574" y="204847"/>
                  </a:lnTo>
                  <a:lnTo>
                    <a:pt x="0" y="264592"/>
                  </a:lnTo>
                  <a:lnTo>
                    <a:pt x="1226" y="316826"/>
                  </a:lnTo>
                  <a:lnTo>
                    <a:pt x="8969" y="345321"/>
                  </a:lnTo>
                  <a:lnTo>
                    <a:pt x="22567" y="368143"/>
                  </a:lnTo>
                  <a:lnTo>
                    <a:pt x="31983" y="373924"/>
                  </a:lnTo>
                  <a:lnTo>
                    <a:pt x="54632" y="376284"/>
                  </a:lnTo>
                  <a:lnTo>
                    <a:pt x="79932" y="364130"/>
                  </a:lnTo>
                  <a:lnTo>
                    <a:pt x="133415" y="319087"/>
                  </a:lnTo>
                  <a:lnTo>
                    <a:pt x="175522" y="256756"/>
                  </a:lnTo>
                  <a:lnTo>
                    <a:pt x="200089" y="194789"/>
                  </a:lnTo>
                  <a:lnTo>
                    <a:pt x="210827" y="142274"/>
                  </a:lnTo>
                  <a:lnTo>
                    <a:pt x="209945" y="84056"/>
                  </a:lnTo>
                  <a:lnTo>
                    <a:pt x="202282" y="45342"/>
                  </a:lnTo>
                  <a:lnTo>
                    <a:pt x="188720" y="17978"/>
                  </a:lnTo>
                  <a:lnTo>
                    <a:pt x="177791" y="9463"/>
                  </a:lnTo>
                  <a:lnTo>
                    <a:pt x="149397" y="0"/>
                  </a:lnTo>
                  <a:lnTo>
                    <a:pt x="120527" y="3921"/>
                  </a:lnTo>
                  <a:lnTo>
                    <a:pt x="106429" y="9232"/>
                  </a:lnTo>
                  <a:lnTo>
                    <a:pt x="82641" y="31384"/>
                  </a:lnTo>
                  <a:lnTo>
                    <a:pt x="52119" y="82177"/>
                  </a:lnTo>
                  <a:lnTo>
                    <a:pt x="36159" y="125250"/>
                  </a:lnTo>
                  <a:lnTo>
                    <a:pt x="29066" y="174863"/>
                  </a:lnTo>
                  <a:lnTo>
                    <a:pt x="23391" y="2255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267854" y="10180721"/>
            <a:ext cx="287936" cy="397626"/>
            <a:chOff x="8267854" y="10180721"/>
            <a:chExt cx="287936" cy="397626"/>
          </a:xfrm>
        </p:grpSpPr>
        <p:sp>
          <p:nvSpPr>
            <p:cNvPr id="70" name="Freeform 69"/>
            <p:cNvSpPr/>
            <p:nvPr/>
          </p:nvSpPr>
          <p:spPr>
            <a:xfrm>
              <a:off x="8295277" y="10249277"/>
              <a:ext cx="260513" cy="274225"/>
            </a:xfrm>
            <a:custGeom>
              <a:avLst/>
              <a:gdLst/>
              <a:ahLst/>
              <a:cxnLst/>
              <a:rect l="0" t="0" r="0" b="0"/>
              <a:pathLst>
                <a:path w="260513" h="274225">
                  <a:moveTo>
                    <a:pt x="0" y="0"/>
                  </a:moveTo>
                  <a:lnTo>
                    <a:pt x="46774" y="59215"/>
                  </a:lnTo>
                  <a:lnTo>
                    <a:pt x="98827" y="112372"/>
                  </a:lnTo>
                  <a:lnTo>
                    <a:pt x="160847" y="167746"/>
                  </a:lnTo>
                  <a:lnTo>
                    <a:pt x="219175" y="222568"/>
                  </a:lnTo>
                  <a:lnTo>
                    <a:pt x="246910" y="249439"/>
                  </a:lnTo>
                  <a:lnTo>
                    <a:pt x="260512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267854" y="10180721"/>
              <a:ext cx="219381" cy="397626"/>
            </a:xfrm>
            <a:custGeom>
              <a:avLst/>
              <a:gdLst/>
              <a:ahLst/>
              <a:cxnLst/>
              <a:rect l="0" t="0" r="0" b="0"/>
              <a:pathLst>
                <a:path w="219381" h="397626">
                  <a:moveTo>
                    <a:pt x="219380" y="0"/>
                  </a:moveTo>
                  <a:lnTo>
                    <a:pt x="199011" y="23417"/>
                  </a:lnTo>
                  <a:lnTo>
                    <a:pt x="174674" y="74536"/>
                  </a:lnTo>
                  <a:lnTo>
                    <a:pt x="140978" y="135585"/>
                  </a:lnTo>
                  <a:lnTo>
                    <a:pt x="103457" y="194702"/>
                  </a:lnTo>
                  <a:lnTo>
                    <a:pt x="68233" y="254894"/>
                  </a:lnTo>
                  <a:lnTo>
                    <a:pt x="47592" y="298642"/>
                  </a:lnTo>
                  <a:lnTo>
                    <a:pt x="18841" y="358816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329987" y="11212489"/>
            <a:ext cx="3304400" cy="507315"/>
            <a:chOff x="1329987" y="11212489"/>
            <a:chExt cx="3304400" cy="507315"/>
          </a:xfrm>
        </p:grpSpPr>
        <p:sp>
          <p:nvSpPr>
            <p:cNvPr id="73" name="Freeform 72"/>
            <p:cNvSpPr/>
            <p:nvPr/>
          </p:nvSpPr>
          <p:spPr>
            <a:xfrm>
              <a:off x="1329987" y="11212489"/>
              <a:ext cx="41134" cy="507315"/>
            </a:xfrm>
            <a:custGeom>
              <a:avLst/>
              <a:gdLst/>
              <a:ahLst/>
              <a:cxnLst/>
              <a:rect l="0" t="0" r="0" b="0"/>
              <a:pathLst>
                <a:path w="41134" h="507315">
                  <a:moveTo>
                    <a:pt x="0" y="0"/>
                  </a:moveTo>
                  <a:lnTo>
                    <a:pt x="0" y="59659"/>
                  </a:lnTo>
                  <a:lnTo>
                    <a:pt x="0" y="115178"/>
                  </a:lnTo>
                  <a:lnTo>
                    <a:pt x="1523" y="159356"/>
                  </a:lnTo>
                  <a:lnTo>
                    <a:pt x="7278" y="209460"/>
                  </a:lnTo>
                  <a:lnTo>
                    <a:pt x="14914" y="258136"/>
                  </a:lnTo>
                  <a:lnTo>
                    <a:pt x="21863" y="305160"/>
                  </a:lnTo>
                  <a:lnTo>
                    <a:pt x="24951" y="351451"/>
                  </a:lnTo>
                  <a:lnTo>
                    <a:pt x="33969" y="413058"/>
                  </a:lnTo>
                  <a:lnTo>
                    <a:pt x="39010" y="469906"/>
                  </a:lnTo>
                  <a:lnTo>
                    <a:pt x="41133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452475" y="11252695"/>
              <a:ext cx="202454" cy="412730"/>
            </a:xfrm>
            <a:custGeom>
              <a:avLst/>
              <a:gdLst/>
              <a:ahLst/>
              <a:cxnLst/>
              <a:rect l="0" t="0" r="0" b="0"/>
              <a:pathLst>
                <a:path w="202454" h="412730">
                  <a:moveTo>
                    <a:pt x="179158" y="55772"/>
                  </a:moveTo>
                  <a:lnTo>
                    <a:pt x="166688" y="24456"/>
                  </a:lnTo>
                  <a:lnTo>
                    <a:pt x="152795" y="5798"/>
                  </a:lnTo>
                  <a:lnTo>
                    <a:pt x="141778" y="1128"/>
                  </a:lnTo>
                  <a:lnTo>
                    <a:pt x="113286" y="0"/>
                  </a:lnTo>
                  <a:lnTo>
                    <a:pt x="70264" y="7932"/>
                  </a:lnTo>
                  <a:lnTo>
                    <a:pt x="28570" y="27209"/>
                  </a:lnTo>
                  <a:lnTo>
                    <a:pt x="9142" y="47648"/>
                  </a:lnTo>
                  <a:lnTo>
                    <a:pt x="1829" y="59497"/>
                  </a:lnTo>
                  <a:lnTo>
                    <a:pt x="0" y="70443"/>
                  </a:lnTo>
                  <a:lnTo>
                    <a:pt x="1827" y="80788"/>
                  </a:lnTo>
                  <a:lnTo>
                    <a:pt x="13507" y="101931"/>
                  </a:lnTo>
                  <a:lnTo>
                    <a:pt x="63848" y="158845"/>
                  </a:lnTo>
                  <a:lnTo>
                    <a:pt x="121316" y="206326"/>
                  </a:lnTo>
                  <a:lnTo>
                    <a:pt x="167563" y="257663"/>
                  </a:lnTo>
                  <a:lnTo>
                    <a:pt x="192650" y="301456"/>
                  </a:lnTo>
                  <a:lnTo>
                    <a:pt x="202453" y="350656"/>
                  </a:lnTo>
                  <a:lnTo>
                    <a:pt x="199258" y="365097"/>
                  </a:lnTo>
                  <a:lnTo>
                    <a:pt x="183521" y="389270"/>
                  </a:lnTo>
                  <a:lnTo>
                    <a:pt x="148966" y="412729"/>
                  </a:lnTo>
                  <a:lnTo>
                    <a:pt x="139225" y="412574"/>
                  </a:lnTo>
                  <a:lnTo>
                    <a:pt x="131207" y="407900"/>
                  </a:lnTo>
                  <a:lnTo>
                    <a:pt x="124339" y="400214"/>
                  </a:lnTo>
                  <a:lnTo>
                    <a:pt x="120770" y="371361"/>
                  </a:lnTo>
                  <a:lnTo>
                    <a:pt x="127326" y="312291"/>
                  </a:lnTo>
                  <a:lnTo>
                    <a:pt x="142980" y="250608"/>
                  </a:lnTo>
                  <a:lnTo>
                    <a:pt x="158790" y="189675"/>
                  </a:lnTo>
                  <a:lnTo>
                    <a:pt x="163474" y="127440"/>
                  </a:lnTo>
                  <a:lnTo>
                    <a:pt x="165447" y="694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716806" y="11263663"/>
              <a:ext cx="240196" cy="387585"/>
            </a:xfrm>
            <a:custGeom>
              <a:avLst/>
              <a:gdLst/>
              <a:ahLst/>
              <a:cxnLst/>
              <a:rect l="0" t="0" r="0" b="0"/>
              <a:pathLst>
                <a:path w="240196" h="387585">
                  <a:moveTo>
                    <a:pt x="24517" y="85938"/>
                  </a:moveTo>
                  <a:lnTo>
                    <a:pt x="15094" y="131247"/>
                  </a:lnTo>
                  <a:lnTo>
                    <a:pt x="10553" y="187385"/>
                  </a:lnTo>
                  <a:lnTo>
                    <a:pt x="1759" y="235843"/>
                  </a:lnTo>
                  <a:lnTo>
                    <a:pt x="0" y="286594"/>
                  </a:lnTo>
                  <a:lnTo>
                    <a:pt x="4987" y="316801"/>
                  </a:lnTo>
                  <a:lnTo>
                    <a:pt x="16345" y="341399"/>
                  </a:lnTo>
                  <a:lnTo>
                    <a:pt x="23639" y="352224"/>
                  </a:lnTo>
                  <a:lnTo>
                    <a:pt x="47994" y="368313"/>
                  </a:lnTo>
                  <a:lnTo>
                    <a:pt x="77608" y="377495"/>
                  </a:lnTo>
                  <a:lnTo>
                    <a:pt x="106005" y="376499"/>
                  </a:lnTo>
                  <a:lnTo>
                    <a:pt x="129797" y="366916"/>
                  </a:lnTo>
                  <a:lnTo>
                    <a:pt x="177177" y="328657"/>
                  </a:lnTo>
                  <a:lnTo>
                    <a:pt x="209739" y="283117"/>
                  </a:lnTo>
                  <a:lnTo>
                    <a:pt x="231406" y="231030"/>
                  </a:lnTo>
                  <a:lnTo>
                    <a:pt x="240195" y="177002"/>
                  </a:lnTo>
                  <a:lnTo>
                    <a:pt x="228242" y="122399"/>
                  </a:lnTo>
                  <a:lnTo>
                    <a:pt x="205403" y="67626"/>
                  </a:lnTo>
                  <a:lnTo>
                    <a:pt x="179338" y="27360"/>
                  </a:lnTo>
                  <a:lnTo>
                    <a:pt x="157312" y="10136"/>
                  </a:lnTo>
                  <a:lnTo>
                    <a:pt x="145040" y="3411"/>
                  </a:lnTo>
                  <a:lnTo>
                    <a:pt x="119216" y="0"/>
                  </a:lnTo>
                  <a:lnTo>
                    <a:pt x="105931" y="1224"/>
                  </a:lnTo>
                  <a:lnTo>
                    <a:pt x="83045" y="14771"/>
                  </a:lnTo>
                  <a:lnTo>
                    <a:pt x="53031" y="52156"/>
                  </a:lnTo>
                  <a:lnTo>
                    <a:pt x="35666" y="87682"/>
                  </a:lnTo>
                  <a:lnTo>
                    <a:pt x="22870" y="133941"/>
                  </a:lnTo>
                  <a:lnTo>
                    <a:pt x="16167" y="180907"/>
                  </a:lnTo>
                  <a:lnTo>
                    <a:pt x="16457" y="242049"/>
                  </a:lnTo>
                  <a:lnTo>
                    <a:pt x="30203" y="303653"/>
                  </a:lnTo>
                  <a:lnTo>
                    <a:pt x="48023" y="365529"/>
                  </a:lnTo>
                  <a:lnTo>
                    <a:pt x="51939" y="3875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070391" y="11379882"/>
              <a:ext cx="150825" cy="10853"/>
            </a:xfrm>
            <a:custGeom>
              <a:avLst/>
              <a:gdLst/>
              <a:ahLst/>
              <a:cxnLst/>
              <a:rect l="0" t="0" r="0" b="0"/>
              <a:pathLst>
                <a:path w="150825" h="10853">
                  <a:moveTo>
                    <a:pt x="0" y="10852"/>
                  </a:moveTo>
                  <a:lnTo>
                    <a:pt x="48808" y="0"/>
                  </a:lnTo>
                  <a:lnTo>
                    <a:pt x="94190" y="2050"/>
                  </a:lnTo>
                  <a:lnTo>
                    <a:pt x="150824" y="10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042969" y="11527847"/>
              <a:ext cx="246803" cy="13712"/>
            </a:xfrm>
            <a:custGeom>
              <a:avLst/>
              <a:gdLst/>
              <a:ahLst/>
              <a:cxnLst/>
              <a:rect l="0" t="0" r="0" b="0"/>
              <a:pathLst>
                <a:path w="246803" h="13712">
                  <a:moveTo>
                    <a:pt x="0" y="13711"/>
                  </a:moveTo>
                  <a:lnTo>
                    <a:pt x="45309" y="13711"/>
                  </a:lnTo>
                  <a:lnTo>
                    <a:pt x="101447" y="12187"/>
                  </a:lnTo>
                  <a:lnTo>
                    <a:pt x="149905" y="4288"/>
                  </a:lnTo>
                  <a:lnTo>
                    <a:pt x="211975" y="847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399460" y="11218921"/>
              <a:ext cx="240998" cy="423493"/>
            </a:xfrm>
            <a:custGeom>
              <a:avLst/>
              <a:gdLst/>
              <a:ahLst/>
              <a:cxnLst/>
              <a:rect l="0" t="0" r="0" b="0"/>
              <a:pathLst>
                <a:path w="240998" h="423493">
                  <a:moveTo>
                    <a:pt x="95979" y="7279"/>
                  </a:moveTo>
                  <a:lnTo>
                    <a:pt x="117815" y="0"/>
                  </a:lnTo>
                  <a:lnTo>
                    <a:pt x="140724" y="490"/>
                  </a:lnTo>
                  <a:lnTo>
                    <a:pt x="164616" y="7308"/>
                  </a:lnTo>
                  <a:lnTo>
                    <a:pt x="214218" y="45050"/>
                  </a:lnTo>
                  <a:lnTo>
                    <a:pt x="224703" y="74849"/>
                  </a:lnTo>
                  <a:lnTo>
                    <a:pt x="226316" y="110436"/>
                  </a:lnTo>
                  <a:lnTo>
                    <a:pt x="216876" y="141488"/>
                  </a:lnTo>
                  <a:lnTo>
                    <a:pt x="194399" y="166460"/>
                  </a:lnTo>
                  <a:lnTo>
                    <a:pt x="137595" y="207320"/>
                  </a:lnTo>
                  <a:lnTo>
                    <a:pt x="109904" y="214001"/>
                  </a:lnTo>
                  <a:lnTo>
                    <a:pt x="96122" y="213649"/>
                  </a:lnTo>
                  <a:lnTo>
                    <a:pt x="88457" y="208845"/>
                  </a:lnTo>
                  <a:lnTo>
                    <a:pt x="84870" y="201071"/>
                  </a:lnTo>
                  <a:lnTo>
                    <a:pt x="84003" y="191318"/>
                  </a:lnTo>
                  <a:lnTo>
                    <a:pt x="89518" y="184817"/>
                  </a:lnTo>
                  <a:lnTo>
                    <a:pt x="111897" y="177593"/>
                  </a:lnTo>
                  <a:lnTo>
                    <a:pt x="142156" y="182507"/>
                  </a:lnTo>
                  <a:lnTo>
                    <a:pt x="158756" y="188084"/>
                  </a:lnTo>
                  <a:lnTo>
                    <a:pt x="185326" y="210530"/>
                  </a:lnTo>
                  <a:lnTo>
                    <a:pt x="217415" y="257427"/>
                  </a:lnTo>
                  <a:lnTo>
                    <a:pt x="233741" y="292131"/>
                  </a:lnTo>
                  <a:lnTo>
                    <a:pt x="240997" y="327869"/>
                  </a:lnTo>
                  <a:lnTo>
                    <a:pt x="236097" y="360002"/>
                  </a:lnTo>
                  <a:lnTo>
                    <a:pt x="230524" y="374970"/>
                  </a:lnTo>
                  <a:lnTo>
                    <a:pt x="212145" y="395663"/>
                  </a:lnTo>
                  <a:lnTo>
                    <a:pt x="172040" y="415877"/>
                  </a:lnTo>
                  <a:lnTo>
                    <a:pt x="138924" y="423492"/>
                  </a:lnTo>
                  <a:lnTo>
                    <a:pt x="86021" y="419214"/>
                  </a:lnTo>
                  <a:lnTo>
                    <a:pt x="25738" y="408182"/>
                  </a:lnTo>
                  <a:lnTo>
                    <a:pt x="0" y="4049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687155" y="11251058"/>
              <a:ext cx="190406" cy="380814"/>
            </a:xfrm>
            <a:custGeom>
              <a:avLst/>
              <a:gdLst/>
              <a:ahLst/>
              <a:cxnLst/>
              <a:rect l="0" t="0" r="0" b="0"/>
              <a:pathLst>
                <a:path w="190406" h="380814">
                  <a:moveTo>
                    <a:pt x="137352" y="43698"/>
                  </a:moveTo>
                  <a:lnTo>
                    <a:pt x="144631" y="21862"/>
                  </a:lnTo>
                  <a:lnTo>
                    <a:pt x="140682" y="13906"/>
                  </a:lnTo>
                  <a:lnTo>
                    <a:pt x="120043" y="1003"/>
                  </a:lnTo>
                  <a:lnTo>
                    <a:pt x="107531" y="0"/>
                  </a:lnTo>
                  <a:lnTo>
                    <a:pt x="81442" y="7011"/>
                  </a:lnTo>
                  <a:lnTo>
                    <a:pt x="41058" y="28088"/>
                  </a:lnTo>
                  <a:lnTo>
                    <a:pt x="7426" y="60910"/>
                  </a:lnTo>
                  <a:lnTo>
                    <a:pt x="1984" y="74977"/>
                  </a:lnTo>
                  <a:lnTo>
                    <a:pt x="0" y="106859"/>
                  </a:lnTo>
                  <a:lnTo>
                    <a:pt x="4650" y="120845"/>
                  </a:lnTo>
                  <a:lnTo>
                    <a:pt x="50193" y="174964"/>
                  </a:lnTo>
                  <a:lnTo>
                    <a:pt x="107384" y="223497"/>
                  </a:lnTo>
                  <a:lnTo>
                    <a:pt x="164272" y="277096"/>
                  </a:lnTo>
                  <a:lnTo>
                    <a:pt x="178151" y="290705"/>
                  </a:lnTo>
                  <a:lnTo>
                    <a:pt x="185880" y="304348"/>
                  </a:lnTo>
                  <a:lnTo>
                    <a:pt x="190405" y="331695"/>
                  </a:lnTo>
                  <a:lnTo>
                    <a:pt x="186432" y="343862"/>
                  </a:lnTo>
                  <a:lnTo>
                    <a:pt x="169830" y="365507"/>
                  </a:lnTo>
                  <a:lnTo>
                    <a:pt x="143154" y="377158"/>
                  </a:lnTo>
                  <a:lnTo>
                    <a:pt x="112509" y="380813"/>
                  </a:lnTo>
                  <a:lnTo>
                    <a:pt x="83654" y="377359"/>
                  </a:lnTo>
                  <a:lnTo>
                    <a:pt x="72607" y="371258"/>
                  </a:lnTo>
                  <a:lnTo>
                    <a:pt x="56271" y="352292"/>
                  </a:lnTo>
                  <a:lnTo>
                    <a:pt x="47995" y="324565"/>
                  </a:lnTo>
                  <a:lnTo>
                    <a:pt x="45840" y="293452"/>
                  </a:lnTo>
                  <a:lnTo>
                    <a:pt x="54716" y="248718"/>
                  </a:lnTo>
                  <a:lnTo>
                    <a:pt x="75966" y="199069"/>
                  </a:lnTo>
                  <a:lnTo>
                    <a:pt x="110443" y="140575"/>
                  </a:lnTo>
                  <a:lnTo>
                    <a:pt x="137352" y="848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085020" y="11267334"/>
              <a:ext cx="41135" cy="315358"/>
            </a:xfrm>
            <a:custGeom>
              <a:avLst/>
              <a:gdLst/>
              <a:ahLst/>
              <a:cxnLst/>
              <a:rect l="0" t="0" r="0" b="0"/>
              <a:pathLst>
                <a:path w="41135" h="315358">
                  <a:moveTo>
                    <a:pt x="0" y="0"/>
                  </a:moveTo>
                  <a:lnTo>
                    <a:pt x="9423" y="45309"/>
                  </a:lnTo>
                  <a:lnTo>
                    <a:pt x="13964" y="104494"/>
                  </a:lnTo>
                  <a:lnTo>
                    <a:pt x="20426" y="148006"/>
                  </a:lnTo>
                  <a:lnTo>
                    <a:pt x="28375" y="192736"/>
                  </a:lnTo>
                  <a:lnTo>
                    <a:pt x="35464" y="236484"/>
                  </a:lnTo>
                  <a:lnTo>
                    <a:pt x="40014" y="297972"/>
                  </a:lnTo>
                  <a:lnTo>
                    <a:pt x="41134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975331" y="11404446"/>
              <a:ext cx="246802" cy="13712"/>
            </a:xfrm>
            <a:custGeom>
              <a:avLst/>
              <a:gdLst/>
              <a:ahLst/>
              <a:cxnLst/>
              <a:rect l="0" t="0" r="0" b="0"/>
              <a:pathLst>
                <a:path w="246802" h="13712">
                  <a:moveTo>
                    <a:pt x="0" y="13711"/>
                  </a:moveTo>
                  <a:lnTo>
                    <a:pt x="59659" y="2858"/>
                  </a:lnTo>
                  <a:lnTo>
                    <a:pt x="111116" y="846"/>
                  </a:lnTo>
                  <a:lnTo>
                    <a:pt x="164957" y="250"/>
                  </a:lnTo>
                  <a:lnTo>
                    <a:pt x="211379" y="74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310558" y="11259340"/>
              <a:ext cx="199511" cy="337063"/>
            </a:xfrm>
            <a:custGeom>
              <a:avLst/>
              <a:gdLst/>
              <a:ahLst/>
              <a:cxnLst/>
              <a:rect l="0" t="0" r="0" b="0"/>
              <a:pathLst>
                <a:path w="199511" h="337063">
                  <a:moveTo>
                    <a:pt x="199510" y="35416"/>
                  </a:moveTo>
                  <a:lnTo>
                    <a:pt x="192231" y="13580"/>
                  </a:lnTo>
                  <a:lnTo>
                    <a:pt x="183993" y="7148"/>
                  </a:lnTo>
                  <a:lnTo>
                    <a:pt x="158589" y="0"/>
                  </a:lnTo>
                  <a:lnTo>
                    <a:pt x="110027" y="3255"/>
                  </a:lnTo>
                  <a:lnTo>
                    <a:pt x="57043" y="28426"/>
                  </a:lnTo>
                  <a:lnTo>
                    <a:pt x="17307" y="72109"/>
                  </a:lnTo>
                  <a:lnTo>
                    <a:pt x="4271" y="106061"/>
                  </a:lnTo>
                  <a:lnTo>
                    <a:pt x="0" y="139940"/>
                  </a:lnTo>
                  <a:lnTo>
                    <a:pt x="3180" y="170232"/>
                  </a:lnTo>
                  <a:lnTo>
                    <a:pt x="13734" y="194867"/>
                  </a:lnTo>
                  <a:lnTo>
                    <a:pt x="20815" y="205703"/>
                  </a:lnTo>
                  <a:lnTo>
                    <a:pt x="31629" y="211402"/>
                  </a:lnTo>
                  <a:lnTo>
                    <a:pt x="59895" y="213673"/>
                  </a:lnTo>
                  <a:lnTo>
                    <a:pt x="84645" y="205542"/>
                  </a:lnTo>
                  <a:lnTo>
                    <a:pt x="105802" y="190248"/>
                  </a:lnTo>
                  <a:lnTo>
                    <a:pt x="133319" y="155942"/>
                  </a:lnTo>
                  <a:lnTo>
                    <a:pt x="157038" y="103405"/>
                  </a:lnTo>
                  <a:lnTo>
                    <a:pt x="176394" y="49015"/>
                  </a:lnTo>
                  <a:lnTo>
                    <a:pt x="179528" y="47530"/>
                  </a:lnTo>
                  <a:lnTo>
                    <a:pt x="183012" y="66191"/>
                  </a:lnTo>
                  <a:lnTo>
                    <a:pt x="184973" y="119524"/>
                  </a:lnTo>
                  <a:lnTo>
                    <a:pt x="185432" y="161666"/>
                  </a:lnTo>
                  <a:lnTo>
                    <a:pt x="185689" y="224154"/>
                  </a:lnTo>
                  <a:lnTo>
                    <a:pt x="185766" y="281264"/>
                  </a:lnTo>
                  <a:lnTo>
                    <a:pt x="187308" y="312263"/>
                  </a:lnTo>
                  <a:lnTo>
                    <a:pt x="189851" y="320530"/>
                  </a:lnTo>
                  <a:lnTo>
                    <a:pt x="199510" y="3370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633469" y="11266743"/>
              <a:ext cx="199986" cy="325052"/>
            </a:xfrm>
            <a:custGeom>
              <a:avLst/>
              <a:gdLst/>
              <a:ahLst/>
              <a:cxnLst/>
              <a:rect l="0" t="0" r="0" b="0"/>
              <a:pathLst>
                <a:path w="199986" h="325052">
                  <a:moveTo>
                    <a:pt x="41133" y="28013"/>
                  </a:moveTo>
                  <a:lnTo>
                    <a:pt x="20764" y="73322"/>
                  </a:lnTo>
                  <a:lnTo>
                    <a:pt x="6829" y="132508"/>
                  </a:lnTo>
                  <a:lnTo>
                    <a:pt x="3035" y="176020"/>
                  </a:lnTo>
                  <a:lnTo>
                    <a:pt x="899" y="236063"/>
                  </a:lnTo>
                  <a:lnTo>
                    <a:pt x="8524" y="269779"/>
                  </a:lnTo>
                  <a:lnTo>
                    <a:pt x="14823" y="285169"/>
                  </a:lnTo>
                  <a:lnTo>
                    <a:pt x="34010" y="306332"/>
                  </a:lnTo>
                  <a:lnTo>
                    <a:pt x="45525" y="314107"/>
                  </a:lnTo>
                  <a:lnTo>
                    <a:pt x="90847" y="325051"/>
                  </a:lnTo>
                  <a:lnTo>
                    <a:pt x="121120" y="319486"/>
                  </a:lnTo>
                  <a:lnTo>
                    <a:pt x="135591" y="313737"/>
                  </a:lnTo>
                  <a:lnTo>
                    <a:pt x="159796" y="291098"/>
                  </a:lnTo>
                  <a:lnTo>
                    <a:pt x="186489" y="244092"/>
                  </a:lnTo>
                  <a:lnTo>
                    <a:pt x="199985" y="191569"/>
                  </a:lnTo>
                  <a:lnTo>
                    <a:pt x="199921" y="141475"/>
                  </a:lnTo>
                  <a:lnTo>
                    <a:pt x="190253" y="93625"/>
                  </a:lnTo>
                  <a:lnTo>
                    <a:pt x="180535" y="61745"/>
                  </a:lnTo>
                  <a:lnTo>
                    <a:pt x="149469" y="16451"/>
                  </a:lnTo>
                  <a:lnTo>
                    <a:pt x="140779" y="6594"/>
                  </a:lnTo>
                  <a:lnTo>
                    <a:pt x="130416" y="1546"/>
                  </a:lnTo>
                  <a:lnTo>
                    <a:pt x="106713" y="0"/>
                  </a:lnTo>
                  <a:lnTo>
                    <a:pt x="80944" y="12516"/>
                  </a:lnTo>
                  <a:lnTo>
                    <a:pt x="67674" y="22252"/>
                  </a:lnTo>
                  <a:lnTo>
                    <a:pt x="48866" y="49320"/>
                  </a:lnTo>
                  <a:lnTo>
                    <a:pt x="24379" y="109073"/>
                  </a:lnTo>
                  <a:lnTo>
                    <a:pt x="9593" y="165613"/>
                  </a:lnTo>
                  <a:lnTo>
                    <a:pt x="2842" y="223331"/>
                  </a:lnTo>
                  <a:lnTo>
                    <a:pt x="842" y="279027"/>
                  </a:lnTo>
                  <a:lnTo>
                    <a:pt x="0" y="315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085938" y="11349601"/>
              <a:ext cx="68557" cy="301647"/>
            </a:xfrm>
            <a:custGeom>
              <a:avLst/>
              <a:gdLst/>
              <a:ahLst/>
              <a:cxnLst/>
              <a:rect l="0" t="0" r="0" b="0"/>
              <a:pathLst>
                <a:path w="68557" h="301647">
                  <a:moveTo>
                    <a:pt x="0" y="0"/>
                  </a:moveTo>
                  <a:lnTo>
                    <a:pt x="9423" y="45309"/>
                  </a:lnTo>
                  <a:lnTo>
                    <a:pt x="13964" y="102970"/>
                  </a:lnTo>
                  <a:lnTo>
                    <a:pt x="24281" y="159328"/>
                  </a:lnTo>
                  <a:lnTo>
                    <a:pt x="36987" y="214621"/>
                  </a:lnTo>
                  <a:lnTo>
                    <a:pt x="54929" y="275711"/>
                  </a:lnTo>
                  <a:lnTo>
                    <a:pt x="68556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003671" y="11473002"/>
              <a:ext cx="246802" cy="1"/>
            </a:xfrm>
            <a:custGeom>
              <a:avLst/>
              <a:gdLst/>
              <a:ahLst/>
              <a:cxnLst/>
              <a:rect l="0" t="0" r="0" b="0"/>
              <a:pathLst>
                <a:path w="246802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957" y="0"/>
                  </a:lnTo>
                  <a:lnTo>
                    <a:pt x="211379" y="0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442429" y="11390734"/>
              <a:ext cx="191958" cy="287937"/>
            </a:xfrm>
            <a:custGeom>
              <a:avLst/>
              <a:gdLst/>
              <a:ahLst/>
              <a:cxnLst/>
              <a:rect l="0" t="0" r="0" b="0"/>
              <a:pathLst>
                <a:path w="191958" h="287937">
                  <a:moveTo>
                    <a:pt x="0" y="0"/>
                  </a:moveTo>
                  <a:lnTo>
                    <a:pt x="18978" y="55598"/>
                  </a:lnTo>
                  <a:lnTo>
                    <a:pt x="51315" y="117118"/>
                  </a:lnTo>
                  <a:lnTo>
                    <a:pt x="87043" y="177006"/>
                  </a:lnTo>
                  <a:lnTo>
                    <a:pt x="115845" y="217488"/>
                  </a:lnTo>
                  <a:lnTo>
                    <a:pt x="178504" y="275180"/>
                  </a:lnTo>
                  <a:lnTo>
                    <a:pt x="191957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387585" y="11377023"/>
              <a:ext cx="137112" cy="329070"/>
            </a:xfrm>
            <a:custGeom>
              <a:avLst/>
              <a:gdLst/>
              <a:ahLst/>
              <a:cxnLst/>
              <a:rect l="0" t="0" r="0" b="0"/>
              <a:pathLst>
                <a:path w="137112" h="329070">
                  <a:moveTo>
                    <a:pt x="137111" y="0"/>
                  </a:moveTo>
                  <a:lnTo>
                    <a:pt x="122197" y="48807"/>
                  </a:lnTo>
                  <a:lnTo>
                    <a:pt x="104881" y="108498"/>
                  </a:lnTo>
                  <a:lnTo>
                    <a:pt x="84058" y="157749"/>
                  </a:lnTo>
                  <a:lnTo>
                    <a:pt x="59148" y="216516"/>
                  </a:lnTo>
                  <a:lnTo>
                    <a:pt x="26467" y="267171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014629" y="11774648"/>
            <a:ext cx="3427801" cy="1027242"/>
            <a:chOff x="1014629" y="11774648"/>
            <a:chExt cx="3427801" cy="1027242"/>
          </a:xfrm>
        </p:grpSpPr>
        <p:sp>
          <p:nvSpPr>
            <p:cNvPr id="89" name="Freeform 88"/>
            <p:cNvSpPr/>
            <p:nvPr/>
          </p:nvSpPr>
          <p:spPr>
            <a:xfrm>
              <a:off x="1302564" y="11870627"/>
              <a:ext cx="41135" cy="383914"/>
            </a:xfrm>
            <a:custGeom>
              <a:avLst/>
              <a:gdLst/>
              <a:ahLst/>
              <a:cxnLst/>
              <a:rect l="0" t="0" r="0" b="0"/>
              <a:pathLst>
                <a:path w="41135" h="383914">
                  <a:moveTo>
                    <a:pt x="0" y="0"/>
                  </a:moveTo>
                  <a:lnTo>
                    <a:pt x="4063" y="59659"/>
                  </a:lnTo>
                  <a:lnTo>
                    <a:pt x="14915" y="115179"/>
                  </a:lnTo>
                  <a:lnTo>
                    <a:pt x="23717" y="175810"/>
                  </a:lnTo>
                  <a:lnTo>
                    <a:pt x="26324" y="236431"/>
                  </a:lnTo>
                  <a:lnTo>
                    <a:pt x="31160" y="298574"/>
                  </a:lnTo>
                  <a:lnTo>
                    <a:pt x="38178" y="347455"/>
                  </a:lnTo>
                  <a:lnTo>
                    <a:pt x="41134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479024" y="11826929"/>
              <a:ext cx="193251" cy="374620"/>
            </a:xfrm>
            <a:custGeom>
              <a:avLst/>
              <a:gdLst/>
              <a:ahLst/>
              <a:cxnLst/>
              <a:rect l="0" t="0" r="0" b="0"/>
              <a:pathLst>
                <a:path w="193251" h="374620">
                  <a:moveTo>
                    <a:pt x="111475" y="43698"/>
                  </a:moveTo>
                  <a:lnTo>
                    <a:pt x="104197" y="21862"/>
                  </a:lnTo>
                  <a:lnTo>
                    <a:pt x="88435" y="7079"/>
                  </a:lnTo>
                  <a:lnTo>
                    <a:pt x="77834" y="1003"/>
                  </a:lnTo>
                  <a:lnTo>
                    <a:pt x="67719" y="0"/>
                  </a:lnTo>
                  <a:lnTo>
                    <a:pt x="48355" y="7011"/>
                  </a:lnTo>
                  <a:lnTo>
                    <a:pt x="20324" y="28088"/>
                  </a:lnTo>
                  <a:lnTo>
                    <a:pt x="0" y="60909"/>
                  </a:lnTo>
                  <a:lnTo>
                    <a:pt x="595" y="73454"/>
                  </a:lnTo>
                  <a:lnTo>
                    <a:pt x="13444" y="99580"/>
                  </a:lnTo>
                  <a:lnTo>
                    <a:pt x="60457" y="153592"/>
                  </a:lnTo>
                  <a:lnTo>
                    <a:pt x="109393" y="194582"/>
                  </a:lnTo>
                  <a:lnTo>
                    <a:pt x="172397" y="249378"/>
                  </a:lnTo>
                  <a:lnTo>
                    <a:pt x="184083" y="263085"/>
                  </a:lnTo>
                  <a:lnTo>
                    <a:pt x="190350" y="278317"/>
                  </a:lnTo>
                  <a:lnTo>
                    <a:pt x="193250" y="311491"/>
                  </a:lnTo>
                  <a:lnTo>
                    <a:pt x="185399" y="338424"/>
                  </a:lnTo>
                  <a:lnTo>
                    <a:pt x="179039" y="349871"/>
                  </a:lnTo>
                  <a:lnTo>
                    <a:pt x="159785" y="366653"/>
                  </a:lnTo>
                  <a:lnTo>
                    <a:pt x="148252" y="373261"/>
                  </a:lnTo>
                  <a:lnTo>
                    <a:pt x="137517" y="374619"/>
                  </a:lnTo>
                  <a:lnTo>
                    <a:pt x="117463" y="368003"/>
                  </a:lnTo>
                  <a:lnTo>
                    <a:pt x="102457" y="350844"/>
                  </a:lnTo>
                  <a:lnTo>
                    <a:pt x="92232" y="326460"/>
                  </a:lnTo>
                  <a:lnTo>
                    <a:pt x="88000" y="278472"/>
                  </a:lnTo>
                  <a:lnTo>
                    <a:pt x="94194" y="225659"/>
                  </a:lnTo>
                  <a:lnTo>
                    <a:pt x="98230" y="172939"/>
                  </a:lnTo>
                  <a:lnTo>
                    <a:pt x="112470" y="113407"/>
                  </a:lnTo>
                  <a:lnTo>
                    <a:pt x="125187" y="574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705852" y="11835944"/>
              <a:ext cx="203999" cy="328078"/>
            </a:xfrm>
            <a:custGeom>
              <a:avLst/>
              <a:gdLst/>
              <a:ahLst/>
              <a:cxnLst/>
              <a:rect l="0" t="0" r="0" b="0"/>
              <a:pathLst>
                <a:path w="203999" h="328078">
                  <a:moveTo>
                    <a:pt x="8048" y="20971"/>
                  </a:moveTo>
                  <a:lnTo>
                    <a:pt x="17471" y="66281"/>
                  </a:lnTo>
                  <a:lnTo>
                    <a:pt x="20489" y="125465"/>
                  </a:lnTo>
                  <a:lnTo>
                    <a:pt x="22906" y="188198"/>
                  </a:lnTo>
                  <a:lnTo>
                    <a:pt x="32594" y="237086"/>
                  </a:lnTo>
                  <a:lnTo>
                    <a:pt x="53579" y="294550"/>
                  </a:lnTo>
                  <a:lnTo>
                    <a:pt x="61254" y="308477"/>
                  </a:lnTo>
                  <a:lnTo>
                    <a:pt x="72465" y="317761"/>
                  </a:lnTo>
                  <a:lnTo>
                    <a:pt x="101171" y="328077"/>
                  </a:lnTo>
                  <a:lnTo>
                    <a:pt x="144314" y="326605"/>
                  </a:lnTo>
                  <a:lnTo>
                    <a:pt x="156784" y="319182"/>
                  </a:lnTo>
                  <a:lnTo>
                    <a:pt x="178764" y="294685"/>
                  </a:lnTo>
                  <a:lnTo>
                    <a:pt x="200990" y="253910"/>
                  </a:lnTo>
                  <a:lnTo>
                    <a:pt x="203998" y="222509"/>
                  </a:lnTo>
                  <a:lnTo>
                    <a:pt x="201188" y="170570"/>
                  </a:lnTo>
                  <a:lnTo>
                    <a:pt x="196293" y="116588"/>
                  </a:lnTo>
                  <a:lnTo>
                    <a:pt x="181131" y="66061"/>
                  </a:lnTo>
                  <a:lnTo>
                    <a:pt x="148711" y="15320"/>
                  </a:lnTo>
                  <a:lnTo>
                    <a:pt x="122871" y="3226"/>
                  </a:lnTo>
                  <a:lnTo>
                    <a:pt x="107448" y="0"/>
                  </a:lnTo>
                  <a:lnTo>
                    <a:pt x="78125" y="4542"/>
                  </a:lnTo>
                  <a:lnTo>
                    <a:pt x="63907" y="10018"/>
                  </a:lnTo>
                  <a:lnTo>
                    <a:pt x="39984" y="32353"/>
                  </a:lnTo>
                  <a:lnTo>
                    <a:pt x="13448" y="79189"/>
                  </a:lnTo>
                  <a:lnTo>
                    <a:pt x="0" y="135723"/>
                  </a:lnTo>
                  <a:lnTo>
                    <a:pt x="77" y="196654"/>
                  </a:lnTo>
                  <a:lnTo>
                    <a:pt x="2734" y="215790"/>
                  </a:lnTo>
                  <a:lnTo>
                    <a:pt x="17874" y="245177"/>
                  </a:lnTo>
                  <a:lnTo>
                    <a:pt x="48031" y="274789"/>
                  </a:lnTo>
                  <a:lnTo>
                    <a:pt x="76604" y="2951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042969" y="11932469"/>
              <a:ext cx="164535" cy="20426"/>
            </a:xfrm>
            <a:custGeom>
              <a:avLst/>
              <a:gdLst/>
              <a:ahLst/>
              <a:cxnLst/>
              <a:rect l="0" t="0" r="0" b="0"/>
              <a:pathLst>
                <a:path w="164535" h="20426">
                  <a:moveTo>
                    <a:pt x="0" y="20425"/>
                  </a:moveTo>
                  <a:lnTo>
                    <a:pt x="48807" y="9573"/>
                  </a:lnTo>
                  <a:lnTo>
                    <a:pt x="108497" y="0"/>
                  </a:lnTo>
                  <a:lnTo>
                    <a:pt x="132519" y="175"/>
                  </a:lnTo>
                  <a:lnTo>
                    <a:pt x="164534" y="67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070391" y="12021450"/>
              <a:ext cx="191958" cy="21612"/>
            </a:xfrm>
            <a:custGeom>
              <a:avLst/>
              <a:gdLst/>
              <a:ahLst/>
              <a:cxnLst/>
              <a:rect l="0" t="0" r="0" b="0"/>
              <a:pathLst>
                <a:path w="191958" h="21612">
                  <a:moveTo>
                    <a:pt x="0" y="13712"/>
                  </a:moveTo>
                  <a:lnTo>
                    <a:pt x="42263" y="21611"/>
                  </a:lnTo>
                  <a:lnTo>
                    <a:pt x="100264" y="11660"/>
                  </a:lnTo>
                  <a:lnTo>
                    <a:pt x="148031" y="3455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496286" y="11774648"/>
              <a:ext cx="12865" cy="397626"/>
            </a:xfrm>
            <a:custGeom>
              <a:avLst/>
              <a:gdLst/>
              <a:ahLst/>
              <a:cxnLst/>
              <a:rect l="0" t="0" r="0" b="0"/>
              <a:pathLst>
                <a:path w="12865" h="397626">
                  <a:moveTo>
                    <a:pt x="12864" y="0"/>
                  </a:moveTo>
                  <a:lnTo>
                    <a:pt x="3441" y="46833"/>
                  </a:lnTo>
                  <a:lnTo>
                    <a:pt x="1058" y="90894"/>
                  </a:lnTo>
                  <a:lnTo>
                    <a:pt x="0" y="140946"/>
                  </a:lnTo>
                  <a:lnTo>
                    <a:pt x="1052" y="192138"/>
                  </a:lnTo>
                  <a:lnTo>
                    <a:pt x="6599" y="240281"/>
                  </a:lnTo>
                  <a:lnTo>
                    <a:pt x="11007" y="302930"/>
                  </a:lnTo>
                  <a:lnTo>
                    <a:pt x="12314" y="360087"/>
                  </a:lnTo>
                  <a:lnTo>
                    <a:pt x="12864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612986" y="11815782"/>
              <a:ext cx="211522" cy="319347"/>
            </a:xfrm>
            <a:custGeom>
              <a:avLst/>
              <a:gdLst/>
              <a:ahLst/>
              <a:cxnLst/>
              <a:rect l="0" t="0" r="0" b="0"/>
              <a:pathLst>
                <a:path w="211522" h="319347">
                  <a:moveTo>
                    <a:pt x="60698" y="0"/>
                  </a:moveTo>
                  <a:lnTo>
                    <a:pt x="82535" y="14557"/>
                  </a:lnTo>
                  <a:lnTo>
                    <a:pt x="110672" y="52726"/>
                  </a:lnTo>
                  <a:lnTo>
                    <a:pt x="131027" y="109909"/>
                  </a:lnTo>
                  <a:lnTo>
                    <a:pt x="139428" y="167815"/>
                  </a:lnTo>
                  <a:lnTo>
                    <a:pt x="134639" y="216288"/>
                  </a:lnTo>
                  <a:lnTo>
                    <a:pt x="116292" y="259597"/>
                  </a:lnTo>
                  <a:lnTo>
                    <a:pt x="91559" y="294096"/>
                  </a:lnTo>
                  <a:lnTo>
                    <a:pt x="57654" y="316336"/>
                  </a:lnTo>
                  <a:lnTo>
                    <a:pt x="31923" y="319346"/>
                  </a:lnTo>
                  <a:lnTo>
                    <a:pt x="18663" y="318017"/>
                  </a:lnTo>
                  <a:lnTo>
                    <a:pt x="9823" y="311036"/>
                  </a:lnTo>
                  <a:lnTo>
                    <a:pt x="0" y="287030"/>
                  </a:lnTo>
                  <a:lnTo>
                    <a:pt x="1749" y="231976"/>
                  </a:lnTo>
                  <a:lnTo>
                    <a:pt x="16217" y="201618"/>
                  </a:lnTo>
                  <a:lnTo>
                    <a:pt x="26474" y="189257"/>
                  </a:lnTo>
                  <a:lnTo>
                    <a:pt x="58183" y="175522"/>
                  </a:lnTo>
                  <a:lnTo>
                    <a:pt x="77303" y="171859"/>
                  </a:lnTo>
                  <a:lnTo>
                    <a:pt x="110735" y="175915"/>
                  </a:lnTo>
                  <a:lnTo>
                    <a:pt x="139305" y="187874"/>
                  </a:lnTo>
                  <a:lnTo>
                    <a:pt x="162160" y="203346"/>
                  </a:lnTo>
                  <a:lnTo>
                    <a:pt x="178411" y="224441"/>
                  </a:lnTo>
                  <a:lnTo>
                    <a:pt x="204678" y="284031"/>
                  </a:lnTo>
                  <a:lnTo>
                    <a:pt x="211521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906748" y="11835211"/>
              <a:ext cx="141268" cy="297010"/>
            </a:xfrm>
            <a:custGeom>
              <a:avLst/>
              <a:gdLst/>
              <a:ahLst/>
              <a:cxnLst/>
              <a:rect l="0" t="0" r="0" b="0"/>
              <a:pathLst>
                <a:path w="141268" h="297010">
                  <a:moveTo>
                    <a:pt x="96005" y="35416"/>
                  </a:moveTo>
                  <a:lnTo>
                    <a:pt x="81448" y="13580"/>
                  </a:lnTo>
                  <a:lnTo>
                    <a:pt x="71065" y="7147"/>
                  </a:lnTo>
                  <a:lnTo>
                    <a:pt x="43279" y="0"/>
                  </a:lnTo>
                  <a:lnTo>
                    <a:pt x="30385" y="1141"/>
                  </a:lnTo>
                  <a:lnTo>
                    <a:pt x="7933" y="10533"/>
                  </a:lnTo>
                  <a:lnTo>
                    <a:pt x="2251" y="20351"/>
                  </a:lnTo>
                  <a:lnTo>
                    <a:pt x="0" y="47510"/>
                  </a:lnTo>
                  <a:lnTo>
                    <a:pt x="12203" y="75830"/>
                  </a:lnTo>
                  <a:lnTo>
                    <a:pt x="60763" y="135587"/>
                  </a:lnTo>
                  <a:lnTo>
                    <a:pt x="116925" y="193224"/>
                  </a:lnTo>
                  <a:lnTo>
                    <a:pt x="138428" y="229442"/>
                  </a:lnTo>
                  <a:lnTo>
                    <a:pt x="141267" y="255714"/>
                  </a:lnTo>
                  <a:lnTo>
                    <a:pt x="139890" y="269118"/>
                  </a:lnTo>
                  <a:lnTo>
                    <a:pt x="132879" y="279578"/>
                  </a:lnTo>
                  <a:lnTo>
                    <a:pt x="108839" y="295264"/>
                  </a:lnTo>
                  <a:lnTo>
                    <a:pt x="95420" y="297009"/>
                  </a:lnTo>
                  <a:lnTo>
                    <a:pt x="68323" y="290822"/>
                  </a:lnTo>
                  <a:lnTo>
                    <a:pt x="59269" y="281859"/>
                  </a:lnTo>
                  <a:lnTo>
                    <a:pt x="49208" y="255651"/>
                  </a:lnTo>
                  <a:lnTo>
                    <a:pt x="50824" y="206635"/>
                  </a:lnTo>
                  <a:lnTo>
                    <a:pt x="68230" y="153518"/>
                  </a:lnTo>
                  <a:lnTo>
                    <a:pt x="99885" y="93445"/>
                  </a:lnTo>
                  <a:lnTo>
                    <a:pt x="123428" y="49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290688" y="11829493"/>
              <a:ext cx="82268" cy="329070"/>
            </a:xfrm>
            <a:custGeom>
              <a:avLst/>
              <a:gdLst/>
              <a:ahLst/>
              <a:cxnLst/>
              <a:rect l="0" t="0" r="0" b="0"/>
              <a:pathLst>
                <a:path w="82268" h="329070">
                  <a:moveTo>
                    <a:pt x="0" y="0"/>
                  </a:moveTo>
                  <a:lnTo>
                    <a:pt x="14915" y="48808"/>
                  </a:lnTo>
                  <a:lnTo>
                    <a:pt x="27779" y="102315"/>
                  </a:lnTo>
                  <a:lnTo>
                    <a:pt x="37177" y="162349"/>
                  </a:lnTo>
                  <a:lnTo>
                    <a:pt x="44024" y="214670"/>
                  </a:lnTo>
                  <a:lnTo>
                    <a:pt x="59986" y="273293"/>
                  </a:lnTo>
                  <a:lnTo>
                    <a:pt x="82267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208421" y="11980316"/>
              <a:ext cx="219380" cy="13713"/>
            </a:xfrm>
            <a:custGeom>
              <a:avLst/>
              <a:gdLst/>
              <a:ahLst/>
              <a:cxnLst/>
              <a:rect l="0" t="0" r="0" b="0"/>
              <a:pathLst>
                <a:path w="219380" h="13713">
                  <a:moveTo>
                    <a:pt x="0" y="13712"/>
                  </a:moveTo>
                  <a:lnTo>
                    <a:pt x="53209" y="12188"/>
                  </a:lnTo>
                  <a:lnTo>
                    <a:pt x="107512" y="4288"/>
                  </a:lnTo>
                  <a:lnTo>
                    <a:pt x="166598" y="1270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578623" y="11980316"/>
              <a:ext cx="191958" cy="191958"/>
            </a:xfrm>
            <a:custGeom>
              <a:avLst/>
              <a:gdLst/>
              <a:ahLst/>
              <a:cxnLst/>
              <a:rect l="0" t="0" r="0" b="0"/>
              <a:pathLst>
                <a:path w="191958" h="191958">
                  <a:moveTo>
                    <a:pt x="0" y="0"/>
                  </a:moveTo>
                  <a:lnTo>
                    <a:pt x="12470" y="31315"/>
                  </a:lnTo>
                  <a:lnTo>
                    <a:pt x="58594" y="84887"/>
                  </a:lnTo>
                  <a:lnTo>
                    <a:pt x="113043" y="136253"/>
                  </a:lnTo>
                  <a:lnTo>
                    <a:pt x="174117" y="179656"/>
                  </a:lnTo>
                  <a:lnTo>
                    <a:pt x="191957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633469" y="11898049"/>
              <a:ext cx="137112" cy="342781"/>
            </a:xfrm>
            <a:custGeom>
              <a:avLst/>
              <a:gdLst/>
              <a:ahLst/>
              <a:cxnLst/>
              <a:rect l="0" t="0" r="0" b="0"/>
              <a:pathLst>
                <a:path w="137112" h="342781">
                  <a:moveTo>
                    <a:pt x="137111" y="0"/>
                  </a:moveTo>
                  <a:lnTo>
                    <a:pt x="122554" y="14557"/>
                  </a:lnTo>
                  <a:lnTo>
                    <a:pt x="99760" y="68666"/>
                  </a:lnTo>
                  <a:lnTo>
                    <a:pt x="77632" y="120217"/>
                  </a:lnTo>
                  <a:lnTo>
                    <a:pt x="59227" y="172563"/>
                  </a:lnTo>
                  <a:lnTo>
                    <a:pt x="30545" y="236031"/>
                  </a:lnTo>
                  <a:lnTo>
                    <a:pt x="9757" y="299518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166370" y="12446497"/>
              <a:ext cx="260514" cy="13712"/>
            </a:xfrm>
            <a:custGeom>
              <a:avLst/>
              <a:gdLst/>
              <a:ahLst/>
              <a:cxnLst/>
              <a:rect l="0" t="0" r="0" b="0"/>
              <a:pathLst>
                <a:path w="260514" h="13712">
                  <a:moveTo>
                    <a:pt x="0" y="0"/>
                  </a:moveTo>
                  <a:lnTo>
                    <a:pt x="45309" y="1"/>
                  </a:lnTo>
                  <a:lnTo>
                    <a:pt x="102971" y="1524"/>
                  </a:lnTo>
                  <a:lnTo>
                    <a:pt x="162374" y="9423"/>
                  </a:lnTo>
                  <a:lnTo>
                    <a:pt x="210802" y="11805"/>
                  </a:lnTo>
                  <a:lnTo>
                    <a:pt x="26051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550283" y="12323096"/>
              <a:ext cx="13462" cy="315359"/>
            </a:xfrm>
            <a:custGeom>
              <a:avLst/>
              <a:gdLst/>
              <a:ahLst/>
              <a:cxnLst/>
              <a:rect l="0" t="0" r="0" b="0"/>
              <a:pathLst>
                <a:path w="13462" h="315359">
                  <a:moveTo>
                    <a:pt x="0" y="0"/>
                  </a:moveTo>
                  <a:lnTo>
                    <a:pt x="10853" y="59661"/>
                  </a:lnTo>
                  <a:lnTo>
                    <a:pt x="12865" y="111116"/>
                  </a:lnTo>
                  <a:lnTo>
                    <a:pt x="13461" y="164957"/>
                  </a:lnTo>
                  <a:lnTo>
                    <a:pt x="9575" y="219504"/>
                  </a:lnTo>
                  <a:lnTo>
                    <a:pt x="2837" y="270198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679582" y="12309385"/>
              <a:ext cx="158638" cy="274225"/>
            </a:xfrm>
            <a:custGeom>
              <a:avLst/>
              <a:gdLst/>
              <a:ahLst/>
              <a:cxnLst/>
              <a:rect l="0" t="0" r="0" b="0"/>
              <a:pathLst>
                <a:path w="158638" h="274225">
                  <a:moveTo>
                    <a:pt x="21525" y="0"/>
                  </a:moveTo>
                  <a:lnTo>
                    <a:pt x="52840" y="12470"/>
                  </a:lnTo>
                  <a:lnTo>
                    <a:pt x="71498" y="26363"/>
                  </a:lnTo>
                  <a:lnTo>
                    <a:pt x="91854" y="58593"/>
                  </a:lnTo>
                  <a:lnTo>
                    <a:pt x="107533" y="104367"/>
                  </a:lnTo>
                  <a:lnTo>
                    <a:pt x="109010" y="134746"/>
                  </a:lnTo>
                  <a:lnTo>
                    <a:pt x="97544" y="191489"/>
                  </a:lnTo>
                  <a:lnTo>
                    <a:pt x="77734" y="232951"/>
                  </a:lnTo>
                  <a:lnTo>
                    <a:pt x="57171" y="252326"/>
                  </a:lnTo>
                  <a:lnTo>
                    <a:pt x="45289" y="259625"/>
                  </a:lnTo>
                  <a:lnTo>
                    <a:pt x="34321" y="261445"/>
                  </a:lnTo>
                  <a:lnTo>
                    <a:pt x="23961" y="259611"/>
                  </a:lnTo>
                  <a:lnTo>
                    <a:pt x="14008" y="255341"/>
                  </a:lnTo>
                  <a:lnTo>
                    <a:pt x="7373" y="246401"/>
                  </a:lnTo>
                  <a:lnTo>
                    <a:pt x="0" y="220217"/>
                  </a:lnTo>
                  <a:lnTo>
                    <a:pt x="3129" y="178494"/>
                  </a:lnTo>
                  <a:lnTo>
                    <a:pt x="9261" y="167747"/>
                  </a:lnTo>
                  <a:lnTo>
                    <a:pt x="28262" y="151744"/>
                  </a:lnTo>
                  <a:lnTo>
                    <a:pt x="39727" y="149913"/>
                  </a:lnTo>
                  <a:lnTo>
                    <a:pt x="64655" y="156005"/>
                  </a:lnTo>
                  <a:lnTo>
                    <a:pt x="106951" y="184742"/>
                  </a:lnTo>
                  <a:lnTo>
                    <a:pt x="133843" y="212333"/>
                  </a:lnTo>
                  <a:lnTo>
                    <a:pt x="153288" y="253704"/>
                  </a:lnTo>
                  <a:lnTo>
                    <a:pt x="158637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936298" y="12308313"/>
              <a:ext cx="109151" cy="291248"/>
            </a:xfrm>
            <a:custGeom>
              <a:avLst/>
              <a:gdLst/>
              <a:ahLst/>
              <a:cxnLst/>
              <a:rect l="0" t="0" r="0" b="0"/>
              <a:pathLst>
                <a:path w="109151" h="291248">
                  <a:moveTo>
                    <a:pt x="66455" y="28494"/>
                  </a:moveTo>
                  <a:lnTo>
                    <a:pt x="59177" y="6658"/>
                  </a:lnTo>
                  <a:lnTo>
                    <a:pt x="52462" y="1750"/>
                  </a:lnTo>
                  <a:lnTo>
                    <a:pt x="43415" y="0"/>
                  </a:lnTo>
                  <a:lnTo>
                    <a:pt x="32813" y="357"/>
                  </a:lnTo>
                  <a:lnTo>
                    <a:pt x="12909" y="8879"/>
                  </a:lnTo>
                  <a:lnTo>
                    <a:pt x="3335" y="15418"/>
                  </a:lnTo>
                  <a:lnTo>
                    <a:pt x="0" y="24347"/>
                  </a:lnTo>
                  <a:lnTo>
                    <a:pt x="4419" y="46456"/>
                  </a:lnTo>
                  <a:lnTo>
                    <a:pt x="32083" y="96367"/>
                  </a:lnTo>
                  <a:lnTo>
                    <a:pt x="75884" y="153912"/>
                  </a:lnTo>
                  <a:lnTo>
                    <a:pt x="103104" y="193625"/>
                  </a:lnTo>
                  <a:lnTo>
                    <a:pt x="109150" y="220717"/>
                  </a:lnTo>
                  <a:lnTo>
                    <a:pt x="108630" y="234339"/>
                  </a:lnTo>
                  <a:lnTo>
                    <a:pt x="99926" y="257601"/>
                  </a:lnTo>
                  <a:lnTo>
                    <a:pt x="93340" y="268070"/>
                  </a:lnTo>
                  <a:lnTo>
                    <a:pt x="73834" y="283765"/>
                  </a:lnTo>
                  <a:lnTo>
                    <a:pt x="62233" y="290082"/>
                  </a:lnTo>
                  <a:lnTo>
                    <a:pt x="51453" y="291247"/>
                  </a:lnTo>
                  <a:lnTo>
                    <a:pt x="31349" y="284416"/>
                  </a:lnTo>
                  <a:lnTo>
                    <a:pt x="24770" y="275282"/>
                  </a:lnTo>
                  <a:lnTo>
                    <a:pt x="17459" y="248883"/>
                  </a:lnTo>
                  <a:lnTo>
                    <a:pt x="20622" y="199759"/>
                  </a:lnTo>
                  <a:lnTo>
                    <a:pt x="36863" y="137990"/>
                  </a:lnTo>
                  <a:lnTo>
                    <a:pt x="59380" y="88022"/>
                  </a:lnTo>
                  <a:lnTo>
                    <a:pt x="86160" y="33483"/>
                  </a:lnTo>
                  <a:lnTo>
                    <a:pt x="93878" y="10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014629" y="12517912"/>
              <a:ext cx="219380" cy="10853"/>
            </a:xfrm>
            <a:custGeom>
              <a:avLst/>
              <a:gdLst/>
              <a:ahLst/>
              <a:cxnLst/>
              <a:rect l="0" t="0" r="0" b="0"/>
              <a:pathLst>
                <a:path w="219380" h="10853">
                  <a:moveTo>
                    <a:pt x="0" y="10852"/>
                  </a:moveTo>
                  <a:lnTo>
                    <a:pt x="59660" y="0"/>
                  </a:lnTo>
                  <a:lnTo>
                    <a:pt x="115179" y="2050"/>
                  </a:lnTo>
                  <a:lnTo>
                    <a:pt x="171747" y="8244"/>
                  </a:lnTo>
                  <a:lnTo>
                    <a:pt x="219379" y="10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329987" y="12391652"/>
              <a:ext cx="68557" cy="329070"/>
            </a:xfrm>
            <a:custGeom>
              <a:avLst/>
              <a:gdLst/>
              <a:ahLst/>
              <a:cxnLst/>
              <a:rect l="0" t="0" r="0" b="0"/>
              <a:pathLst>
                <a:path w="68557" h="329070">
                  <a:moveTo>
                    <a:pt x="68556" y="0"/>
                  </a:moveTo>
                  <a:lnTo>
                    <a:pt x="68556" y="45310"/>
                  </a:lnTo>
                  <a:lnTo>
                    <a:pt x="67032" y="102971"/>
                  </a:lnTo>
                  <a:lnTo>
                    <a:pt x="57609" y="157804"/>
                  </a:lnTo>
                  <a:lnTo>
                    <a:pt x="45169" y="205198"/>
                  </a:lnTo>
                  <a:lnTo>
                    <a:pt x="31834" y="255634"/>
                  </a:lnTo>
                  <a:lnTo>
                    <a:pt x="13679" y="306268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431917" y="12443030"/>
              <a:ext cx="227139" cy="275117"/>
            </a:xfrm>
            <a:custGeom>
              <a:avLst/>
              <a:gdLst/>
              <a:ahLst/>
              <a:cxnLst/>
              <a:rect l="0" t="0" r="0" b="0"/>
              <a:pathLst>
                <a:path w="227139" h="275117">
                  <a:moveTo>
                    <a:pt x="21470" y="30889"/>
                  </a:moveTo>
                  <a:lnTo>
                    <a:pt x="44887" y="10520"/>
                  </a:lnTo>
                  <a:lnTo>
                    <a:pt x="66917" y="0"/>
                  </a:lnTo>
                  <a:lnTo>
                    <a:pt x="77667" y="1156"/>
                  </a:lnTo>
                  <a:lnTo>
                    <a:pt x="97737" y="14627"/>
                  </a:lnTo>
                  <a:lnTo>
                    <a:pt x="118887" y="47908"/>
                  </a:lnTo>
                  <a:lnTo>
                    <a:pt x="127524" y="93994"/>
                  </a:lnTo>
                  <a:lnTo>
                    <a:pt x="122804" y="146243"/>
                  </a:lnTo>
                  <a:lnTo>
                    <a:pt x="104478" y="200318"/>
                  </a:lnTo>
                  <a:lnTo>
                    <a:pt x="79751" y="240378"/>
                  </a:lnTo>
                  <a:lnTo>
                    <a:pt x="45848" y="271544"/>
                  </a:lnTo>
                  <a:lnTo>
                    <a:pt x="34675" y="275116"/>
                  </a:lnTo>
                  <a:lnTo>
                    <a:pt x="24180" y="274452"/>
                  </a:lnTo>
                  <a:lnTo>
                    <a:pt x="14136" y="270961"/>
                  </a:lnTo>
                  <a:lnTo>
                    <a:pt x="7440" y="262540"/>
                  </a:lnTo>
                  <a:lnTo>
                    <a:pt x="0" y="236933"/>
                  </a:lnTo>
                  <a:lnTo>
                    <a:pt x="4818" y="209302"/>
                  </a:lnTo>
                  <a:lnTo>
                    <a:pt x="10369" y="195535"/>
                  </a:lnTo>
                  <a:lnTo>
                    <a:pt x="32787" y="172113"/>
                  </a:lnTo>
                  <a:lnTo>
                    <a:pt x="47296" y="161601"/>
                  </a:lnTo>
                  <a:lnTo>
                    <a:pt x="79668" y="153985"/>
                  </a:lnTo>
                  <a:lnTo>
                    <a:pt x="112845" y="157201"/>
                  </a:lnTo>
                  <a:lnTo>
                    <a:pt x="155695" y="176143"/>
                  </a:lnTo>
                  <a:lnTo>
                    <a:pt x="218577" y="228641"/>
                  </a:lnTo>
                  <a:lnTo>
                    <a:pt x="227138" y="2365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724265" y="12389088"/>
              <a:ext cx="141462" cy="264707"/>
            </a:xfrm>
            <a:custGeom>
              <a:avLst/>
              <a:gdLst/>
              <a:ahLst/>
              <a:cxnLst/>
              <a:rect l="0" t="0" r="0" b="0"/>
              <a:pathLst>
                <a:path w="141462" h="264707">
                  <a:moveTo>
                    <a:pt x="113036" y="43698"/>
                  </a:moveTo>
                  <a:lnTo>
                    <a:pt x="98479" y="21861"/>
                  </a:lnTo>
                  <a:lnTo>
                    <a:pt x="79144" y="7078"/>
                  </a:lnTo>
                  <a:lnTo>
                    <a:pt x="67589" y="1003"/>
                  </a:lnTo>
                  <a:lnTo>
                    <a:pt x="55316" y="0"/>
                  </a:lnTo>
                  <a:lnTo>
                    <a:pt x="29491" y="7011"/>
                  </a:lnTo>
                  <a:lnTo>
                    <a:pt x="10904" y="24347"/>
                  </a:lnTo>
                  <a:lnTo>
                    <a:pt x="3814" y="35368"/>
                  </a:lnTo>
                  <a:lnTo>
                    <a:pt x="0" y="59800"/>
                  </a:lnTo>
                  <a:lnTo>
                    <a:pt x="1115" y="72714"/>
                  </a:lnTo>
                  <a:lnTo>
                    <a:pt x="6429" y="82848"/>
                  </a:lnTo>
                  <a:lnTo>
                    <a:pt x="24521" y="98168"/>
                  </a:lnTo>
                  <a:lnTo>
                    <a:pt x="81276" y="131364"/>
                  </a:lnTo>
                  <a:lnTo>
                    <a:pt x="114967" y="159727"/>
                  </a:lnTo>
                  <a:lnTo>
                    <a:pt x="134715" y="183628"/>
                  </a:lnTo>
                  <a:lnTo>
                    <a:pt x="141461" y="213547"/>
                  </a:lnTo>
                  <a:lnTo>
                    <a:pt x="141127" y="230057"/>
                  </a:lnTo>
                  <a:lnTo>
                    <a:pt x="136333" y="242587"/>
                  </a:lnTo>
                  <a:lnTo>
                    <a:pt x="118820" y="260572"/>
                  </a:lnTo>
                  <a:lnTo>
                    <a:pt x="107751" y="264454"/>
                  </a:lnTo>
                  <a:lnTo>
                    <a:pt x="83265" y="264706"/>
                  </a:lnTo>
                  <a:lnTo>
                    <a:pt x="61210" y="255676"/>
                  </a:lnTo>
                  <a:lnTo>
                    <a:pt x="51063" y="249003"/>
                  </a:lnTo>
                  <a:lnTo>
                    <a:pt x="44298" y="238459"/>
                  </a:lnTo>
                  <a:lnTo>
                    <a:pt x="36782" y="210495"/>
                  </a:lnTo>
                  <a:lnTo>
                    <a:pt x="39829" y="167768"/>
                  </a:lnTo>
                  <a:lnTo>
                    <a:pt x="56031" y="112386"/>
                  </a:lnTo>
                  <a:lnTo>
                    <a:pt x="85614" y="574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042051" y="12569913"/>
              <a:ext cx="3400379" cy="231977"/>
            </a:xfrm>
            <a:custGeom>
              <a:avLst/>
              <a:gdLst/>
              <a:ahLst/>
              <a:cxnLst/>
              <a:rect l="0" t="0" r="0" b="0"/>
              <a:pathLst>
                <a:path w="3400379" h="231977">
                  <a:moveTo>
                    <a:pt x="0" y="205653"/>
                  </a:moveTo>
                  <a:lnTo>
                    <a:pt x="55597" y="220568"/>
                  </a:lnTo>
                  <a:lnTo>
                    <a:pt x="104327" y="229369"/>
                  </a:lnTo>
                  <a:lnTo>
                    <a:pt x="167008" y="231976"/>
                  </a:lnTo>
                  <a:lnTo>
                    <a:pt x="212862" y="231063"/>
                  </a:lnTo>
                  <a:lnTo>
                    <a:pt x="263710" y="225579"/>
                  </a:lnTo>
                  <a:lnTo>
                    <a:pt x="308654" y="222126"/>
                  </a:lnTo>
                  <a:lnTo>
                    <a:pt x="368216" y="220182"/>
                  </a:lnTo>
                  <a:lnTo>
                    <a:pt x="424459" y="219606"/>
                  </a:lnTo>
                  <a:lnTo>
                    <a:pt x="479718" y="219435"/>
                  </a:lnTo>
                  <a:lnTo>
                    <a:pt x="534686" y="215323"/>
                  </a:lnTo>
                  <a:lnTo>
                    <a:pt x="593629" y="208518"/>
                  </a:lnTo>
                  <a:lnTo>
                    <a:pt x="637085" y="206926"/>
                  </a:lnTo>
                  <a:lnTo>
                    <a:pt x="681789" y="206219"/>
                  </a:lnTo>
                  <a:lnTo>
                    <a:pt x="727049" y="205906"/>
                  </a:lnTo>
                  <a:lnTo>
                    <a:pt x="772556" y="204241"/>
                  </a:lnTo>
                  <a:lnTo>
                    <a:pt x="818172" y="198424"/>
                  </a:lnTo>
                  <a:lnTo>
                    <a:pt x="863837" y="194823"/>
                  </a:lnTo>
                  <a:lnTo>
                    <a:pt x="911047" y="191699"/>
                  </a:lnTo>
                  <a:lnTo>
                    <a:pt x="962499" y="185232"/>
                  </a:lnTo>
                  <a:lnTo>
                    <a:pt x="1011773" y="181342"/>
                  </a:lnTo>
                  <a:lnTo>
                    <a:pt x="1060587" y="178089"/>
                  </a:lnTo>
                  <a:lnTo>
                    <a:pt x="1112752" y="171566"/>
                  </a:lnTo>
                  <a:lnTo>
                    <a:pt x="1170468" y="167651"/>
                  </a:lnTo>
                  <a:lnTo>
                    <a:pt x="1230144" y="164387"/>
                  </a:lnTo>
                  <a:lnTo>
                    <a:pt x="1287136" y="157860"/>
                  </a:lnTo>
                  <a:lnTo>
                    <a:pt x="1342935" y="149880"/>
                  </a:lnTo>
                  <a:lnTo>
                    <a:pt x="1399727" y="141255"/>
                  </a:lnTo>
                  <a:lnTo>
                    <a:pt x="1460516" y="132343"/>
                  </a:lnTo>
                  <a:lnTo>
                    <a:pt x="1523080" y="127367"/>
                  </a:lnTo>
                  <a:lnTo>
                    <a:pt x="1586434" y="123632"/>
                  </a:lnTo>
                  <a:lnTo>
                    <a:pt x="1618259" y="120503"/>
                  </a:lnTo>
                  <a:lnTo>
                    <a:pt x="1650140" y="116893"/>
                  </a:lnTo>
                  <a:lnTo>
                    <a:pt x="1682057" y="112963"/>
                  </a:lnTo>
                  <a:lnTo>
                    <a:pt x="1714000" y="108820"/>
                  </a:lnTo>
                  <a:lnTo>
                    <a:pt x="1745960" y="104534"/>
                  </a:lnTo>
                  <a:lnTo>
                    <a:pt x="1777930" y="100154"/>
                  </a:lnTo>
                  <a:lnTo>
                    <a:pt x="1809908" y="95711"/>
                  </a:lnTo>
                  <a:lnTo>
                    <a:pt x="1841891" y="91224"/>
                  </a:lnTo>
                  <a:lnTo>
                    <a:pt x="1875401" y="88234"/>
                  </a:lnTo>
                  <a:lnTo>
                    <a:pt x="1909929" y="86241"/>
                  </a:lnTo>
                  <a:lnTo>
                    <a:pt x="1945135" y="84911"/>
                  </a:lnTo>
                  <a:lnTo>
                    <a:pt x="1979270" y="82502"/>
                  </a:lnTo>
                  <a:lnTo>
                    <a:pt x="2012691" y="79371"/>
                  </a:lnTo>
                  <a:lnTo>
                    <a:pt x="2045636" y="75761"/>
                  </a:lnTo>
                  <a:lnTo>
                    <a:pt x="2079787" y="71831"/>
                  </a:lnTo>
                  <a:lnTo>
                    <a:pt x="2114742" y="67687"/>
                  </a:lnTo>
                  <a:lnTo>
                    <a:pt x="2150233" y="63401"/>
                  </a:lnTo>
                  <a:lnTo>
                    <a:pt x="2186081" y="59020"/>
                  </a:lnTo>
                  <a:lnTo>
                    <a:pt x="2222168" y="54576"/>
                  </a:lnTo>
                  <a:lnTo>
                    <a:pt x="2258413" y="50090"/>
                  </a:lnTo>
                  <a:lnTo>
                    <a:pt x="2293241" y="47099"/>
                  </a:lnTo>
                  <a:lnTo>
                    <a:pt x="2327124" y="45106"/>
                  </a:lnTo>
                  <a:lnTo>
                    <a:pt x="2360377" y="43777"/>
                  </a:lnTo>
                  <a:lnTo>
                    <a:pt x="2393210" y="41367"/>
                  </a:lnTo>
                  <a:lnTo>
                    <a:pt x="2425763" y="38237"/>
                  </a:lnTo>
                  <a:lnTo>
                    <a:pt x="2458129" y="34627"/>
                  </a:lnTo>
                  <a:lnTo>
                    <a:pt x="2490371" y="32220"/>
                  </a:lnTo>
                  <a:lnTo>
                    <a:pt x="2522529" y="30616"/>
                  </a:lnTo>
                  <a:lnTo>
                    <a:pt x="2554633" y="29547"/>
                  </a:lnTo>
                  <a:lnTo>
                    <a:pt x="2586699" y="27310"/>
                  </a:lnTo>
                  <a:lnTo>
                    <a:pt x="2618741" y="24295"/>
                  </a:lnTo>
                  <a:lnTo>
                    <a:pt x="2681258" y="18406"/>
                  </a:lnTo>
                  <a:lnTo>
                    <a:pt x="2739513" y="15789"/>
                  </a:lnTo>
                  <a:lnTo>
                    <a:pt x="2799935" y="10563"/>
                  </a:lnTo>
                  <a:lnTo>
                    <a:pt x="2860814" y="4686"/>
                  </a:lnTo>
                  <a:lnTo>
                    <a:pt x="2918341" y="2074"/>
                  </a:lnTo>
                  <a:lnTo>
                    <a:pt x="2974378" y="913"/>
                  </a:lnTo>
                  <a:lnTo>
                    <a:pt x="3028229" y="398"/>
                  </a:lnTo>
                  <a:lnTo>
                    <a:pt x="3077553" y="169"/>
                  </a:lnTo>
                  <a:lnTo>
                    <a:pt x="3124867" y="66"/>
                  </a:lnTo>
                  <a:lnTo>
                    <a:pt x="3171286" y="21"/>
                  </a:lnTo>
                  <a:lnTo>
                    <a:pt x="3217308" y="0"/>
                  </a:lnTo>
                  <a:lnTo>
                    <a:pt x="3278764" y="7268"/>
                  </a:lnTo>
                  <a:lnTo>
                    <a:pt x="3335568" y="11790"/>
                  </a:lnTo>
                  <a:lnTo>
                    <a:pt x="3364464" y="12849"/>
                  </a:lnTo>
                  <a:lnTo>
                    <a:pt x="3400378" y="136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632551" y="12828743"/>
            <a:ext cx="452470" cy="347998"/>
            <a:chOff x="2632551" y="12828743"/>
            <a:chExt cx="452470" cy="347998"/>
          </a:xfrm>
        </p:grpSpPr>
        <p:sp>
          <p:nvSpPr>
            <p:cNvPr id="111" name="Freeform 110"/>
            <p:cNvSpPr/>
            <p:nvPr/>
          </p:nvSpPr>
          <p:spPr>
            <a:xfrm>
              <a:off x="2632551" y="12851204"/>
              <a:ext cx="185369" cy="325537"/>
            </a:xfrm>
            <a:custGeom>
              <a:avLst/>
              <a:gdLst/>
              <a:ahLst/>
              <a:cxnLst/>
              <a:rect l="0" t="0" r="0" b="0"/>
              <a:pathLst>
                <a:path w="185369" h="325537">
                  <a:moveTo>
                    <a:pt x="178245" y="20341"/>
                  </a:moveTo>
                  <a:lnTo>
                    <a:pt x="129438" y="5425"/>
                  </a:lnTo>
                  <a:lnTo>
                    <a:pt x="98661" y="0"/>
                  </a:lnTo>
                  <a:lnTo>
                    <a:pt x="69748" y="2667"/>
                  </a:lnTo>
                  <a:lnTo>
                    <a:pt x="45726" y="12994"/>
                  </a:lnTo>
                  <a:lnTo>
                    <a:pt x="35054" y="20013"/>
                  </a:lnTo>
                  <a:lnTo>
                    <a:pt x="19134" y="40000"/>
                  </a:lnTo>
                  <a:lnTo>
                    <a:pt x="8504" y="65642"/>
                  </a:lnTo>
                  <a:lnTo>
                    <a:pt x="3779" y="97351"/>
                  </a:lnTo>
                  <a:lnTo>
                    <a:pt x="7090" y="105197"/>
                  </a:lnTo>
                  <a:lnTo>
                    <a:pt x="13867" y="107381"/>
                  </a:lnTo>
                  <a:lnTo>
                    <a:pt x="64862" y="103549"/>
                  </a:lnTo>
                  <a:lnTo>
                    <a:pt x="108595" y="110165"/>
                  </a:lnTo>
                  <a:lnTo>
                    <a:pt x="143220" y="129053"/>
                  </a:lnTo>
                  <a:lnTo>
                    <a:pt x="172776" y="161225"/>
                  </a:lnTo>
                  <a:lnTo>
                    <a:pt x="183432" y="194677"/>
                  </a:lnTo>
                  <a:lnTo>
                    <a:pt x="185368" y="248209"/>
                  </a:lnTo>
                  <a:lnTo>
                    <a:pt x="178364" y="277009"/>
                  </a:lnTo>
                  <a:lnTo>
                    <a:pt x="165095" y="299965"/>
                  </a:lnTo>
                  <a:lnTo>
                    <a:pt x="140916" y="316262"/>
                  </a:lnTo>
                  <a:lnTo>
                    <a:pt x="111380" y="325536"/>
                  </a:lnTo>
                  <a:lnTo>
                    <a:pt x="83018" y="324581"/>
                  </a:lnTo>
                  <a:lnTo>
                    <a:pt x="59241" y="315014"/>
                  </a:lnTo>
                  <a:lnTo>
                    <a:pt x="0" y="280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892806" y="12828743"/>
              <a:ext cx="192215" cy="317832"/>
            </a:xfrm>
            <a:custGeom>
              <a:avLst/>
              <a:gdLst/>
              <a:ahLst/>
              <a:cxnLst/>
              <a:rect l="0" t="0" r="0" b="0"/>
              <a:pathLst>
                <a:path w="192215" h="317832">
                  <a:moveTo>
                    <a:pt x="258" y="111357"/>
                  </a:moveTo>
                  <a:lnTo>
                    <a:pt x="257" y="82242"/>
                  </a:lnTo>
                  <a:lnTo>
                    <a:pt x="8383" y="59822"/>
                  </a:lnTo>
                  <a:lnTo>
                    <a:pt x="23674" y="39702"/>
                  </a:lnTo>
                  <a:lnTo>
                    <a:pt x="45704" y="20603"/>
                  </a:lnTo>
                  <a:lnTo>
                    <a:pt x="91081" y="0"/>
                  </a:lnTo>
                  <a:lnTo>
                    <a:pt x="104987" y="556"/>
                  </a:lnTo>
                  <a:lnTo>
                    <a:pt x="117305" y="5497"/>
                  </a:lnTo>
                  <a:lnTo>
                    <a:pt x="137593" y="23175"/>
                  </a:lnTo>
                  <a:lnTo>
                    <a:pt x="151688" y="46266"/>
                  </a:lnTo>
                  <a:lnTo>
                    <a:pt x="160909" y="92240"/>
                  </a:lnTo>
                  <a:lnTo>
                    <a:pt x="156363" y="144457"/>
                  </a:lnTo>
                  <a:lnTo>
                    <a:pt x="145367" y="198522"/>
                  </a:lnTo>
                  <a:lnTo>
                    <a:pt x="117903" y="245857"/>
                  </a:lnTo>
                  <a:lnTo>
                    <a:pt x="67677" y="299752"/>
                  </a:lnTo>
                  <a:lnTo>
                    <a:pt x="40886" y="315949"/>
                  </a:lnTo>
                  <a:lnTo>
                    <a:pt x="28867" y="317831"/>
                  </a:lnTo>
                  <a:lnTo>
                    <a:pt x="17807" y="316039"/>
                  </a:lnTo>
                  <a:lnTo>
                    <a:pt x="7387" y="311798"/>
                  </a:lnTo>
                  <a:lnTo>
                    <a:pt x="1963" y="302876"/>
                  </a:lnTo>
                  <a:lnTo>
                    <a:pt x="0" y="276713"/>
                  </a:lnTo>
                  <a:lnTo>
                    <a:pt x="8268" y="252897"/>
                  </a:lnTo>
                  <a:lnTo>
                    <a:pt x="14739" y="242281"/>
                  </a:lnTo>
                  <a:lnTo>
                    <a:pt x="34116" y="226421"/>
                  </a:lnTo>
                  <a:lnTo>
                    <a:pt x="59486" y="215819"/>
                  </a:lnTo>
                  <a:lnTo>
                    <a:pt x="91075" y="211106"/>
                  </a:lnTo>
                  <a:lnTo>
                    <a:pt x="117302" y="217137"/>
                  </a:lnTo>
                  <a:lnTo>
                    <a:pt x="158966" y="245834"/>
                  </a:lnTo>
                  <a:lnTo>
                    <a:pt x="169820" y="271166"/>
                  </a:lnTo>
                  <a:lnTo>
                    <a:pt x="176167" y="296643"/>
                  </a:lnTo>
                  <a:lnTo>
                    <a:pt x="192214" y="317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594170" y="11838834"/>
            <a:ext cx="1316277" cy="484263"/>
            <a:chOff x="5594170" y="11838834"/>
            <a:chExt cx="1316277" cy="484263"/>
          </a:xfrm>
        </p:grpSpPr>
        <p:sp>
          <p:nvSpPr>
            <p:cNvPr id="114" name="Freeform 113"/>
            <p:cNvSpPr/>
            <p:nvPr/>
          </p:nvSpPr>
          <p:spPr>
            <a:xfrm>
              <a:off x="5594170" y="11898049"/>
              <a:ext cx="260514" cy="425048"/>
            </a:xfrm>
            <a:custGeom>
              <a:avLst/>
              <a:gdLst/>
              <a:ahLst/>
              <a:cxnLst/>
              <a:rect l="0" t="0" r="0" b="0"/>
              <a:pathLst>
                <a:path w="260514" h="425048">
                  <a:moveTo>
                    <a:pt x="0" y="0"/>
                  </a:moveTo>
                  <a:lnTo>
                    <a:pt x="12470" y="51685"/>
                  </a:lnTo>
                  <a:lnTo>
                    <a:pt x="46757" y="113128"/>
                  </a:lnTo>
                  <a:lnTo>
                    <a:pt x="83933" y="165553"/>
                  </a:lnTo>
                  <a:lnTo>
                    <a:pt x="130163" y="223304"/>
                  </a:lnTo>
                  <a:lnTo>
                    <a:pt x="178058" y="285945"/>
                  </a:lnTo>
                  <a:lnTo>
                    <a:pt x="218440" y="348876"/>
                  </a:lnTo>
                  <a:lnTo>
                    <a:pt x="242461" y="385720"/>
                  </a:lnTo>
                  <a:lnTo>
                    <a:pt x="260513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649015" y="11856915"/>
              <a:ext cx="219380" cy="452471"/>
            </a:xfrm>
            <a:custGeom>
              <a:avLst/>
              <a:gdLst/>
              <a:ahLst/>
              <a:cxnLst/>
              <a:rect l="0" t="0" r="0" b="0"/>
              <a:pathLst>
                <a:path w="219380" h="452471">
                  <a:moveTo>
                    <a:pt x="219379" y="0"/>
                  </a:moveTo>
                  <a:lnTo>
                    <a:pt x="197487" y="24940"/>
                  </a:lnTo>
                  <a:lnTo>
                    <a:pt x="172605" y="70190"/>
                  </a:lnTo>
                  <a:lnTo>
                    <a:pt x="144412" y="131164"/>
                  </a:lnTo>
                  <a:lnTo>
                    <a:pt x="120551" y="175095"/>
                  </a:lnTo>
                  <a:lnTo>
                    <a:pt x="88702" y="235373"/>
                  </a:lnTo>
                  <a:lnTo>
                    <a:pt x="67246" y="291827"/>
                  </a:lnTo>
                  <a:lnTo>
                    <a:pt x="46348" y="354551"/>
                  </a:lnTo>
                  <a:lnTo>
                    <a:pt x="27549" y="410953"/>
                  </a:lnTo>
                  <a:lnTo>
                    <a:pt x="18338" y="434018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978084" y="11980316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48807" y="12508"/>
                  </a:lnTo>
                  <a:lnTo>
                    <a:pt x="98252" y="3705"/>
                  </a:lnTo>
                  <a:lnTo>
                    <a:pt x="139308" y="109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978084" y="12090006"/>
              <a:ext cx="233091" cy="13712"/>
            </a:xfrm>
            <a:custGeom>
              <a:avLst/>
              <a:gdLst/>
              <a:ahLst/>
              <a:cxnLst/>
              <a:rect l="0" t="0" r="0" b="0"/>
              <a:pathLst>
                <a:path w="233091" h="13712">
                  <a:moveTo>
                    <a:pt x="0" y="13711"/>
                  </a:moveTo>
                  <a:lnTo>
                    <a:pt x="55597" y="9649"/>
                  </a:lnTo>
                  <a:lnTo>
                    <a:pt x="117117" y="1906"/>
                  </a:lnTo>
                  <a:lnTo>
                    <a:pt x="169951" y="565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326135" y="11880090"/>
              <a:ext cx="253086" cy="322982"/>
            </a:xfrm>
            <a:custGeom>
              <a:avLst/>
              <a:gdLst/>
              <a:ahLst/>
              <a:cxnLst/>
              <a:rect l="0" t="0" r="0" b="0"/>
              <a:pathLst>
                <a:path w="253086" h="322982">
                  <a:moveTo>
                    <a:pt x="159263" y="45381"/>
                  </a:moveTo>
                  <a:lnTo>
                    <a:pt x="144706" y="23545"/>
                  </a:lnTo>
                  <a:lnTo>
                    <a:pt x="125370" y="8763"/>
                  </a:lnTo>
                  <a:lnTo>
                    <a:pt x="113816" y="2687"/>
                  </a:lnTo>
                  <a:lnTo>
                    <a:pt x="88790" y="0"/>
                  </a:lnTo>
                  <a:lnTo>
                    <a:pt x="75718" y="1416"/>
                  </a:lnTo>
                  <a:lnTo>
                    <a:pt x="53068" y="15177"/>
                  </a:lnTo>
                  <a:lnTo>
                    <a:pt x="13701" y="61252"/>
                  </a:lnTo>
                  <a:lnTo>
                    <a:pt x="3161" y="91537"/>
                  </a:lnTo>
                  <a:lnTo>
                    <a:pt x="0" y="123787"/>
                  </a:lnTo>
                  <a:lnTo>
                    <a:pt x="3673" y="153355"/>
                  </a:lnTo>
                  <a:lnTo>
                    <a:pt x="9833" y="160021"/>
                  </a:lnTo>
                  <a:lnTo>
                    <a:pt x="18509" y="161417"/>
                  </a:lnTo>
                  <a:lnTo>
                    <a:pt x="38814" y="154844"/>
                  </a:lnTo>
                  <a:lnTo>
                    <a:pt x="93202" y="124554"/>
                  </a:lnTo>
                  <a:lnTo>
                    <a:pt x="123301" y="122719"/>
                  </a:lnTo>
                  <a:lnTo>
                    <a:pt x="184999" y="133953"/>
                  </a:lnTo>
                  <a:lnTo>
                    <a:pt x="209296" y="150255"/>
                  </a:lnTo>
                  <a:lnTo>
                    <a:pt x="249721" y="197962"/>
                  </a:lnTo>
                  <a:lnTo>
                    <a:pt x="253085" y="212611"/>
                  </a:lnTo>
                  <a:lnTo>
                    <a:pt x="248697" y="245138"/>
                  </a:lnTo>
                  <a:lnTo>
                    <a:pt x="229097" y="283152"/>
                  </a:lnTo>
                  <a:lnTo>
                    <a:pt x="208582" y="299849"/>
                  </a:lnTo>
                  <a:lnTo>
                    <a:pt x="150893" y="322981"/>
                  </a:lnTo>
                  <a:lnTo>
                    <a:pt x="120503" y="320597"/>
                  </a:lnTo>
                  <a:lnTo>
                    <a:pt x="76996" y="3058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622510" y="11838834"/>
              <a:ext cx="287937" cy="321682"/>
            </a:xfrm>
            <a:custGeom>
              <a:avLst/>
              <a:gdLst/>
              <a:ahLst/>
              <a:cxnLst/>
              <a:rect l="0" t="0" r="0" b="0"/>
              <a:pathLst>
                <a:path w="287937" h="321682">
                  <a:moveTo>
                    <a:pt x="0" y="100349"/>
                  </a:moveTo>
                  <a:lnTo>
                    <a:pt x="12470" y="69033"/>
                  </a:lnTo>
                  <a:lnTo>
                    <a:pt x="35856" y="41134"/>
                  </a:lnTo>
                  <a:lnTo>
                    <a:pt x="72579" y="15094"/>
                  </a:lnTo>
                  <a:lnTo>
                    <a:pt x="104368" y="2535"/>
                  </a:lnTo>
                  <a:lnTo>
                    <a:pt x="134747" y="0"/>
                  </a:lnTo>
                  <a:lnTo>
                    <a:pt x="163484" y="5475"/>
                  </a:lnTo>
                  <a:lnTo>
                    <a:pt x="219172" y="33817"/>
                  </a:lnTo>
                  <a:lnTo>
                    <a:pt x="232952" y="42283"/>
                  </a:lnTo>
                  <a:lnTo>
                    <a:pt x="252326" y="67940"/>
                  </a:lnTo>
                  <a:lnTo>
                    <a:pt x="264491" y="99656"/>
                  </a:lnTo>
                  <a:lnTo>
                    <a:pt x="269898" y="134065"/>
                  </a:lnTo>
                  <a:lnTo>
                    <a:pt x="264176" y="165608"/>
                  </a:lnTo>
                  <a:lnTo>
                    <a:pt x="243824" y="204999"/>
                  </a:lnTo>
                  <a:lnTo>
                    <a:pt x="202372" y="260164"/>
                  </a:lnTo>
                  <a:lnTo>
                    <a:pt x="163558" y="297339"/>
                  </a:lnTo>
                  <a:lnTo>
                    <a:pt x="123112" y="320373"/>
                  </a:lnTo>
                  <a:lnTo>
                    <a:pt x="111020" y="321681"/>
                  </a:lnTo>
                  <a:lnTo>
                    <a:pt x="89460" y="315009"/>
                  </a:lnTo>
                  <a:lnTo>
                    <a:pt x="84016" y="307442"/>
                  </a:lnTo>
                  <a:lnTo>
                    <a:pt x="81909" y="297825"/>
                  </a:lnTo>
                  <a:lnTo>
                    <a:pt x="86224" y="262457"/>
                  </a:lnTo>
                  <a:lnTo>
                    <a:pt x="89475" y="249554"/>
                  </a:lnTo>
                  <a:lnTo>
                    <a:pt x="97737" y="239429"/>
                  </a:lnTo>
                  <a:lnTo>
                    <a:pt x="123167" y="224117"/>
                  </a:lnTo>
                  <a:lnTo>
                    <a:pt x="171744" y="214209"/>
                  </a:lnTo>
                  <a:lnTo>
                    <a:pt x="202779" y="220018"/>
                  </a:lnTo>
                  <a:lnTo>
                    <a:pt x="241883" y="240418"/>
                  </a:lnTo>
                  <a:lnTo>
                    <a:pt x="261374" y="258580"/>
                  </a:lnTo>
                  <a:lnTo>
                    <a:pt x="287936" y="3060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313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14300"/>
            <a:ext cx="9511665" cy="576287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46800"/>
            <a:ext cx="9401683" cy="403136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9" name="Group 8"/>
          <p:cNvGrpSpPr/>
          <p:nvPr/>
        </p:nvGrpSpPr>
        <p:grpSpPr>
          <a:xfrm>
            <a:off x="7432914" y="3167287"/>
            <a:ext cx="722304" cy="397626"/>
            <a:chOff x="7432914" y="3167287"/>
            <a:chExt cx="722304" cy="397626"/>
          </a:xfrm>
        </p:grpSpPr>
        <p:sp>
          <p:nvSpPr>
            <p:cNvPr id="4" name="Freeform 3"/>
            <p:cNvSpPr/>
            <p:nvPr/>
          </p:nvSpPr>
          <p:spPr>
            <a:xfrm>
              <a:off x="7432914" y="3235844"/>
              <a:ext cx="204226" cy="172177"/>
            </a:xfrm>
            <a:custGeom>
              <a:avLst/>
              <a:gdLst/>
              <a:ahLst/>
              <a:cxnLst/>
              <a:rect l="0" t="0" r="0" b="0"/>
              <a:pathLst>
                <a:path w="204226" h="172177">
                  <a:moveTo>
                    <a:pt x="149381" y="0"/>
                  </a:moveTo>
                  <a:lnTo>
                    <a:pt x="119551" y="48807"/>
                  </a:lnTo>
                  <a:lnTo>
                    <a:pt x="84919" y="101217"/>
                  </a:lnTo>
                  <a:lnTo>
                    <a:pt x="24713" y="161161"/>
                  </a:lnTo>
                  <a:lnTo>
                    <a:pt x="11424" y="171426"/>
                  </a:lnTo>
                  <a:lnTo>
                    <a:pt x="4088" y="172176"/>
                  </a:lnTo>
                  <a:lnTo>
                    <a:pt x="721" y="166582"/>
                  </a:lnTo>
                  <a:lnTo>
                    <a:pt x="0" y="156758"/>
                  </a:lnTo>
                  <a:lnTo>
                    <a:pt x="4089" y="148686"/>
                  </a:lnTo>
                  <a:lnTo>
                    <a:pt x="20821" y="135654"/>
                  </a:lnTo>
                  <a:lnTo>
                    <a:pt x="70494" y="127031"/>
                  </a:lnTo>
                  <a:lnTo>
                    <a:pt x="126176" y="131755"/>
                  </a:lnTo>
                  <a:lnTo>
                    <a:pt x="158872" y="134730"/>
                  </a:lnTo>
                  <a:lnTo>
                    <a:pt x="204225" y="137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541161" y="3167287"/>
              <a:ext cx="205669" cy="397626"/>
            </a:xfrm>
            <a:custGeom>
              <a:avLst/>
              <a:gdLst/>
              <a:ahLst/>
              <a:cxnLst/>
              <a:rect l="0" t="0" r="0" b="0"/>
              <a:pathLst>
                <a:path w="205669" h="397626">
                  <a:moveTo>
                    <a:pt x="205668" y="0"/>
                  </a:moveTo>
                  <a:lnTo>
                    <a:pt x="191110" y="14558"/>
                  </a:lnTo>
                  <a:lnTo>
                    <a:pt x="169840" y="67144"/>
                  </a:lnTo>
                  <a:lnTo>
                    <a:pt x="154088" y="107748"/>
                  </a:lnTo>
                  <a:lnTo>
                    <a:pt x="120765" y="166385"/>
                  </a:lnTo>
                  <a:lnTo>
                    <a:pt x="91135" y="220774"/>
                  </a:lnTo>
                  <a:lnTo>
                    <a:pt x="66403" y="263164"/>
                  </a:lnTo>
                  <a:lnTo>
                    <a:pt x="30847" y="325792"/>
                  </a:lnTo>
                  <a:lnTo>
                    <a:pt x="9139" y="37075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705696" y="3251818"/>
              <a:ext cx="146956" cy="250601"/>
            </a:xfrm>
            <a:custGeom>
              <a:avLst/>
              <a:gdLst/>
              <a:ahLst/>
              <a:cxnLst/>
              <a:rect l="0" t="0" r="0" b="0"/>
              <a:pathLst>
                <a:path w="146956" h="250601">
                  <a:moveTo>
                    <a:pt x="68555" y="52581"/>
                  </a:moveTo>
                  <a:lnTo>
                    <a:pt x="48186" y="75998"/>
                  </a:lnTo>
                  <a:lnTo>
                    <a:pt x="23849" y="127117"/>
                  </a:lnTo>
                  <a:lnTo>
                    <a:pt x="10599" y="160358"/>
                  </a:lnTo>
                  <a:lnTo>
                    <a:pt x="4664" y="211810"/>
                  </a:lnTo>
                  <a:lnTo>
                    <a:pt x="8674" y="242180"/>
                  </a:lnTo>
                  <a:lnTo>
                    <a:pt x="14923" y="249060"/>
                  </a:lnTo>
                  <a:lnTo>
                    <a:pt x="23659" y="250600"/>
                  </a:lnTo>
                  <a:lnTo>
                    <a:pt x="44032" y="244185"/>
                  </a:lnTo>
                  <a:lnTo>
                    <a:pt x="63242" y="231178"/>
                  </a:lnTo>
                  <a:lnTo>
                    <a:pt x="100402" y="177632"/>
                  </a:lnTo>
                  <a:lnTo>
                    <a:pt x="133020" y="121463"/>
                  </a:lnTo>
                  <a:lnTo>
                    <a:pt x="142910" y="92336"/>
                  </a:lnTo>
                  <a:lnTo>
                    <a:pt x="146955" y="43201"/>
                  </a:lnTo>
                  <a:lnTo>
                    <a:pt x="142502" y="13373"/>
                  </a:lnTo>
                  <a:lnTo>
                    <a:pt x="134611" y="5114"/>
                  </a:lnTo>
                  <a:lnTo>
                    <a:pt x="123256" y="1132"/>
                  </a:lnTo>
                  <a:lnTo>
                    <a:pt x="109594" y="0"/>
                  </a:lnTo>
                  <a:lnTo>
                    <a:pt x="97438" y="3816"/>
                  </a:lnTo>
                  <a:lnTo>
                    <a:pt x="75806" y="20244"/>
                  </a:lnTo>
                  <a:lnTo>
                    <a:pt x="46515" y="69554"/>
                  </a:lnTo>
                  <a:lnTo>
                    <a:pt x="17030" y="132333"/>
                  </a:lnTo>
                  <a:lnTo>
                    <a:pt x="5046" y="179300"/>
                  </a:lnTo>
                  <a:lnTo>
                    <a:pt x="1495" y="219622"/>
                  </a:lnTo>
                  <a:lnTo>
                    <a:pt x="0" y="2445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854050" y="3276977"/>
              <a:ext cx="138543" cy="267107"/>
            </a:xfrm>
            <a:custGeom>
              <a:avLst/>
              <a:gdLst/>
              <a:ahLst/>
              <a:cxnLst/>
              <a:rect l="0" t="0" r="0" b="0"/>
              <a:pathLst>
                <a:path w="138543" h="267107">
                  <a:moveTo>
                    <a:pt x="98447" y="0"/>
                  </a:moveTo>
                  <a:lnTo>
                    <a:pt x="68617" y="48807"/>
                  </a:lnTo>
                  <a:lnTo>
                    <a:pt x="41264" y="108497"/>
                  </a:lnTo>
                  <a:lnTo>
                    <a:pt x="18703" y="165028"/>
                  </a:lnTo>
                  <a:lnTo>
                    <a:pt x="0" y="215463"/>
                  </a:lnTo>
                  <a:lnTo>
                    <a:pt x="1879" y="245061"/>
                  </a:lnTo>
                  <a:lnTo>
                    <a:pt x="6646" y="259352"/>
                  </a:lnTo>
                  <a:lnTo>
                    <a:pt x="12871" y="265833"/>
                  </a:lnTo>
                  <a:lnTo>
                    <a:pt x="20068" y="267106"/>
                  </a:lnTo>
                  <a:lnTo>
                    <a:pt x="27912" y="264909"/>
                  </a:lnTo>
                  <a:lnTo>
                    <a:pt x="53511" y="247258"/>
                  </a:lnTo>
                  <a:lnTo>
                    <a:pt x="89457" y="193627"/>
                  </a:lnTo>
                  <a:lnTo>
                    <a:pt x="121837" y="137442"/>
                  </a:lnTo>
                  <a:lnTo>
                    <a:pt x="131694" y="108313"/>
                  </a:lnTo>
                  <a:lnTo>
                    <a:pt x="137244" y="57653"/>
                  </a:lnTo>
                  <a:lnTo>
                    <a:pt x="138542" y="22069"/>
                  </a:lnTo>
                  <a:lnTo>
                    <a:pt x="134318" y="13189"/>
                  </a:lnTo>
                  <a:lnTo>
                    <a:pt x="126931" y="10316"/>
                  </a:lnTo>
                  <a:lnTo>
                    <a:pt x="117436" y="11448"/>
                  </a:lnTo>
                  <a:lnTo>
                    <a:pt x="98761" y="28956"/>
                  </a:lnTo>
                  <a:lnTo>
                    <a:pt x="61945" y="82570"/>
                  </a:lnTo>
                  <a:lnTo>
                    <a:pt x="34479" y="138048"/>
                  </a:lnTo>
                  <a:lnTo>
                    <a:pt x="21602" y="195451"/>
                  </a:lnTo>
                  <a:lnTo>
                    <a:pt x="1618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001689" y="3230266"/>
              <a:ext cx="153529" cy="303428"/>
            </a:xfrm>
            <a:custGeom>
              <a:avLst/>
              <a:gdLst/>
              <a:ahLst/>
              <a:cxnLst/>
              <a:rect l="0" t="0" r="0" b="0"/>
              <a:pathLst>
                <a:path w="153529" h="303428">
                  <a:moveTo>
                    <a:pt x="74209" y="74133"/>
                  </a:moveTo>
                  <a:lnTo>
                    <a:pt x="44379" y="122941"/>
                  </a:lnTo>
                  <a:lnTo>
                    <a:pt x="22713" y="172386"/>
                  </a:lnTo>
                  <a:lnTo>
                    <a:pt x="6645" y="221568"/>
                  </a:lnTo>
                  <a:lnTo>
                    <a:pt x="0" y="252396"/>
                  </a:lnTo>
                  <a:lnTo>
                    <a:pt x="2125" y="286411"/>
                  </a:lnTo>
                  <a:lnTo>
                    <a:pt x="7871" y="296395"/>
                  </a:lnTo>
                  <a:lnTo>
                    <a:pt x="16273" y="301529"/>
                  </a:lnTo>
                  <a:lnTo>
                    <a:pt x="26444" y="303427"/>
                  </a:lnTo>
                  <a:lnTo>
                    <a:pt x="36272" y="298599"/>
                  </a:lnTo>
                  <a:lnTo>
                    <a:pt x="83169" y="237833"/>
                  </a:lnTo>
                  <a:lnTo>
                    <a:pt x="118353" y="182135"/>
                  </a:lnTo>
                  <a:lnTo>
                    <a:pt x="136378" y="131694"/>
                  </a:lnTo>
                  <a:lnTo>
                    <a:pt x="149844" y="78155"/>
                  </a:lnTo>
                  <a:lnTo>
                    <a:pt x="153528" y="41897"/>
                  </a:lnTo>
                  <a:lnTo>
                    <a:pt x="147040" y="13594"/>
                  </a:lnTo>
                  <a:lnTo>
                    <a:pt x="141044" y="1781"/>
                  </a:lnTo>
                  <a:lnTo>
                    <a:pt x="132477" y="0"/>
                  </a:lnTo>
                  <a:lnTo>
                    <a:pt x="122195" y="4906"/>
                  </a:lnTo>
                  <a:lnTo>
                    <a:pt x="110770" y="14270"/>
                  </a:lnTo>
                  <a:lnTo>
                    <a:pt x="80132" y="63845"/>
                  </a:lnTo>
                  <a:lnTo>
                    <a:pt x="59036" y="126776"/>
                  </a:lnTo>
                  <a:lnTo>
                    <a:pt x="33075" y="183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603149" y="2152659"/>
            <a:ext cx="717466" cy="383914"/>
            <a:chOff x="8603149" y="2152659"/>
            <a:chExt cx="717466" cy="383914"/>
          </a:xfrm>
        </p:grpSpPr>
        <p:sp>
          <p:nvSpPr>
            <p:cNvPr id="10" name="Freeform 9"/>
            <p:cNvSpPr/>
            <p:nvPr/>
          </p:nvSpPr>
          <p:spPr>
            <a:xfrm>
              <a:off x="8603149" y="2152659"/>
              <a:ext cx="213154" cy="219380"/>
            </a:xfrm>
            <a:custGeom>
              <a:avLst/>
              <a:gdLst/>
              <a:ahLst/>
              <a:cxnLst/>
              <a:rect l="0" t="0" r="0" b="0"/>
              <a:pathLst>
                <a:path w="213154" h="219380">
                  <a:moveTo>
                    <a:pt x="144598" y="0"/>
                  </a:moveTo>
                  <a:lnTo>
                    <a:pt x="106429" y="45447"/>
                  </a:lnTo>
                  <a:lnTo>
                    <a:pt x="69631" y="106253"/>
                  </a:lnTo>
                  <a:lnTo>
                    <a:pt x="33008" y="146758"/>
                  </a:lnTo>
                  <a:lnTo>
                    <a:pt x="6641" y="163235"/>
                  </a:lnTo>
                  <a:lnTo>
                    <a:pt x="829" y="165192"/>
                  </a:lnTo>
                  <a:lnTo>
                    <a:pt x="0" y="163449"/>
                  </a:lnTo>
                  <a:lnTo>
                    <a:pt x="2495" y="159240"/>
                  </a:lnTo>
                  <a:lnTo>
                    <a:pt x="21518" y="154564"/>
                  </a:lnTo>
                  <a:lnTo>
                    <a:pt x="66488" y="155994"/>
                  </a:lnTo>
                  <a:lnTo>
                    <a:pt x="97694" y="163785"/>
                  </a:lnTo>
                  <a:lnTo>
                    <a:pt x="159656" y="194923"/>
                  </a:lnTo>
                  <a:lnTo>
                    <a:pt x="213153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692902" y="2166370"/>
              <a:ext cx="205669" cy="342781"/>
            </a:xfrm>
            <a:custGeom>
              <a:avLst/>
              <a:gdLst/>
              <a:ahLst/>
              <a:cxnLst/>
              <a:rect l="0" t="0" r="0" b="0"/>
              <a:pathLst>
                <a:path w="205669" h="342781">
                  <a:moveTo>
                    <a:pt x="205668" y="0"/>
                  </a:moveTo>
                  <a:lnTo>
                    <a:pt x="167500" y="57252"/>
                  </a:lnTo>
                  <a:lnTo>
                    <a:pt x="140124" y="111688"/>
                  </a:lnTo>
                  <a:lnTo>
                    <a:pt x="108042" y="161910"/>
                  </a:lnTo>
                  <a:lnTo>
                    <a:pt x="69133" y="225350"/>
                  </a:lnTo>
                  <a:lnTo>
                    <a:pt x="32107" y="282682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826733" y="2211893"/>
              <a:ext cx="178411" cy="297258"/>
            </a:xfrm>
            <a:custGeom>
              <a:avLst/>
              <a:gdLst/>
              <a:ahLst/>
              <a:cxnLst/>
              <a:rect l="0" t="0" r="0" b="0"/>
              <a:pathLst>
                <a:path w="178411" h="297258">
                  <a:moveTo>
                    <a:pt x="85548" y="36744"/>
                  </a:moveTo>
                  <a:lnTo>
                    <a:pt x="59780" y="92341"/>
                  </a:lnTo>
                  <a:lnTo>
                    <a:pt x="40171" y="146582"/>
                  </a:lnTo>
                  <a:lnTo>
                    <a:pt x="18951" y="202169"/>
                  </a:lnTo>
                  <a:lnTo>
                    <a:pt x="645" y="252324"/>
                  </a:lnTo>
                  <a:lnTo>
                    <a:pt x="0" y="265778"/>
                  </a:lnTo>
                  <a:lnTo>
                    <a:pt x="7409" y="288852"/>
                  </a:lnTo>
                  <a:lnTo>
                    <a:pt x="15174" y="294701"/>
                  </a:lnTo>
                  <a:lnTo>
                    <a:pt x="24921" y="297076"/>
                  </a:lnTo>
                  <a:lnTo>
                    <a:pt x="35989" y="297137"/>
                  </a:lnTo>
                  <a:lnTo>
                    <a:pt x="46415" y="292606"/>
                  </a:lnTo>
                  <a:lnTo>
                    <a:pt x="66124" y="275385"/>
                  </a:lnTo>
                  <a:lnTo>
                    <a:pt x="105127" y="216143"/>
                  </a:lnTo>
                  <a:lnTo>
                    <a:pt x="139084" y="163703"/>
                  </a:lnTo>
                  <a:lnTo>
                    <a:pt x="160149" y="109570"/>
                  </a:lnTo>
                  <a:lnTo>
                    <a:pt x="174515" y="54937"/>
                  </a:lnTo>
                  <a:lnTo>
                    <a:pt x="178410" y="18423"/>
                  </a:lnTo>
                  <a:lnTo>
                    <a:pt x="174878" y="7772"/>
                  </a:lnTo>
                  <a:lnTo>
                    <a:pt x="167953" y="2195"/>
                  </a:lnTo>
                  <a:lnTo>
                    <a:pt x="158766" y="0"/>
                  </a:lnTo>
                  <a:lnTo>
                    <a:pt x="148071" y="4631"/>
                  </a:lnTo>
                  <a:lnTo>
                    <a:pt x="124001" y="26026"/>
                  </a:lnTo>
                  <a:lnTo>
                    <a:pt x="91676" y="78469"/>
                  </a:lnTo>
                  <a:lnTo>
                    <a:pt x="57531" y="140964"/>
                  </a:lnTo>
                  <a:lnTo>
                    <a:pt x="34590" y="199658"/>
                  </a:lnTo>
                  <a:lnTo>
                    <a:pt x="26337" y="235598"/>
                  </a:lnTo>
                  <a:lnTo>
                    <a:pt x="30703" y="297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990568" y="2254671"/>
              <a:ext cx="153196" cy="281902"/>
            </a:xfrm>
            <a:custGeom>
              <a:avLst/>
              <a:gdLst/>
              <a:ahLst/>
              <a:cxnLst/>
              <a:rect l="0" t="0" r="0" b="0"/>
              <a:pathLst>
                <a:path w="153196" h="281902">
                  <a:moveTo>
                    <a:pt x="99959" y="21389"/>
                  </a:moveTo>
                  <a:lnTo>
                    <a:pt x="70129" y="74258"/>
                  </a:lnTo>
                  <a:lnTo>
                    <a:pt x="44400" y="130493"/>
                  </a:lnTo>
                  <a:lnTo>
                    <a:pt x="31085" y="165858"/>
                  </a:lnTo>
                  <a:lnTo>
                    <a:pt x="30246" y="196810"/>
                  </a:lnTo>
                  <a:lnTo>
                    <a:pt x="35202" y="205369"/>
                  </a:lnTo>
                  <a:lnTo>
                    <a:pt x="43077" y="209551"/>
                  </a:lnTo>
                  <a:lnTo>
                    <a:pt x="52896" y="210816"/>
                  </a:lnTo>
                  <a:lnTo>
                    <a:pt x="71933" y="204096"/>
                  </a:lnTo>
                  <a:lnTo>
                    <a:pt x="90550" y="189429"/>
                  </a:lnTo>
                  <a:lnTo>
                    <a:pt x="136487" y="129734"/>
                  </a:lnTo>
                  <a:lnTo>
                    <a:pt x="146663" y="98996"/>
                  </a:lnTo>
                  <a:lnTo>
                    <a:pt x="152391" y="43368"/>
                  </a:lnTo>
                  <a:lnTo>
                    <a:pt x="153195" y="22330"/>
                  </a:lnTo>
                  <a:lnTo>
                    <a:pt x="147637" y="9828"/>
                  </a:lnTo>
                  <a:lnTo>
                    <a:pt x="137838" y="3017"/>
                  </a:lnTo>
                  <a:lnTo>
                    <a:pt x="125211" y="0"/>
                  </a:lnTo>
                  <a:lnTo>
                    <a:pt x="113747" y="1036"/>
                  </a:lnTo>
                  <a:lnTo>
                    <a:pt x="92884" y="10311"/>
                  </a:lnTo>
                  <a:lnTo>
                    <a:pt x="77516" y="28653"/>
                  </a:lnTo>
                  <a:lnTo>
                    <a:pt x="48817" y="89378"/>
                  </a:lnTo>
                  <a:lnTo>
                    <a:pt x="15113" y="146821"/>
                  </a:lnTo>
                  <a:lnTo>
                    <a:pt x="0" y="193804"/>
                  </a:lnTo>
                  <a:lnTo>
                    <a:pt x="430" y="246319"/>
                  </a:lnTo>
                  <a:lnTo>
                    <a:pt x="3980" y="2819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128511" y="2174278"/>
              <a:ext cx="192104" cy="307509"/>
            </a:xfrm>
            <a:custGeom>
              <a:avLst/>
              <a:gdLst/>
              <a:ahLst/>
              <a:cxnLst/>
              <a:rect l="0" t="0" r="0" b="0"/>
              <a:pathLst>
                <a:path w="192104" h="307509">
                  <a:moveTo>
                    <a:pt x="126550" y="46937"/>
                  </a:moveTo>
                  <a:lnTo>
                    <a:pt x="104657" y="71876"/>
                  </a:lnTo>
                  <a:lnTo>
                    <a:pt x="62088" y="135008"/>
                  </a:lnTo>
                  <a:lnTo>
                    <a:pt x="35330" y="186719"/>
                  </a:lnTo>
                  <a:lnTo>
                    <a:pt x="6346" y="249972"/>
                  </a:lnTo>
                  <a:lnTo>
                    <a:pt x="710" y="264561"/>
                  </a:lnTo>
                  <a:lnTo>
                    <a:pt x="0" y="277334"/>
                  </a:lnTo>
                  <a:lnTo>
                    <a:pt x="7335" y="299651"/>
                  </a:lnTo>
                  <a:lnTo>
                    <a:pt x="16604" y="305297"/>
                  </a:lnTo>
                  <a:lnTo>
                    <a:pt x="43153" y="307508"/>
                  </a:lnTo>
                  <a:lnTo>
                    <a:pt x="67141" y="299350"/>
                  </a:lnTo>
                  <a:lnTo>
                    <a:pt x="114646" y="262008"/>
                  </a:lnTo>
                  <a:lnTo>
                    <a:pt x="147229" y="216627"/>
                  </a:lnTo>
                  <a:lnTo>
                    <a:pt x="168901" y="164586"/>
                  </a:lnTo>
                  <a:lnTo>
                    <a:pt x="184972" y="110572"/>
                  </a:lnTo>
                  <a:lnTo>
                    <a:pt x="192103" y="48695"/>
                  </a:lnTo>
                  <a:lnTo>
                    <a:pt x="188533" y="31351"/>
                  </a:lnTo>
                  <a:lnTo>
                    <a:pt x="172380" y="3954"/>
                  </a:lnTo>
                  <a:lnTo>
                    <a:pt x="161674" y="0"/>
                  </a:lnTo>
                  <a:lnTo>
                    <a:pt x="149965" y="1934"/>
                  </a:lnTo>
                  <a:lnTo>
                    <a:pt x="124769" y="17795"/>
                  </a:lnTo>
                  <a:lnTo>
                    <a:pt x="87935" y="59461"/>
                  </a:lnTo>
                  <a:lnTo>
                    <a:pt x="60297" y="115258"/>
                  </a:lnTo>
                  <a:lnTo>
                    <a:pt x="40167" y="170291"/>
                  </a:lnTo>
                  <a:lnTo>
                    <a:pt x="16860" y="2114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8541800" y="1662867"/>
            <a:ext cx="174722" cy="284125"/>
          </a:xfrm>
          <a:custGeom>
            <a:avLst/>
            <a:gdLst/>
            <a:ahLst/>
            <a:cxnLst/>
            <a:rect l="0" t="0" r="0" b="0"/>
            <a:pathLst>
              <a:path w="174722" h="284125">
                <a:moveTo>
                  <a:pt x="55123" y="23611"/>
                </a:moveTo>
                <a:lnTo>
                  <a:pt x="69681" y="9053"/>
                </a:lnTo>
                <a:lnTo>
                  <a:pt x="93078" y="1906"/>
                </a:lnTo>
                <a:lnTo>
                  <a:pt x="107849" y="0"/>
                </a:lnTo>
                <a:lnTo>
                  <a:pt x="120743" y="3300"/>
                </a:lnTo>
                <a:lnTo>
                  <a:pt x="143195" y="19154"/>
                </a:lnTo>
                <a:lnTo>
                  <a:pt x="165686" y="53775"/>
                </a:lnTo>
                <a:lnTo>
                  <a:pt x="174721" y="100258"/>
                </a:lnTo>
                <a:lnTo>
                  <a:pt x="170118" y="145346"/>
                </a:lnTo>
                <a:lnTo>
                  <a:pt x="144549" y="194931"/>
                </a:lnTo>
                <a:lnTo>
                  <a:pt x="115306" y="233659"/>
                </a:lnTo>
                <a:lnTo>
                  <a:pt x="80064" y="257153"/>
                </a:lnTo>
                <a:lnTo>
                  <a:pt x="54020" y="260457"/>
                </a:lnTo>
                <a:lnTo>
                  <a:pt x="28734" y="255323"/>
                </a:lnTo>
                <a:lnTo>
                  <a:pt x="7339" y="242885"/>
                </a:lnTo>
                <a:lnTo>
                  <a:pt x="1938" y="232256"/>
                </a:lnTo>
                <a:lnTo>
                  <a:pt x="0" y="204195"/>
                </a:lnTo>
                <a:lnTo>
                  <a:pt x="4664" y="192751"/>
                </a:lnTo>
                <a:lnTo>
                  <a:pt x="22032" y="175973"/>
                </a:lnTo>
                <a:lnTo>
                  <a:pt x="33063" y="172413"/>
                </a:lnTo>
                <a:lnTo>
                  <a:pt x="57506" y="172520"/>
                </a:lnTo>
                <a:lnTo>
                  <a:pt x="79543" y="181709"/>
                </a:lnTo>
                <a:lnTo>
                  <a:pt x="118516" y="212434"/>
                </a:lnTo>
                <a:lnTo>
                  <a:pt x="139077" y="246124"/>
                </a:lnTo>
                <a:lnTo>
                  <a:pt x="151102" y="2841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851012" y="2472987"/>
            <a:ext cx="440604" cy="370203"/>
            <a:chOff x="1851012" y="2472987"/>
            <a:chExt cx="440604" cy="370203"/>
          </a:xfrm>
        </p:grpSpPr>
        <p:sp>
          <p:nvSpPr>
            <p:cNvPr id="17" name="Freeform 16"/>
            <p:cNvSpPr/>
            <p:nvPr/>
          </p:nvSpPr>
          <p:spPr>
            <a:xfrm>
              <a:off x="1851012" y="2472987"/>
              <a:ext cx="438760" cy="54845"/>
            </a:xfrm>
            <a:custGeom>
              <a:avLst/>
              <a:gdLst/>
              <a:ahLst/>
              <a:cxnLst/>
              <a:rect l="0" t="0" r="0" b="0"/>
              <a:pathLst>
                <a:path w="438760" h="54845">
                  <a:moveTo>
                    <a:pt x="0" y="0"/>
                  </a:moveTo>
                  <a:lnTo>
                    <a:pt x="53209" y="1523"/>
                  </a:lnTo>
                  <a:lnTo>
                    <a:pt x="105989" y="10946"/>
                  </a:lnTo>
                  <a:lnTo>
                    <a:pt x="161745" y="23387"/>
                  </a:lnTo>
                  <a:lnTo>
                    <a:pt x="203921" y="32230"/>
                  </a:lnTo>
                  <a:lnTo>
                    <a:pt x="248056" y="37176"/>
                  </a:lnTo>
                  <a:lnTo>
                    <a:pt x="291540" y="40898"/>
                  </a:lnTo>
                  <a:lnTo>
                    <a:pt x="351804" y="50035"/>
                  </a:lnTo>
                  <a:lnTo>
                    <a:pt x="409609" y="53419"/>
                  </a:lnTo>
                  <a:lnTo>
                    <a:pt x="438759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851012" y="2568965"/>
              <a:ext cx="82268" cy="246803"/>
            </a:xfrm>
            <a:custGeom>
              <a:avLst/>
              <a:gdLst/>
              <a:ahLst/>
              <a:cxnLst/>
              <a:rect l="0" t="0" r="0" b="0"/>
              <a:pathLst>
                <a:path w="82268" h="246803">
                  <a:moveTo>
                    <a:pt x="82267" y="0"/>
                  </a:moveTo>
                  <a:lnTo>
                    <a:pt x="71415" y="59660"/>
                  </a:lnTo>
                  <a:lnTo>
                    <a:pt x="61842" y="121643"/>
                  </a:lnTo>
                  <a:lnTo>
                    <a:pt x="42361" y="171293"/>
                  </a:lnTo>
                  <a:lnTo>
                    <a:pt x="7685" y="233698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60702" y="2568965"/>
              <a:ext cx="54846" cy="274225"/>
            </a:xfrm>
            <a:custGeom>
              <a:avLst/>
              <a:gdLst/>
              <a:ahLst/>
              <a:cxnLst/>
              <a:rect l="0" t="0" r="0" b="0"/>
              <a:pathLst>
                <a:path w="54846" h="274225">
                  <a:moveTo>
                    <a:pt x="54845" y="0"/>
                  </a:moveTo>
                  <a:lnTo>
                    <a:pt x="53321" y="51685"/>
                  </a:lnTo>
                  <a:lnTo>
                    <a:pt x="39930" y="113128"/>
                  </a:lnTo>
                  <a:lnTo>
                    <a:pt x="22614" y="176216"/>
                  </a:lnTo>
                  <a:lnTo>
                    <a:pt x="6047" y="239065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05857" y="2664943"/>
              <a:ext cx="164535" cy="13713"/>
            </a:xfrm>
            <a:custGeom>
              <a:avLst/>
              <a:gdLst/>
              <a:ahLst/>
              <a:cxnLst/>
              <a:rect l="0" t="0" r="0" b="0"/>
              <a:pathLst>
                <a:path w="164535" h="13713">
                  <a:moveTo>
                    <a:pt x="0" y="0"/>
                  </a:moveTo>
                  <a:lnTo>
                    <a:pt x="59660" y="0"/>
                  </a:lnTo>
                  <a:lnTo>
                    <a:pt x="121644" y="7279"/>
                  </a:lnTo>
                  <a:lnTo>
                    <a:pt x="164534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138947" y="2609116"/>
              <a:ext cx="152669" cy="191261"/>
            </a:xfrm>
            <a:custGeom>
              <a:avLst/>
              <a:gdLst/>
              <a:ahLst/>
              <a:cxnLst/>
              <a:rect l="0" t="0" r="0" b="0"/>
              <a:pathLst>
                <a:path w="152669" h="191261">
                  <a:moveTo>
                    <a:pt x="68556" y="28405"/>
                  </a:moveTo>
                  <a:lnTo>
                    <a:pt x="42789" y="84002"/>
                  </a:lnTo>
                  <a:lnTo>
                    <a:pt x="23179" y="138243"/>
                  </a:lnTo>
                  <a:lnTo>
                    <a:pt x="21982" y="165583"/>
                  </a:lnTo>
                  <a:lnTo>
                    <a:pt x="23796" y="179272"/>
                  </a:lnTo>
                  <a:lnTo>
                    <a:pt x="29575" y="186875"/>
                  </a:lnTo>
                  <a:lnTo>
                    <a:pt x="37998" y="190420"/>
                  </a:lnTo>
                  <a:lnTo>
                    <a:pt x="48184" y="191260"/>
                  </a:lnTo>
                  <a:lnTo>
                    <a:pt x="91635" y="177884"/>
                  </a:lnTo>
                  <a:lnTo>
                    <a:pt x="113346" y="158826"/>
                  </a:lnTo>
                  <a:lnTo>
                    <a:pt x="146975" y="109350"/>
                  </a:lnTo>
                  <a:lnTo>
                    <a:pt x="152668" y="82662"/>
                  </a:lnTo>
                  <a:lnTo>
                    <a:pt x="143909" y="28289"/>
                  </a:lnTo>
                  <a:lnTo>
                    <a:pt x="137073" y="17663"/>
                  </a:lnTo>
                  <a:lnTo>
                    <a:pt x="117290" y="1794"/>
                  </a:lnTo>
                  <a:lnTo>
                    <a:pt x="105616" y="0"/>
                  </a:lnTo>
                  <a:lnTo>
                    <a:pt x="80457" y="6132"/>
                  </a:lnTo>
                  <a:lnTo>
                    <a:pt x="40597" y="41272"/>
                  </a:lnTo>
                  <a:lnTo>
                    <a:pt x="9599" y="93747"/>
                  </a:lnTo>
                  <a:lnTo>
                    <a:pt x="0" y="124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700189" y="2966590"/>
            <a:ext cx="457618" cy="342781"/>
            <a:chOff x="1700189" y="2966590"/>
            <a:chExt cx="457618" cy="342781"/>
          </a:xfrm>
        </p:grpSpPr>
        <p:sp>
          <p:nvSpPr>
            <p:cNvPr id="23" name="Freeform 22"/>
            <p:cNvSpPr/>
            <p:nvPr/>
          </p:nvSpPr>
          <p:spPr>
            <a:xfrm>
              <a:off x="1713900" y="2966590"/>
              <a:ext cx="68557" cy="342781"/>
            </a:xfrm>
            <a:custGeom>
              <a:avLst/>
              <a:gdLst/>
              <a:ahLst/>
              <a:cxnLst/>
              <a:rect l="0" t="0" r="0" b="0"/>
              <a:pathLst>
                <a:path w="68557" h="342781">
                  <a:moveTo>
                    <a:pt x="68556" y="0"/>
                  </a:moveTo>
                  <a:lnTo>
                    <a:pt x="53641" y="52870"/>
                  </a:lnTo>
                  <a:lnTo>
                    <a:pt x="44840" y="113167"/>
                  </a:lnTo>
                  <a:lnTo>
                    <a:pt x="38169" y="175213"/>
                  </a:lnTo>
                  <a:lnTo>
                    <a:pt x="26544" y="232192"/>
                  </a:lnTo>
                  <a:lnTo>
                    <a:pt x="13451" y="28766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864723" y="2980301"/>
              <a:ext cx="1" cy="301647"/>
            </a:xfrm>
            <a:custGeom>
              <a:avLst/>
              <a:gdLst/>
              <a:ahLst/>
              <a:cxnLst/>
              <a:rect l="0" t="0" r="0" b="0"/>
              <a:pathLst>
                <a:path w="1" h="301647">
                  <a:moveTo>
                    <a:pt x="0" y="0"/>
                  </a:moveTo>
                  <a:lnTo>
                    <a:pt x="0" y="59660"/>
                  </a:lnTo>
                  <a:lnTo>
                    <a:pt x="0" y="111116"/>
                  </a:lnTo>
                  <a:lnTo>
                    <a:pt x="0" y="164957"/>
                  </a:lnTo>
                  <a:lnTo>
                    <a:pt x="0" y="219504"/>
                  </a:lnTo>
                  <a:lnTo>
                    <a:pt x="0" y="266136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00189" y="3131124"/>
              <a:ext cx="233091" cy="27424"/>
            </a:xfrm>
            <a:custGeom>
              <a:avLst/>
              <a:gdLst/>
              <a:ahLst/>
              <a:cxnLst/>
              <a:rect l="0" t="0" r="0" b="0"/>
              <a:pathLst>
                <a:path w="233091" h="27424">
                  <a:moveTo>
                    <a:pt x="0" y="27423"/>
                  </a:moveTo>
                  <a:lnTo>
                    <a:pt x="51685" y="25899"/>
                  </a:lnTo>
                  <a:lnTo>
                    <a:pt x="113128" y="16570"/>
                  </a:lnTo>
                  <a:lnTo>
                    <a:pt x="176216" y="6997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001835" y="3035655"/>
              <a:ext cx="155972" cy="234995"/>
            </a:xfrm>
            <a:custGeom>
              <a:avLst/>
              <a:gdLst/>
              <a:ahLst/>
              <a:cxnLst/>
              <a:rect l="0" t="0" r="0" b="0"/>
              <a:pathLst>
                <a:path w="155972" h="234995">
                  <a:moveTo>
                    <a:pt x="54845" y="54336"/>
                  </a:moveTo>
                  <a:lnTo>
                    <a:pt x="39930" y="103143"/>
                  </a:lnTo>
                  <a:lnTo>
                    <a:pt x="22615" y="162833"/>
                  </a:lnTo>
                  <a:lnTo>
                    <a:pt x="21731" y="190917"/>
                  </a:lnTo>
                  <a:lnTo>
                    <a:pt x="23628" y="204805"/>
                  </a:lnTo>
                  <a:lnTo>
                    <a:pt x="29463" y="215587"/>
                  </a:lnTo>
                  <a:lnTo>
                    <a:pt x="48135" y="231630"/>
                  </a:lnTo>
                  <a:lnTo>
                    <a:pt x="59512" y="234994"/>
                  </a:lnTo>
                  <a:lnTo>
                    <a:pt x="84342" y="234669"/>
                  </a:lnTo>
                  <a:lnTo>
                    <a:pt x="106549" y="225384"/>
                  </a:lnTo>
                  <a:lnTo>
                    <a:pt x="116737" y="218642"/>
                  </a:lnTo>
                  <a:lnTo>
                    <a:pt x="132119" y="198964"/>
                  </a:lnTo>
                  <a:lnTo>
                    <a:pt x="154408" y="149090"/>
                  </a:lnTo>
                  <a:lnTo>
                    <a:pt x="155971" y="118285"/>
                  </a:lnTo>
                  <a:lnTo>
                    <a:pt x="148286" y="66682"/>
                  </a:lnTo>
                  <a:lnTo>
                    <a:pt x="139032" y="33924"/>
                  </a:lnTo>
                  <a:lnTo>
                    <a:pt x="124762" y="9208"/>
                  </a:lnTo>
                  <a:lnTo>
                    <a:pt x="115168" y="2922"/>
                  </a:lnTo>
                  <a:lnTo>
                    <a:pt x="92320" y="0"/>
                  </a:lnTo>
                  <a:lnTo>
                    <a:pt x="66930" y="11905"/>
                  </a:lnTo>
                  <a:lnTo>
                    <a:pt x="53761" y="21478"/>
                  </a:lnTo>
                  <a:lnTo>
                    <a:pt x="35066" y="48365"/>
                  </a:lnTo>
                  <a:lnTo>
                    <a:pt x="15976" y="97763"/>
                  </a:lnTo>
                  <a:lnTo>
                    <a:pt x="4734" y="146931"/>
                  </a:lnTo>
                  <a:lnTo>
                    <a:pt x="0" y="191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17882" y="3364215"/>
            <a:ext cx="846151" cy="425048"/>
            <a:chOff x="1317882" y="3364215"/>
            <a:chExt cx="846151" cy="425048"/>
          </a:xfrm>
        </p:grpSpPr>
        <p:sp>
          <p:nvSpPr>
            <p:cNvPr id="28" name="Freeform 27"/>
            <p:cNvSpPr/>
            <p:nvPr/>
          </p:nvSpPr>
          <p:spPr>
            <a:xfrm>
              <a:off x="1317882" y="3419060"/>
              <a:ext cx="286330" cy="159965"/>
            </a:xfrm>
            <a:custGeom>
              <a:avLst/>
              <a:gdLst/>
              <a:ahLst/>
              <a:cxnLst/>
              <a:rect l="0" t="0" r="0" b="0"/>
              <a:pathLst>
                <a:path w="286330" h="159965">
                  <a:moveTo>
                    <a:pt x="135505" y="0"/>
                  </a:moveTo>
                  <a:lnTo>
                    <a:pt x="101613" y="55597"/>
                  </a:lnTo>
                  <a:lnTo>
                    <a:pt x="59239" y="117117"/>
                  </a:lnTo>
                  <a:lnTo>
                    <a:pt x="30810" y="155394"/>
                  </a:lnTo>
                  <a:lnTo>
                    <a:pt x="21528" y="159964"/>
                  </a:lnTo>
                  <a:lnTo>
                    <a:pt x="12293" y="159964"/>
                  </a:lnTo>
                  <a:lnTo>
                    <a:pt x="3089" y="156917"/>
                  </a:lnTo>
                  <a:lnTo>
                    <a:pt x="0" y="150315"/>
                  </a:lnTo>
                  <a:lnTo>
                    <a:pt x="988" y="141344"/>
                  </a:lnTo>
                  <a:lnTo>
                    <a:pt x="4694" y="130792"/>
                  </a:lnTo>
                  <a:lnTo>
                    <a:pt x="25061" y="110943"/>
                  </a:lnTo>
                  <a:lnTo>
                    <a:pt x="54426" y="95012"/>
                  </a:lnTo>
                  <a:lnTo>
                    <a:pt x="105219" y="86043"/>
                  </a:lnTo>
                  <a:lnTo>
                    <a:pt x="157339" y="84909"/>
                  </a:lnTo>
                  <a:lnTo>
                    <a:pt x="202406" y="95068"/>
                  </a:lnTo>
                  <a:lnTo>
                    <a:pt x="254516" y="116901"/>
                  </a:lnTo>
                  <a:lnTo>
                    <a:pt x="286329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453387" y="3364215"/>
              <a:ext cx="178247" cy="425048"/>
            </a:xfrm>
            <a:custGeom>
              <a:avLst/>
              <a:gdLst/>
              <a:ahLst/>
              <a:cxnLst/>
              <a:rect l="0" t="0" r="0" b="0"/>
              <a:pathLst>
                <a:path w="178247" h="425048">
                  <a:moveTo>
                    <a:pt x="178246" y="0"/>
                  </a:moveTo>
                  <a:lnTo>
                    <a:pt x="151883" y="57252"/>
                  </a:lnTo>
                  <a:lnTo>
                    <a:pt x="127560" y="111688"/>
                  </a:lnTo>
                  <a:lnTo>
                    <a:pt x="105167" y="160387"/>
                  </a:lnTo>
                  <a:lnTo>
                    <a:pt x="86683" y="207486"/>
                  </a:lnTo>
                  <a:lnTo>
                    <a:pt x="62586" y="266806"/>
                  </a:lnTo>
                  <a:lnTo>
                    <a:pt x="37672" y="323654"/>
                  </a:lnTo>
                  <a:lnTo>
                    <a:pt x="19965" y="376046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67896" y="3429427"/>
              <a:ext cx="151693" cy="304991"/>
            </a:xfrm>
            <a:custGeom>
              <a:avLst/>
              <a:gdLst/>
              <a:ahLst/>
              <a:cxnLst/>
              <a:rect l="0" t="0" r="0" b="0"/>
              <a:pathLst>
                <a:path w="151693" h="304991">
                  <a:moveTo>
                    <a:pt x="59715" y="17055"/>
                  </a:moveTo>
                  <a:lnTo>
                    <a:pt x="44800" y="69925"/>
                  </a:lnTo>
                  <a:lnTo>
                    <a:pt x="27874" y="126159"/>
                  </a:lnTo>
                  <a:lnTo>
                    <a:pt x="7624" y="181416"/>
                  </a:lnTo>
                  <a:lnTo>
                    <a:pt x="0" y="216552"/>
                  </a:lnTo>
                  <a:lnTo>
                    <a:pt x="1690" y="247403"/>
                  </a:lnTo>
                  <a:lnTo>
                    <a:pt x="5797" y="254411"/>
                  </a:lnTo>
                  <a:lnTo>
                    <a:pt x="11582" y="256036"/>
                  </a:lnTo>
                  <a:lnTo>
                    <a:pt x="27659" y="249716"/>
                  </a:lnTo>
                  <a:lnTo>
                    <a:pt x="88333" y="205043"/>
                  </a:lnTo>
                  <a:lnTo>
                    <a:pt x="129749" y="143960"/>
                  </a:lnTo>
                  <a:lnTo>
                    <a:pt x="147329" y="98837"/>
                  </a:lnTo>
                  <a:lnTo>
                    <a:pt x="151692" y="47550"/>
                  </a:lnTo>
                  <a:lnTo>
                    <a:pt x="147314" y="11818"/>
                  </a:lnTo>
                  <a:lnTo>
                    <a:pt x="140966" y="2900"/>
                  </a:lnTo>
                  <a:lnTo>
                    <a:pt x="132164" y="0"/>
                  </a:lnTo>
                  <a:lnTo>
                    <a:pt x="121726" y="1115"/>
                  </a:lnTo>
                  <a:lnTo>
                    <a:pt x="97940" y="18603"/>
                  </a:lnTo>
                  <a:lnTo>
                    <a:pt x="52708" y="64927"/>
                  </a:lnTo>
                  <a:lnTo>
                    <a:pt x="31063" y="115876"/>
                  </a:lnTo>
                  <a:lnTo>
                    <a:pt x="15001" y="179216"/>
                  </a:lnTo>
                  <a:lnTo>
                    <a:pt x="7872" y="238947"/>
                  </a:lnTo>
                  <a:lnTo>
                    <a:pt x="14330" y="268528"/>
                  </a:lnTo>
                  <a:lnTo>
                    <a:pt x="32293" y="3049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845136" y="3429949"/>
              <a:ext cx="128276" cy="273311"/>
            </a:xfrm>
            <a:custGeom>
              <a:avLst/>
              <a:gdLst/>
              <a:ahLst/>
              <a:cxnLst/>
              <a:rect l="0" t="0" r="0" b="0"/>
              <a:pathLst>
                <a:path w="128276" h="273311">
                  <a:moveTo>
                    <a:pt x="47010" y="16533"/>
                  </a:moveTo>
                  <a:lnTo>
                    <a:pt x="43963" y="60318"/>
                  </a:lnTo>
                  <a:lnTo>
                    <a:pt x="21243" y="123586"/>
                  </a:lnTo>
                  <a:lnTo>
                    <a:pt x="6367" y="170638"/>
                  </a:lnTo>
                  <a:lnTo>
                    <a:pt x="0" y="203854"/>
                  </a:lnTo>
                  <a:lnTo>
                    <a:pt x="2249" y="233852"/>
                  </a:lnTo>
                  <a:lnTo>
                    <a:pt x="12389" y="258356"/>
                  </a:lnTo>
                  <a:lnTo>
                    <a:pt x="19359" y="269157"/>
                  </a:lnTo>
                  <a:lnTo>
                    <a:pt x="28576" y="273310"/>
                  </a:lnTo>
                  <a:lnTo>
                    <a:pt x="39291" y="273032"/>
                  </a:lnTo>
                  <a:lnTo>
                    <a:pt x="51005" y="269799"/>
                  </a:lnTo>
                  <a:lnTo>
                    <a:pt x="60337" y="263074"/>
                  </a:lnTo>
                  <a:lnTo>
                    <a:pt x="98738" y="206650"/>
                  </a:lnTo>
                  <a:lnTo>
                    <a:pt x="117859" y="159532"/>
                  </a:lnTo>
                  <a:lnTo>
                    <a:pt x="125894" y="106977"/>
                  </a:lnTo>
                  <a:lnTo>
                    <a:pt x="128275" y="52811"/>
                  </a:lnTo>
                  <a:lnTo>
                    <a:pt x="121701" y="5445"/>
                  </a:lnTo>
                  <a:lnTo>
                    <a:pt x="116609" y="0"/>
                  </a:lnTo>
                  <a:lnTo>
                    <a:pt x="110168" y="941"/>
                  </a:lnTo>
                  <a:lnTo>
                    <a:pt x="102826" y="6138"/>
                  </a:lnTo>
                  <a:lnTo>
                    <a:pt x="60247" y="66698"/>
                  </a:lnTo>
                  <a:lnTo>
                    <a:pt x="37221" y="101477"/>
                  </a:lnTo>
                  <a:lnTo>
                    <a:pt x="15792" y="154174"/>
                  </a:lnTo>
                  <a:lnTo>
                    <a:pt x="7835" y="216494"/>
                  </a:lnTo>
                  <a:lnTo>
                    <a:pt x="5876" y="2633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023117" y="3429875"/>
              <a:ext cx="140916" cy="280579"/>
            </a:xfrm>
            <a:custGeom>
              <a:avLst/>
              <a:gdLst/>
              <a:ahLst/>
              <a:cxnLst/>
              <a:rect l="0" t="0" r="0" b="0"/>
              <a:pathLst>
                <a:path w="140916" h="280579">
                  <a:moveTo>
                    <a:pt x="47274" y="16607"/>
                  </a:moveTo>
                  <a:lnTo>
                    <a:pt x="32360" y="76266"/>
                  </a:lnTo>
                  <a:lnTo>
                    <a:pt x="19496" y="127723"/>
                  </a:lnTo>
                  <a:lnTo>
                    <a:pt x="6035" y="181564"/>
                  </a:lnTo>
                  <a:lnTo>
                    <a:pt x="0" y="217892"/>
                  </a:lnTo>
                  <a:lnTo>
                    <a:pt x="2396" y="254351"/>
                  </a:lnTo>
                  <a:lnTo>
                    <a:pt x="9738" y="266511"/>
                  </a:lnTo>
                  <a:lnTo>
                    <a:pt x="20727" y="274617"/>
                  </a:lnTo>
                  <a:lnTo>
                    <a:pt x="34146" y="280022"/>
                  </a:lnTo>
                  <a:lnTo>
                    <a:pt x="46140" y="280578"/>
                  </a:lnTo>
                  <a:lnTo>
                    <a:pt x="67591" y="273071"/>
                  </a:lnTo>
                  <a:lnTo>
                    <a:pt x="83219" y="251452"/>
                  </a:lnTo>
                  <a:lnTo>
                    <a:pt x="104644" y="205021"/>
                  </a:lnTo>
                  <a:lnTo>
                    <a:pt x="118476" y="170426"/>
                  </a:lnTo>
                  <a:lnTo>
                    <a:pt x="127786" y="116689"/>
                  </a:lnTo>
                  <a:lnTo>
                    <a:pt x="137993" y="62172"/>
                  </a:lnTo>
                  <a:lnTo>
                    <a:pt x="140915" y="25686"/>
                  </a:lnTo>
                  <a:lnTo>
                    <a:pt x="135601" y="13519"/>
                  </a:lnTo>
                  <a:lnTo>
                    <a:pt x="125964" y="5408"/>
                  </a:lnTo>
                  <a:lnTo>
                    <a:pt x="113445" y="0"/>
                  </a:lnTo>
                  <a:lnTo>
                    <a:pt x="102053" y="2489"/>
                  </a:lnTo>
                  <a:lnTo>
                    <a:pt x="81269" y="21504"/>
                  </a:lnTo>
                  <a:lnTo>
                    <a:pt x="44623" y="81842"/>
                  </a:lnTo>
                  <a:lnTo>
                    <a:pt x="19852" y="1400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1654" y="3377926"/>
            <a:ext cx="786862" cy="370203"/>
            <a:chOff x="3271654" y="3377926"/>
            <a:chExt cx="786862" cy="370203"/>
          </a:xfrm>
        </p:grpSpPr>
        <p:sp>
          <p:nvSpPr>
            <p:cNvPr id="34" name="Freeform 33"/>
            <p:cNvSpPr/>
            <p:nvPr/>
          </p:nvSpPr>
          <p:spPr>
            <a:xfrm>
              <a:off x="3271654" y="3419060"/>
              <a:ext cx="169859" cy="137112"/>
            </a:xfrm>
            <a:custGeom>
              <a:avLst/>
              <a:gdLst/>
              <a:ahLst/>
              <a:cxnLst/>
              <a:rect l="0" t="0" r="0" b="0"/>
              <a:pathLst>
                <a:path w="169859" h="137112">
                  <a:moveTo>
                    <a:pt x="87590" y="0"/>
                  </a:moveTo>
                  <a:lnTo>
                    <a:pt x="56701" y="57251"/>
                  </a:lnTo>
                  <a:lnTo>
                    <a:pt x="34934" y="89412"/>
                  </a:lnTo>
                  <a:lnTo>
                    <a:pt x="1909" y="110960"/>
                  </a:lnTo>
                  <a:lnTo>
                    <a:pt x="0" y="116630"/>
                  </a:lnTo>
                  <a:lnTo>
                    <a:pt x="4821" y="121934"/>
                  </a:lnTo>
                  <a:lnTo>
                    <a:pt x="14130" y="126993"/>
                  </a:lnTo>
                  <a:lnTo>
                    <a:pt x="63623" y="134113"/>
                  </a:lnTo>
                  <a:lnTo>
                    <a:pt x="126532" y="136223"/>
                  </a:lnTo>
                  <a:lnTo>
                    <a:pt x="169858" y="137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400378" y="3377926"/>
              <a:ext cx="123402" cy="356492"/>
            </a:xfrm>
            <a:custGeom>
              <a:avLst/>
              <a:gdLst/>
              <a:ahLst/>
              <a:cxnLst/>
              <a:rect l="0" t="0" r="0" b="0"/>
              <a:pathLst>
                <a:path w="123402" h="356492">
                  <a:moveTo>
                    <a:pt x="123401" y="0"/>
                  </a:moveTo>
                  <a:lnTo>
                    <a:pt x="112548" y="59660"/>
                  </a:lnTo>
                  <a:lnTo>
                    <a:pt x="102411" y="115179"/>
                  </a:lnTo>
                  <a:lnTo>
                    <a:pt x="80111" y="175809"/>
                  </a:lnTo>
                  <a:lnTo>
                    <a:pt x="54206" y="232368"/>
                  </a:lnTo>
                  <a:lnTo>
                    <a:pt x="31296" y="283659"/>
                  </a:lnTo>
                  <a:lnTo>
                    <a:pt x="14859" y="323739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31837" y="3412044"/>
              <a:ext cx="174807" cy="308663"/>
            </a:xfrm>
            <a:custGeom>
              <a:avLst/>
              <a:gdLst/>
              <a:ahLst/>
              <a:cxnLst/>
              <a:rect l="0" t="0" r="0" b="0"/>
              <a:pathLst>
                <a:path w="174807" h="308663">
                  <a:moveTo>
                    <a:pt x="74209" y="48149"/>
                  </a:moveTo>
                  <a:lnTo>
                    <a:pt x="44379" y="101019"/>
                  </a:lnTo>
                  <a:lnTo>
                    <a:pt x="22713" y="157254"/>
                  </a:lnTo>
                  <a:lnTo>
                    <a:pt x="6645" y="212510"/>
                  </a:lnTo>
                  <a:lnTo>
                    <a:pt x="0" y="247646"/>
                  </a:lnTo>
                  <a:lnTo>
                    <a:pt x="2125" y="278497"/>
                  </a:lnTo>
                  <a:lnTo>
                    <a:pt x="10918" y="287028"/>
                  </a:lnTo>
                  <a:lnTo>
                    <a:pt x="24397" y="291192"/>
                  </a:lnTo>
                  <a:lnTo>
                    <a:pt x="41002" y="292445"/>
                  </a:lnTo>
                  <a:lnTo>
                    <a:pt x="55117" y="288710"/>
                  </a:lnTo>
                  <a:lnTo>
                    <a:pt x="78927" y="272372"/>
                  </a:lnTo>
                  <a:lnTo>
                    <a:pt x="109462" y="237479"/>
                  </a:lnTo>
                  <a:lnTo>
                    <a:pt x="130528" y="190915"/>
                  </a:lnTo>
                  <a:lnTo>
                    <a:pt x="153697" y="138524"/>
                  </a:lnTo>
                  <a:lnTo>
                    <a:pt x="172580" y="91685"/>
                  </a:lnTo>
                  <a:lnTo>
                    <a:pt x="174806" y="62928"/>
                  </a:lnTo>
                  <a:lnTo>
                    <a:pt x="163821" y="7227"/>
                  </a:lnTo>
                  <a:lnTo>
                    <a:pt x="156803" y="1062"/>
                  </a:lnTo>
                  <a:lnTo>
                    <a:pt x="147553" y="0"/>
                  </a:lnTo>
                  <a:lnTo>
                    <a:pt x="136816" y="2338"/>
                  </a:lnTo>
                  <a:lnTo>
                    <a:pt x="116761" y="21187"/>
                  </a:lnTo>
                  <a:lnTo>
                    <a:pt x="88340" y="70122"/>
                  </a:lnTo>
                  <a:lnTo>
                    <a:pt x="64685" y="124739"/>
                  </a:lnTo>
                  <a:lnTo>
                    <a:pt x="48027" y="173930"/>
                  </a:lnTo>
                  <a:lnTo>
                    <a:pt x="37505" y="227100"/>
                  </a:lnTo>
                  <a:lnTo>
                    <a:pt x="36568" y="260224"/>
                  </a:lnTo>
                  <a:lnTo>
                    <a:pt x="46786" y="3086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723571" y="3440285"/>
              <a:ext cx="125080" cy="248682"/>
            </a:xfrm>
            <a:custGeom>
              <a:avLst/>
              <a:gdLst/>
              <a:ahLst/>
              <a:cxnLst/>
              <a:rect l="0" t="0" r="0" b="0"/>
              <a:pathLst>
                <a:path w="125080" h="248682">
                  <a:moveTo>
                    <a:pt x="47009" y="47330"/>
                  </a:moveTo>
                  <a:lnTo>
                    <a:pt x="21242" y="106990"/>
                  </a:lnTo>
                  <a:lnTo>
                    <a:pt x="6366" y="158447"/>
                  </a:lnTo>
                  <a:lnTo>
                    <a:pt x="0" y="194218"/>
                  </a:lnTo>
                  <a:lnTo>
                    <a:pt x="2248" y="230428"/>
                  </a:lnTo>
                  <a:lnTo>
                    <a:pt x="9552" y="240999"/>
                  </a:lnTo>
                  <a:lnTo>
                    <a:pt x="20514" y="246522"/>
                  </a:lnTo>
                  <a:lnTo>
                    <a:pt x="33916" y="248681"/>
                  </a:lnTo>
                  <a:lnTo>
                    <a:pt x="45898" y="245550"/>
                  </a:lnTo>
                  <a:lnTo>
                    <a:pt x="67336" y="229883"/>
                  </a:lnTo>
                  <a:lnTo>
                    <a:pt x="89257" y="195367"/>
                  </a:lnTo>
                  <a:lnTo>
                    <a:pt x="110312" y="133335"/>
                  </a:lnTo>
                  <a:lnTo>
                    <a:pt x="125079" y="71429"/>
                  </a:lnTo>
                  <a:lnTo>
                    <a:pt x="123970" y="22986"/>
                  </a:lnTo>
                  <a:lnTo>
                    <a:pt x="121168" y="8249"/>
                  </a:lnTo>
                  <a:lnTo>
                    <a:pt x="116254" y="1471"/>
                  </a:lnTo>
                  <a:lnTo>
                    <a:pt x="109930" y="0"/>
                  </a:lnTo>
                  <a:lnTo>
                    <a:pt x="102668" y="2065"/>
                  </a:lnTo>
                  <a:lnTo>
                    <a:pt x="86473" y="20611"/>
                  </a:lnTo>
                  <a:lnTo>
                    <a:pt x="58528" y="74892"/>
                  </a:lnTo>
                  <a:lnTo>
                    <a:pt x="35865" y="123206"/>
                  </a:lnTo>
                  <a:lnTo>
                    <a:pt x="24410" y="183395"/>
                  </a:lnTo>
                  <a:lnTo>
                    <a:pt x="19587" y="2392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869956" y="3404290"/>
              <a:ext cx="188560" cy="343839"/>
            </a:xfrm>
            <a:custGeom>
              <a:avLst/>
              <a:gdLst/>
              <a:ahLst/>
              <a:cxnLst/>
              <a:rect l="0" t="0" r="0" b="0"/>
              <a:pathLst>
                <a:path w="188560" h="343839">
                  <a:moveTo>
                    <a:pt x="51448" y="97037"/>
                  </a:moveTo>
                  <a:lnTo>
                    <a:pt x="51448" y="67922"/>
                  </a:lnTo>
                  <a:lnTo>
                    <a:pt x="66005" y="27979"/>
                  </a:lnTo>
                  <a:lnTo>
                    <a:pt x="85340" y="8961"/>
                  </a:lnTo>
                  <a:lnTo>
                    <a:pt x="96895" y="1756"/>
                  </a:lnTo>
                  <a:lnTo>
                    <a:pt x="107644" y="0"/>
                  </a:lnTo>
                  <a:lnTo>
                    <a:pt x="117858" y="1876"/>
                  </a:lnTo>
                  <a:lnTo>
                    <a:pt x="127714" y="6174"/>
                  </a:lnTo>
                  <a:lnTo>
                    <a:pt x="156143" y="34059"/>
                  </a:lnTo>
                  <a:lnTo>
                    <a:pt x="166534" y="62445"/>
                  </a:lnTo>
                  <a:lnTo>
                    <a:pt x="172385" y="112686"/>
                  </a:lnTo>
                  <a:lnTo>
                    <a:pt x="170707" y="146649"/>
                  </a:lnTo>
                  <a:lnTo>
                    <a:pt x="151108" y="192988"/>
                  </a:lnTo>
                  <a:lnTo>
                    <a:pt x="108374" y="254344"/>
                  </a:lnTo>
                  <a:lnTo>
                    <a:pt x="87413" y="275117"/>
                  </a:lnTo>
                  <a:lnTo>
                    <a:pt x="62862" y="289428"/>
                  </a:lnTo>
                  <a:lnTo>
                    <a:pt x="32653" y="292741"/>
                  </a:lnTo>
                  <a:lnTo>
                    <a:pt x="16066" y="291492"/>
                  </a:lnTo>
                  <a:lnTo>
                    <a:pt x="6531" y="284565"/>
                  </a:lnTo>
                  <a:lnTo>
                    <a:pt x="1698" y="273853"/>
                  </a:lnTo>
                  <a:lnTo>
                    <a:pt x="0" y="260618"/>
                  </a:lnTo>
                  <a:lnTo>
                    <a:pt x="6238" y="233725"/>
                  </a:lnTo>
                  <a:lnTo>
                    <a:pt x="12167" y="220155"/>
                  </a:lnTo>
                  <a:lnTo>
                    <a:pt x="35005" y="201015"/>
                  </a:lnTo>
                  <a:lnTo>
                    <a:pt x="49627" y="193778"/>
                  </a:lnTo>
                  <a:lnTo>
                    <a:pt x="82124" y="189799"/>
                  </a:lnTo>
                  <a:lnTo>
                    <a:pt x="115356" y="194633"/>
                  </a:lnTo>
                  <a:lnTo>
                    <a:pt x="145360" y="206938"/>
                  </a:lnTo>
                  <a:lnTo>
                    <a:pt x="165805" y="226625"/>
                  </a:lnTo>
                  <a:lnTo>
                    <a:pt x="173390" y="238274"/>
                  </a:lnTo>
                  <a:lnTo>
                    <a:pt x="184065" y="283783"/>
                  </a:lnTo>
                  <a:lnTo>
                    <a:pt x="188559" y="3438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71849" y="3748128"/>
            <a:ext cx="325386" cy="411337"/>
            <a:chOff x="671849" y="3748128"/>
            <a:chExt cx="325386" cy="411337"/>
          </a:xfrm>
        </p:grpSpPr>
        <p:sp>
          <p:nvSpPr>
            <p:cNvPr id="40" name="Freeform 39"/>
            <p:cNvSpPr/>
            <p:nvPr/>
          </p:nvSpPr>
          <p:spPr>
            <a:xfrm>
              <a:off x="671849" y="3748128"/>
              <a:ext cx="109690" cy="411337"/>
            </a:xfrm>
            <a:custGeom>
              <a:avLst/>
              <a:gdLst/>
              <a:ahLst/>
              <a:cxnLst/>
              <a:rect l="0" t="0" r="0" b="0"/>
              <a:pathLst>
                <a:path w="109690" h="411337">
                  <a:moveTo>
                    <a:pt x="109689" y="0"/>
                  </a:moveTo>
                  <a:lnTo>
                    <a:pt x="83922" y="59660"/>
                  </a:lnTo>
                  <a:lnTo>
                    <a:pt x="69046" y="115179"/>
                  </a:lnTo>
                  <a:lnTo>
                    <a:pt x="54990" y="171747"/>
                  </a:lnTo>
                  <a:lnTo>
                    <a:pt x="41177" y="225579"/>
                  </a:lnTo>
                  <a:lnTo>
                    <a:pt x="27435" y="285710"/>
                  </a:lnTo>
                  <a:lnTo>
                    <a:pt x="13715" y="338058"/>
                  </a:lnTo>
                  <a:lnTo>
                    <a:pt x="4064" y="378452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02899" y="3761839"/>
              <a:ext cx="194336" cy="397626"/>
            </a:xfrm>
            <a:custGeom>
              <a:avLst/>
              <a:gdLst/>
              <a:ahLst/>
              <a:cxnLst/>
              <a:rect l="0" t="0" r="0" b="0"/>
              <a:pathLst>
                <a:path w="194336" h="397626">
                  <a:moveTo>
                    <a:pt x="102040" y="0"/>
                  </a:moveTo>
                  <a:lnTo>
                    <a:pt x="82956" y="57253"/>
                  </a:lnTo>
                  <a:lnTo>
                    <a:pt x="62531" y="111250"/>
                  </a:lnTo>
                  <a:lnTo>
                    <a:pt x="44461" y="160934"/>
                  </a:lnTo>
                  <a:lnTo>
                    <a:pt x="24706" y="221716"/>
                  </a:lnTo>
                  <a:lnTo>
                    <a:pt x="10740" y="280672"/>
                  </a:lnTo>
                  <a:lnTo>
                    <a:pt x="0" y="337412"/>
                  </a:lnTo>
                  <a:lnTo>
                    <a:pt x="2352" y="374419"/>
                  </a:lnTo>
                  <a:lnTo>
                    <a:pt x="9682" y="385201"/>
                  </a:lnTo>
                  <a:lnTo>
                    <a:pt x="20663" y="390866"/>
                  </a:lnTo>
                  <a:lnTo>
                    <a:pt x="34078" y="393119"/>
                  </a:lnTo>
                  <a:lnTo>
                    <a:pt x="46068" y="391574"/>
                  </a:lnTo>
                  <a:lnTo>
                    <a:pt x="67515" y="381732"/>
                  </a:lnTo>
                  <a:lnTo>
                    <a:pt x="119481" y="337829"/>
                  </a:lnTo>
                  <a:lnTo>
                    <a:pt x="153927" y="296117"/>
                  </a:lnTo>
                  <a:lnTo>
                    <a:pt x="185585" y="234707"/>
                  </a:lnTo>
                  <a:lnTo>
                    <a:pt x="194335" y="185157"/>
                  </a:lnTo>
                  <a:lnTo>
                    <a:pt x="189469" y="176760"/>
                  </a:lnTo>
                  <a:lnTo>
                    <a:pt x="180131" y="174208"/>
                  </a:lnTo>
                  <a:lnTo>
                    <a:pt x="167812" y="175554"/>
                  </a:lnTo>
                  <a:lnTo>
                    <a:pt x="141936" y="193300"/>
                  </a:lnTo>
                  <a:lnTo>
                    <a:pt x="116725" y="223024"/>
                  </a:lnTo>
                  <a:lnTo>
                    <a:pt x="86925" y="279536"/>
                  </a:lnTo>
                  <a:lnTo>
                    <a:pt x="67769" y="328104"/>
                  </a:lnTo>
                  <a:lnTo>
                    <a:pt x="51711" y="382087"/>
                  </a:lnTo>
                  <a:lnTo>
                    <a:pt x="47196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50095" y="3772478"/>
            <a:ext cx="1449521" cy="620078"/>
            <a:chOff x="850095" y="3772478"/>
            <a:chExt cx="1449521" cy="620078"/>
          </a:xfrm>
        </p:grpSpPr>
        <p:sp>
          <p:nvSpPr>
            <p:cNvPr id="43" name="Freeform 42"/>
            <p:cNvSpPr/>
            <p:nvPr/>
          </p:nvSpPr>
          <p:spPr>
            <a:xfrm>
              <a:off x="1055762" y="3772478"/>
              <a:ext cx="187766" cy="428121"/>
            </a:xfrm>
            <a:custGeom>
              <a:avLst/>
              <a:gdLst/>
              <a:ahLst/>
              <a:cxnLst/>
              <a:rect l="0" t="0" r="0" b="0"/>
              <a:pathLst>
                <a:path w="187766" h="428121">
                  <a:moveTo>
                    <a:pt x="41134" y="126474"/>
                  </a:moveTo>
                  <a:lnTo>
                    <a:pt x="26219" y="179344"/>
                  </a:lnTo>
                  <a:lnTo>
                    <a:pt x="13355" y="231515"/>
                  </a:lnTo>
                  <a:lnTo>
                    <a:pt x="3957" y="279982"/>
                  </a:lnTo>
                  <a:lnTo>
                    <a:pt x="1173" y="332937"/>
                  </a:lnTo>
                  <a:lnTo>
                    <a:pt x="782" y="350953"/>
                  </a:lnTo>
                  <a:lnTo>
                    <a:pt x="6615" y="361441"/>
                  </a:lnTo>
                  <a:lnTo>
                    <a:pt x="16598" y="366909"/>
                  </a:lnTo>
                  <a:lnTo>
                    <a:pt x="29347" y="369031"/>
                  </a:lnTo>
                  <a:lnTo>
                    <a:pt x="40894" y="365875"/>
                  </a:lnTo>
                  <a:lnTo>
                    <a:pt x="98054" y="315650"/>
                  </a:lnTo>
                  <a:lnTo>
                    <a:pt x="138764" y="253613"/>
                  </a:lnTo>
                  <a:lnTo>
                    <a:pt x="163055" y="191706"/>
                  </a:lnTo>
                  <a:lnTo>
                    <a:pt x="177808" y="139200"/>
                  </a:lnTo>
                  <a:lnTo>
                    <a:pt x="187765" y="85048"/>
                  </a:lnTo>
                  <a:lnTo>
                    <a:pt x="186652" y="30408"/>
                  </a:lnTo>
                  <a:lnTo>
                    <a:pt x="183850" y="12156"/>
                  </a:lnTo>
                  <a:lnTo>
                    <a:pt x="177412" y="3034"/>
                  </a:lnTo>
                  <a:lnTo>
                    <a:pt x="168549" y="0"/>
                  </a:lnTo>
                  <a:lnTo>
                    <a:pt x="158070" y="1025"/>
                  </a:lnTo>
                  <a:lnTo>
                    <a:pt x="138302" y="14350"/>
                  </a:lnTo>
                  <a:lnTo>
                    <a:pt x="93089" y="65214"/>
                  </a:lnTo>
                  <a:lnTo>
                    <a:pt x="73455" y="111708"/>
                  </a:lnTo>
                  <a:lnTo>
                    <a:pt x="50541" y="162555"/>
                  </a:lnTo>
                  <a:lnTo>
                    <a:pt x="24316" y="225516"/>
                  </a:lnTo>
                  <a:lnTo>
                    <a:pt x="10807" y="263424"/>
                  </a:lnTo>
                  <a:lnTo>
                    <a:pt x="4804" y="310741"/>
                  </a:lnTo>
                  <a:lnTo>
                    <a:pt x="1424" y="374213"/>
                  </a:lnTo>
                  <a:lnTo>
                    <a:pt x="0" y="428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251795" y="3824482"/>
              <a:ext cx="172560" cy="376117"/>
            </a:xfrm>
            <a:custGeom>
              <a:avLst/>
              <a:gdLst/>
              <a:ahLst/>
              <a:cxnLst/>
              <a:rect l="0" t="0" r="0" b="0"/>
              <a:pathLst>
                <a:path w="172560" h="376117">
                  <a:moveTo>
                    <a:pt x="78192" y="33336"/>
                  </a:moveTo>
                  <a:lnTo>
                    <a:pt x="57822" y="56752"/>
                  </a:lnTo>
                  <a:lnTo>
                    <a:pt x="32814" y="116881"/>
                  </a:lnTo>
                  <a:lnTo>
                    <a:pt x="14271" y="170700"/>
                  </a:lnTo>
                  <a:lnTo>
                    <a:pt x="0" y="233468"/>
                  </a:lnTo>
                  <a:lnTo>
                    <a:pt x="1194" y="288146"/>
                  </a:lnTo>
                  <a:lnTo>
                    <a:pt x="4008" y="303758"/>
                  </a:lnTo>
                  <a:lnTo>
                    <a:pt x="11978" y="312643"/>
                  </a:lnTo>
                  <a:lnTo>
                    <a:pt x="23385" y="317042"/>
                  </a:lnTo>
                  <a:lnTo>
                    <a:pt x="37083" y="318452"/>
                  </a:lnTo>
                  <a:lnTo>
                    <a:pt x="60429" y="311893"/>
                  </a:lnTo>
                  <a:lnTo>
                    <a:pt x="70920" y="305878"/>
                  </a:lnTo>
                  <a:lnTo>
                    <a:pt x="100243" y="268298"/>
                  </a:lnTo>
                  <a:lnTo>
                    <a:pt x="128229" y="218569"/>
                  </a:lnTo>
                  <a:lnTo>
                    <a:pt x="155818" y="165240"/>
                  </a:lnTo>
                  <a:lnTo>
                    <a:pt x="168732" y="110844"/>
                  </a:lnTo>
                  <a:lnTo>
                    <a:pt x="172559" y="56132"/>
                  </a:lnTo>
                  <a:lnTo>
                    <a:pt x="166414" y="8605"/>
                  </a:lnTo>
                  <a:lnTo>
                    <a:pt x="158335" y="1614"/>
                  </a:lnTo>
                  <a:lnTo>
                    <a:pt x="146855" y="0"/>
                  </a:lnTo>
                  <a:lnTo>
                    <a:pt x="133108" y="1972"/>
                  </a:lnTo>
                  <a:lnTo>
                    <a:pt x="105646" y="28537"/>
                  </a:lnTo>
                  <a:lnTo>
                    <a:pt x="72615" y="82696"/>
                  </a:lnTo>
                  <a:lnTo>
                    <a:pt x="49117" y="131752"/>
                  </a:lnTo>
                  <a:lnTo>
                    <a:pt x="26920" y="180819"/>
                  </a:lnTo>
                  <a:lnTo>
                    <a:pt x="14757" y="228365"/>
                  </a:lnTo>
                  <a:lnTo>
                    <a:pt x="11153" y="281048"/>
                  </a:lnTo>
                  <a:lnTo>
                    <a:pt x="14148" y="331190"/>
                  </a:lnTo>
                  <a:lnTo>
                    <a:pt x="23347" y="376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447313" y="3831233"/>
              <a:ext cx="167810" cy="314521"/>
            </a:xfrm>
            <a:custGeom>
              <a:avLst/>
              <a:gdLst/>
              <a:ahLst/>
              <a:cxnLst/>
              <a:rect l="0" t="0" r="0" b="0"/>
              <a:pathLst>
                <a:path w="167810" h="314521">
                  <a:moveTo>
                    <a:pt x="74630" y="40296"/>
                  </a:moveTo>
                  <a:lnTo>
                    <a:pt x="60073" y="54853"/>
                  </a:lnTo>
                  <a:lnTo>
                    <a:pt x="38803" y="107439"/>
                  </a:lnTo>
                  <a:lnTo>
                    <a:pt x="19931" y="163418"/>
                  </a:lnTo>
                  <a:lnTo>
                    <a:pt x="6117" y="212873"/>
                  </a:lnTo>
                  <a:lnTo>
                    <a:pt x="0" y="251062"/>
                  </a:lnTo>
                  <a:lnTo>
                    <a:pt x="2359" y="283269"/>
                  </a:lnTo>
                  <a:lnTo>
                    <a:pt x="9691" y="293687"/>
                  </a:lnTo>
                  <a:lnTo>
                    <a:pt x="20673" y="300631"/>
                  </a:lnTo>
                  <a:lnTo>
                    <a:pt x="34089" y="305261"/>
                  </a:lnTo>
                  <a:lnTo>
                    <a:pt x="47603" y="303777"/>
                  </a:lnTo>
                  <a:lnTo>
                    <a:pt x="74806" y="289940"/>
                  </a:lnTo>
                  <a:lnTo>
                    <a:pt x="108537" y="249176"/>
                  </a:lnTo>
                  <a:lnTo>
                    <a:pt x="130550" y="198504"/>
                  </a:lnTo>
                  <a:lnTo>
                    <a:pt x="146721" y="144895"/>
                  </a:lnTo>
                  <a:lnTo>
                    <a:pt x="161161" y="90416"/>
                  </a:lnTo>
                  <a:lnTo>
                    <a:pt x="167809" y="35680"/>
                  </a:lnTo>
                  <a:lnTo>
                    <a:pt x="164172" y="21984"/>
                  </a:lnTo>
                  <a:lnTo>
                    <a:pt x="157177" y="11330"/>
                  </a:lnTo>
                  <a:lnTo>
                    <a:pt x="147943" y="2704"/>
                  </a:lnTo>
                  <a:lnTo>
                    <a:pt x="138740" y="0"/>
                  </a:lnTo>
                  <a:lnTo>
                    <a:pt x="129558" y="1244"/>
                  </a:lnTo>
                  <a:lnTo>
                    <a:pt x="120389" y="5120"/>
                  </a:lnTo>
                  <a:lnTo>
                    <a:pt x="92928" y="32413"/>
                  </a:lnTo>
                  <a:lnTo>
                    <a:pt x="65494" y="84003"/>
                  </a:lnTo>
                  <a:lnTo>
                    <a:pt x="45347" y="132974"/>
                  </a:lnTo>
                  <a:lnTo>
                    <a:pt x="29729" y="190988"/>
                  </a:lnTo>
                  <a:lnTo>
                    <a:pt x="22732" y="249142"/>
                  </a:lnTo>
                  <a:lnTo>
                    <a:pt x="25157" y="278353"/>
                  </a:lnTo>
                  <a:lnTo>
                    <a:pt x="33497" y="3145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667114" y="3849484"/>
              <a:ext cx="166316" cy="337404"/>
            </a:xfrm>
            <a:custGeom>
              <a:avLst/>
              <a:gdLst/>
              <a:ahLst/>
              <a:cxnLst/>
              <a:rect l="0" t="0" r="0" b="0"/>
              <a:pathLst>
                <a:path w="166316" h="337404">
                  <a:moveTo>
                    <a:pt x="74209" y="22045"/>
                  </a:moveTo>
                  <a:lnTo>
                    <a:pt x="52316" y="46985"/>
                  </a:lnTo>
                  <a:lnTo>
                    <a:pt x="28958" y="93759"/>
                  </a:lnTo>
                  <a:lnTo>
                    <a:pt x="17026" y="139232"/>
                  </a:lnTo>
                  <a:lnTo>
                    <a:pt x="6645" y="185849"/>
                  </a:lnTo>
                  <a:lnTo>
                    <a:pt x="0" y="228912"/>
                  </a:lnTo>
                  <a:lnTo>
                    <a:pt x="2124" y="263286"/>
                  </a:lnTo>
                  <a:lnTo>
                    <a:pt x="12210" y="289735"/>
                  </a:lnTo>
                  <a:lnTo>
                    <a:pt x="19165" y="301054"/>
                  </a:lnTo>
                  <a:lnTo>
                    <a:pt x="28372" y="305553"/>
                  </a:lnTo>
                  <a:lnTo>
                    <a:pt x="39080" y="305505"/>
                  </a:lnTo>
                  <a:lnTo>
                    <a:pt x="61643" y="297327"/>
                  </a:lnTo>
                  <a:lnTo>
                    <a:pt x="81827" y="283536"/>
                  </a:lnTo>
                  <a:lnTo>
                    <a:pt x="119612" y="227963"/>
                  </a:lnTo>
                  <a:lnTo>
                    <a:pt x="145722" y="176159"/>
                  </a:lnTo>
                  <a:lnTo>
                    <a:pt x="162261" y="122215"/>
                  </a:lnTo>
                  <a:lnTo>
                    <a:pt x="166315" y="69160"/>
                  </a:lnTo>
                  <a:lnTo>
                    <a:pt x="161864" y="38415"/>
                  </a:lnTo>
                  <a:lnTo>
                    <a:pt x="150746" y="13578"/>
                  </a:lnTo>
                  <a:lnTo>
                    <a:pt x="143515" y="2689"/>
                  </a:lnTo>
                  <a:lnTo>
                    <a:pt x="134124" y="0"/>
                  </a:lnTo>
                  <a:lnTo>
                    <a:pt x="123293" y="2778"/>
                  </a:lnTo>
                  <a:lnTo>
                    <a:pt x="111502" y="9200"/>
                  </a:lnTo>
                  <a:lnTo>
                    <a:pt x="73071" y="54633"/>
                  </a:lnTo>
                  <a:lnTo>
                    <a:pt x="47296" y="101780"/>
                  </a:lnTo>
                  <a:lnTo>
                    <a:pt x="35333" y="142797"/>
                  </a:lnTo>
                  <a:lnTo>
                    <a:pt x="27984" y="189973"/>
                  </a:lnTo>
                  <a:lnTo>
                    <a:pt x="29797" y="236331"/>
                  </a:lnTo>
                  <a:lnTo>
                    <a:pt x="46661" y="290697"/>
                  </a:lnTo>
                  <a:lnTo>
                    <a:pt x="60497" y="3374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94951" y="3834786"/>
              <a:ext cx="145801" cy="324679"/>
            </a:xfrm>
            <a:custGeom>
              <a:avLst/>
              <a:gdLst/>
              <a:ahLst/>
              <a:cxnLst/>
              <a:rect l="0" t="0" r="0" b="0"/>
              <a:pathLst>
                <a:path w="145801" h="324679">
                  <a:moveTo>
                    <a:pt x="52040" y="64166"/>
                  </a:moveTo>
                  <a:lnTo>
                    <a:pt x="37482" y="78723"/>
                  </a:lnTo>
                  <a:lnTo>
                    <a:pt x="21150" y="116891"/>
                  </a:lnTo>
                  <a:lnTo>
                    <a:pt x="6662" y="174074"/>
                  </a:lnTo>
                  <a:lnTo>
                    <a:pt x="0" y="231980"/>
                  </a:lnTo>
                  <a:lnTo>
                    <a:pt x="5305" y="280454"/>
                  </a:lnTo>
                  <a:lnTo>
                    <a:pt x="11742" y="292149"/>
                  </a:lnTo>
                  <a:lnTo>
                    <a:pt x="31083" y="309205"/>
                  </a:lnTo>
                  <a:lnTo>
                    <a:pt x="41115" y="311316"/>
                  </a:lnTo>
                  <a:lnTo>
                    <a:pt x="50851" y="309676"/>
                  </a:lnTo>
                  <a:lnTo>
                    <a:pt x="60388" y="305536"/>
                  </a:lnTo>
                  <a:lnTo>
                    <a:pt x="88368" y="277873"/>
                  </a:lnTo>
                  <a:lnTo>
                    <a:pt x="123596" y="216633"/>
                  </a:lnTo>
                  <a:lnTo>
                    <a:pt x="140105" y="163847"/>
                  </a:lnTo>
                  <a:lnTo>
                    <a:pt x="145673" y="109613"/>
                  </a:lnTo>
                  <a:lnTo>
                    <a:pt x="145800" y="54948"/>
                  </a:lnTo>
                  <a:lnTo>
                    <a:pt x="140430" y="18427"/>
                  </a:lnTo>
                  <a:lnTo>
                    <a:pt x="132295" y="7774"/>
                  </a:lnTo>
                  <a:lnTo>
                    <a:pt x="120778" y="2196"/>
                  </a:lnTo>
                  <a:lnTo>
                    <a:pt x="107006" y="0"/>
                  </a:lnTo>
                  <a:lnTo>
                    <a:pt x="94778" y="6154"/>
                  </a:lnTo>
                  <a:lnTo>
                    <a:pt x="73066" y="33305"/>
                  </a:lnTo>
                  <a:lnTo>
                    <a:pt x="45246" y="90909"/>
                  </a:lnTo>
                  <a:lnTo>
                    <a:pt x="31407" y="134044"/>
                  </a:lnTo>
                  <a:lnTo>
                    <a:pt x="25105" y="186265"/>
                  </a:lnTo>
                  <a:lnTo>
                    <a:pt x="18837" y="246257"/>
                  </a:lnTo>
                  <a:lnTo>
                    <a:pt x="32723" y="291286"/>
                  </a:lnTo>
                  <a:lnTo>
                    <a:pt x="52040" y="3246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078135" y="3794432"/>
              <a:ext cx="221481" cy="447301"/>
            </a:xfrm>
            <a:custGeom>
              <a:avLst/>
              <a:gdLst/>
              <a:ahLst/>
              <a:cxnLst/>
              <a:rect l="0" t="0" r="0" b="0"/>
              <a:pathLst>
                <a:path w="221481" h="447301">
                  <a:moveTo>
                    <a:pt x="115657" y="22252"/>
                  </a:moveTo>
                  <a:lnTo>
                    <a:pt x="101100" y="36810"/>
                  </a:lnTo>
                  <a:lnTo>
                    <a:pt x="79830" y="89396"/>
                  </a:lnTo>
                  <a:lnTo>
                    <a:pt x="60958" y="145374"/>
                  </a:lnTo>
                  <a:lnTo>
                    <a:pt x="42560" y="200443"/>
                  </a:lnTo>
                  <a:lnTo>
                    <a:pt x="28828" y="256173"/>
                  </a:lnTo>
                  <a:lnTo>
                    <a:pt x="29669" y="306371"/>
                  </a:lnTo>
                  <a:lnTo>
                    <a:pt x="39861" y="331851"/>
                  </a:lnTo>
                  <a:lnTo>
                    <a:pt x="46845" y="342912"/>
                  </a:lnTo>
                  <a:lnTo>
                    <a:pt x="56071" y="348762"/>
                  </a:lnTo>
                  <a:lnTo>
                    <a:pt x="78510" y="351199"/>
                  </a:lnTo>
                  <a:lnTo>
                    <a:pt x="99655" y="343142"/>
                  </a:lnTo>
                  <a:lnTo>
                    <a:pt x="138057" y="313142"/>
                  </a:lnTo>
                  <a:lnTo>
                    <a:pt x="174983" y="254459"/>
                  </a:lnTo>
                  <a:lnTo>
                    <a:pt x="200945" y="192957"/>
                  </a:lnTo>
                  <a:lnTo>
                    <a:pt x="213486" y="148904"/>
                  </a:lnTo>
                  <a:lnTo>
                    <a:pt x="220075" y="103933"/>
                  </a:lnTo>
                  <a:lnTo>
                    <a:pt x="221480" y="60078"/>
                  </a:lnTo>
                  <a:lnTo>
                    <a:pt x="217027" y="20275"/>
                  </a:lnTo>
                  <a:lnTo>
                    <a:pt x="209136" y="8746"/>
                  </a:lnTo>
                  <a:lnTo>
                    <a:pt x="197781" y="2584"/>
                  </a:lnTo>
                  <a:lnTo>
                    <a:pt x="184118" y="0"/>
                  </a:lnTo>
                  <a:lnTo>
                    <a:pt x="171962" y="1323"/>
                  </a:lnTo>
                  <a:lnTo>
                    <a:pt x="150330" y="10919"/>
                  </a:lnTo>
                  <a:lnTo>
                    <a:pt x="111616" y="52853"/>
                  </a:lnTo>
                  <a:lnTo>
                    <a:pt x="85345" y="93273"/>
                  </a:lnTo>
                  <a:lnTo>
                    <a:pt x="65711" y="143167"/>
                  </a:lnTo>
                  <a:lnTo>
                    <a:pt x="42798" y="196545"/>
                  </a:lnTo>
                  <a:lnTo>
                    <a:pt x="25682" y="250956"/>
                  </a:lnTo>
                  <a:lnTo>
                    <a:pt x="10963" y="304148"/>
                  </a:lnTo>
                  <a:lnTo>
                    <a:pt x="0" y="351055"/>
                  </a:lnTo>
                  <a:lnTo>
                    <a:pt x="4337" y="412602"/>
                  </a:lnTo>
                  <a:lnTo>
                    <a:pt x="5968" y="447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08232" y="4036064"/>
              <a:ext cx="109691" cy="329069"/>
            </a:xfrm>
            <a:custGeom>
              <a:avLst/>
              <a:gdLst/>
              <a:ahLst/>
              <a:cxnLst/>
              <a:rect l="0" t="0" r="0" b="0"/>
              <a:pathLst>
                <a:path w="109691" h="329069">
                  <a:moveTo>
                    <a:pt x="109690" y="0"/>
                  </a:moveTo>
                  <a:lnTo>
                    <a:pt x="108166" y="51684"/>
                  </a:lnTo>
                  <a:lnTo>
                    <a:pt x="94775" y="109065"/>
                  </a:lnTo>
                  <a:lnTo>
                    <a:pt x="77459" y="164411"/>
                  </a:lnTo>
                  <a:lnTo>
                    <a:pt x="57845" y="219355"/>
                  </a:lnTo>
                  <a:lnTo>
                    <a:pt x="26210" y="278281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50095" y="4104619"/>
              <a:ext cx="82268" cy="287937"/>
            </a:xfrm>
            <a:custGeom>
              <a:avLst/>
              <a:gdLst/>
              <a:ahLst/>
              <a:cxnLst/>
              <a:rect l="0" t="0" r="0" b="0"/>
              <a:pathLst>
                <a:path w="82268" h="287937">
                  <a:moveTo>
                    <a:pt x="82267" y="0"/>
                  </a:moveTo>
                  <a:lnTo>
                    <a:pt x="56499" y="55598"/>
                  </a:lnTo>
                  <a:lnTo>
                    <a:pt x="41624" y="116514"/>
                  </a:lnTo>
                  <a:lnTo>
                    <a:pt x="32210" y="172138"/>
                  </a:lnTo>
                  <a:lnTo>
                    <a:pt x="18346" y="234667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386667" y="3734417"/>
            <a:ext cx="277250" cy="383915"/>
            <a:chOff x="3386667" y="3734417"/>
            <a:chExt cx="277250" cy="383915"/>
          </a:xfrm>
        </p:grpSpPr>
        <p:sp>
          <p:nvSpPr>
            <p:cNvPr id="52" name="Freeform 51"/>
            <p:cNvSpPr/>
            <p:nvPr/>
          </p:nvSpPr>
          <p:spPr>
            <a:xfrm>
              <a:off x="3386667" y="3734417"/>
              <a:ext cx="95979" cy="383915"/>
            </a:xfrm>
            <a:custGeom>
              <a:avLst/>
              <a:gdLst/>
              <a:ahLst/>
              <a:cxnLst/>
              <a:rect l="0" t="0" r="0" b="0"/>
              <a:pathLst>
                <a:path w="95979" h="383915">
                  <a:moveTo>
                    <a:pt x="95978" y="0"/>
                  </a:moveTo>
                  <a:lnTo>
                    <a:pt x="94455" y="51685"/>
                  </a:lnTo>
                  <a:lnTo>
                    <a:pt x="85032" y="98089"/>
                  </a:lnTo>
                  <a:lnTo>
                    <a:pt x="71068" y="158728"/>
                  </a:lnTo>
                  <a:lnTo>
                    <a:pt x="56469" y="202580"/>
                  </a:lnTo>
                  <a:lnTo>
                    <a:pt x="38399" y="262814"/>
                  </a:lnTo>
                  <a:lnTo>
                    <a:pt x="23396" y="311977"/>
                  </a:lnTo>
                  <a:lnTo>
                    <a:pt x="4134" y="371281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537490" y="3802973"/>
              <a:ext cx="126427" cy="315359"/>
            </a:xfrm>
            <a:custGeom>
              <a:avLst/>
              <a:gdLst/>
              <a:ahLst/>
              <a:cxnLst/>
              <a:rect l="0" t="0" r="0" b="0"/>
              <a:pathLst>
                <a:path w="126427" h="315359">
                  <a:moveTo>
                    <a:pt x="13711" y="0"/>
                  </a:moveTo>
                  <a:lnTo>
                    <a:pt x="13711" y="45309"/>
                  </a:lnTo>
                  <a:lnTo>
                    <a:pt x="12188" y="101448"/>
                  </a:lnTo>
                  <a:lnTo>
                    <a:pt x="4288" y="151428"/>
                  </a:lnTo>
                  <a:lnTo>
                    <a:pt x="1270" y="211602"/>
                  </a:lnTo>
                  <a:lnTo>
                    <a:pt x="565" y="249947"/>
                  </a:lnTo>
                  <a:lnTo>
                    <a:pt x="4947" y="264133"/>
                  </a:lnTo>
                  <a:lnTo>
                    <a:pt x="12438" y="275114"/>
                  </a:lnTo>
                  <a:lnTo>
                    <a:pt x="22003" y="283958"/>
                  </a:lnTo>
                  <a:lnTo>
                    <a:pt x="32951" y="288331"/>
                  </a:lnTo>
                  <a:lnTo>
                    <a:pt x="57302" y="289126"/>
                  </a:lnTo>
                  <a:lnTo>
                    <a:pt x="67147" y="284159"/>
                  </a:lnTo>
                  <a:lnTo>
                    <a:pt x="106438" y="230788"/>
                  </a:lnTo>
                  <a:lnTo>
                    <a:pt x="125654" y="183996"/>
                  </a:lnTo>
                  <a:lnTo>
                    <a:pt x="126426" y="169891"/>
                  </a:lnTo>
                  <a:lnTo>
                    <a:pt x="119160" y="146095"/>
                  </a:lnTo>
                  <a:lnTo>
                    <a:pt x="112956" y="141577"/>
                  </a:lnTo>
                  <a:lnTo>
                    <a:pt x="105773" y="141612"/>
                  </a:lnTo>
                  <a:lnTo>
                    <a:pt x="89667" y="149776"/>
                  </a:lnTo>
                  <a:lnTo>
                    <a:pt x="72353" y="163561"/>
                  </a:lnTo>
                  <a:lnTo>
                    <a:pt x="45475" y="210289"/>
                  </a:lnTo>
                  <a:lnTo>
                    <a:pt x="18214" y="265098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 54"/>
          <p:cNvSpPr/>
          <p:nvPr/>
        </p:nvSpPr>
        <p:spPr>
          <a:xfrm>
            <a:off x="3688313" y="4022352"/>
            <a:ext cx="34702" cy="164536"/>
          </a:xfrm>
          <a:custGeom>
            <a:avLst/>
            <a:gdLst/>
            <a:ahLst/>
            <a:cxnLst/>
            <a:rect l="0" t="0" r="0" b="0"/>
            <a:pathLst>
              <a:path w="34702" h="164536">
                <a:moveTo>
                  <a:pt x="27423" y="0"/>
                </a:moveTo>
                <a:lnTo>
                  <a:pt x="34701" y="21837"/>
                </a:lnTo>
                <a:lnTo>
                  <a:pt x="34212" y="44745"/>
                </a:lnTo>
                <a:lnTo>
                  <a:pt x="25372" y="91462"/>
                </a:lnTo>
                <a:lnTo>
                  <a:pt x="13104" y="137298"/>
                </a:lnTo>
                <a:lnTo>
                  <a:pt x="0" y="1645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3832995" y="3734417"/>
            <a:ext cx="1034483" cy="507316"/>
            <a:chOff x="3832995" y="3734417"/>
            <a:chExt cx="1034483" cy="507316"/>
          </a:xfrm>
        </p:grpSpPr>
        <p:sp>
          <p:nvSpPr>
            <p:cNvPr id="56" name="Freeform 55"/>
            <p:cNvSpPr/>
            <p:nvPr/>
          </p:nvSpPr>
          <p:spPr>
            <a:xfrm>
              <a:off x="3832995" y="3807583"/>
              <a:ext cx="149307" cy="284154"/>
            </a:xfrm>
            <a:custGeom>
              <a:avLst/>
              <a:gdLst/>
              <a:ahLst/>
              <a:cxnLst/>
              <a:rect l="0" t="0" r="0" b="0"/>
              <a:pathLst>
                <a:path w="149307" h="284154">
                  <a:moveTo>
                    <a:pt x="47275" y="36523"/>
                  </a:moveTo>
                  <a:lnTo>
                    <a:pt x="28191" y="93776"/>
                  </a:lnTo>
                  <a:lnTo>
                    <a:pt x="10553" y="148212"/>
                  </a:lnTo>
                  <a:lnTo>
                    <a:pt x="0" y="199958"/>
                  </a:lnTo>
                  <a:lnTo>
                    <a:pt x="2396" y="241195"/>
                  </a:lnTo>
                  <a:lnTo>
                    <a:pt x="8215" y="256762"/>
                  </a:lnTo>
                  <a:lnTo>
                    <a:pt x="26868" y="278121"/>
                  </a:lnTo>
                  <a:lnTo>
                    <a:pt x="38241" y="282902"/>
                  </a:lnTo>
                  <a:lnTo>
                    <a:pt x="63065" y="284153"/>
                  </a:lnTo>
                  <a:lnTo>
                    <a:pt x="74560" y="279307"/>
                  </a:lnTo>
                  <a:lnTo>
                    <a:pt x="105295" y="250650"/>
                  </a:lnTo>
                  <a:lnTo>
                    <a:pt x="124351" y="226146"/>
                  </a:lnTo>
                  <a:lnTo>
                    <a:pt x="134852" y="195958"/>
                  </a:lnTo>
                  <a:lnTo>
                    <a:pt x="148872" y="134203"/>
                  </a:lnTo>
                  <a:lnTo>
                    <a:pt x="149306" y="105835"/>
                  </a:lnTo>
                  <a:lnTo>
                    <a:pt x="137170" y="43105"/>
                  </a:lnTo>
                  <a:lnTo>
                    <a:pt x="117245" y="4619"/>
                  </a:lnTo>
                  <a:lnTo>
                    <a:pt x="109156" y="19"/>
                  </a:lnTo>
                  <a:lnTo>
                    <a:pt x="100717" y="0"/>
                  </a:lnTo>
                  <a:lnTo>
                    <a:pt x="92044" y="3034"/>
                  </a:lnTo>
                  <a:lnTo>
                    <a:pt x="65279" y="29140"/>
                  </a:lnTo>
                  <a:lnTo>
                    <a:pt x="30462" y="88330"/>
                  </a:lnTo>
                  <a:lnTo>
                    <a:pt x="14024" y="133125"/>
                  </a:lnTo>
                  <a:lnTo>
                    <a:pt x="10001" y="185839"/>
                  </a:lnTo>
                  <a:lnTo>
                    <a:pt x="16256" y="242929"/>
                  </a:lnTo>
                  <a:lnTo>
                    <a:pt x="19853" y="2833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017382" y="3830396"/>
              <a:ext cx="41134" cy="274224"/>
            </a:xfrm>
            <a:custGeom>
              <a:avLst/>
              <a:gdLst/>
              <a:ahLst/>
              <a:cxnLst/>
              <a:rect l="0" t="0" r="0" b="0"/>
              <a:pathLst>
                <a:path w="41134" h="274224">
                  <a:moveTo>
                    <a:pt x="41133" y="0"/>
                  </a:moveTo>
                  <a:lnTo>
                    <a:pt x="39610" y="51685"/>
                  </a:lnTo>
                  <a:lnTo>
                    <a:pt x="30281" y="113128"/>
                  </a:lnTo>
                  <a:lnTo>
                    <a:pt x="20708" y="176216"/>
                  </a:lnTo>
                  <a:lnTo>
                    <a:pt x="13570" y="239065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117318" y="3802973"/>
              <a:ext cx="116463" cy="315359"/>
            </a:xfrm>
            <a:custGeom>
              <a:avLst/>
              <a:gdLst/>
              <a:ahLst/>
              <a:cxnLst/>
              <a:rect l="0" t="0" r="0" b="0"/>
              <a:pathLst>
                <a:path w="116463" h="315359">
                  <a:moveTo>
                    <a:pt x="37176" y="0"/>
                  </a:moveTo>
                  <a:lnTo>
                    <a:pt x="26230" y="45309"/>
                  </a:lnTo>
                  <a:lnTo>
                    <a:pt x="13789" y="106018"/>
                  </a:lnTo>
                  <a:lnTo>
                    <a:pt x="4945" y="155285"/>
                  </a:lnTo>
                  <a:lnTo>
                    <a:pt x="0" y="199526"/>
                  </a:lnTo>
                  <a:lnTo>
                    <a:pt x="848" y="237978"/>
                  </a:lnTo>
                  <a:lnTo>
                    <a:pt x="11382" y="270302"/>
                  </a:lnTo>
                  <a:lnTo>
                    <a:pt x="19980" y="279227"/>
                  </a:lnTo>
                  <a:lnTo>
                    <a:pt x="30282" y="283653"/>
                  </a:lnTo>
                  <a:lnTo>
                    <a:pt x="41721" y="285081"/>
                  </a:lnTo>
                  <a:lnTo>
                    <a:pt x="62556" y="278541"/>
                  </a:lnTo>
                  <a:lnTo>
                    <a:pt x="72377" y="272532"/>
                  </a:lnTo>
                  <a:lnTo>
                    <a:pt x="87353" y="253667"/>
                  </a:lnTo>
                  <a:lnTo>
                    <a:pt x="109380" y="204316"/>
                  </a:lnTo>
                  <a:lnTo>
                    <a:pt x="116462" y="156855"/>
                  </a:lnTo>
                  <a:lnTo>
                    <a:pt x="112885" y="147227"/>
                  </a:lnTo>
                  <a:lnTo>
                    <a:pt x="105930" y="142332"/>
                  </a:lnTo>
                  <a:lnTo>
                    <a:pt x="96723" y="140592"/>
                  </a:lnTo>
                  <a:lnTo>
                    <a:pt x="87539" y="145526"/>
                  </a:lnTo>
                  <a:lnTo>
                    <a:pt x="69208" y="167258"/>
                  </a:lnTo>
                  <a:lnTo>
                    <a:pt x="43560" y="221441"/>
                  </a:lnTo>
                  <a:lnTo>
                    <a:pt x="23823" y="281120"/>
                  </a:lnTo>
                  <a:lnTo>
                    <a:pt x="9754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291606" y="4036064"/>
              <a:ext cx="26153" cy="205669"/>
            </a:xfrm>
            <a:custGeom>
              <a:avLst/>
              <a:gdLst/>
              <a:ahLst/>
              <a:cxnLst/>
              <a:rect l="0" t="0" r="0" b="0"/>
              <a:pathLst>
                <a:path w="26153" h="205669">
                  <a:moveTo>
                    <a:pt x="13711" y="0"/>
                  </a:moveTo>
                  <a:lnTo>
                    <a:pt x="23135" y="45309"/>
                  </a:lnTo>
                  <a:lnTo>
                    <a:pt x="26152" y="102971"/>
                  </a:lnTo>
                  <a:lnTo>
                    <a:pt x="23999" y="156280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367732" y="3857818"/>
              <a:ext cx="114904" cy="274225"/>
            </a:xfrm>
            <a:custGeom>
              <a:avLst/>
              <a:gdLst/>
              <a:ahLst/>
              <a:cxnLst/>
              <a:rect l="0" t="0" r="0" b="0"/>
              <a:pathLst>
                <a:path w="114904" h="274225">
                  <a:moveTo>
                    <a:pt x="47275" y="0"/>
                  </a:moveTo>
                  <a:lnTo>
                    <a:pt x="28191" y="57252"/>
                  </a:lnTo>
                  <a:lnTo>
                    <a:pt x="10553" y="113212"/>
                  </a:lnTo>
                  <a:lnTo>
                    <a:pt x="0" y="172857"/>
                  </a:lnTo>
                  <a:lnTo>
                    <a:pt x="2397" y="216476"/>
                  </a:lnTo>
                  <a:lnTo>
                    <a:pt x="8215" y="232678"/>
                  </a:lnTo>
                  <a:lnTo>
                    <a:pt x="26868" y="254744"/>
                  </a:lnTo>
                  <a:lnTo>
                    <a:pt x="38241" y="258190"/>
                  </a:lnTo>
                  <a:lnTo>
                    <a:pt x="63065" y="253894"/>
                  </a:lnTo>
                  <a:lnTo>
                    <a:pt x="73036" y="246959"/>
                  </a:lnTo>
                  <a:lnTo>
                    <a:pt x="88178" y="227067"/>
                  </a:lnTo>
                  <a:lnTo>
                    <a:pt x="105267" y="190172"/>
                  </a:lnTo>
                  <a:lnTo>
                    <a:pt x="112701" y="143015"/>
                  </a:lnTo>
                  <a:lnTo>
                    <a:pt x="114903" y="90449"/>
                  </a:lnTo>
                  <a:lnTo>
                    <a:pt x="108277" y="43557"/>
                  </a:lnTo>
                  <a:lnTo>
                    <a:pt x="89387" y="7997"/>
                  </a:lnTo>
                  <a:lnTo>
                    <a:pt x="82966" y="5331"/>
                  </a:lnTo>
                  <a:lnTo>
                    <a:pt x="77163" y="8124"/>
                  </a:lnTo>
                  <a:lnTo>
                    <a:pt x="65129" y="26463"/>
                  </a:lnTo>
                  <a:lnTo>
                    <a:pt x="42747" y="76566"/>
                  </a:lnTo>
                  <a:lnTo>
                    <a:pt x="25790" y="124758"/>
                  </a:lnTo>
                  <a:lnTo>
                    <a:pt x="14164" y="185927"/>
                  </a:lnTo>
                  <a:lnTo>
                    <a:pt x="17489" y="244677"/>
                  </a:lnTo>
                  <a:lnTo>
                    <a:pt x="1985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541213" y="3834203"/>
              <a:ext cx="127426" cy="251722"/>
            </a:xfrm>
            <a:custGeom>
              <a:avLst/>
              <a:gdLst/>
              <a:ahLst/>
              <a:cxnLst/>
              <a:rect l="0" t="0" r="0" b="0"/>
              <a:pathLst>
                <a:path w="127426" h="251722">
                  <a:moveTo>
                    <a:pt x="52040" y="9903"/>
                  </a:moveTo>
                  <a:lnTo>
                    <a:pt x="31670" y="55213"/>
                  </a:lnTo>
                  <a:lnTo>
                    <a:pt x="16212" y="112875"/>
                  </a:lnTo>
                  <a:lnTo>
                    <a:pt x="3506" y="169231"/>
                  </a:lnTo>
                  <a:lnTo>
                    <a:pt x="0" y="206148"/>
                  </a:lnTo>
                  <a:lnTo>
                    <a:pt x="3635" y="221477"/>
                  </a:lnTo>
                  <a:lnTo>
                    <a:pt x="19862" y="246634"/>
                  </a:lnTo>
                  <a:lnTo>
                    <a:pt x="29065" y="251514"/>
                  </a:lnTo>
                  <a:lnTo>
                    <a:pt x="38246" y="251721"/>
                  </a:lnTo>
                  <a:lnTo>
                    <a:pt x="47414" y="248812"/>
                  </a:lnTo>
                  <a:lnTo>
                    <a:pt x="65726" y="233392"/>
                  </a:lnTo>
                  <a:lnTo>
                    <a:pt x="102309" y="186253"/>
                  </a:lnTo>
                  <a:lnTo>
                    <a:pt x="112468" y="155822"/>
                  </a:lnTo>
                  <a:lnTo>
                    <a:pt x="122250" y="104429"/>
                  </a:lnTo>
                  <a:lnTo>
                    <a:pt x="127425" y="70196"/>
                  </a:lnTo>
                  <a:lnTo>
                    <a:pt x="124646" y="39747"/>
                  </a:lnTo>
                  <a:lnTo>
                    <a:pt x="114271" y="15042"/>
                  </a:lnTo>
                  <a:lnTo>
                    <a:pt x="107238" y="4189"/>
                  </a:lnTo>
                  <a:lnTo>
                    <a:pt x="99503" y="0"/>
                  </a:lnTo>
                  <a:lnTo>
                    <a:pt x="91299" y="254"/>
                  </a:lnTo>
                  <a:lnTo>
                    <a:pt x="82783" y="3471"/>
                  </a:lnTo>
                  <a:lnTo>
                    <a:pt x="65195" y="27357"/>
                  </a:lnTo>
                  <a:lnTo>
                    <a:pt x="38164" y="83631"/>
                  </a:lnTo>
                  <a:lnTo>
                    <a:pt x="18982" y="144486"/>
                  </a:lnTo>
                  <a:lnTo>
                    <a:pt x="13299" y="192986"/>
                  </a:lnTo>
                  <a:lnTo>
                    <a:pt x="10906" y="2292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698134" y="3844106"/>
              <a:ext cx="114499" cy="115822"/>
            </a:xfrm>
            <a:custGeom>
              <a:avLst/>
              <a:gdLst/>
              <a:ahLst/>
              <a:cxnLst/>
              <a:rect l="0" t="0" r="0" b="0"/>
              <a:pathLst>
                <a:path w="114499" h="115822">
                  <a:moveTo>
                    <a:pt x="32230" y="0"/>
                  </a:moveTo>
                  <a:lnTo>
                    <a:pt x="13146" y="57253"/>
                  </a:lnTo>
                  <a:lnTo>
                    <a:pt x="0" y="96692"/>
                  </a:lnTo>
                  <a:lnTo>
                    <a:pt x="3126" y="105595"/>
                  </a:lnTo>
                  <a:lnTo>
                    <a:pt x="11304" y="111530"/>
                  </a:lnTo>
                  <a:lnTo>
                    <a:pt x="22850" y="115488"/>
                  </a:lnTo>
                  <a:lnTo>
                    <a:pt x="47866" y="115821"/>
                  </a:lnTo>
                  <a:lnTo>
                    <a:pt x="72696" y="109368"/>
                  </a:lnTo>
                  <a:lnTo>
                    <a:pt x="114498" y="82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757787" y="3734417"/>
              <a:ext cx="109691" cy="383915"/>
            </a:xfrm>
            <a:custGeom>
              <a:avLst/>
              <a:gdLst/>
              <a:ahLst/>
              <a:cxnLst/>
              <a:rect l="0" t="0" r="0" b="0"/>
              <a:pathLst>
                <a:path w="109691" h="383915">
                  <a:moveTo>
                    <a:pt x="109690" y="0"/>
                  </a:moveTo>
                  <a:lnTo>
                    <a:pt x="98743" y="54732"/>
                  </a:lnTo>
                  <a:lnTo>
                    <a:pt x="86303" y="115411"/>
                  </a:lnTo>
                  <a:lnTo>
                    <a:pt x="72968" y="171139"/>
                  </a:lnTo>
                  <a:lnTo>
                    <a:pt x="50751" y="231687"/>
                  </a:lnTo>
                  <a:lnTo>
                    <a:pt x="24752" y="294937"/>
                  </a:lnTo>
                  <a:lnTo>
                    <a:pt x="9703" y="348071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276977" y="4214309"/>
            <a:ext cx="1083186" cy="425048"/>
            <a:chOff x="3276977" y="4214309"/>
            <a:chExt cx="1083186" cy="425048"/>
          </a:xfrm>
        </p:grpSpPr>
        <p:sp>
          <p:nvSpPr>
            <p:cNvPr id="65" name="Freeform 64"/>
            <p:cNvSpPr/>
            <p:nvPr/>
          </p:nvSpPr>
          <p:spPr>
            <a:xfrm>
              <a:off x="3276977" y="4255443"/>
              <a:ext cx="68557" cy="274225"/>
            </a:xfrm>
            <a:custGeom>
              <a:avLst/>
              <a:gdLst/>
              <a:ahLst/>
              <a:cxnLst/>
              <a:rect l="0" t="0" r="0" b="0"/>
              <a:pathLst>
                <a:path w="68557" h="274225">
                  <a:moveTo>
                    <a:pt x="68556" y="0"/>
                  </a:moveTo>
                  <a:lnTo>
                    <a:pt x="57704" y="59660"/>
                  </a:lnTo>
                  <a:lnTo>
                    <a:pt x="48131" y="121643"/>
                  </a:lnTo>
                  <a:lnTo>
                    <a:pt x="28649" y="178571"/>
                  </a:lnTo>
                  <a:lnTo>
                    <a:pt x="7239" y="241110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403066" y="4228020"/>
              <a:ext cx="136236" cy="301648"/>
            </a:xfrm>
            <a:custGeom>
              <a:avLst/>
              <a:gdLst/>
              <a:ahLst/>
              <a:cxnLst/>
              <a:rect l="0" t="0" r="0" b="0"/>
              <a:pathLst>
                <a:path w="136236" h="301648">
                  <a:moveTo>
                    <a:pt x="52157" y="0"/>
                  </a:moveTo>
                  <a:lnTo>
                    <a:pt x="37242" y="48808"/>
                  </a:lnTo>
                  <a:lnTo>
                    <a:pt x="19926" y="108497"/>
                  </a:lnTo>
                  <a:lnTo>
                    <a:pt x="6382" y="157749"/>
                  </a:lnTo>
                  <a:lnTo>
                    <a:pt x="0" y="210937"/>
                  </a:lnTo>
                  <a:lnTo>
                    <a:pt x="5198" y="222892"/>
                  </a:lnTo>
                  <a:lnTo>
                    <a:pt x="14757" y="230862"/>
                  </a:lnTo>
                  <a:lnTo>
                    <a:pt x="27223" y="236175"/>
                  </a:lnTo>
                  <a:lnTo>
                    <a:pt x="38581" y="236670"/>
                  </a:lnTo>
                  <a:lnTo>
                    <a:pt x="59327" y="229096"/>
                  </a:lnTo>
                  <a:lnTo>
                    <a:pt x="115969" y="170259"/>
                  </a:lnTo>
                  <a:lnTo>
                    <a:pt x="136235" y="134746"/>
                  </a:lnTo>
                  <a:lnTo>
                    <a:pt x="135631" y="130964"/>
                  </a:lnTo>
                  <a:lnTo>
                    <a:pt x="130658" y="133013"/>
                  </a:lnTo>
                  <a:lnTo>
                    <a:pt x="122773" y="138950"/>
                  </a:lnTo>
                  <a:lnTo>
                    <a:pt x="89748" y="190740"/>
                  </a:lnTo>
                  <a:lnTo>
                    <a:pt x="66974" y="250624"/>
                  </a:lnTo>
                  <a:lnTo>
                    <a:pt x="52157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564912" y="4392555"/>
              <a:ext cx="95980" cy="246802"/>
            </a:xfrm>
            <a:custGeom>
              <a:avLst/>
              <a:gdLst/>
              <a:ahLst/>
              <a:cxnLst/>
              <a:rect l="0" t="0" r="0" b="0"/>
              <a:pathLst>
                <a:path w="95980" h="246802">
                  <a:moveTo>
                    <a:pt x="95979" y="0"/>
                  </a:moveTo>
                  <a:lnTo>
                    <a:pt x="81064" y="59659"/>
                  </a:lnTo>
                  <a:lnTo>
                    <a:pt x="63748" y="121643"/>
                  </a:lnTo>
                  <a:lnTo>
                    <a:pt x="42926" y="171292"/>
                  </a:lnTo>
                  <a:lnTo>
                    <a:pt x="7759" y="233698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732948" y="4321388"/>
              <a:ext cx="103227" cy="208280"/>
            </a:xfrm>
            <a:custGeom>
              <a:avLst/>
              <a:gdLst/>
              <a:ahLst/>
              <a:cxnLst/>
              <a:rect l="0" t="0" r="0" b="0"/>
              <a:pathLst>
                <a:path w="103227" h="208280">
                  <a:moveTo>
                    <a:pt x="51343" y="16322"/>
                  </a:moveTo>
                  <a:lnTo>
                    <a:pt x="30974" y="50684"/>
                  </a:lnTo>
                  <a:lnTo>
                    <a:pt x="15516" y="97429"/>
                  </a:lnTo>
                  <a:lnTo>
                    <a:pt x="4334" y="149874"/>
                  </a:lnTo>
                  <a:lnTo>
                    <a:pt x="6583" y="185876"/>
                  </a:lnTo>
                  <a:lnTo>
                    <a:pt x="12362" y="196391"/>
                  </a:lnTo>
                  <a:lnTo>
                    <a:pt x="20785" y="201877"/>
                  </a:lnTo>
                  <a:lnTo>
                    <a:pt x="30971" y="204011"/>
                  </a:lnTo>
                  <a:lnTo>
                    <a:pt x="40809" y="202387"/>
                  </a:lnTo>
                  <a:lnTo>
                    <a:pt x="59865" y="192456"/>
                  </a:lnTo>
                  <a:lnTo>
                    <a:pt x="74428" y="173824"/>
                  </a:lnTo>
                  <a:lnTo>
                    <a:pt x="96190" y="124622"/>
                  </a:lnTo>
                  <a:lnTo>
                    <a:pt x="103226" y="69909"/>
                  </a:lnTo>
                  <a:lnTo>
                    <a:pt x="98032" y="12733"/>
                  </a:lnTo>
                  <a:lnTo>
                    <a:pt x="91610" y="3265"/>
                  </a:lnTo>
                  <a:lnTo>
                    <a:pt x="82758" y="0"/>
                  </a:lnTo>
                  <a:lnTo>
                    <a:pt x="72286" y="870"/>
                  </a:lnTo>
                  <a:lnTo>
                    <a:pt x="52526" y="9962"/>
                  </a:lnTo>
                  <a:lnTo>
                    <a:pt x="42991" y="16653"/>
                  </a:lnTo>
                  <a:lnTo>
                    <a:pt x="28334" y="36274"/>
                  </a:lnTo>
                  <a:lnTo>
                    <a:pt x="11518" y="81141"/>
                  </a:lnTo>
                  <a:lnTo>
                    <a:pt x="949" y="138615"/>
                  </a:lnTo>
                  <a:lnTo>
                    <a:pt x="0" y="171223"/>
                  </a:lnTo>
                  <a:lnTo>
                    <a:pt x="10210" y="208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893981" y="4310287"/>
              <a:ext cx="133582" cy="222738"/>
            </a:xfrm>
            <a:custGeom>
              <a:avLst/>
              <a:gdLst/>
              <a:ahLst/>
              <a:cxnLst/>
              <a:rect l="0" t="0" r="0" b="0"/>
              <a:pathLst>
                <a:path w="133582" h="222738">
                  <a:moveTo>
                    <a:pt x="68556" y="0"/>
                  </a:moveTo>
                  <a:lnTo>
                    <a:pt x="48187" y="34363"/>
                  </a:lnTo>
                  <a:lnTo>
                    <a:pt x="27913" y="94190"/>
                  </a:lnTo>
                  <a:lnTo>
                    <a:pt x="17919" y="140645"/>
                  </a:lnTo>
                  <a:lnTo>
                    <a:pt x="19021" y="193004"/>
                  </a:lnTo>
                  <a:lnTo>
                    <a:pt x="21821" y="210937"/>
                  </a:lnTo>
                  <a:lnTo>
                    <a:pt x="28259" y="219845"/>
                  </a:lnTo>
                  <a:lnTo>
                    <a:pt x="37121" y="222737"/>
                  </a:lnTo>
                  <a:lnTo>
                    <a:pt x="47599" y="221618"/>
                  </a:lnTo>
                  <a:lnTo>
                    <a:pt x="67367" y="208187"/>
                  </a:lnTo>
                  <a:lnTo>
                    <a:pt x="104885" y="162324"/>
                  </a:lnTo>
                  <a:lnTo>
                    <a:pt x="125193" y="115467"/>
                  </a:lnTo>
                  <a:lnTo>
                    <a:pt x="133581" y="55711"/>
                  </a:lnTo>
                  <a:lnTo>
                    <a:pt x="127418" y="24253"/>
                  </a:lnTo>
                  <a:lnTo>
                    <a:pt x="121508" y="11598"/>
                  </a:lnTo>
                  <a:lnTo>
                    <a:pt x="111475" y="7732"/>
                  </a:lnTo>
                  <a:lnTo>
                    <a:pt x="98692" y="9726"/>
                  </a:lnTo>
                  <a:lnTo>
                    <a:pt x="84077" y="15625"/>
                  </a:lnTo>
                  <a:lnTo>
                    <a:pt x="59711" y="42492"/>
                  </a:lnTo>
                  <a:lnTo>
                    <a:pt x="28864" y="96382"/>
                  </a:lnTo>
                  <a:lnTo>
                    <a:pt x="12829" y="132721"/>
                  </a:lnTo>
                  <a:lnTo>
                    <a:pt x="2535" y="193516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069645" y="4337710"/>
              <a:ext cx="167117" cy="87748"/>
            </a:xfrm>
            <a:custGeom>
              <a:avLst/>
              <a:gdLst/>
              <a:ahLst/>
              <a:cxnLst/>
              <a:rect l="0" t="0" r="0" b="0"/>
              <a:pathLst>
                <a:path w="167117" h="87748">
                  <a:moveTo>
                    <a:pt x="57427" y="0"/>
                  </a:moveTo>
                  <a:lnTo>
                    <a:pt x="37057" y="23416"/>
                  </a:lnTo>
                  <a:lnTo>
                    <a:pt x="4771" y="83545"/>
                  </a:lnTo>
                  <a:lnTo>
                    <a:pt x="994" y="87690"/>
                  </a:lnTo>
                  <a:lnTo>
                    <a:pt x="0" y="85882"/>
                  </a:lnTo>
                  <a:lnTo>
                    <a:pt x="860" y="80107"/>
                  </a:lnTo>
                  <a:lnTo>
                    <a:pt x="6005" y="74733"/>
                  </a:lnTo>
                  <a:lnTo>
                    <a:pt x="23908" y="64700"/>
                  </a:lnTo>
                  <a:lnTo>
                    <a:pt x="33558" y="64462"/>
                  </a:lnTo>
                  <a:lnTo>
                    <a:pt x="87423" y="86599"/>
                  </a:lnTo>
                  <a:lnTo>
                    <a:pt x="113416" y="87747"/>
                  </a:lnTo>
                  <a:lnTo>
                    <a:pt x="167116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168205" y="4214309"/>
              <a:ext cx="191958" cy="370204"/>
            </a:xfrm>
            <a:custGeom>
              <a:avLst/>
              <a:gdLst/>
              <a:ahLst/>
              <a:cxnLst/>
              <a:rect l="0" t="0" r="0" b="0"/>
              <a:pathLst>
                <a:path w="191958" h="370204">
                  <a:moveTo>
                    <a:pt x="191957" y="0"/>
                  </a:moveTo>
                  <a:lnTo>
                    <a:pt x="162128" y="52870"/>
                  </a:lnTo>
                  <a:lnTo>
                    <a:pt x="136399" y="105042"/>
                  </a:lnTo>
                  <a:lnTo>
                    <a:pt x="105416" y="161634"/>
                  </a:lnTo>
                  <a:lnTo>
                    <a:pt x="71352" y="224106"/>
                  </a:lnTo>
                  <a:lnTo>
                    <a:pt x="39824" y="286160"/>
                  </a:lnTo>
                  <a:lnTo>
                    <a:pt x="14141" y="348133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400378" y="4680490"/>
            <a:ext cx="918652" cy="425048"/>
            <a:chOff x="3400378" y="4680490"/>
            <a:chExt cx="918652" cy="425048"/>
          </a:xfrm>
        </p:grpSpPr>
        <p:sp>
          <p:nvSpPr>
            <p:cNvPr id="73" name="Freeform 72"/>
            <p:cNvSpPr/>
            <p:nvPr/>
          </p:nvSpPr>
          <p:spPr>
            <a:xfrm>
              <a:off x="3400378" y="4707912"/>
              <a:ext cx="95979" cy="287937"/>
            </a:xfrm>
            <a:custGeom>
              <a:avLst/>
              <a:gdLst/>
              <a:ahLst/>
              <a:cxnLst/>
              <a:rect l="0" t="0" r="0" b="0"/>
              <a:pathLst>
                <a:path w="95979" h="287937">
                  <a:moveTo>
                    <a:pt x="95978" y="0"/>
                  </a:moveTo>
                  <a:lnTo>
                    <a:pt x="77001" y="48807"/>
                  </a:lnTo>
                  <a:lnTo>
                    <a:pt x="51942" y="108498"/>
                  </a:lnTo>
                  <a:lnTo>
                    <a:pt x="37058" y="165028"/>
                  </a:lnTo>
                  <a:lnTo>
                    <a:pt x="22999" y="222742"/>
                  </a:lnTo>
                  <a:lnTo>
                    <a:pt x="13776" y="251851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531349" y="4762757"/>
              <a:ext cx="133245" cy="274225"/>
            </a:xfrm>
            <a:custGeom>
              <a:avLst/>
              <a:gdLst/>
              <a:ahLst/>
              <a:cxnLst/>
              <a:rect l="0" t="0" r="0" b="0"/>
              <a:pathLst>
                <a:path w="133245" h="274225">
                  <a:moveTo>
                    <a:pt x="47274" y="0"/>
                  </a:moveTo>
                  <a:lnTo>
                    <a:pt x="32359" y="48808"/>
                  </a:lnTo>
                  <a:lnTo>
                    <a:pt x="19496" y="98252"/>
                  </a:lnTo>
                  <a:lnTo>
                    <a:pt x="6035" y="147435"/>
                  </a:lnTo>
                  <a:lnTo>
                    <a:pt x="0" y="176740"/>
                  </a:lnTo>
                  <a:lnTo>
                    <a:pt x="2396" y="204999"/>
                  </a:lnTo>
                  <a:lnTo>
                    <a:pt x="9738" y="212839"/>
                  </a:lnTo>
                  <a:lnTo>
                    <a:pt x="20727" y="216543"/>
                  </a:lnTo>
                  <a:lnTo>
                    <a:pt x="34147" y="217488"/>
                  </a:lnTo>
                  <a:lnTo>
                    <a:pt x="46140" y="213548"/>
                  </a:lnTo>
                  <a:lnTo>
                    <a:pt x="96798" y="169240"/>
                  </a:lnTo>
                  <a:lnTo>
                    <a:pt x="117470" y="134444"/>
                  </a:lnTo>
                  <a:lnTo>
                    <a:pt x="133244" y="95188"/>
                  </a:lnTo>
                  <a:lnTo>
                    <a:pt x="132010" y="89358"/>
                  </a:lnTo>
                  <a:lnTo>
                    <a:pt x="126617" y="88518"/>
                  </a:lnTo>
                  <a:lnTo>
                    <a:pt x="118451" y="91005"/>
                  </a:lnTo>
                  <a:lnTo>
                    <a:pt x="101253" y="110018"/>
                  </a:lnTo>
                  <a:lnTo>
                    <a:pt x="65385" y="171878"/>
                  </a:lnTo>
                  <a:lnTo>
                    <a:pt x="52640" y="224772"/>
                  </a:lnTo>
                  <a:lnTo>
                    <a:pt x="47274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798003" y="47901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660891" y="4941003"/>
              <a:ext cx="82268" cy="164535"/>
            </a:xfrm>
            <a:custGeom>
              <a:avLst/>
              <a:gdLst/>
              <a:ahLst/>
              <a:cxnLst/>
              <a:rect l="0" t="0" r="0" b="0"/>
              <a:pathLst>
                <a:path w="82268" h="164535">
                  <a:moveTo>
                    <a:pt x="82267" y="0"/>
                  </a:moveTo>
                  <a:lnTo>
                    <a:pt x="61898" y="23416"/>
                  </a:lnTo>
                  <a:lnTo>
                    <a:pt x="36890" y="83545"/>
                  </a:lnTo>
                  <a:lnTo>
                    <a:pt x="6964" y="142866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800740" y="4776469"/>
              <a:ext cx="90294" cy="260513"/>
            </a:xfrm>
            <a:custGeom>
              <a:avLst/>
              <a:gdLst/>
              <a:ahLst/>
              <a:cxnLst/>
              <a:rect l="0" t="0" r="0" b="0"/>
              <a:pathLst>
                <a:path w="90294" h="260513">
                  <a:moveTo>
                    <a:pt x="65819" y="0"/>
                  </a:moveTo>
                  <a:lnTo>
                    <a:pt x="45449" y="23416"/>
                  </a:lnTo>
                  <a:lnTo>
                    <a:pt x="25175" y="74535"/>
                  </a:lnTo>
                  <a:lnTo>
                    <a:pt x="11119" y="125172"/>
                  </a:lnTo>
                  <a:lnTo>
                    <a:pt x="1368" y="178770"/>
                  </a:lnTo>
                  <a:lnTo>
                    <a:pt x="0" y="196877"/>
                  </a:lnTo>
                  <a:lnTo>
                    <a:pt x="3658" y="210471"/>
                  </a:lnTo>
                  <a:lnTo>
                    <a:pt x="10667" y="221058"/>
                  </a:lnTo>
                  <a:lnTo>
                    <a:pt x="19910" y="229639"/>
                  </a:lnTo>
                  <a:lnTo>
                    <a:pt x="29119" y="230789"/>
                  </a:lnTo>
                  <a:lnTo>
                    <a:pt x="38305" y="226986"/>
                  </a:lnTo>
                  <a:lnTo>
                    <a:pt x="47476" y="219880"/>
                  </a:lnTo>
                  <a:lnTo>
                    <a:pt x="61729" y="191671"/>
                  </a:lnTo>
                  <a:lnTo>
                    <a:pt x="78318" y="141089"/>
                  </a:lnTo>
                  <a:lnTo>
                    <a:pt x="88819" y="93094"/>
                  </a:lnTo>
                  <a:lnTo>
                    <a:pt x="90293" y="75774"/>
                  </a:lnTo>
                  <a:lnTo>
                    <a:pt x="83806" y="48404"/>
                  </a:lnTo>
                  <a:lnTo>
                    <a:pt x="77810" y="36840"/>
                  </a:lnTo>
                  <a:lnTo>
                    <a:pt x="69243" y="32177"/>
                  </a:lnTo>
                  <a:lnTo>
                    <a:pt x="58961" y="32115"/>
                  </a:lnTo>
                  <a:lnTo>
                    <a:pt x="47536" y="35121"/>
                  </a:lnTo>
                  <a:lnTo>
                    <a:pt x="38395" y="43219"/>
                  </a:lnTo>
                  <a:lnTo>
                    <a:pt x="18252" y="83731"/>
                  </a:lnTo>
                  <a:lnTo>
                    <a:pt x="4159" y="134329"/>
                  </a:lnTo>
                  <a:lnTo>
                    <a:pt x="830" y="186392"/>
                  </a:lnTo>
                  <a:lnTo>
                    <a:pt x="8815" y="228395"/>
                  </a:lnTo>
                  <a:lnTo>
                    <a:pt x="24685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948826" y="4790180"/>
              <a:ext cx="93902" cy="219380"/>
            </a:xfrm>
            <a:custGeom>
              <a:avLst/>
              <a:gdLst/>
              <a:ahLst/>
              <a:cxnLst/>
              <a:rect l="0" t="0" r="0" b="0"/>
              <a:pathLst>
                <a:path w="93902" h="219380">
                  <a:moveTo>
                    <a:pt x="68556" y="0"/>
                  </a:moveTo>
                  <a:lnTo>
                    <a:pt x="49578" y="59659"/>
                  </a:lnTo>
                  <a:lnTo>
                    <a:pt x="29925" y="111116"/>
                  </a:lnTo>
                  <a:lnTo>
                    <a:pt x="18515" y="164957"/>
                  </a:lnTo>
                  <a:lnTo>
                    <a:pt x="16914" y="183097"/>
                  </a:lnTo>
                  <a:lnTo>
                    <a:pt x="21940" y="193668"/>
                  </a:lnTo>
                  <a:lnTo>
                    <a:pt x="31385" y="199191"/>
                  </a:lnTo>
                  <a:lnTo>
                    <a:pt x="43775" y="201350"/>
                  </a:lnTo>
                  <a:lnTo>
                    <a:pt x="53559" y="198219"/>
                  </a:lnTo>
                  <a:lnTo>
                    <a:pt x="61605" y="191561"/>
                  </a:lnTo>
                  <a:lnTo>
                    <a:pt x="80208" y="160354"/>
                  </a:lnTo>
                  <a:lnTo>
                    <a:pt x="88969" y="133730"/>
                  </a:lnTo>
                  <a:lnTo>
                    <a:pt x="93901" y="84481"/>
                  </a:lnTo>
                  <a:lnTo>
                    <a:pt x="92316" y="34341"/>
                  </a:lnTo>
                  <a:lnTo>
                    <a:pt x="81147" y="9677"/>
                  </a:lnTo>
                  <a:lnTo>
                    <a:pt x="73903" y="6451"/>
                  </a:lnTo>
                  <a:lnTo>
                    <a:pt x="66027" y="8871"/>
                  </a:lnTo>
                  <a:lnTo>
                    <a:pt x="57729" y="15055"/>
                  </a:lnTo>
                  <a:lnTo>
                    <a:pt x="38772" y="45594"/>
                  </a:lnTo>
                  <a:lnTo>
                    <a:pt x="18718" y="107806"/>
                  </a:lnTo>
                  <a:lnTo>
                    <a:pt x="6223" y="159236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122828" y="4762757"/>
              <a:ext cx="127645" cy="95590"/>
            </a:xfrm>
            <a:custGeom>
              <a:avLst/>
              <a:gdLst/>
              <a:ahLst/>
              <a:cxnLst/>
              <a:rect l="0" t="0" r="0" b="0"/>
              <a:pathLst>
                <a:path w="127645" h="95590">
                  <a:moveTo>
                    <a:pt x="45377" y="0"/>
                  </a:moveTo>
                  <a:lnTo>
                    <a:pt x="25008" y="23417"/>
                  </a:lnTo>
                  <a:lnTo>
                    <a:pt x="0" y="83545"/>
                  </a:lnTo>
                  <a:lnTo>
                    <a:pt x="1415" y="90737"/>
                  </a:lnTo>
                  <a:lnTo>
                    <a:pt x="6928" y="94007"/>
                  </a:lnTo>
                  <a:lnTo>
                    <a:pt x="55895" y="95589"/>
                  </a:lnTo>
                  <a:lnTo>
                    <a:pt x="115036" y="85075"/>
                  </a:lnTo>
                  <a:lnTo>
                    <a:pt x="127644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181916" y="4680490"/>
              <a:ext cx="137114" cy="301647"/>
            </a:xfrm>
            <a:custGeom>
              <a:avLst/>
              <a:gdLst/>
              <a:ahLst/>
              <a:cxnLst/>
              <a:rect l="0" t="0" r="0" b="0"/>
              <a:pathLst>
                <a:path w="137114" h="301647">
                  <a:moveTo>
                    <a:pt x="137113" y="0"/>
                  </a:moveTo>
                  <a:lnTo>
                    <a:pt x="122555" y="14558"/>
                  </a:lnTo>
                  <a:lnTo>
                    <a:pt x="92406" y="77263"/>
                  </a:lnTo>
                  <a:lnTo>
                    <a:pt x="71560" y="112269"/>
                  </a:lnTo>
                  <a:lnTo>
                    <a:pt x="51672" y="159713"/>
                  </a:lnTo>
                  <a:lnTo>
                    <a:pt x="35154" y="202002"/>
                  </a:lnTo>
                  <a:lnTo>
                    <a:pt x="17655" y="251266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318111" y="5131468"/>
            <a:ext cx="967286" cy="344273"/>
            <a:chOff x="3318111" y="5131468"/>
            <a:chExt cx="967286" cy="344273"/>
          </a:xfrm>
        </p:grpSpPr>
        <p:sp>
          <p:nvSpPr>
            <p:cNvPr id="82" name="Freeform 81"/>
            <p:cNvSpPr/>
            <p:nvPr/>
          </p:nvSpPr>
          <p:spPr>
            <a:xfrm>
              <a:off x="3318111" y="5132960"/>
              <a:ext cx="150824" cy="342781"/>
            </a:xfrm>
            <a:custGeom>
              <a:avLst/>
              <a:gdLst/>
              <a:ahLst/>
              <a:cxnLst/>
              <a:rect l="0" t="0" r="0" b="0"/>
              <a:pathLst>
                <a:path w="150824" h="342781">
                  <a:moveTo>
                    <a:pt x="150823" y="0"/>
                  </a:moveTo>
                  <a:lnTo>
                    <a:pt x="128930" y="24939"/>
                  </a:lnTo>
                  <a:lnTo>
                    <a:pt x="105573" y="70189"/>
                  </a:lnTo>
                  <a:lnTo>
                    <a:pt x="88326" y="128117"/>
                  </a:lnTo>
                  <a:lnTo>
                    <a:pt x="72044" y="177103"/>
                  </a:lnTo>
                  <a:lnTo>
                    <a:pt x="50123" y="228012"/>
                  </a:lnTo>
                  <a:lnTo>
                    <a:pt x="28295" y="286932"/>
                  </a:lnTo>
                  <a:lnTo>
                    <a:pt x="13969" y="320646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430292" y="5146671"/>
              <a:ext cx="203178" cy="288194"/>
            </a:xfrm>
            <a:custGeom>
              <a:avLst/>
              <a:gdLst/>
              <a:ahLst/>
              <a:cxnLst/>
              <a:rect l="0" t="0" r="0" b="0"/>
              <a:pathLst>
                <a:path w="203178" h="288194">
                  <a:moveTo>
                    <a:pt x="162043" y="0"/>
                  </a:moveTo>
                  <a:lnTo>
                    <a:pt x="176601" y="14557"/>
                  </a:lnTo>
                  <a:lnTo>
                    <a:pt x="179685" y="42018"/>
                  </a:lnTo>
                  <a:lnTo>
                    <a:pt x="174454" y="78090"/>
                  </a:lnTo>
                  <a:lnTo>
                    <a:pt x="152855" y="132658"/>
                  </a:lnTo>
                  <a:lnTo>
                    <a:pt x="118187" y="187421"/>
                  </a:lnTo>
                  <a:lnTo>
                    <a:pt x="78969" y="239194"/>
                  </a:lnTo>
                  <a:lnTo>
                    <a:pt x="38403" y="273662"/>
                  </a:lnTo>
                  <a:lnTo>
                    <a:pt x="11113" y="288193"/>
                  </a:lnTo>
                  <a:lnTo>
                    <a:pt x="3531" y="286584"/>
                  </a:lnTo>
                  <a:lnTo>
                    <a:pt x="0" y="279417"/>
                  </a:lnTo>
                  <a:lnTo>
                    <a:pt x="2309" y="240215"/>
                  </a:lnTo>
                  <a:lnTo>
                    <a:pt x="5279" y="224129"/>
                  </a:lnTo>
                  <a:lnTo>
                    <a:pt x="20767" y="198130"/>
                  </a:lnTo>
                  <a:lnTo>
                    <a:pt x="67950" y="156613"/>
                  </a:lnTo>
                  <a:lnTo>
                    <a:pt x="107757" y="135611"/>
                  </a:lnTo>
                  <a:lnTo>
                    <a:pt x="121282" y="134588"/>
                  </a:lnTo>
                  <a:lnTo>
                    <a:pt x="148497" y="141576"/>
                  </a:lnTo>
                  <a:lnTo>
                    <a:pt x="167702" y="158901"/>
                  </a:lnTo>
                  <a:lnTo>
                    <a:pt x="192445" y="207263"/>
                  </a:lnTo>
                  <a:lnTo>
                    <a:pt x="20317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724953" y="5146671"/>
              <a:ext cx="165828" cy="301647"/>
            </a:xfrm>
            <a:custGeom>
              <a:avLst/>
              <a:gdLst/>
              <a:ahLst/>
              <a:cxnLst/>
              <a:rect l="0" t="0" r="0" b="0"/>
              <a:pathLst>
                <a:path w="165828" h="301647">
                  <a:moveTo>
                    <a:pt x="73050" y="0"/>
                  </a:moveTo>
                  <a:lnTo>
                    <a:pt x="60580" y="45309"/>
                  </a:lnTo>
                  <a:lnTo>
                    <a:pt x="38716" y="102971"/>
                  </a:lnTo>
                  <a:lnTo>
                    <a:pt x="14464" y="160851"/>
                  </a:lnTo>
                  <a:lnTo>
                    <a:pt x="0" y="222519"/>
                  </a:lnTo>
                  <a:lnTo>
                    <a:pt x="1481" y="255814"/>
                  </a:lnTo>
                  <a:lnTo>
                    <a:pt x="8579" y="264998"/>
                  </a:lnTo>
                  <a:lnTo>
                    <a:pt x="19405" y="269596"/>
                  </a:lnTo>
                  <a:lnTo>
                    <a:pt x="32716" y="271139"/>
                  </a:lnTo>
                  <a:lnTo>
                    <a:pt x="59694" y="260665"/>
                  </a:lnTo>
                  <a:lnTo>
                    <a:pt x="85395" y="239252"/>
                  </a:lnTo>
                  <a:lnTo>
                    <a:pt x="126722" y="179914"/>
                  </a:lnTo>
                  <a:lnTo>
                    <a:pt x="164226" y="123730"/>
                  </a:lnTo>
                  <a:lnTo>
                    <a:pt x="165827" y="117527"/>
                  </a:lnTo>
                  <a:lnTo>
                    <a:pt x="162324" y="116438"/>
                  </a:lnTo>
                  <a:lnTo>
                    <a:pt x="155418" y="118759"/>
                  </a:lnTo>
                  <a:lnTo>
                    <a:pt x="92845" y="172966"/>
                  </a:lnTo>
                  <a:lnTo>
                    <a:pt x="56591" y="230467"/>
                  </a:lnTo>
                  <a:lnTo>
                    <a:pt x="37241" y="279292"/>
                  </a:lnTo>
                  <a:lnTo>
                    <a:pt x="31916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935115" y="5366050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066325" y="5131468"/>
              <a:ext cx="219072" cy="262005"/>
            </a:xfrm>
            <a:custGeom>
              <a:avLst/>
              <a:gdLst/>
              <a:ahLst/>
              <a:cxnLst/>
              <a:rect l="0" t="0" r="0" b="0"/>
              <a:pathLst>
                <a:path w="219072" h="262005">
                  <a:moveTo>
                    <a:pt x="170436" y="42625"/>
                  </a:moveTo>
                  <a:lnTo>
                    <a:pt x="120463" y="4457"/>
                  </a:lnTo>
                  <a:lnTo>
                    <a:pt x="109698" y="421"/>
                  </a:lnTo>
                  <a:lnTo>
                    <a:pt x="85550" y="0"/>
                  </a:lnTo>
                  <a:lnTo>
                    <a:pt x="63645" y="13016"/>
                  </a:lnTo>
                  <a:lnTo>
                    <a:pt x="45277" y="34036"/>
                  </a:lnTo>
                  <a:lnTo>
                    <a:pt x="21071" y="88833"/>
                  </a:lnTo>
                  <a:lnTo>
                    <a:pt x="1619" y="150609"/>
                  </a:lnTo>
                  <a:lnTo>
                    <a:pt x="0" y="155748"/>
                  </a:lnTo>
                  <a:lnTo>
                    <a:pt x="19381" y="119928"/>
                  </a:lnTo>
                  <a:lnTo>
                    <a:pt x="51029" y="89567"/>
                  </a:lnTo>
                  <a:lnTo>
                    <a:pt x="89352" y="68552"/>
                  </a:lnTo>
                  <a:lnTo>
                    <a:pt x="116117" y="65828"/>
                  </a:lnTo>
                  <a:lnTo>
                    <a:pt x="143248" y="71219"/>
                  </a:lnTo>
                  <a:lnTo>
                    <a:pt x="182693" y="91385"/>
                  </a:lnTo>
                  <a:lnTo>
                    <a:pt x="204322" y="107969"/>
                  </a:lnTo>
                  <a:lnTo>
                    <a:pt x="215966" y="133621"/>
                  </a:lnTo>
                  <a:lnTo>
                    <a:pt x="219071" y="148993"/>
                  </a:lnTo>
                  <a:lnTo>
                    <a:pt x="218094" y="162288"/>
                  </a:lnTo>
                  <a:lnTo>
                    <a:pt x="208883" y="185185"/>
                  </a:lnTo>
                  <a:lnTo>
                    <a:pt x="179289" y="215206"/>
                  </a:lnTo>
                  <a:lnTo>
                    <a:pt x="126819" y="241701"/>
                  </a:lnTo>
                  <a:lnTo>
                    <a:pt x="63416" y="257543"/>
                  </a:lnTo>
                  <a:lnTo>
                    <a:pt x="19613" y="262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824507" y="5530585"/>
            <a:ext cx="404932" cy="383914"/>
            <a:chOff x="2824507" y="5530585"/>
            <a:chExt cx="404932" cy="383914"/>
          </a:xfrm>
        </p:grpSpPr>
        <p:sp>
          <p:nvSpPr>
            <p:cNvPr id="88" name="Freeform 87"/>
            <p:cNvSpPr/>
            <p:nvPr/>
          </p:nvSpPr>
          <p:spPr>
            <a:xfrm>
              <a:off x="2824507" y="5530585"/>
              <a:ext cx="109691" cy="315358"/>
            </a:xfrm>
            <a:custGeom>
              <a:avLst/>
              <a:gdLst/>
              <a:ahLst/>
              <a:cxnLst/>
              <a:rect l="0" t="0" r="0" b="0"/>
              <a:pathLst>
                <a:path w="109691" h="315358">
                  <a:moveTo>
                    <a:pt x="109690" y="0"/>
                  </a:moveTo>
                  <a:lnTo>
                    <a:pt x="78801" y="57252"/>
                  </a:lnTo>
                  <a:lnTo>
                    <a:pt x="59634" y="119588"/>
                  </a:lnTo>
                  <a:lnTo>
                    <a:pt x="41177" y="177492"/>
                  </a:lnTo>
                  <a:lnTo>
                    <a:pt x="27436" y="227281"/>
                  </a:lnTo>
                  <a:lnTo>
                    <a:pt x="13715" y="278088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891664" y="5569630"/>
              <a:ext cx="156829" cy="344869"/>
            </a:xfrm>
            <a:custGeom>
              <a:avLst/>
              <a:gdLst/>
              <a:ahLst/>
              <a:cxnLst/>
              <a:rect l="0" t="0" r="0" b="0"/>
              <a:pathLst>
                <a:path w="156829" h="344869">
                  <a:moveTo>
                    <a:pt x="97378" y="15799"/>
                  </a:moveTo>
                  <a:lnTo>
                    <a:pt x="111936" y="1242"/>
                  </a:lnTo>
                  <a:lnTo>
                    <a:pt x="119271" y="0"/>
                  </a:lnTo>
                  <a:lnTo>
                    <a:pt x="127208" y="2220"/>
                  </a:lnTo>
                  <a:lnTo>
                    <a:pt x="135546" y="6746"/>
                  </a:lnTo>
                  <a:lnTo>
                    <a:pt x="148874" y="28026"/>
                  </a:lnTo>
                  <a:lnTo>
                    <a:pt x="156828" y="56273"/>
                  </a:lnTo>
                  <a:lnTo>
                    <a:pt x="149521" y="115710"/>
                  </a:lnTo>
                  <a:lnTo>
                    <a:pt x="133648" y="163725"/>
                  </a:lnTo>
                  <a:lnTo>
                    <a:pt x="105586" y="210961"/>
                  </a:lnTo>
                  <a:lnTo>
                    <a:pt x="62436" y="274236"/>
                  </a:lnTo>
                  <a:lnTo>
                    <a:pt x="39191" y="294686"/>
                  </a:lnTo>
                  <a:lnTo>
                    <a:pt x="26594" y="302273"/>
                  </a:lnTo>
                  <a:lnTo>
                    <a:pt x="16672" y="302760"/>
                  </a:lnTo>
                  <a:lnTo>
                    <a:pt x="8535" y="298514"/>
                  </a:lnTo>
                  <a:lnTo>
                    <a:pt x="1586" y="291113"/>
                  </a:lnTo>
                  <a:lnTo>
                    <a:pt x="0" y="280086"/>
                  </a:lnTo>
                  <a:lnTo>
                    <a:pt x="6364" y="251583"/>
                  </a:lnTo>
                  <a:lnTo>
                    <a:pt x="27077" y="215833"/>
                  </a:lnTo>
                  <a:lnTo>
                    <a:pt x="52511" y="185943"/>
                  </a:lnTo>
                  <a:lnTo>
                    <a:pt x="82515" y="175209"/>
                  </a:lnTo>
                  <a:lnTo>
                    <a:pt x="101181" y="172347"/>
                  </a:lnTo>
                  <a:lnTo>
                    <a:pt x="113624" y="178056"/>
                  </a:lnTo>
                  <a:lnTo>
                    <a:pt x="121920" y="189480"/>
                  </a:lnTo>
                  <a:lnTo>
                    <a:pt x="129614" y="220962"/>
                  </a:lnTo>
                  <a:lnTo>
                    <a:pt x="126904" y="272946"/>
                  </a:lnTo>
                  <a:lnTo>
                    <a:pt x="125216" y="328856"/>
                  </a:lnTo>
                  <a:lnTo>
                    <a:pt x="124800" y="3448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139865" y="5558007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13711"/>
                  </a:moveTo>
                  <a:lnTo>
                    <a:pt x="44745" y="2859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112443" y="5561819"/>
              <a:ext cx="116996" cy="325258"/>
            </a:xfrm>
            <a:custGeom>
              <a:avLst/>
              <a:gdLst/>
              <a:ahLst/>
              <a:cxnLst/>
              <a:rect l="0" t="0" r="0" b="0"/>
              <a:pathLst>
                <a:path w="116996" h="325258">
                  <a:moveTo>
                    <a:pt x="13711" y="23610"/>
                  </a:moveTo>
                  <a:lnTo>
                    <a:pt x="28269" y="9053"/>
                  </a:lnTo>
                  <a:lnTo>
                    <a:pt x="51666" y="1905"/>
                  </a:lnTo>
                  <a:lnTo>
                    <a:pt x="66437" y="0"/>
                  </a:lnTo>
                  <a:lnTo>
                    <a:pt x="90973" y="6007"/>
                  </a:lnTo>
                  <a:lnTo>
                    <a:pt x="101783" y="11875"/>
                  </a:lnTo>
                  <a:lnTo>
                    <a:pt x="108988" y="21880"/>
                  </a:lnTo>
                  <a:lnTo>
                    <a:pt x="116995" y="49248"/>
                  </a:lnTo>
                  <a:lnTo>
                    <a:pt x="116083" y="62031"/>
                  </a:lnTo>
                  <a:lnTo>
                    <a:pt x="96790" y="112564"/>
                  </a:lnTo>
                  <a:lnTo>
                    <a:pt x="78445" y="162704"/>
                  </a:lnTo>
                  <a:lnTo>
                    <a:pt x="53712" y="216154"/>
                  </a:lnTo>
                  <a:lnTo>
                    <a:pt x="27087" y="270586"/>
                  </a:lnTo>
                  <a:lnTo>
                    <a:pt x="0" y="325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384831" y="7779650"/>
            <a:ext cx="351001" cy="312722"/>
            <a:chOff x="1384831" y="7779650"/>
            <a:chExt cx="351001" cy="312722"/>
          </a:xfrm>
        </p:grpSpPr>
        <p:sp>
          <p:nvSpPr>
            <p:cNvPr id="93" name="Freeform 92"/>
            <p:cNvSpPr/>
            <p:nvPr/>
          </p:nvSpPr>
          <p:spPr>
            <a:xfrm>
              <a:off x="1384831" y="7779650"/>
              <a:ext cx="54846" cy="287936"/>
            </a:xfrm>
            <a:custGeom>
              <a:avLst/>
              <a:gdLst/>
              <a:ahLst/>
              <a:cxnLst/>
              <a:rect l="0" t="0" r="0" b="0"/>
              <a:pathLst>
                <a:path w="54846" h="287936">
                  <a:moveTo>
                    <a:pt x="54845" y="0"/>
                  </a:moveTo>
                  <a:lnTo>
                    <a:pt x="39930" y="59659"/>
                  </a:lnTo>
                  <a:lnTo>
                    <a:pt x="31129" y="111116"/>
                  </a:lnTo>
                  <a:lnTo>
                    <a:pt x="24458" y="164957"/>
                  </a:lnTo>
                  <a:lnTo>
                    <a:pt x="12833" y="219504"/>
                  </a:lnTo>
                  <a:lnTo>
                    <a:pt x="3803" y="262073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538392" y="7790511"/>
              <a:ext cx="197440" cy="301861"/>
            </a:xfrm>
            <a:custGeom>
              <a:avLst/>
              <a:gdLst/>
              <a:ahLst/>
              <a:cxnLst/>
              <a:rect l="0" t="0" r="0" b="0"/>
              <a:pathLst>
                <a:path w="197440" h="301861">
                  <a:moveTo>
                    <a:pt x="65819" y="16561"/>
                  </a:moveTo>
                  <a:lnTo>
                    <a:pt x="34929" y="73814"/>
                  </a:lnTo>
                  <a:lnTo>
                    <a:pt x="20442" y="120532"/>
                  </a:lnTo>
                  <a:lnTo>
                    <a:pt x="6500" y="180247"/>
                  </a:lnTo>
                  <a:lnTo>
                    <a:pt x="0" y="238906"/>
                  </a:lnTo>
                  <a:lnTo>
                    <a:pt x="6604" y="272298"/>
                  </a:lnTo>
                  <a:lnTo>
                    <a:pt x="12631" y="287601"/>
                  </a:lnTo>
                  <a:lnTo>
                    <a:pt x="22743" y="296280"/>
                  </a:lnTo>
                  <a:lnTo>
                    <a:pt x="35578" y="300542"/>
                  </a:lnTo>
                  <a:lnTo>
                    <a:pt x="50229" y="301860"/>
                  </a:lnTo>
                  <a:lnTo>
                    <a:pt x="78695" y="295200"/>
                  </a:lnTo>
                  <a:lnTo>
                    <a:pt x="116353" y="274320"/>
                  </a:lnTo>
                  <a:lnTo>
                    <a:pt x="137029" y="254521"/>
                  </a:lnTo>
                  <a:lnTo>
                    <a:pt x="175130" y="196220"/>
                  </a:lnTo>
                  <a:lnTo>
                    <a:pt x="190575" y="166489"/>
                  </a:lnTo>
                  <a:lnTo>
                    <a:pt x="197439" y="132963"/>
                  </a:lnTo>
                  <a:lnTo>
                    <a:pt x="194025" y="79827"/>
                  </a:lnTo>
                  <a:lnTo>
                    <a:pt x="176086" y="32767"/>
                  </a:lnTo>
                  <a:lnTo>
                    <a:pt x="155960" y="12084"/>
                  </a:lnTo>
                  <a:lnTo>
                    <a:pt x="144194" y="4436"/>
                  </a:lnTo>
                  <a:lnTo>
                    <a:pt x="118934" y="0"/>
                  </a:lnTo>
                  <a:lnTo>
                    <a:pt x="105799" y="950"/>
                  </a:lnTo>
                  <a:lnTo>
                    <a:pt x="83080" y="14194"/>
                  </a:lnTo>
                  <a:lnTo>
                    <a:pt x="64349" y="36838"/>
                  </a:lnTo>
                  <a:lnTo>
                    <a:pt x="39911" y="96966"/>
                  </a:lnTo>
                  <a:lnTo>
                    <a:pt x="25134" y="143473"/>
                  </a:lnTo>
                  <a:lnTo>
                    <a:pt x="10974" y="1948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455223" y="7752228"/>
            <a:ext cx="301647" cy="411337"/>
            <a:chOff x="3455223" y="7752228"/>
            <a:chExt cx="301647" cy="411337"/>
          </a:xfrm>
        </p:grpSpPr>
        <p:sp>
          <p:nvSpPr>
            <p:cNvPr id="96" name="Freeform 95"/>
            <p:cNvSpPr/>
            <p:nvPr/>
          </p:nvSpPr>
          <p:spPr>
            <a:xfrm>
              <a:off x="3482645" y="7752228"/>
              <a:ext cx="274225" cy="315358"/>
            </a:xfrm>
            <a:custGeom>
              <a:avLst/>
              <a:gdLst/>
              <a:ahLst/>
              <a:cxnLst/>
              <a:rect l="0" t="0" r="0" b="0"/>
              <a:pathLst>
                <a:path w="274225" h="315358">
                  <a:moveTo>
                    <a:pt x="0" y="0"/>
                  </a:moveTo>
                  <a:lnTo>
                    <a:pt x="26363" y="57252"/>
                  </a:lnTo>
                  <a:lnTo>
                    <a:pt x="61632" y="108641"/>
                  </a:lnTo>
                  <a:lnTo>
                    <a:pt x="117016" y="159224"/>
                  </a:lnTo>
                  <a:lnTo>
                    <a:pt x="179211" y="220485"/>
                  </a:lnTo>
                  <a:lnTo>
                    <a:pt x="235982" y="277134"/>
                  </a:lnTo>
                  <a:lnTo>
                    <a:pt x="274224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455223" y="7765938"/>
              <a:ext cx="260514" cy="397627"/>
            </a:xfrm>
            <a:custGeom>
              <a:avLst/>
              <a:gdLst/>
              <a:ahLst/>
              <a:cxnLst/>
              <a:rect l="0" t="0" r="0" b="0"/>
              <a:pathLst>
                <a:path w="260514" h="397627">
                  <a:moveTo>
                    <a:pt x="260513" y="0"/>
                  </a:moveTo>
                  <a:lnTo>
                    <a:pt x="230683" y="48807"/>
                  </a:lnTo>
                  <a:lnTo>
                    <a:pt x="196051" y="101219"/>
                  </a:lnTo>
                  <a:lnTo>
                    <a:pt x="161613" y="161163"/>
                  </a:lnTo>
                  <a:lnTo>
                    <a:pt x="140309" y="195021"/>
                  </a:lnTo>
                  <a:lnTo>
                    <a:pt x="112183" y="247408"/>
                  </a:lnTo>
                  <a:lnTo>
                    <a:pt x="77286" y="301766"/>
                  </a:lnTo>
                  <a:lnTo>
                    <a:pt x="31939" y="362940"/>
                  </a:lnTo>
                  <a:lnTo>
                    <a:pt x="0" y="39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Freeform 98"/>
          <p:cNvSpPr/>
          <p:nvPr/>
        </p:nvSpPr>
        <p:spPr>
          <a:xfrm>
            <a:off x="8487234" y="6956978"/>
            <a:ext cx="287936" cy="438759"/>
          </a:xfrm>
          <a:custGeom>
            <a:avLst/>
            <a:gdLst/>
            <a:ahLst/>
            <a:cxnLst/>
            <a:rect l="0" t="0" r="0" b="0"/>
            <a:pathLst>
              <a:path w="287936" h="438759">
                <a:moveTo>
                  <a:pt x="0" y="0"/>
                </a:moveTo>
                <a:lnTo>
                  <a:pt x="19084" y="57252"/>
                </a:lnTo>
                <a:lnTo>
                  <a:pt x="56154" y="112865"/>
                </a:lnTo>
                <a:lnTo>
                  <a:pt x="99197" y="169241"/>
                </a:lnTo>
                <a:lnTo>
                  <a:pt x="134470" y="226432"/>
                </a:lnTo>
                <a:lnTo>
                  <a:pt x="187556" y="283182"/>
                </a:lnTo>
                <a:lnTo>
                  <a:pt x="222260" y="339897"/>
                </a:lnTo>
                <a:lnTo>
                  <a:pt x="270414" y="401434"/>
                </a:lnTo>
                <a:lnTo>
                  <a:pt x="287935" y="4387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5347369" y="7724805"/>
            <a:ext cx="866148" cy="370203"/>
            <a:chOff x="5347369" y="7724805"/>
            <a:chExt cx="866148" cy="370203"/>
          </a:xfrm>
        </p:grpSpPr>
        <p:sp>
          <p:nvSpPr>
            <p:cNvPr id="100" name="Freeform 99"/>
            <p:cNvSpPr/>
            <p:nvPr/>
          </p:nvSpPr>
          <p:spPr>
            <a:xfrm>
              <a:off x="5347369" y="7793362"/>
              <a:ext cx="205669" cy="260513"/>
            </a:xfrm>
            <a:custGeom>
              <a:avLst/>
              <a:gdLst/>
              <a:ahLst/>
              <a:cxnLst/>
              <a:rect l="0" t="0" r="0" b="0"/>
              <a:pathLst>
                <a:path w="205669" h="260513">
                  <a:moveTo>
                    <a:pt x="0" y="0"/>
                  </a:moveTo>
                  <a:lnTo>
                    <a:pt x="13993" y="34362"/>
                  </a:lnTo>
                  <a:lnTo>
                    <a:pt x="53546" y="94189"/>
                  </a:lnTo>
                  <a:lnTo>
                    <a:pt x="98430" y="150469"/>
                  </a:lnTo>
                  <a:lnTo>
                    <a:pt x="141884" y="204074"/>
                  </a:lnTo>
                  <a:lnTo>
                    <a:pt x="184774" y="241520"/>
                  </a:lnTo>
                  <a:lnTo>
                    <a:pt x="205668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347369" y="7724805"/>
              <a:ext cx="178246" cy="370203"/>
            </a:xfrm>
            <a:custGeom>
              <a:avLst/>
              <a:gdLst/>
              <a:ahLst/>
              <a:cxnLst/>
              <a:rect l="0" t="0" r="0" b="0"/>
              <a:pathLst>
                <a:path w="178246" h="370203">
                  <a:moveTo>
                    <a:pt x="178245" y="0"/>
                  </a:moveTo>
                  <a:lnTo>
                    <a:pt x="157876" y="34362"/>
                  </a:lnTo>
                  <a:lnTo>
                    <a:pt x="140894" y="81107"/>
                  </a:lnTo>
                  <a:lnTo>
                    <a:pt x="117242" y="133552"/>
                  </a:lnTo>
                  <a:lnTo>
                    <a:pt x="90937" y="187686"/>
                  </a:lnTo>
                  <a:lnTo>
                    <a:pt x="63846" y="242320"/>
                  </a:lnTo>
                  <a:lnTo>
                    <a:pt x="36521" y="295579"/>
                  </a:lnTo>
                  <a:lnTo>
                    <a:pt x="8117" y="347167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744994" y="7793362"/>
              <a:ext cx="12865" cy="233090"/>
            </a:xfrm>
            <a:custGeom>
              <a:avLst/>
              <a:gdLst/>
              <a:ahLst/>
              <a:cxnLst/>
              <a:rect l="0" t="0" r="0" b="0"/>
              <a:pathLst>
                <a:path w="12865" h="233090">
                  <a:moveTo>
                    <a:pt x="0" y="0"/>
                  </a:moveTo>
                  <a:lnTo>
                    <a:pt x="10852" y="59659"/>
                  </a:lnTo>
                  <a:lnTo>
                    <a:pt x="12864" y="115178"/>
                  </a:lnTo>
                  <a:lnTo>
                    <a:pt x="9397" y="171746"/>
                  </a:lnTo>
                  <a:lnTo>
                    <a:pt x="0" y="233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649015" y="7875628"/>
              <a:ext cx="178247" cy="27424"/>
            </a:xfrm>
            <a:custGeom>
              <a:avLst/>
              <a:gdLst/>
              <a:ahLst/>
              <a:cxnLst/>
              <a:rect l="0" t="0" r="0" b="0"/>
              <a:pathLst>
                <a:path w="178247" h="27424">
                  <a:moveTo>
                    <a:pt x="0" y="0"/>
                  </a:moveTo>
                  <a:lnTo>
                    <a:pt x="48807" y="14915"/>
                  </a:lnTo>
                  <a:lnTo>
                    <a:pt x="98252" y="23717"/>
                  </a:lnTo>
                  <a:lnTo>
                    <a:pt x="143371" y="26325"/>
                  </a:lnTo>
                  <a:lnTo>
                    <a:pt x="178246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009538" y="7724805"/>
              <a:ext cx="203979" cy="370203"/>
            </a:xfrm>
            <a:custGeom>
              <a:avLst/>
              <a:gdLst/>
              <a:ahLst/>
              <a:cxnLst/>
              <a:rect l="0" t="0" r="0" b="0"/>
              <a:pathLst>
                <a:path w="203979" h="370203">
                  <a:moveTo>
                    <a:pt x="50813" y="0"/>
                  </a:moveTo>
                  <a:lnTo>
                    <a:pt x="35898" y="52869"/>
                  </a:lnTo>
                  <a:lnTo>
                    <a:pt x="23034" y="109104"/>
                  </a:lnTo>
                  <a:lnTo>
                    <a:pt x="9574" y="164361"/>
                  </a:lnTo>
                  <a:lnTo>
                    <a:pt x="0" y="219327"/>
                  </a:lnTo>
                  <a:lnTo>
                    <a:pt x="1225" y="270146"/>
                  </a:lnTo>
                  <a:lnTo>
                    <a:pt x="4044" y="285217"/>
                  </a:lnTo>
                  <a:lnTo>
                    <a:pt x="12016" y="296787"/>
                  </a:lnTo>
                  <a:lnTo>
                    <a:pt x="37125" y="313706"/>
                  </a:lnTo>
                  <a:lnTo>
                    <a:pt x="64535" y="318178"/>
                  </a:lnTo>
                  <a:lnTo>
                    <a:pt x="78242" y="317238"/>
                  </a:lnTo>
                  <a:lnTo>
                    <a:pt x="101598" y="308068"/>
                  </a:lnTo>
                  <a:lnTo>
                    <a:pt x="160250" y="268694"/>
                  </a:lnTo>
                  <a:lnTo>
                    <a:pt x="181211" y="250945"/>
                  </a:lnTo>
                  <a:lnTo>
                    <a:pt x="202863" y="209266"/>
                  </a:lnTo>
                  <a:lnTo>
                    <a:pt x="203978" y="195879"/>
                  </a:lnTo>
                  <a:lnTo>
                    <a:pt x="197091" y="172879"/>
                  </a:lnTo>
                  <a:lnTo>
                    <a:pt x="189465" y="167050"/>
                  </a:lnTo>
                  <a:lnTo>
                    <a:pt x="179811" y="164689"/>
                  </a:lnTo>
                  <a:lnTo>
                    <a:pt x="168804" y="164637"/>
                  </a:lnTo>
                  <a:lnTo>
                    <a:pt x="148450" y="172705"/>
                  </a:lnTo>
                  <a:lnTo>
                    <a:pt x="129247" y="187971"/>
                  </a:lnTo>
                  <a:lnTo>
                    <a:pt x="92092" y="239074"/>
                  </a:lnTo>
                  <a:lnTo>
                    <a:pt x="62691" y="300120"/>
                  </a:lnTo>
                  <a:lnTo>
                    <a:pt x="41525" y="357814"/>
                  </a:lnTo>
                  <a:lnTo>
                    <a:pt x="37102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Freeform 105"/>
          <p:cNvSpPr/>
          <p:nvPr/>
        </p:nvSpPr>
        <p:spPr>
          <a:xfrm>
            <a:off x="6804285" y="8739777"/>
            <a:ext cx="986574" cy="599955"/>
          </a:xfrm>
          <a:custGeom>
            <a:avLst/>
            <a:gdLst/>
            <a:ahLst/>
            <a:cxnLst/>
            <a:rect l="0" t="0" r="0" b="0"/>
            <a:pathLst>
              <a:path w="986574" h="599955">
                <a:moveTo>
                  <a:pt x="764298" y="27079"/>
                </a:moveTo>
                <a:lnTo>
                  <a:pt x="711428" y="12164"/>
                </a:lnTo>
                <a:lnTo>
                  <a:pt x="670721" y="5216"/>
                </a:lnTo>
                <a:lnTo>
                  <a:pt x="622159" y="2127"/>
                </a:lnTo>
                <a:lnTo>
                  <a:pt x="570108" y="4817"/>
                </a:lnTo>
                <a:lnTo>
                  <a:pt x="514980" y="11091"/>
                </a:lnTo>
                <a:lnTo>
                  <a:pt x="454932" y="18957"/>
                </a:lnTo>
                <a:lnTo>
                  <a:pt x="408946" y="27532"/>
                </a:lnTo>
                <a:lnTo>
                  <a:pt x="357362" y="40924"/>
                </a:lnTo>
                <a:lnTo>
                  <a:pt x="309070" y="54541"/>
                </a:lnTo>
                <a:lnTo>
                  <a:pt x="260230" y="72287"/>
                </a:lnTo>
                <a:lnTo>
                  <a:pt x="212749" y="92779"/>
                </a:lnTo>
                <a:lnTo>
                  <a:pt x="168212" y="112563"/>
                </a:lnTo>
                <a:lnTo>
                  <a:pt x="106827" y="156997"/>
                </a:lnTo>
                <a:lnTo>
                  <a:pt x="56576" y="212616"/>
                </a:lnTo>
                <a:lnTo>
                  <a:pt x="20983" y="252187"/>
                </a:lnTo>
                <a:lnTo>
                  <a:pt x="8381" y="276427"/>
                </a:lnTo>
                <a:lnTo>
                  <a:pt x="0" y="330326"/>
                </a:lnTo>
                <a:lnTo>
                  <a:pt x="2102" y="372602"/>
                </a:lnTo>
                <a:lnTo>
                  <a:pt x="11161" y="415259"/>
                </a:lnTo>
                <a:lnTo>
                  <a:pt x="40434" y="472010"/>
                </a:lnTo>
                <a:lnTo>
                  <a:pt x="70605" y="515401"/>
                </a:lnTo>
                <a:lnTo>
                  <a:pt x="120974" y="549319"/>
                </a:lnTo>
                <a:lnTo>
                  <a:pt x="165395" y="571824"/>
                </a:lnTo>
                <a:lnTo>
                  <a:pt x="217150" y="584079"/>
                </a:lnTo>
                <a:lnTo>
                  <a:pt x="271080" y="591772"/>
                </a:lnTo>
                <a:lnTo>
                  <a:pt x="329716" y="599637"/>
                </a:lnTo>
                <a:lnTo>
                  <a:pt x="373100" y="599954"/>
                </a:lnTo>
                <a:lnTo>
                  <a:pt x="417773" y="595017"/>
                </a:lnTo>
                <a:lnTo>
                  <a:pt x="478470" y="590950"/>
                </a:lnTo>
                <a:lnTo>
                  <a:pt x="520464" y="585937"/>
                </a:lnTo>
                <a:lnTo>
                  <a:pt x="582870" y="574549"/>
                </a:lnTo>
                <a:lnTo>
                  <a:pt x="644016" y="557463"/>
                </a:lnTo>
                <a:lnTo>
                  <a:pt x="706315" y="533104"/>
                </a:lnTo>
                <a:lnTo>
                  <a:pt x="759306" y="506589"/>
                </a:lnTo>
                <a:lnTo>
                  <a:pt x="808015" y="483498"/>
                </a:lnTo>
                <a:lnTo>
                  <a:pt x="841620" y="469117"/>
                </a:lnTo>
                <a:lnTo>
                  <a:pt x="896371" y="426706"/>
                </a:lnTo>
                <a:lnTo>
                  <a:pt x="946451" y="369841"/>
                </a:lnTo>
                <a:lnTo>
                  <a:pt x="965101" y="349030"/>
                </a:lnTo>
                <a:lnTo>
                  <a:pt x="985452" y="298348"/>
                </a:lnTo>
                <a:lnTo>
                  <a:pt x="986573" y="235088"/>
                </a:lnTo>
                <a:lnTo>
                  <a:pt x="980902" y="190623"/>
                </a:lnTo>
                <a:lnTo>
                  <a:pt x="971779" y="150039"/>
                </a:lnTo>
                <a:lnTo>
                  <a:pt x="957568" y="121846"/>
                </a:lnTo>
                <a:lnTo>
                  <a:pt x="917880" y="74287"/>
                </a:lnTo>
                <a:lnTo>
                  <a:pt x="860247" y="36158"/>
                </a:lnTo>
                <a:lnTo>
                  <a:pt x="809486" y="12841"/>
                </a:lnTo>
                <a:lnTo>
                  <a:pt x="758221" y="3564"/>
                </a:lnTo>
                <a:lnTo>
                  <a:pt x="704437" y="815"/>
                </a:lnTo>
                <a:lnTo>
                  <a:pt x="649906" y="0"/>
                </a:lnTo>
                <a:lnTo>
                  <a:pt x="595154" y="7037"/>
                </a:lnTo>
                <a:lnTo>
                  <a:pt x="540336" y="18771"/>
                </a:lnTo>
                <a:lnTo>
                  <a:pt x="485500" y="39176"/>
                </a:lnTo>
                <a:lnTo>
                  <a:pt x="448940" y="545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1357409" y="9717900"/>
            <a:ext cx="380949" cy="422223"/>
            <a:chOff x="1357409" y="9717900"/>
            <a:chExt cx="380949" cy="422223"/>
          </a:xfrm>
        </p:grpSpPr>
        <p:sp>
          <p:nvSpPr>
            <p:cNvPr id="107" name="Freeform 106"/>
            <p:cNvSpPr/>
            <p:nvPr/>
          </p:nvSpPr>
          <p:spPr>
            <a:xfrm>
              <a:off x="1357409" y="9717900"/>
              <a:ext cx="123402" cy="370203"/>
            </a:xfrm>
            <a:custGeom>
              <a:avLst/>
              <a:gdLst/>
              <a:ahLst/>
              <a:cxnLst/>
              <a:rect l="0" t="0" r="0" b="0"/>
              <a:pathLst>
                <a:path w="123402" h="370203">
                  <a:moveTo>
                    <a:pt x="123401" y="0"/>
                  </a:moveTo>
                  <a:lnTo>
                    <a:pt x="104317" y="57251"/>
                  </a:lnTo>
                  <a:lnTo>
                    <a:pt x="91170" y="111249"/>
                  </a:lnTo>
                  <a:lnTo>
                    <a:pt x="78099" y="153547"/>
                  </a:lnTo>
                  <a:lnTo>
                    <a:pt x="53610" y="216123"/>
                  </a:lnTo>
                  <a:lnTo>
                    <a:pt x="31119" y="269196"/>
                  </a:lnTo>
                  <a:lnTo>
                    <a:pt x="9871" y="328076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503420" y="9749720"/>
              <a:ext cx="234938" cy="390403"/>
            </a:xfrm>
            <a:custGeom>
              <a:avLst/>
              <a:gdLst/>
              <a:ahLst/>
              <a:cxnLst/>
              <a:rect l="0" t="0" r="0" b="0"/>
              <a:pathLst>
                <a:path w="234938" h="390403">
                  <a:moveTo>
                    <a:pt x="128213" y="9313"/>
                  </a:moveTo>
                  <a:lnTo>
                    <a:pt x="106320" y="54623"/>
                  </a:lnTo>
                  <a:lnTo>
                    <a:pt x="82962" y="110761"/>
                  </a:lnTo>
                  <a:lnTo>
                    <a:pt x="60649" y="172220"/>
                  </a:lnTo>
                  <a:lnTo>
                    <a:pt x="41571" y="228370"/>
                  </a:lnTo>
                  <a:lnTo>
                    <a:pt x="13710" y="286520"/>
                  </a:lnTo>
                  <a:lnTo>
                    <a:pt x="0" y="343497"/>
                  </a:lnTo>
                  <a:lnTo>
                    <a:pt x="1658" y="375695"/>
                  </a:lnTo>
                  <a:lnTo>
                    <a:pt x="7280" y="384586"/>
                  </a:lnTo>
                  <a:lnTo>
                    <a:pt x="15598" y="388989"/>
                  </a:lnTo>
                  <a:lnTo>
                    <a:pt x="25714" y="390402"/>
                  </a:lnTo>
                  <a:lnTo>
                    <a:pt x="35505" y="386773"/>
                  </a:lnTo>
                  <a:lnTo>
                    <a:pt x="89617" y="335726"/>
                  </a:lnTo>
                  <a:lnTo>
                    <a:pt x="128965" y="289183"/>
                  </a:lnTo>
                  <a:lnTo>
                    <a:pt x="162291" y="236797"/>
                  </a:lnTo>
                  <a:lnTo>
                    <a:pt x="191462" y="182681"/>
                  </a:lnTo>
                  <a:lnTo>
                    <a:pt x="212124" y="128052"/>
                  </a:lnTo>
                  <a:lnTo>
                    <a:pt x="227895" y="73272"/>
                  </a:lnTo>
                  <a:lnTo>
                    <a:pt x="234937" y="18446"/>
                  </a:lnTo>
                  <a:lnTo>
                    <a:pt x="229832" y="7784"/>
                  </a:lnTo>
                  <a:lnTo>
                    <a:pt x="220334" y="2200"/>
                  </a:lnTo>
                  <a:lnTo>
                    <a:pt x="207909" y="0"/>
                  </a:lnTo>
                  <a:lnTo>
                    <a:pt x="195055" y="3105"/>
                  </a:lnTo>
                  <a:lnTo>
                    <a:pt x="168585" y="18741"/>
                  </a:lnTo>
                  <a:lnTo>
                    <a:pt x="115605" y="79111"/>
                  </a:lnTo>
                  <a:lnTo>
                    <a:pt x="87406" y="127496"/>
                  </a:lnTo>
                  <a:lnTo>
                    <a:pt x="67879" y="173825"/>
                  </a:lnTo>
                  <a:lnTo>
                    <a:pt x="59657" y="201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728529" y="9745321"/>
            <a:ext cx="191958" cy="287937"/>
            <a:chOff x="2728529" y="9745321"/>
            <a:chExt cx="191958" cy="287937"/>
          </a:xfrm>
        </p:grpSpPr>
        <p:sp>
          <p:nvSpPr>
            <p:cNvPr id="110" name="Freeform 109"/>
            <p:cNvSpPr/>
            <p:nvPr/>
          </p:nvSpPr>
          <p:spPr>
            <a:xfrm>
              <a:off x="2728529" y="9813878"/>
              <a:ext cx="109691" cy="219380"/>
            </a:xfrm>
            <a:custGeom>
              <a:avLst/>
              <a:gdLst/>
              <a:ahLst/>
              <a:cxnLst/>
              <a:rect l="0" t="0" r="0" b="0"/>
              <a:pathLst>
                <a:path w="109691" h="219380">
                  <a:moveTo>
                    <a:pt x="0" y="0"/>
                  </a:moveTo>
                  <a:lnTo>
                    <a:pt x="29830" y="55598"/>
                  </a:lnTo>
                  <a:lnTo>
                    <a:pt x="73444" y="114077"/>
                  </a:lnTo>
                  <a:lnTo>
                    <a:pt x="91549" y="139062"/>
                  </a:lnTo>
                  <a:lnTo>
                    <a:pt x="101627" y="169464"/>
                  </a:lnTo>
                  <a:lnTo>
                    <a:pt x="10969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728529" y="9745321"/>
              <a:ext cx="191958" cy="287937"/>
            </a:xfrm>
            <a:custGeom>
              <a:avLst/>
              <a:gdLst/>
              <a:ahLst/>
              <a:cxnLst/>
              <a:rect l="0" t="0" r="0" b="0"/>
              <a:pathLst>
                <a:path w="191958" h="287937">
                  <a:moveTo>
                    <a:pt x="191957" y="0"/>
                  </a:moveTo>
                  <a:lnTo>
                    <a:pt x="170064" y="24941"/>
                  </a:lnTo>
                  <a:lnTo>
                    <a:pt x="136399" y="81326"/>
                  </a:lnTo>
                  <a:lnTo>
                    <a:pt x="105416" y="131248"/>
                  </a:lnTo>
                  <a:lnTo>
                    <a:pt x="67290" y="186157"/>
                  </a:lnTo>
                  <a:lnTo>
                    <a:pt x="35172" y="231372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784291" y="9704188"/>
            <a:ext cx="718969" cy="411337"/>
            <a:chOff x="3784291" y="9704188"/>
            <a:chExt cx="718969" cy="411337"/>
          </a:xfrm>
        </p:grpSpPr>
        <p:sp>
          <p:nvSpPr>
            <p:cNvPr id="113" name="Freeform 112"/>
            <p:cNvSpPr/>
            <p:nvPr/>
          </p:nvSpPr>
          <p:spPr>
            <a:xfrm>
              <a:off x="3852848" y="9813878"/>
              <a:ext cx="82268" cy="233091"/>
            </a:xfrm>
            <a:custGeom>
              <a:avLst/>
              <a:gdLst/>
              <a:ahLst/>
              <a:cxnLst/>
              <a:rect l="0" t="0" r="0" b="0"/>
              <a:pathLst>
                <a:path w="82268" h="233091">
                  <a:moveTo>
                    <a:pt x="0" y="0"/>
                  </a:moveTo>
                  <a:lnTo>
                    <a:pt x="14914" y="55598"/>
                  </a:lnTo>
                  <a:lnTo>
                    <a:pt x="39509" y="109838"/>
                  </a:lnTo>
                  <a:lnTo>
                    <a:pt x="57580" y="158145"/>
                  </a:lnTo>
                  <a:lnTo>
                    <a:pt x="77962" y="220061"/>
                  </a:lnTo>
                  <a:lnTo>
                    <a:pt x="82267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784291" y="9759033"/>
              <a:ext cx="219381" cy="356492"/>
            </a:xfrm>
            <a:custGeom>
              <a:avLst/>
              <a:gdLst/>
              <a:ahLst/>
              <a:cxnLst/>
              <a:rect l="0" t="0" r="0" b="0"/>
              <a:pathLst>
                <a:path w="219381" h="356492">
                  <a:moveTo>
                    <a:pt x="219380" y="0"/>
                  </a:moveTo>
                  <a:lnTo>
                    <a:pt x="197487" y="24940"/>
                  </a:lnTo>
                  <a:lnTo>
                    <a:pt x="163822" y="81324"/>
                  </a:lnTo>
                  <a:lnTo>
                    <a:pt x="132839" y="131247"/>
                  </a:lnTo>
                  <a:lnTo>
                    <a:pt x="98775" y="186156"/>
                  </a:lnTo>
                  <a:lnTo>
                    <a:pt x="69385" y="235434"/>
                  </a:lnTo>
                  <a:lnTo>
                    <a:pt x="32157" y="292122"/>
                  </a:lnTo>
                  <a:lnTo>
                    <a:pt x="5288" y="344856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127072" y="9800167"/>
              <a:ext cx="41134" cy="233091"/>
            </a:xfrm>
            <a:custGeom>
              <a:avLst/>
              <a:gdLst/>
              <a:ahLst/>
              <a:cxnLst/>
              <a:rect l="0" t="0" r="0" b="0"/>
              <a:pathLst>
                <a:path w="41134" h="233091">
                  <a:moveTo>
                    <a:pt x="41133" y="0"/>
                  </a:moveTo>
                  <a:lnTo>
                    <a:pt x="30187" y="54732"/>
                  </a:lnTo>
                  <a:lnTo>
                    <a:pt x="19270" y="115411"/>
                  </a:lnTo>
                  <a:lnTo>
                    <a:pt x="13835" y="171138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031093" y="9909856"/>
              <a:ext cx="191958" cy="13713"/>
            </a:xfrm>
            <a:custGeom>
              <a:avLst/>
              <a:gdLst/>
              <a:ahLst/>
              <a:cxnLst/>
              <a:rect l="0" t="0" r="0" b="0"/>
              <a:pathLst>
                <a:path w="191958" h="13713">
                  <a:moveTo>
                    <a:pt x="0" y="13712"/>
                  </a:moveTo>
                  <a:lnTo>
                    <a:pt x="54732" y="13712"/>
                  </a:lnTo>
                  <a:lnTo>
                    <a:pt x="113888" y="12189"/>
                  </a:lnTo>
                  <a:lnTo>
                    <a:pt x="168242" y="2859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277895" y="9704188"/>
              <a:ext cx="225365" cy="411337"/>
            </a:xfrm>
            <a:custGeom>
              <a:avLst/>
              <a:gdLst/>
              <a:ahLst/>
              <a:cxnLst/>
              <a:rect l="0" t="0" r="0" b="0"/>
              <a:pathLst>
                <a:path w="225365" h="411337">
                  <a:moveTo>
                    <a:pt x="137112" y="0"/>
                  </a:moveTo>
                  <a:lnTo>
                    <a:pt x="107282" y="55598"/>
                  </a:lnTo>
                  <a:lnTo>
                    <a:pt x="85617" y="100265"/>
                  </a:lnTo>
                  <a:lnTo>
                    <a:pt x="65486" y="152094"/>
                  </a:lnTo>
                  <a:lnTo>
                    <a:pt x="51957" y="187952"/>
                  </a:lnTo>
                  <a:lnTo>
                    <a:pt x="45864" y="242399"/>
                  </a:lnTo>
                  <a:lnTo>
                    <a:pt x="49838" y="278869"/>
                  </a:lnTo>
                  <a:lnTo>
                    <a:pt x="57600" y="292555"/>
                  </a:lnTo>
                  <a:lnTo>
                    <a:pt x="82476" y="311825"/>
                  </a:lnTo>
                  <a:lnTo>
                    <a:pt x="113845" y="317343"/>
                  </a:lnTo>
                  <a:lnTo>
                    <a:pt x="145053" y="313193"/>
                  </a:lnTo>
                  <a:lnTo>
                    <a:pt x="207014" y="277306"/>
                  </a:lnTo>
                  <a:lnTo>
                    <a:pt x="215706" y="265614"/>
                  </a:lnTo>
                  <a:lnTo>
                    <a:pt x="225364" y="236373"/>
                  </a:lnTo>
                  <a:lnTo>
                    <a:pt x="224893" y="223091"/>
                  </a:lnTo>
                  <a:lnTo>
                    <a:pt x="216243" y="200209"/>
                  </a:lnTo>
                  <a:lnTo>
                    <a:pt x="208148" y="194412"/>
                  </a:lnTo>
                  <a:lnTo>
                    <a:pt x="198181" y="192070"/>
                  </a:lnTo>
                  <a:lnTo>
                    <a:pt x="186965" y="192032"/>
                  </a:lnTo>
                  <a:lnTo>
                    <a:pt x="162316" y="204178"/>
                  </a:lnTo>
                  <a:lnTo>
                    <a:pt x="106632" y="251176"/>
                  </a:lnTo>
                  <a:lnTo>
                    <a:pt x="59615" y="304329"/>
                  </a:lnTo>
                  <a:lnTo>
                    <a:pt x="32314" y="357022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960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9700"/>
            <a:ext cx="9587611" cy="39724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4330700"/>
            <a:ext cx="9418320" cy="456082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469900" y="9029700"/>
            <a:ext cx="429433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220297" y="425047"/>
            <a:ext cx="3331823" cy="740406"/>
            <a:chOff x="1220297" y="425047"/>
            <a:chExt cx="3331823" cy="740406"/>
          </a:xfrm>
        </p:grpSpPr>
        <p:sp>
          <p:nvSpPr>
            <p:cNvPr id="5" name="Freeform 4"/>
            <p:cNvSpPr/>
            <p:nvPr/>
          </p:nvSpPr>
          <p:spPr>
            <a:xfrm>
              <a:off x="1220297" y="617004"/>
              <a:ext cx="41135" cy="411337"/>
            </a:xfrm>
            <a:custGeom>
              <a:avLst/>
              <a:gdLst/>
              <a:ahLst/>
              <a:cxnLst/>
              <a:rect l="0" t="0" r="0" b="0"/>
              <a:pathLst>
                <a:path w="41135" h="411337">
                  <a:moveTo>
                    <a:pt x="41134" y="0"/>
                  </a:moveTo>
                  <a:lnTo>
                    <a:pt x="26576" y="21836"/>
                  </a:lnTo>
                  <a:lnTo>
                    <a:pt x="17523" y="71810"/>
                  </a:lnTo>
                  <a:lnTo>
                    <a:pt x="14841" y="134860"/>
                  </a:lnTo>
                  <a:lnTo>
                    <a:pt x="14213" y="179276"/>
                  </a:lnTo>
                  <a:lnTo>
                    <a:pt x="12411" y="224408"/>
                  </a:lnTo>
                  <a:lnTo>
                    <a:pt x="6532" y="269857"/>
                  </a:lnTo>
                  <a:lnTo>
                    <a:pt x="2903" y="315448"/>
                  </a:lnTo>
                  <a:lnTo>
                    <a:pt x="860" y="371753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65503" y="666498"/>
              <a:ext cx="193108" cy="348132"/>
            </a:xfrm>
            <a:custGeom>
              <a:avLst/>
              <a:gdLst/>
              <a:ahLst/>
              <a:cxnLst/>
              <a:rect l="0" t="0" r="0" b="0"/>
              <a:pathLst>
                <a:path w="193108" h="348132">
                  <a:moveTo>
                    <a:pt x="46751" y="5351"/>
                  </a:moveTo>
                  <a:lnTo>
                    <a:pt x="31836" y="62283"/>
                  </a:lnTo>
                  <a:lnTo>
                    <a:pt x="18972" y="121245"/>
                  </a:lnTo>
                  <a:lnTo>
                    <a:pt x="5511" y="179849"/>
                  </a:lnTo>
                  <a:lnTo>
                    <a:pt x="0" y="242917"/>
                  </a:lnTo>
                  <a:lnTo>
                    <a:pt x="11786" y="305173"/>
                  </a:lnTo>
                  <a:lnTo>
                    <a:pt x="28164" y="329546"/>
                  </a:lnTo>
                  <a:lnTo>
                    <a:pt x="38930" y="340312"/>
                  </a:lnTo>
                  <a:lnTo>
                    <a:pt x="52201" y="344442"/>
                  </a:lnTo>
                  <a:lnTo>
                    <a:pt x="83197" y="340905"/>
                  </a:lnTo>
                  <a:lnTo>
                    <a:pt x="109161" y="325114"/>
                  </a:lnTo>
                  <a:lnTo>
                    <a:pt x="140908" y="286466"/>
                  </a:lnTo>
                  <a:lnTo>
                    <a:pt x="165549" y="236421"/>
                  </a:lnTo>
                  <a:lnTo>
                    <a:pt x="182499" y="182998"/>
                  </a:lnTo>
                  <a:lnTo>
                    <a:pt x="193107" y="128574"/>
                  </a:lnTo>
                  <a:lnTo>
                    <a:pt x="192188" y="77917"/>
                  </a:lnTo>
                  <a:lnTo>
                    <a:pt x="178228" y="19854"/>
                  </a:lnTo>
                  <a:lnTo>
                    <a:pt x="169442" y="10449"/>
                  </a:lnTo>
                  <a:lnTo>
                    <a:pt x="143430" y="0"/>
                  </a:lnTo>
                  <a:lnTo>
                    <a:pt x="131008" y="1783"/>
                  </a:lnTo>
                  <a:lnTo>
                    <a:pt x="109082" y="15953"/>
                  </a:lnTo>
                  <a:lnTo>
                    <a:pt x="86886" y="49626"/>
                  </a:lnTo>
                  <a:lnTo>
                    <a:pt x="65738" y="101950"/>
                  </a:lnTo>
                  <a:lnTo>
                    <a:pt x="46890" y="156297"/>
                  </a:lnTo>
                  <a:lnTo>
                    <a:pt x="37143" y="205469"/>
                  </a:lnTo>
                  <a:lnTo>
                    <a:pt x="38318" y="268282"/>
                  </a:lnTo>
                  <a:lnTo>
                    <a:pt x="48315" y="318886"/>
                  </a:lnTo>
                  <a:lnTo>
                    <a:pt x="60462" y="3481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45344" y="529364"/>
              <a:ext cx="164536" cy="293309"/>
            </a:xfrm>
            <a:custGeom>
              <a:avLst/>
              <a:gdLst/>
              <a:ahLst/>
              <a:cxnLst/>
              <a:rect l="0" t="0" r="0" b="0"/>
              <a:pathLst>
                <a:path w="164536" h="293309">
                  <a:moveTo>
                    <a:pt x="0" y="19084"/>
                  </a:moveTo>
                  <a:lnTo>
                    <a:pt x="48808" y="4169"/>
                  </a:lnTo>
                  <a:lnTo>
                    <a:pt x="64531" y="0"/>
                  </a:lnTo>
                  <a:lnTo>
                    <a:pt x="78061" y="267"/>
                  </a:lnTo>
                  <a:lnTo>
                    <a:pt x="101218" y="8690"/>
                  </a:lnTo>
                  <a:lnTo>
                    <a:pt x="117605" y="30715"/>
                  </a:lnTo>
                  <a:lnTo>
                    <a:pt x="140537" y="87229"/>
                  </a:lnTo>
                  <a:lnTo>
                    <a:pt x="140497" y="135931"/>
                  </a:lnTo>
                  <a:lnTo>
                    <a:pt x="123558" y="181676"/>
                  </a:lnTo>
                  <a:lnTo>
                    <a:pt x="91962" y="216898"/>
                  </a:lnTo>
                  <a:lnTo>
                    <a:pt x="53655" y="239352"/>
                  </a:lnTo>
                  <a:lnTo>
                    <a:pt x="43387" y="239056"/>
                  </a:lnTo>
                  <a:lnTo>
                    <a:pt x="35019" y="234288"/>
                  </a:lnTo>
                  <a:lnTo>
                    <a:pt x="27916" y="226539"/>
                  </a:lnTo>
                  <a:lnTo>
                    <a:pt x="24705" y="216803"/>
                  </a:lnTo>
                  <a:lnTo>
                    <a:pt x="25199" y="193797"/>
                  </a:lnTo>
                  <a:lnTo>
                    <a:pt x="30510" y="184310"/>
                  </a:lnTo>
                  <a:lnTo>
                    <a:pt x="48600" y="169707"/>
                  </a:lnTo>
                  <a:lnTo>
                    <a:pt x="71874" y="166263"/>
                  </a:lnTo>
                  <a:lnTo>
                    <a:pt x="84480" y="167478"/>
                  </a:lnTo>
                  <a:lnTo>
                    <a:pt x="106610" y="176953"/>
                  </a:lnTo>
                  <a:lnTo>
                    <a:pt x="116778" y="183745"/>
                  </a:lnTo>
                  <a:lnTo>
                    <a:pt x="145645" y="222420"/>
                  </a:lnTo>
                  <a:lnTo>
                    <a:pt x="156139" y="251138"/>
                  </a:lnTo>
                  <a:lnTo>
                    <a:pt x="164535" y="2933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56680" y="630715"/>
              <a:ext cx="27424" cy="370204"/>
            </a:xfrm>
            <a:custGeom>
              <a:avLst/>
              <a:gdLst/>
              <a:ahLst/>
              <a:cxnLst/>
              <a:rect l="0" t="0" r="0" b="0"/>
              <a:pathLst>
                <a:path w="27424" h="370204">
                  <a:moveTo>
                    <a:pt x="27423" y="0"/>
                  </a:moveTo>
                  <a:lnTo>
                    <a:pt x="27423" y="56256"/>
                  </a:lnTo>
                  <a:lnTo>
                    <a:pt x="27423" y="102699"/>
                  </a:lnTo>
                  <a:lnTo>
                    <a:pt x="23360" y="149748"/>
                  </a:lnTo>
                  <a:lnTo>
                    <a:pt x="18000" y="196049"/>
                  </a:lnTo>
                  <a:lnTo>
                    <a:pt x="15617" y="242019"/>
                  </a:lnTo>
                  <a:lnTo>
                    <a:pt x="6997" y="296167"/>
                  </a:lnTo>
                  <a:lnTo>
                    <a:pt x="3110" y="326634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46991" y="808961"/>
              <a:ext cx="233091" cy="41135"/>
            </a:xfrm>
            <a:custGeom>
              <a:avLst/>
              <a:gdLst/>
              <a:ahLst/>
              <a:cxnLst/>
              <a:rect l="0" t="0" r="0" b="0"/>
              <a:pathLst>
                <a:path w="233091" h="41135">
                  <a:moveTo>
                    <a:pt x="0" y="0"/>
                  </a:moveTo>
                  <a:lnTo>
                    <a:pt x="48807" y="10852"/>
                  </a:lnTo>
                  <a:lnTo>
                    <a:pt x="98252" y="16927"/>
                  </a:lnTo>
                  <a:lnTo>
                    <a:pt x="151496" y="24312"/>
                  </a:lnTo>
                  <a:lnTo>
                    <a:pt x="197742" y="30563"/>
                  </a:lnTo>
                  <a:lnTo>
                    <a:pt x="233090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03482" y="795250"/>
              <a:ext cx="137113" cy="233091"/>
            </a:xfrm>
            <a:custGeom>
              <a:avLst/>
              <a:gdLst/>
              <a:ahLst/>
              <a:cxnLst/>
              <a:rect l="0" t="0" r="0" b="0"/>
              <a:pathLst>
                <a:path w="137113" h="233091">
                  <a:moveTo>
                    <a:pt x="0" y="0"/>
                  </a:moveTo>
                  <a:lnTo>
                    <a:pt x="30889" y="57252"/>
                  </a:lnTo>
                  <a:lnTo>
                    <a:pt x="61003" y="119588"/>
                  </a:lnTo>
                  <a:lnTo>
                    <a:pt x="96292" y="177492"/>
                  </a:lnTo>
                  <a:lnTo>
                    <a:pt x="13711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317193" y="767827"/>
              <a:ext cx="164535" cy="301648"/>
            </a:xfrm>
            <a:custGeom>
              <a:avLst/>
              <a:gdLst/>
              <a:ahLst/>
              <a:cxnLst/>
              <a:rect l="0" t="0" r="0" b="0"/>
              <a:pathLst>
                <a:path w="164535" h="301648">
                  <a:moveTo>
                    <a:pt x="164534" y="0"/>
                  </a:moveTo>
                  <a:lnTo>
                    <a:pt x="142642" y="24940"/>
                  </a:lnTo>
                  <a:lnTo>
                    <a:pt x="108976" y="85388"/>
                  </a:lnTo>
                  <a:lnTo>
                    <a:pt x="86118" y="138037"/>
                  </a:lnTo>
                  <a:lnTo>
                    <a:pt x="65634" y="192231"/>
                  </a:lnTo>
                  <a:lnTo>
                    <a:pt x="40268" y="242820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05201" y="568592"/>
              <a:ext cx="127449" cy="226659"/>
            </a:xfrm>
            <a:custGeom>
              <a:avLst/>
              <a:gdLst/>
              <a:ahLst/>
              <a:cxnLst/>
              <a:rect l="0" t="0" r="0" b="0"/>
              <a:pathLst>
                <a:path w="127449" h="226659">
                  <a:moveTo>
                    <a:pt x="13638" y="7278"/>
                  </a:moveTo>
                  <a:lnTo>
                    <a:pt x="35475" y="0"/>
                  </a:lnTo>
                  <a:lnTo>
                    <a:pt x="58383" y="489"/>
                  </a:lnTo>
                  <a:lnTo>
                    <a:pt x="70891" y="2752"/>
                  </a:lnTo>
                  <a:lnTo>
                    <a:pt x="92913" y="17454"/>
                  </a:lnTo>
                  <a:lnTo>
                    <a:pt x="111334" y="40747"/>
                  </a:lnTo>
                  <a:lnTo>
                    <a:pt x="124599" y="71412"/>
                  </a:lnTo>
                  <a:lnTo>
                    <a:pt x="127448" y="105354"/>
                  </a:lnTo>
                  <a:lnTo>
                    <a:pt x="122112" y="139229"/>
                  </a:lnTo>
                  <a:lnTo>
                    <a:pt x="109584" y="169519"/>
                  </a:lnTo>
                  <a:lnTo>
                    <a:pt x="89797" y="190091"/>
                  </a:lnTo>
                  <a:lnTo>
                    <a:pt x="78122" y="197709"/>
                  </a:lnTo>
                  <a:lnTo>
                    <a:pt x="48900" y="202112"/>
                  </a:lnTo>
                  <a:lnTo>
                    <a:pt x="32575" y="201153"/>
                  </a:lnTo>
                  <a:lnTo>
                    <a:pt x="20169" y="195943"/>
                  </a:lnTo>
                  <a:lnTo>
                    <a:pt x="2322" y="177967"/>
                  </a:lnTo>
                  <a:lnTo>
                    <a:pt x="0" y="168298"/>
                  </a:lnTo>
                  <a:lnTo>
                    <a:pt x="1499" y="158806"/>
                  </a:lnTo>
                  <a:lnTo>
                    <a:pt x="5546" y="149430"/>
                  </a:lnTo>
                  <a:lnTo>
                    <a:pt x="12814" y="144703"/>
                  </a:lnTo>
                  <a:lnTo>
                    <a:pt x="33077" y="143514"/>
                  </a:lnTo>
                  <a:lnTo>
                    <a:pt x="70180" y="158688"/>
                  </a:lnTo>
                  <a:lnTo>
                    <a:pt x="102841" y="182482"/>
                  </a:lnTo>
                  <a:lnTo>
                    <a:pt x="114223" y="199914"/>
                  </a:lnTo>
                  <a:lnTo>
                    <a:pt x="123328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906775" y="767827"/>
              <a:ext cx="178246" cy="54846"/>
            </a:xfrm>
            <a:custGeom>
              <a:avLst/>
              <a:gdLst/>
              <a:ahLst/>
              <a:cxnLst/>
              <a:rect l="0" t="0" r="0" b="0"/>
              <a:pathLst>
                <a:path w="178246" h="54846">
                  <a:moveTo>
                    <a:pt x="0" y="0"/>
                  </a:moveTo>
                  <a:lnTo>
                    <a:pt x="57252" y="19084"/>
                  </a:lnTo>
                  <a:lnTo>
                    <a:pt x="119588" y="36722"/>
                  </a:lnTo>
                  <a:lnTo>
                    <a:pt x="178245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934197" y="891228"/>
              <a:ext cx="178247" cy="41135"/>
            </a:xfrm>
            <a:custGeom>
              <a:avLst/>
              <a:gdLst/>
              <a:ahLst/>
              <a:cxnLst/>
              <a:rect l="0" t="0" r="0" b="0"/>
              <a:pathLst>
                <a:path w="178247" h="41135">
                  <a:moveTo>
                    <a:pt x="0" y="0"/>
                  </a:moveTo>
                  <a:lnTo>
                    <a:pt x="55597" y="14915"/>
                  </a:lnTo>
                  <a:lnTo>
                    <a:pt x="109838" y="32231"/>
                  </a:lnTo>
                  <a:lnTo>
                    <a:pt x="137178" y="37177"/>
                  </a:lnTo>
                  <a:lnTo>
                    <a:pt x="178246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49555" y="699271"/>
              <a:ext cx="246802" cy="356492"/>
            </a:xfrm>
            <a:custGeom>
              <a:avLst/>
              <a:gdLst/>
              <a:ahLst/>
              <a:cxnLst/>
              <a:rect l="0" t="0" r="0" b="0"/>
              <a:pathLst>
                <a:path w="246802" h="356492">
                  <a:moveTo>
                    <a:pt x="0" y="0"/>
                  </a:moveTo>
                  <a:lnTo>
                    <a:pt x="45447" y="52726"/>
                  </a:lnTo>
                  <a:lnTo>
                    <a:pt x="83545" y="102630"/>
                  </a:lnTo>
                  <a:lnTo>
                    <a:pt x="116995" y="161617"/>
                  </a:lnTo>
                  <a:lnTo>
                    <a:pt x="151363" y="212314"/>
                  </a:lnTo>
                  <a:lnTo>
                    <a:pt x="187493" y="272829"/>
                  </a:lnTo>
                  <a:lnTo>
                    <a:pt x="229042" y="334471"/>
                  </a:lnTo>
                  <a:lnTo>
                    <a:pt x="246801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359244" y="726694"/>
              <a:ext cx="109691" cy="329069"/>
            </a:xfrm>
            <a:custGeom>
              <a:avLst/>
              <a:gdLst/>
              <a:ahLst/>
              <a:cxnLst/>
              <a:rect l="0" t="0" r="0" b="0"/>
              <a:pathLst>
                <a:path w="109691" h="329069">
                  <a:moveTo>
                    <a:pt x="109690" y="0"/>
                  </a:moveTo>
                  <a:lnTo>
                    <a:pt x="108167" y="45309"/>
                  </a:lnTo>
                  <a:lnTo>
                    <a:pt x="97220" y="104494"/>
                  </a:lnTo>
                  <a:lnTo>
                    <a:pt x="83327" y="148006"/>
                  </a:lnTo>
                  <a:lnTo>
                    <a:pt x="58375" y="208049"/>
                  </a:lnTo>
                  <a:lnTo>
                    <a:pt x="31685" y="257156"/>
                  </a:lnTo>
                  <a:lnTo>
                    <a:pt x="5226" y="316439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647180" y="699271"/>
              <a:ext cx="27423" cy="274225"/>
            </a:xfrm>
            <a:custGeom>
              <a:avLst/>
              <a:gdLst/>
              <a:ahLst/>
              <a:cxnLst/>
              <a:rect l="0" t="0" r="0" b="0"/>
              <a:pathLst>
                <a:path w="27423" h="274225">
                  <a:moveTo>
                    <a:pt x="0" y="0"/>
                  </a:moveTo>
                  <a:lnTo>
                    <a:pt x="18845" y="43786"/>
                  </a:lnTo>
                  <a:lnTo>
                    <a:pt x="24881" y="95072"/>
                  </a:lnTo>
                  <a:lnTo>
                    <a:pt x="26669" y="156310"/>
                  </a:lnTo>
                  <a:lnTo>
                    <a:pt x="27199" y="212203"/>
                  </a:lnTo>
                  <a:lnTo>
                    <a:pt x="27422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06046" y="836383"/>
              <a:ext cx="178246" cy="13713"/>
            </a:xfrm>
            <a:custGeom>
              <a:avLst/>
              <a:gdLst/>
              <a:ahLst/>
              <a:cxnLst/>
              <a:rect l="0" t="0" r="0" b="0"/>
              <a:pathLst>
                <a:path w="178246" h="13713">
                  <a:moveTo>
                    <a:pt x="0" y="0"/>
                  </a:moveTo>
                  <a:lnTo>
                    <a:pt x="54732" y="1524"/>
                  </a:lnTo>
                  <a:lnTo>
                    <a:pt x="113888" y="9423"/>
                  </a:lnTo>
                  <a:lnTo>
                    <a:pt x="130770" y="10853"/>
                  </a:lnTo>
                  <a:lnTo>
                    <a:pt x="178245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71270" y="699271"/>
              <a:ext cx="202989" cy="411337"/>
            </a:xfrm>
            <a:custGeom>
              <a:avLst/>
              <a:gdLst/>
              <a:ahLst/>
              <a:cxnLst/>
              <a:rect l="0" t="0" r="0" b="0"/>
              <a:pathLst>
                <a:path w="202989" h="411337">
                  <a:moveTo>
                    <a:pt x="63845" y="0"/>
                  </a:moveTo>
                  <a:lnTo>
                    <a:pt x="60798" y="45309"/>
                  </a:lnTo>
                  <a:lnTo>
                    <a:pt x="43476" y="101448"/>
                  </a:lnTo>
                  <a:lnTo>
                    <a:pt x="26494" y="151428"/>
                  </a:lnTo>
                  <a:lnTo>
                    <a:pt x="5889" y="211603"/>
                  </a:lnTo>
                  <a:lnTo>
                    <a:pt x="0" y="249947"/>
                  </a:lnTo>
                  <a:lnTo>
                    <a:pt x="5508" y="279177"/>
                  </a:lnTo>
                  <a:lnTo>
                    <a:pt x="19636" y="302324"/>
                  </a:lnTo>
                  <a:lnTo>
                    <a:pt x="41149" y="322769"/>
                  </a:lnTo>
                  <a:lnTo>
                    <a:pt x="74071" y="333886"/>
                  </a:lnTo>
                  <a:lnTo>
                    <a:pt x="111047" y="335780"/>
                  </a:lnTo>
                  <a:lnTo>
                    <a:pt x="142715" y="326466"/>
                  </a:lnTo>
                  <a:lnTo>
                    <a:pt x="167962" y="308107"/>
                  </a:lnTo>
                  <a:lnTo>
                    <a:pt x="187816" y="284713"/>
                  </a:lnTo>
                  <a:lnTo>
                    <a:pt x="201718" y="259081"/>
                  </a:lnTo>
                  <a:lnTo>
                    <a:pt x="202988" y="245847"/>
                  </a:lnTo>
                  <a:lnTo>
                    <a:pt x="196274" y="218955"/>
                  </a:lnTo>
                  <a:lnTo>
                    <a:pt x="188694" y="211479"/>
                  </a:lnTo>
                  <a:lnTo>
                    <a:pt x="179070" y="208019"/>
                  </a:lnTo>
                  <a:lnTo>
                    <a:pt x="168084" y="207235"/>
                  </a:lnTo>
                  <a:lnTo>
                    <a:pt x="147752" y="214490"/>
                  </a:lnTo>
                  <a:lnTo>
                    <a:pt x="128559" y="229394"/>
                  </a:lnTo>
                  <a:lnTo>
                    <a:pt x="82222" y="281976"/>
                  </a:lnTo>
                  <a:lnTo>
                    <a:pt x="62011" y="324933"/>
                  </a:lnTo>
                  <a:lnTo>
                    <a:pt x="52480" y="387950"/>
                  </a:lnTo>
                  <a:lnTo>
                    <a:pt x="50134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188568" y="425047"/>
              <a:ext cx="225522" cy="699272"/>
            </a:xfrm>
            <a:custGeom>
              <a:avLst/>
              <a:gdLst/>
              <a:ahLst/>
              <a:cxnLst/>
              <a:rect l="0" t="0" r="0" b="0"/>
              <a:pathLst>
                <a:path w="225522" h="699272">
                  <a:moveTo>
                    <a:pt x="170676" y="0"/>
                  </a:moveTo>
                  <a:lnTo>
                    <a:pt x="128414" y="35886"/>
                  </a:lnTo>
                  <a:lnTo>
                    <a:pt x="89598" y="89007"/>
                  </a:lnTo>
                  <a:lnTo>
                    <a:pt x="52476" y="149446"/>
                  </a:lnTo>
                  <a:lnTo>
                    <a:pt x="22742" y="205396"/>
                  </a:lnTo>
                  <a:lnTo>
                    <a:pt x="11060" y="254000"/>
                  </a:lnTo>
                  <a:lnTo>
                    <a:pt x="320" y="299717"/>
                  </a:lnTo>
                  <a:lnTo>
                    <a:pt x="0" y="344462"/>
                  </a:lnTo>
                  <a:lnTo>
                    <a:pt x="4936" y="393802"/>
                  </a:lnTo>
                  <a:lnTo>
                    <a:pt x="17803" y="450321"/>
                  </a:lnTo>
                  <a:lnTo>
                    <a:pt x="40235" y="509386"/>
                  </a:lnTo>
                  <a:lnTo>
                    <a:pt x="71050" y="563020"/>
                  </a:lnTo>
                  <a:lnTo>
                    <a:pt x="91391" y="599486"/>
                  </a:lnTo>
                  <a:lnTo>
                    <a:pt x="140119" y="646383"/>
                  </a:lnTo>
                  <a:lnTo>
                    <a:pt x="203272" y="690200"/>
                  </a:lnTo>
                  <a:lnTo>
                    <a:pt x="225521" y="699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044804" y="562159"/>
              <a:ext cx="209384" cy="603294"/>
            </a:xfrm>
            <a:custGeom>
              <a:avLst/>
              <a:gdLst/>
              <a:ahLst/>
              <a:cxnLst/>
              <a:rect l="0" t="0" r="0" b="0"/>
              <a:pathLst>
                <a:path w="209384" h="603294">
                  <a:moveTo>
                    <a:pt x="0" y="0"/>
                  </a:moveTo>
                  <a:lnTo>
                    <a:pt x="23417" y="31316"/>
                  </a:lnTo>
                  <a:lnTo>
                    <a:pt x="76267" y="84887"/>
                  </a:lnTo>
                  <a:lnTo>
                    <a:pt x="123401" y="139153"/>
                  </a:lnTo>
                  <a:lnTo>
                    <a:pt x="154040" y="187822"/>
                  </a:lnTo>
                  <a:lnTo>
                    <a:pt x="187627" y="250048"/>
                  </a:lnTo>
                  <a:lnTo>
                    <a:pt x="209383" y="313291"/>
                  </a:lnTo>
                  <a:lnTo>
                    <a:pt x="209139" y="370437"/>
                  </a:lnTo>
                  <a:lnTo>
                    <a:pt x="199418" y="421054"/>
                  </a:lnTo>
                  <a:lnTo>
                    <a:pt x="179610" y="472277"/>
                  </a:lnTo>
                  <a:lnTo>
                    <a:pt x="144097" y="523810"/>
                  </a:lnTo>
                  <a:lnTo>
                    <a:pt x="88661" y="582670"/>
                  </a:lnTo>
                  <a:lnTo>
                    <a:pt x="68557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305825" y="493603"/>
              <a:ext cx="246295" cy="260514"/>
            </a:xfrm>
            <a:custGeom>
              <a:avLst/>
              <a:gdLst/>
              <a:ahLst/>
              <a:cxnLst/>
              <a:rect l="0" t="0" r="0" b="0"/>
              <a:pathLst>
                <a:path w="246295" h="260514">
                  <a:moveTo>
                    <a:pt x="81760" y="0"/>
                  </a:moveTo>
                  <a:lnTo>
                    <a:pt x="122498" y="23417"/>
                  </a:lnTo>
                  <a:lnTo>
                    <a:pt x="143538" y="45447"/>
                  </a:lnTo>
                  <a:lnTo>
                    <a:pt x="172513" y="98103"/>
                  </a:lnTo>
                  <a:lnTo>
                    <a:pt x="178971" y="136025"/>
                  </a:lnTo>
                  <a:lnTo>
                    <a:pt x="178560" y="154669"/>
                  </a:lnTo>
                  <a:lnTo>
                    <a:pt x="172192" y="170145"/>
                  </a:lnTo>
                  <a:lnTo>
                    <a:pt x="148866" y="195466"/>
                  </a:lnTo>
                  <a:lnTo>
                    <a:pt x="101474" y="226852"/>
                  </a:lnTo>
                  <a:lnTo>
                    <a:pt x="48837" y="240891"/>
                  </a:lnTo>
                  <a:lnTo>
                    <a:pt x="20916" y="236050"/>
                  </a:lnTo>
                  <a:lnTo>
                    <a:pt x="9204" y="230493"/>
                  </a:lnTo>
                  <a:lnTo>
                    <a:pt x="2920" y="222218"/>
                  </a:lnTo>
                  <a:lnTo>
                    <a:pt x="254" y="212131"/>
                  </a:lnTo>
                  <a:lnTo>
                    <a:pt x="0" y="200836"/>
                  </a:lnTo>
                  <a:lnTo>
                    <a:pt x="5925" y="190259"/>
                  </a:lnTo>
                  <a:lnTo>
                    <a:pt x="28758" y="170382"/>
                  </a:lnTo>
                  <a:lnTo>
                    <a:pt x="63281" y="159516"/>
                  </a:lnTo>
                  <a:lnTo>
                    <a:pt x="121481" y="157462"/>
                  </a:lnTo>
                  <a:lnTo>
                    <a:pt x="177319" y="170564"/>
                  </a:lnTo>
                  <a:lnTo>
                    <a:pt x="195740" y="177695"/>
                  </a:lnTo>
                  <a:lnTo>
                    <a:pt x="220271" y="197806"/>
                  </a:lnTo>
                  <a:lnTo>
                    <a:pt x="234728" y="220456"/>
                  </a:lnTo>
                  <a:lnTo>
                    <a:pt x="246294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288006" y="575870"/>
            <a:ext cx="1948019" cy="671850"/>
            <a:chOff x="5288006" y="575870"/>
            <a:chExt cx="1948019" cy="671850"/>
          </a:xfrm>
        </p:grpSpPr>
        <p:sp>
          <p:nvSpPr>
            <p:cNvPr id="24" name="Freeform 23"/>
            <p:cNvSpPr/>
            <p:nvPr/>
          </p:nvSpPr>
          <p:spPr>
            <a:xfrm>
              <a:off x="5288006" y="575870"/>
              <a:ext cx="169053" cy="603294"/>
            </a:xfrm>
            <a:custGeom>
              <a:avLst/>
              <a:gdLst/>
              <a:ahLst/>
              <a:cxnLst/>
              <a:rect l="0" t="0" r="0" b="0"/>
              <a:pathLst>
                <a:path w="169053" h="603294">
                  <a:moveTo>
                    <a:pt x="114207" y="0"/>
                  </a:moveTo>
                  <a:lnTo>
                    <a:pt x="99650" y="14558"/>
                  </a:lnTo>
                  <a:lnTo>
                    <a:pt x="76856" y="67144"/>
                  </a:lnTo>
                  <a:lnTo>
                    <a:pt x="48656" y="123122"/>
                  </a:lnTo>
                  <a:lnTo>
                    <a:pt x="27963" y="185470"/>
                  </a:lnTo>
                  <a:lnTo>
                    <a:pt x="9206" y="245521"/>
                  </a:lnTo>
                  <a:lnTo>
                    <a:pt x="0" y="273655"/>
                  </a:lnTo>
                  <a:lnTo>
                    <a:pt x="809" y="329747"/>
                  </a:lnTo>
                  <a:lnTo>
                    <a:pt x="6932" y="372535"/>
                  </a:lnTo>
                  <a:lnTo>
                    <a:pt x="16255" y="412373"/>
                  </a:lnTo>
                  <a:lnTo>
                    <a:pt x="43005" y="466837"/>
                  </a:lnTo>
                  <a:lnTo>
                    <a:pt x="62641" y="503447"/>
                  </a:lnTo>
                  <a:lnTo>
                    <a:pt x="124344" y="561932"/>
                  </a:lnTo>
                  <a:lnTo>
                    <a:pt x="169052" y="6032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580459" y="877517"/>
              <a:ext cx="205669" cy="260514"/>
            </a:xfrm>
            <a:custGeom>
              <a:avLst/>
              <a:gdLst/>
              <a:ahLst/>
              <a:cxnLst/>
              <a:rect l="0" t="0" r="0" b="0"/>
              <a:pathLst>
                <a:path w="205669" h="260514">
                  <a:moveTo>
                    <a:pt x="0" y="0"/>
                  </a:moveTo>
                  <a:lnTo>
                    <a:pt x="13993" y="34363"/>
                  </a:lnTo>
                  <a:lnTo>
                    <a:pt x="57609" y="94189"/>
                  </a:lnTo>
                  <a:lnTo>
                    <a:pt x="92735" y="140644"/>
                  </a:lnTo>
                  <a:lnTo>
                    <a:pt x="131901" y="196378"/>
                  </a:lnTo>
                  <a:lnTo>
                    <a:pt x="178162" y="242117"/>
                  </a:lnTo>
                  <a:lnTo>
                    <a:pt x="205668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630806" y="836383"/>
              <a:ext cx="86766" cy="342781"/>
            </a:xfrm>
            <a:custGeom>
              <a:avLst/>
              <a:gdLst/>
              <a:ahLst/>
              <a:cxnLst/>
              <a:rect l="0" t="0" r="0" b="0"/>
              <a:pathLst>
                <a:path w="86766" h="342781">
                  <a:moveTo>
                    <a:pt x="86765" y="0"/>
                  </a:moveTo>
                  <a:lnTo>
                    <a:pt x="71850" y="52870"/>
                  </a:lnTo>
                  <a:lnTo>
                    <a:pt x="54923" y="113167"/>
                  </a:lnTo>
                  <a:lnTo>
                    <a:pt x="39097" y="156939"/>
                  </a:lnTo>
                  <a:lnTo>
                    <a:pt x="21906" y="201785"/>
                  </a:lnTo>
                  <a:lnTo>
                    <a:pt x="2377" y="255300"/>
                  </a:lnTo>
                  <a:lnTo>
                    <a:pt x="0" y="285618"/>
                  </a:lnTo>
                  <a:lnTo>
                    <a:pt x="4498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868394" y="822672"/>
              <a:ext cx="41135" cy="246803"/>
            </a:xfrm>
            <a:custGeom>
              <a:avLst/>
              <a:gdLst/>
              <a:ahLst/>
              <a:cxnLst/>
              <a:rect l="0" t="0" r="0" b="0"/>
              <a:pathLst>
                <a:path w="41135" h="246803">
                  <a:moveTo>
                    <a:pt x="0" y="0"/>
                  </a:moveTo>
                  <a:lnTo>
                    <a:pt x="9423" y="54732"/>
                  </a:lnTo>
                  <a:lnTo>
                    <a:pt x="13964" y="116935"/>
                  </a:lnTo>
                  <a:lnTo>
                    <a:pt x="20425" y="161153"/>
                  </a:lnTo>
                  <a:lnTo>
                    <a:pt x="32628" y="214315"/>
                  </a:lnTo>
                  <a:lnTo>
                    <a:pt x="41134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772416" y="959784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65633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47372" y="808961"/>
              <a:ext cx="132680" cy="356492"/>
            </a:xfrm>
            <a:custGeom>
              <a:avLst/>
              <a:gdLst/>
              <a:ahLst/>
              <a:cxnLst/>
              <a:rect l="0" t="0" r="0" b="0"/>
              <a:pathLst>
                <a:path w="132680" h="356492">
                  <a:moveTo>
                    <a:pt x="26690" y="0"/>
                  </a:moveTo>
                  <a:lnTo>
                    <a:pt x="7606" y="57252"/>
                  </a:lnTo>
                  <a:lnTo>
                    <a:pt x="1738" y="111249"/>
                  </a:lnTo>
                  <a:lnTo>
                    <a:pt x="0" y="168213"/>
                  </a:lnTo>
                  <a:lnTo>
                    <a:pt x="6764" y="223685"/>
                  </a:lnTo>
                  <a:lnTo>
                    <a:pt x="13406" y="237484"/>
                  </a:lnTo>
                  <a:lnTo>
                    <a:pt x="32974" y="256880"/>
                  </a:lnTo>
                  <a:lnTo>
                    <a:pt x="69686" y="276364"/>
                  </a:lnTo>
                  <a:lnTo>
                    <a:pt x="81253" y="277174"/>
                  </a:lnTo>
                  <a:lnTo>
                    <a:pt x="102231" y="269949"/>
                  </a:lnTo>
                  <a:lnTo>
                    <a:pt x="117648" y="252519"/>
                  </a:lnTo>
                  <a:lnTo>
                    <a:pt x="128054" y="228014"/>
                  </a:lnTo>
                  <a:lnTo>
                    <a:pt x="132679" y="196810"/>
                  </a:lnTo>
                  <a:lnTo>
                    <a:pt x="126610" y="170754"/>
                  </a:lnTo>
                  <a:lnTo>
                    <a:pt x="120726" y="159540"/>
                  </a:lnTo>
                  <a:lnTo>
                    <a:pt x="112232" y="153587"/>
                  </a:lnTo>
                  <a:lnTo>
                    <a:pt x="102000" y="151142"/>
                  </a:lnTo>
                  <a:lnTo>
                    <a:pt x="90608" y="151036"/>
                  </a:lnTo>
                  <a:lnTo>
                    <a:pt x="79966" y="155535"/>
                  </a:lnTo>
                  <a:lnTo>
                    <a:pt x="60017" y="172722"/>
                  </a:lnTo>
                  <a:lnTo>
                    <a:pt x="49119" y="199658"/>
                  </a:lnTo>
                  <a:lnTo>
                    <a:pt x="42984" y="253146"/>
                  </a:lnTo>
                  <a:lnTo>
                    <a:pt x="44596" y="290755"/>
                  </a:lnTo>
                  <a:lnTo>
                    <a:pt x="55469" y="317626"/>
                  </a:lnTo>
                  <a:lnTo>
                    <a:pt x="74521" y="335663"/>
                  </a:lnTo>
                  <a:lnTo>
                    <a:pt x="108957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170040" y="685560"/>
              <a:ext cx="94490" cy="562160"/>
            </a:xfrm>
            <a:custGeom>
              <a:avLst/>
              <a:gdLst/>
              <a:ahLst/>
              <a:cxnLst/>
              <a:rect l="0" t="0" r="0" b="0"/>
              <a:pathLst>
                <a:path w="94490" h="562160">
                  <a:moveTo>
                    <a:pt x="0" y="0"/>
                  </a:moveTo>
                  <a:lnTo>
                    <a:pt x="29793" y="32839"/>
                  </a:lnTo>
                  <a:lnTo>
                    <a:pt x="57571" y="83337"/>
                  </a:lnTo>
                  <a:lnTo>
                    <a:pt x="79013" y="127780"/>
                  </a:lnTo>
                  <a:lnTo>
                    <a:pt x="90952" y="179543"/>
                  </a:lnTo>
                  <a:lnTo>
                    <a:pt x="94489" y="241600"/>
                  </a:lnTo>
                  <a:lnTo>
                    <a:pt x="93794" y="291717"/>
                  </a:lnTo>
                  <a:lnTo>
                    <a:pt x="88406" y="344461"/>
                  </a:lnTo>
                  <a:lnTo>
                    <a:pt x="80933" y="398372"/>
                  </a:lnTo>
                  <a:lnTo>
                    <a:pt x="72534" y="448231"/>
                  </a:lnTo>
                  <a:lnTo>
                    <a:pt x="60764" y="501996"/>
                  </a:lnTo>
                  <a:lnTo>
                    <a:pt x="54846" y="562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363095" y="740405"/>
              <a:ext cx="108593" cy="479893"/>
            </a:xfrm>
            <a:custGeom>
              <a:avLst/>
              <a:gdLst/>
              <a:ahLst/>
              <a:cxnLst/>
              <a:rect l="0" t="0" r="0" b="0"/>
              <a:pathLst>
                <a:path w="108593" h="479893">
                  <a:moveTo>
                    <a:pt x="26325" y="0"/>
                  </a:moveTo>
                  <a:lnTo>
                    <a:pt x="15378" y="51685"/>
                  </a:lnTo>
                  <a:lnTo>
                    <a:pt x="4461" y="101136"/>
                  </a:lnTo>
                  <a:lnTo>
                    <a:pt x="1373" y="152100"/>
                  </a:lnTo>
                  <a:lnTo>
                    <a:pt x="0" y="202173"/>
                  </a:lnTo>
                  <a:lnTo>
                    <a:pt x="914" y="251342"/>
                  </a:lnTo>
                  <a:lnTo>
                    <a:pt x="6398" y="303664"/>
                  </a:lnTo>
                  <a:lnTo>
                    <a:pt x="17976" y="349263"/>
                  </a:lnTo>
                  <a:lnTo>
                    <a:pt x="34802" y="388318"/>
                  </a:lnTo>
                  <a:lnTo>
                    <a:pt x="78782" y="446569"/>
                  </a:lnTo>
                  <a:lnTo>
                    <a:pt x="108592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512820" y="918651"/>
              <a:ext cx="205669" cy="246802"/>
            </a:xfrm>
            <a:custGeom>
              <a:avLst/>
              <a:gdLst/>
              <a:ahLst/>
              <a:cxnLst/>
              <a:rect l="0" t="0" r="0" b="0"/>
              <a:pathLst>
                <a:path w="205669" h="246802">
                  <a:moveTo>
                    <a:pt x="0" y="0"/>
                  </a:moveTo>
                  <a:lnTo>
                    <a:pt x="44746" y="52869"/>
                  </a:lnTo>
                  <a:lnTo>
                    <a:pt x="83339" y="109104"/>
                  </a:lnTo>
                  <a:lnTo>
                    <a:pt x="130045" y="168142"/>
                  </a:lnTo>
                  <a:lnTo>
                    <a:pt x="187167" y="228034"/>
                  </a:lnTo>
                  <a:lnTo>
                    <a:pt x="205668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553954" y="932362"/>
              <a:ext cx="68557" cy="260513"/>
            </a:xfrm>
            <a:custGeom>
              <a:avLst/>
              <a:gdLst/>
              <a:ahLst/>
              <a:cxnLst/>
              <a:rect l="0" t="0" r="0" b="0"/>
              <a:pathLst>
                <a:path w="68557" h="260513">
                  <a:moveTo>
                    <a:pt x="68556" y="0"/>
                  </a:moveTo>
                  <a:lnTo>
                    <a:pt x="56087" y="54732"/>
                  </a:lnTo>
                  <a:lnTo>
                    <a:pt x="35746" y="113888"/>
                  </a:lnTo>
                  <a:lnTo>
                    <a:pt x="14454" y="176366"/>
                  </a:lnTo>
                  <a:lnTo>
                    <a:pt x="4283" y="218822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787045" y="863806"/>
              <a:ext cx="54845" cy="219380"/>
            </a:xfrm>
            <a:custGeom>
              <a:avLst/>
              <a:gdLst/>
              <a:ahLst/>
              <a:cxnLst/>
              <a:rect l="0" t="0" r="0" b="0"/>
              <a:pathLst>
                <a:path w="54845" h="219380">
                  <a:moveTo>
                    <a:pt x="0" y="0"/>
                  </a:moveTo>
                  <a:lnTo>
                    <a:pt x="14915" y="55597"/>
                  </a:lnTo>
                  <a:lnTo>
                    <a:pt x="23717" y="100264"/>
                  </a:lnTo>
                  <a:lnTo>
                    <a:pt x="33969" y="162672"/>
                  </a:lnTo>
                  <a:lnTo>
                    <a:pt x="54844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704778" y="966217"/>
              <a:ext cx="205669" cy="7279"/>
            </a:xfrm>
            <a:custGeom>
              <a:avLst/>
              <a:gdLst/>
              <a:ahLst/>
              <a:cxnLst/>
              <a:rect l="0" t="0" r="0" b="0"/>
              <a:pathLst>
                <a:path w="205669" h="7279">
                  <a:moveTo>
                    <a:pt x="0" y="7278"/>
                  </a:moveTo>
                  <a:lnTo>
                    <a:pt x="21835" y="0"/>
                  </a:lnTo>
                  <a:lnTo>
                    <a:pt x="81107" y="4261"/>
                  </a:lnTo>
                  <a:lnTo>
                    <a:pt x="133552" y="6384"/>
                  </a:lnTo>
                  <a:lnTo>
                    <a:pt x="189617" y="7102"/>
                  </a:lnTo>
                  <a:lnTo>
                    <a:pt x="205668" y="72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991232" y="808961"/>
              <a:ext cx="126962" cy="397626"/>
            </a:xfrm>
            <a:custGeom>
              <a:avLst/>
              <a:gdLst/>
              <a:ahLst/>
              <a:cxnLst/>
              <a:rect l="0" t="0" r="0" b="0"/>
              <a:pathLst>
                <a:path w="126962" h="397626">
                  <a:moveTo>
                    <a:pt x="56325" y="0"/>
                  </a:moveTo>
                  <a:lnTo>
                    <a:pt x="37241" y="57252"/>
                  </a:lnTo>
                  <a:lnTo>
                    <a:pt x="16816" y="111249"/>
                  </a:lnTo>
                  <a:lnTo>
                    <a:pt x="8297" y="153547"/>
                  </a:lnTo>
                  <a:lnTo>
                    <a:pt x="7563" y="212061"/>
                  </a:lnTo>
                  <a:lnTo>
                    <a:pt x="14848" y="242026"/>
                  </a:lnTo>
                  <a:lnTo>
                    <a:pt x="28243" y="265500"/>
                  </a:lnTo>
                  <a:lnTo>
                    <a:pt x="39127" y="272978"/>
                  </a:lnTo>
                  <a:lnTo>
                    <a:pt x="67471" y="281288"/>
                  </a:lnTo>
                  <a:lnTo>
                    <a:pt x="80514" y="280456"/>
                  </a:lnTo>
                  <a:lnTo>
                    <a:pt x="103131" y="271408"/>
                  </a:lnTo>
                  <a:lnTo>
                    <a:pt x="119277" y="253167"/>
                  </a:lnTo>
                  <a:lnTo>
                    <a:pt x="125716" y="241905"/>
                  </a:lnTo>
                  <a:lnTo>
                    <a:pt x="126961" y="229826"/>
                  </a:lnTo>
                  <a:lnTo>
                    <a:pt x="120219" y="204217"/>
                  </a:lnTo>
                  <a:lnTo>
                    <a:pt x="103005" y="185726"/>
                  </a:lnTo>
                  <a:lnTo>
                    <a:pt x="92015" y="178662"/>
                  </a:lnTo>
                  <a:lnTo>
                    <a:pt x="81642" y="177000"/>
                  </a:lnTo>
                  <a:lnTo>
                    <a:pt x="71680" y="178938"/>
                  </a:lnTo>
                  <a:lnTo>
                    <a:pt x="61992" y="183278"/>
                  </a:lnTo>
                  <a:lnTo>
                    <a:pt x="33799" y="211222"/>
                  </a:lnTo>
                  <a:lnTo>
                    <a:pt x="6147" y="255726"/>
                  </a:lnTo>
                  <a:lnTo>
                    <a:pt x="0" y="289870"/>
                  </a:lnTo>
                  <a:lnTo>
                    <a:pt x="3870" y="322311"/>
                  </a:lnTo>
                  <a:lnTo>
                    <a:pt x="23179" y="357705"/>
                  </a:lnTo>
                  <a:lnTo>
                    <a:pt x="46673" y="384443"/>
                  </a:lnTo>
                  <a:lnTo>
                    <a:pt x="70037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020135" y="575870"/>
              <a:ext cx="215890" cy="658139"/>
            </a:xfrm>
            <a:custGeom>
              <a:avLst/>
              <a:gdLst/>
              <a:ahLst/>
              <a:cxnLst/>
              <a:rect l="0" t="0" r="0" b="0"/>
              <a:pathLst>
                <a:path w="215890" h="658139">
                  <a:moveTo>
                    <a:pt x="0" y="0"/>
                  </a:moveTo>
                  <a:lnTo>
                    <a:pt x="60738" y="60739"/>
                  </a:lnTo>
                  <a:lnTo>
                    <a:pt x="106790" y="114917"/>
                  </a:lnTo>
                  <a:lnTo>
                    <a:pt x="136253" y="166084"/>
                  </a:lnTo>
                  <a:lnTo>
                    <a:pt x="164280" y="219839"/>
                  </a:lnTo>
                  <a:lnTo>
                    <a:pt x="187819" y="274360"/>
                  </a:lnTo>
                  <a:lnTo>
                    <a:pt x="204443" y="329110"/>
                  </a:lnTo>
                  <a:lnTo>
                    <a:pt x="214954" y="392051"/>
                  </a:lnTo>
                  <a:lnTo>
                    <a:pt x="215889" y="437805"/>
                  </a:lnTo>
                  <a:lnTo>
                    <a:pt x="207850" y="492305"/>
                  </a:lnTo>
                  <a:lnTo>
                    <a:pt x="195820" y="552296"/>
                  </a:lnTo>
                  <a:lnTo>
                    <a:pt x="178106" y="615056"/>
                  </a:lnTo>
                  <a:lnTo>
                    <a:pt x="164534" y="658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495319" y="315358"/>
            <a:ext cx="909649" cy="541244"/>
            <a:chOff x="7495319" y="315358"/>
            <a:chExt cx="909649" cy="541244"/>
          </a:xfrm>
        </p:grpSpPr>
        <p:sp>
          <p:nvSpPr>
            <p:cNvPr id="39" name="Freeform 38"/>
            <p:cNvSpPr/>
            <p:nvPr/>
          </p:nvSpPr>
          <p:spPr>
            <a:xfrm>
              <a:off x="7495319" y="315358"/>
              <a:ext cx="193624" cy="541244"/>
            </a:xfrm>
            <a:custGeom>
              <a:avLst/>
              <a:gdLst/>
              <a:ahLst/>
              <a:cxnLst/>
              <a:rect l="0" t="0" r="0" b="0"/>
              <a:pathLst>
                <a:path w="193624" h="541244">
                  <a:moveTo>
                    <a:pt x="4708" y="164534"/>
                  </a:moveTo>
                  <a:lnTo>
                    <a:pt x="19623" y="220131"/>
                  </a:lnTo>
                  <a:lnTo>
                    <a:pt x="36938" y="274372"/>
                  </a:lnTo>
                  <a:lnTo>
                    <a:pt x="57761" y="322680"/>
                  </a:lnTo>
                  <a:lnTo>
                    <a:pt x="92095" y="382651"/>
                  </a:lnTo>
                  <a:lnTo>
                    <a:pt x="137322" y="445024"/>
                  </a:lnTo>
                  <a:lnTo>
                    <a:pt x="173827" y="504264"/>
                  </a:lnTo>
                  <a:lnTo>
                    <a:pt x="192101" y="533381"/>
                  </a:lnTo>
                  <a:lnTo>
                    <a:pt x="193623" y="539927"/>
                  </a:lnTo>
                  <a:lnTo>
                    <a:pt x="190066" y="541243"/>
                  </a:lnTo>
                  <a:lnTo>
                    <a:pt x="183125" y="539074"/>
                  </a:lnTo>
                  <a:lnTo>
                    <a:pt x="167287" y="520414"/>
                  </a:lnTo>
                  <a:lnTo>
                    <a:pt x="132293" y="458781"/>
                  </a:lnTo>
                  <a:lnTo>
                    <a:pt x="105143" y="405927"/>
                  </a:lnTo>
                  <a:lnTo>
                    <a:pt x="77801" y="351672"/>
                  </a:lnTo>
                  <a:lnTo>
                    <a:pt x="52211" y="289691"/>
                  </a:lnTo>
                  <a:lnTo>
                    <a:pt x="28423" y="237500"/>
                  </a:lnTo>
                  <a:lnTo>
                    <a:pt x="7673" y="202912"/>
                  </a:lnTo>
                  <a:lnTo>
                    <a:pt x="2114" y="190119"/>
                  </a:lnTo>
                  <a:lnTo>
                    <a:pt x="0" y="163717"/>
                  </a:lnTo>
                  <a:lnTo>
                    <a:pt x="5663" y="136749"/>
                  </a:lnTo>
                  <a:lnTo>
                    <a:pt x="27505" y="95870"/>
                  </a:lnTo>
                  <a:lnTo>
                    <a:pt x="80893" y="34687"/>
                  </a:lnTo>
                  <a:lnTo>
                    <a:pt x="1143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582295" y="589582"/>
              <a:ext cx="54845" cy="109690"/>
            </a:xfrm>
            <a:custGeom>
              <a:avLst/>
              <a:gdLst/>
              <a:ahLst/>
              <a:cxnLst/>
              <a:rect l="0" t="0" r="0" b="0"/>
              <a:pathLst>
                <a:path w="54845" h="109690">
                  <a:moveTo>
                    <a:pt x="0" y="109689"/>
                  </a:moveTo>
                  <a:lnTo>
                    <a:pt x="12469" y="78374"/>
                  </a:lnTo>
                  <a:lnTo>
                    <a:pt x="47639" y="16535"/>
                  </a:lnTo>
                  <a:lnTo>
                    <a:pt x="5484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711690" y="370293"/>
              <a:ext cx="190854" cy="369794"/>
            </a:xfrm>
            <a:custGeom>
              <a:avLst/>
              <a:gdLst/>
              <a:ahLst/>
              <a:cxnLst/>
              <a:rect l="0" t="0" r="0" b="0"/>
              <a:pathLst>
                <a:path w="190854" h="369794">
                  <a:moveTo>
                    <a:pt x="7716" y="123310"/>
                  </a:moveTo>
                  <a:lnTo>
                    <a:pt x="9239" y="174995"/>
                  </a:lnTo>
                  <a:lnTo>
                    <a:pt x="22632" y="232376"/>
                  </a:lnTo>
                  <a:lnTo>
                    <a:pt x="39947" y="287721"/>
                  </a:lnTo>
                  <a:lnTo>
                    <a:pt x="68048" y="336221"/>
                  </a:lnTo>
                  <a:lnTo>
                    <a:pt x="92423" y="359112"/>
                  </a:lnTo>
                  <a:lnTo>
                    <a:pt x="105321" y="367349"/>
                  </a:lnTo>
                  <a:lnTo>
                    <a:pt x="118490" y="369793"/>
                  </a:lnTo>
                  <a:lnTo>
                    <a:pt x="145310" y="364384"/>
                  </a:lnTo>
                  <a:lnTo>
                    <a:pt x="155813" y="357153"/>
                  </a:lnTo>
                  <a:lnTo>
                    <a:pt x="171547" y="336930"/>
                  </a:lnTo>
                  <a:lnTo>
                    <a:pt x="188970" y="285292"/>
                  </a:lnTo>
                  <a:lnTo>
                    <a:pt x="190853" y="243545"/>
                  </a:lnTo>
                  <a:lnTo>
                    <a:pt x="186612" y="199600"/>
                  </a:lnTo>
                  <a:lnTo>
                    <a:pt x="179649" y="154678"/>
                  </a:lnTo>
                  <a:lnTo>
                    <a:pt x="159885" y="93841"/>
                  </a:lnTo>
                  <a:lnTo>
                    <a:pt x="134732" y="44499"/>
                  </a:lnTo>
                  <a:lnTo>
                    <a:pt x="100704" y="8212"/>
                  </a:lnTo>
                  <a:lnTo>
                    <a:pt x="86466" y="2398"/>
                  </a:lnTo>
                  <a:lnTo>
                    <a:pt x="54396" y="0"/>
                  </a:lnTo>
                  <a:lnTo>
                    <a:pt x="40360" y="4540"/>
                  </a:lnTo>
                  <a:lnTo>
                    <a:pt x="16639" y="21773"/>
                  </a:lnTo>
                  <a:lnTo>
                    <a:pt x="4065" y="52791"/>
                  </a:lnTo>
                  <a:lnTo>
                    <a:pt x="0" y="93492"/>
                  </a:lnTo>
                  <a:lnTo>
                    <a:pt x="3271" y="142050"/>
                  </a:lnTo>
                  <a:lnTo>
                    <a:pt x="13678" y="198942"/>
                  </a:lnTo>
                  <a:lnTo>
                    <a:pt x="32366" y="260635"/>
                  </a:lnTo>
                  <a:lnTo>
                    <a:pt x="56830" y="309067"/>
                  </a:lnTo>
                  <a:lnTo>
                    <a:pt x="79819" y="333332"/>
                  </a:lnTo>
                  <a:lnTo>
                    <a:pt x="109334" y="346148"/>
                  </a:lnTo>
                  <a:lnTo>
                    <a:pt x="139718" y="350321"/>
                  </a:lnTo>
                  <a:lnTo>
                    <a:pt x="185962" y="342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979919" y="342780"/>
              <a:ext cx="150824" cy="274225"/>
            </a:xfrm>
            <a:custGeom>
              <a:avLst/>
              <a:gdLst/>
              <a:ahLst/>
              <a:cxnLst/>
              <a:rect l="0" t="0" r="0" b="0"/>
              <a:pathLst>
                <a:path w="150824" h="274225">
                  <a:moveTo>
                    <a:pt x="0" y="0"/>
                  </a:moveTo>
                  <a:lnTo>
                    <a:pt x="18978" y="52870"/>
                  </a:lnTo>
                  <a:lnTo>
                    <a:pt x="42695" y="105042"/>
                  </a:lnTo>
                  <a:lnTo>
                    <a:pt x="69019" y="153509"/>
                  </a:lnTo>
                  <a:lnTo>
                    <a:pt x="96116" y="202401"/>
                  </a:lnTo>
                  <a:lnTo>
                    <a:pt x="142710" y="264608"/>
                  </a:lnTo>
                  <a:lnTo>
                    <a:pt x="150823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062186" y="329069"/>
              <a:ext cx="342782" cy="201228"/>
            </a:xfrm>
            <a:custGeom>
              <a:avLst/>
              <a:gdLst/>
              <a:ahLst/>
              <a:cxnLst/>
              <a:rect l="0" t="0" r="0" b="0"/>
              <a:pathLst>
                <a:path w="342782" h="201228">
                  <a:moveTo>
                    <a:pt x="0" y="0"/>
                  </a:moveTo>
                  <a:lnTo>
                    <a:pt x="12470" y="40738"/>
                  </a:lnTo>
                  <a:lnTo>
                    <a:pt x="44036" y="98033"/>
                  </a:lnTo>
                  <a:lnTo>
                    <a:pt x="66199" y="130442"/>
                  </a:lnTo>
                  <a:lnTo>
                    <a:pt x="119832" y="178113"/>
                  </a:lnTo>
                  <a:lnTo>
                    <a:pt x="142636" y="199007"/>
                  </a:lnTo>
                  <a:lnTo>
                    <a:pt x="152982" y="201227"/>
                  </a:lnTo>
                  <a:lnTo>
                    <a:pt x="162927" y="198137"/>
                  </a:lnTo>
                  <a:lnTo>
                    <a:pt x="182102" y="182516"/>
                  </a:lnTo>
                  <a:lnTo>
                    <a:pt x="239122" y="119807"/>
                  </a:lnTo>
                  <a:lnTo>
                    <a:pt x="295162" y="73255"/>
                  </a:lnTo>
                  <a:lnTo>
                    <a:pt x="342781" y="411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Freeform 44"/>
          <p:cNvSpPr/>
          <p:nvPr/>
        </p:nvSpPr>
        <p:spPr>
          <a:xfrm>
            <a:off x="5559469" y="577680"/>
            <a:ext cx="994486" cy="272416"/>
          </a:xfrm>
          <a:custGeom>
            <a:avLst/>
            <a:gdLst/>
            <a:ahLst/>
            <a:cxnLst/>
            <a:rect l="0" t="0" r="0" b="0"/>
            <a:pathLst>
              <a:path w="994486" h="272416">
                <a:moveTo>
                  <a:pt x="7279" y="272415"/>
                </a:moveTo>
                <a:lnTo>
                  <a:pt x="0" y="250578"/>
                </a:lnTo>
                <a:lnTo>
                  <a:pt x="4552" y="227670"/>
                </a:lnTo>
                <a:lnTo>
                  <a:pt x="24244" y="193140"/>
                </a:lnTo>
                <a:lnTo>
                  <a:pt x="78069" y="135414"/>
                </a:lnTo>
                <a:lnTo>
                  <a:pt x="137406" y="85645"/>
                </a:lnTo>
                <a:lnTo>
                  <a:pt x="186853" y="59533"/>
                </a:lnTo>
                <a:lnTo>
                  <a:pt x="240632" y="39705"/>
                </a:lnTo>
                <a:lnTo>
                  <a:pt x="295266" y="21118"/>
                </a:lnTo>
                <a:lnTo>
                  <a:pt x="351592" y="4299"/>
                </a:lnTo>
                <a:lnTo>
                  <a:pt x="403665" y="0"/>
                </a:lnTo>
                <a:lnTo>
                  <a:pt x="463613" y="250"/>
                </a:lnTo>
                <a:lnTo>
                  <a:pt x="513199" y="9296"/>
                </a:lnTo>
                <a:lnTo>
                  <a:pt x="567332" y="21625"/>
                </a:lnTo>
                <a:lnTo>
                  <a:pt x="627891" y="34926"/>
                </a:lnTo>
                <a:lnTo>
                  <a:pt x="677658" y="50039"/>
                </a:lnTo>
                <a:lnTo>
                  <a:pt x="728798" y="73138"/>
                </a:lnTo>
                <a:lnTo>
                  <a:pt x="787795" y="104177"/>
                </a:lnTo>
                <a:lnTo>
                  <a:pt x="850739" y="132709"/>
                </a:lnTo>
                <a:lnTo>
                  <a:pt x="910141" y="176696"/>
                </a:lnTo>
                <a:lnTo>
                  <a:pt x="965548" y="222174"/>
                </a:lnTo>
                <a:lnTo>
                  <a:pt x="994485" y="2587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649015" y="1288853"/>
            <a:ext cx="383915" cy="521027"/>
            <a:chOff x="5649015" y="1288853"/>
            <a:chExt cx="383915" cy="521027"/>
          </a:xfrm>
        </p:grpSpPr>
        <p:sp>
          <p:nvSpPr>
            <p:cNvPr id="46" name="Freeform 45"/>
            <p:cNvSpPr/>
            <p:nvPr/>
          </p:nvSpPr>
          <p:spPr>
            <a:xfrm>
              <a:off x="5649015" y="1494521"/>
              <a:ext cx="219380" cy="274225"/>
            </a:xfrm>
            <a:custGeom>
              <a:avLst/>
              <a:gdLst/>
              <a:ahLst/>
              <a:cxnLst/>
              <a:rect l="0" t="0" r="0" b="0"/>
              <a:pathLst>
                <a:path w="219380" h="274225">
                  <a:moveTo>
                    <a:pt x="0" y="0"/>
                  </a:moveTo>
                  <a:lnTo>
                    <a:pt x="48297" y="62262"/>
                  </a:lnTo>
                  <a:lnTo>
                    <a:pt x="97394" y="121706"/>
                  </a:lnTo>
                  <a:lnTo>
                    <a:pt x="143824" y="177911"/>
                  </a:lnTo>
                  <a:lnTo>
                    <a:pt x="182336" y="231501"/>
                  </a:lnTo>
                  <a:lnTo>
                    <a:pt x="219379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676437" y="1453387"/>
              <a:ext cx="150825" cy="356493"/>
            </a:xfrm>
            <a:custGeom>
              <a:avLst/>
              <a:gdLst/>
              <a:ahLst/>
              <a:cxnLst/>
              <a:rect l="0" t="0" r="0" b="0"/>
              <a:pathLst>
                <a:path w="150825" h="356493">
                  <a:moveTo>
                    <a:pt x="150824" y="0"/>
                  </a:moveTo>
                  <a:lnTo>
                    <a:pt x="130454" y="35887"/>
                  </a:lnTo>
                  <a:lnTo>
                    <a:pt x="113472" y="92054"/>
                  </a:lnTo>
                  <a:lnTo>
                    <a:pt x="89821" y="155416"/>
                  </a:lnTo>
                  <a:lnTo>
                    <a:pt x="63516" y="213461"/>
                  </a:lnTo>
                  <a:lnTo>
                    <a:pt x="37948" y="267731"/>
                  </a:lnTo>
                  <a:lnTo>
                    <a:pt x="14888" y="323724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887973" y="1288853"/>
              <a:ext cx="144957" cy="233317"/>
            </a:xfrm>
            <a:custGeom>
              <a:avLst/>
              <a:gdLst/>
              <a:ahLst/>
              <a:cxnLst/>
              <a:rect l="0" t="0" r="0" b="0"/>
              <a:pathLst>
                <a:path w="144957" h="233317">
                  <a:moveTo>
                    <a:pt x="7843" y="0"/>
                  </a:moveTo>
                  <a:lnTo>
                    <a:pt x="39159" y="12470"/>
                  </a:lnTo>
                  <a:lnTo>
                    <a:pt x="57817" y="26363"/>
                  </a:lnTo>
                  <a:lnTo>
                    <a:pt x="78173" y="58593"/>
                  </a:lnTo>
                  <a:lnTo>
                    <a:pt x="93852" y="97089"/>
                  </a:lnTo>
                  <a:lnTo>
                    <a:pt x="93589" y="151999"/>
                  </a:lnTo>
                  <a:lnTo>
                    <a:pt x="76584" y="201954"/>
                  </a:lnTo>
                  <a:lnTo>
                    <a:pt x="56677" y="223314"/>
                  </a:lnTo>
                  <a:lnTo>
                    <a:pt x="44969" y="231143"/>
                  </a:lnTo>
                  <a:lnTo>
                    <a:pt x="34117" y="233316"/>
                  </a:lnTo>
                  <a:lnTo>
                    <a:pt x="23836" y="231717"/>
                  </a:lnTo>
                  <a:lnTo>
                    <a:pt x="13935" y="227605"/>
                  </a:lnTo>
                  <a:lnTo>
                    <a:pt x="7334" y="218769"/>
                  </a:lnTo>
                  <a:lnTo>
                    <a:pt x="0" y="192701"/>
                  </a:lnTo>
                  <a:lnTo>
                    <a:pt x="2614" y="181789"/>
                  </a:lnTo>
                  <a:lnTo>
                    <a:pt x="8928" y="172990"/>
                  </a:lnTo>
                  <a:lnTo>
                    <a:pt x="17707" y="165601"/>
                  </a:lnTo>
                  <a:lnTo>
                    <a:pt x="43713" y="157391"/>
                  </a:lnTo>
                  <a:lnTo>
                    <a:pt x="59179" y="155202"/>
                  </a:lnTo>
                  <a:lnTo>
                    <a:pt x="88551" y="160894"/>
                  </a:lnTo>
                  <a:lnTo>
                    <a:pt x="113793" y="173581"/>
                  </a:lnTo>
                  <a:lnTo>
                    <a:pt x="144956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Freeform 49"/>
          <p:cNvSpPr/>
          <p:nvPr/>
        </p:nvSpPr>
        <p:spPr>
          <a:xfrm>
            <a:off x="5549426" y="507423"/>
            <a:ext cx="1443288" cy="356384"/>
          </a:xfrm>
          <a:custGeom>
            <a:avLst/>
            <a:gdLst/>
            <a:ahLst/>
            <a:cxnLst/>
            <a:rect l="0" t="0" r="0" b="0"/>
            <a:pathLst>
              <a:path w="1443288" h="356384">
                <a:moveTo>
                  <a:pt x="17322" y="315249"/>
                </a:moveTo>
                <a:lnTo>
                  <a:pt x="2764" y="300691"/>
                </a:lnTo>
                <a:lnTo>
                  <a:pt x="0" y="291833"/>
                </a:lnTo>
                <a:lnTo>
                  <a:pt x="990" y="269802"/>
                </a:lnTo>
                <a:lnTo>
                  <a:pt x="17392" y="231704"/>
                </a:lnTo>
                <a:lnTo>
                  <a:pt x="68004" y="169687"/>
                </a:lnTo>
                <a:lnTo>
                  <a:pt x="128269" y="123383"/>
                </a:lnTo>
                <a:lnTo>
                  <a:pt x="182105" y="86747"/>
                </a:lnTo>
                <a:lnTo>
                  <a:pt x="230343" y="59312"/>
                </a:lnTo>
                <a:lnTo>
                  <a:pt x="283229" y="39165"/>
                </a:lnTo>
                <a:lnTo>
                  <a:pt x="337494" y="23546"/>
                </a:lnTo>
                <a:lnTo>
                  <a:pt x="399446" y="9270"/>
                </a:lnTo>
                <a:lnTo>
                  <a:pt x="458766" y="2670"/>
                </a:lnTo>
                <a:lnTo>
                  <a:pt x="522216" y="715"/>
                </a:lnTo>
                <a:lnTo>
                  <a:pt x="581980" y="135"/>
                </a:lnTo>
                <a:lnTo>
                  <a:pt x="623756" y="0"/>
                </a:lnTo>
                <a:lnTo>
                  <a:pt x="681977" y="3986"/>
                </a:lnTo>
                <a:lnTo>
                  <a:pt x="736298" y="10753"/>
                </a:lnTo>
                <a:lnTo>
                  <a:pt x="796573" y="16821"/>
                </a:lnTo>
                <a:lnTo>
                  <a:pt x="848965" y="28267"/>
                </a:lnTo>
                <a:lnTo>
                  <a:pt x="901559" y="41308"/>
                </a:lnTo>
                <a:lnTo>
                  <a:pt x="961324" y="54820"/>
                </a:lnTo>
                <a:lnTo>
                  <a:pt x="1017626" y="72535"/>
                </a:lnTo>
                <a:lnTo>
                  <a:pt x="1068840" y="93018"/>
                </a:lnTo>
                <a:lnTo>
                  <a:pt x="1117023" y="108736"/>
                </a:lnTo>
                <a:lnTo>
                  <a:pt x="1169894" y="127105"/>
                </a:lnTo>
                <a:lnTo>
                  <a:pt x="1216029" y="151844"/>
                </a:lnTo>
                <a:lnTo>
                  <a:pt x="1273472" y="187501"/>
                </a:lnTo>
                <a:lnTo>
                  <a:pt x="1335761" y="243864"/>
                </a:lnTo>
                <a:lnTo>
                  <a:pt x="1371308" y="277340"/>
                </a:lnTo>
                <a:lnTo>
                  <a:pt x="1425213" y="337688"/>
                </a:lnTo>
                <a:lnTo>
                  <a:pt x="1443287" y="356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6156329" y="1425965"/>
            <a:ext cx="617006" cy="411337"/>
            <a:chOff x="6156329" y="1425965"/>
            <a:chExt cx="617006" cy="411337"/>
          </a:xfrm>
        </p:grpSpPr>
        <p:sp>
          <p:nvSpPr>
            <p:cNvPr id="51" name="Freeform 50"/>
            <p:cNvSpPr/>
            <p:nvPr/>
          </p:nvSpPr>
          <p:spPr>
            <a:xfrm>
              <a:off x="6252308" y="1425965"/>
              <a:ext cx="27423" cy="342781"/>
            </a:xfrm>
            <a:custGeom>
              <a:avLst/>
              <a:gdLst/>
              <a:ahLst/>
              <a:cxnLst/>
              <a:rect l="0" t="0" r="0" b="0"/>
              <a:pathLst>
                <a:path w="27423" h="342781">
                  <a:moveTo>
                    <a:pt x="0" y="0"/>
                  </a:moveTo>
                  <a:lnTo>
                    <a:pt x="1523" y="45309"/>
                  </a:lnTo>
                  <a:lnTo>
                    <a:pt x="9423" y="104494"/>
                  </a:lnTo>
                  <a:lnTo>
                    <a:pt x="11805" y="148006"/>
                  </a:lnTo>
                  <a:lnTo>
                    <a:pt x="20425" y="208050"/>
                  </a:lnTo>
                  <a:lnTo>
                    <a:pt x="25350" y="264435"/>
                  </a:lnTo>
                  <a:lnTo>
                    <a:pt x="26501" y="297296"/>
                  </a:lnTo>
                  <a:lnTo>
                    <a:pt x="27422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156329" y="1577635"/>
              <a:ext cx="219381" cy="12865"/>
            </a:xfrm>
            <a:custGeom>
              <a:avLst/>
              <a:gdLst/>
              <a:ahLst/>
              <a:cxnLst/>
              <a:rect l="0" t="0" r="0" b="0"/>
              <a:pathLst>
                <a:path w="219381" h="12865">
                  <a:moveTo>
                    <a:pt x="0" y="12864"/>
                  </a:moveTo>
                  <a:lnTo>
                    <a:pt x="48807" y="2012"/>
                  </a:lnTo>
                  <a:lnTo>
                    <a:pt x="102315" y="0"/>
                  </a:lnTo>
                  <a:lnTo>
                    <a:pt x="158287" y="3467"/>
                  </a:lnTo>
                  <a:lnTo>
                    <a:pt x="219380" y="128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447436" y="1453387"/>
              <a:ext cx="109921" cy="356493"/>
            </a:xfrm>
            <a:custGeom>
              <a:avLst/>
              <a:gdLst/>
              <a:ahLst/>
              <a:cxnLst/>
              <a:rect l="0" t="0" r="0" b="0"/>
              <a:pathLst>
                <a:path w="109921" h="356493">
                  <a:moveTo>
                    <a:pt x="24251" y="0"/>
                  </a:moveTo>
                  <a:lnTo>
                    <a:pt x="9337" y="59660"/>
                  </a:lnTo>
                  <a:lnTo>
                    <a:pt x="535" y="115179"/>
                  </a:lnTo>
                  <a:lnTo>
                    <a:pt x="0" y="157834"/>
                  </a:lnTo>
                  <a:lnTo>
                    <a:pt x="4840" y="202182"/>
                  </a:lnTo>
                  <a:lnTo>
                    <a:pt x="16130" y="255418"/>
                  </a:lnTo>
                  <a:lnTo>
                    <a:pt x="32829" y="281608"/>
                  </a:lnTo>
                  <a:lnTo>
                    <a:pt x="43681" y="292858"/>
                  </a:lnTo>
                  <a:lnTo>
                    <a:pt x="55486" y="297311"/>
                  </a:lnTo>
                  <a:lnTo>
                    <a:pt x="67926" y="297233"/>
                  </a:lnTo>
                  <a:lnTo>
                    <a:pt x="80790" y="294134"/>
                  </a:lnTo>
                  <a:lnTo>
                    <a:pt x="90890" y="285974"/>
                  </a:lnTo>
                  <a:lnTo>
                    <a:pt x="106174" y="260657"/>
                  </a:lnTo>
                  <a:lnTo>
                    <a:pt x="109920" y="229092"/>
                  </a:lnTo>
                  <a:lnTo>
                    <a:pt x="108786" y="212143"/>
                  </a:lnTo>
                  <a:lnTo>
                    <a:pt x="104983" y="203891"/>
                  </a:lnTo>
                  <a:lnTo>
                    <a:pt x="99402" y="201437"/>
                  </a:lnTo>
                  <a:lnTo>
                    <a:pt x="92633" y="202847"/>
                  </a:lnTo>
                  <a:lnTo>
                    <a:pt x="86597" y="208358"/>
                  </a:lnTo>
                  <a:lnTo>
                    <a:pt x="75828" y="226669"/>
                  </a:lnTo>
                  <a:lnTo>
                    <a:pt x="67447" y="286611"/>
                  </a:lnTo>
                  <a:lnTo>
                    <a:pt x="65791" y="340883"/>
                  </a:lnTo>
                  <a:lnTo>
                    <a:pt x="65384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608799" y="1604211"/>
              <a:ext cx="164536" cy="164535"/>
            </a:xfrm>
            <a:custGeom>
              <a:avLst/>
              <a:gdLst/>
              <a:ahLst/>
              <a:cxnLst/>
              <a:rect l="0" t="0" r="0" b="0"/>
              <a:pathLst>
                <a:path w="164536" h="164535">
                  <a:moveTo>
                    <a:pt x="0" y="0"/>
                  </a:moveTo>
                  <a:lnTo>
                    <a:pt x="38168" y="57252"/>
                  </a:lnTo>
                  <a:lnTo>
                    <a:pt x="97393" y="119655"/>
                  </a:lnTo>
                  <a:lnTo>
                    <a:pt x="133469" y="145650"/>
                  </a:lnTo>
                  <a:lnTo>
                    <a:pt x="164535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608799" y="1576788"/>
              <a:ext cx="123402" cy="260514"/>
            </a:xfrm>
            <a:custGeom>
              <a:avLst/>
              <a:gdLst/>
              <a:ahLst/>
              <a:cxnLst/>
              <a:rect l="0" t="0" r="0" b="0"/>
              <a:pathLst>
                <a:path w="123402" h="260514">
                  <a:moveTo>
                    <a:pt x="123401" y="0"/>
                  </a:moveTo>
                  <a:lnTo>
                    <a:pt x="104423" y="59660"/>
                  </a:lnTo>
                  <a:lnTo>
                    <a:pt x="80706" y="111116"/>
                  </a:lnTo>
                  <a:lnTo>
                    <a:pt x="54382" y="160895"/>
                  </a:lnTo>
                  <a:lnTo>
                    <a:pt x="27285" y="208652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060351" y="1042051"/>
            <a:ext cx="1467100" cy="795251"/>
            <a:chOff x="6060351" y="1042051"/>
            <a:chExt cx="1467100" cy="795251"/>
          </a:xfrm>
        </p:grpSpPr>
        <p:sp>
          <p:nvSpPr>
            <p:cNvPr id="57" name="Freeform 56"/>
            <p:cNvSpPr/>
            <p:nvPr/>
          </p:nvSpPr>
          <p:spPr>
            <a:xfrm>
              <a:off x="6060351" y="1042051"/>
              <a:ext cx="548449" cy="244308"/>
            </a:xfrm>
            <a:custGeom>
              <a:avLst/>
              <a:gdLst/>
              <a:ahLst/>
              <a:cxnLst/>
              <a:rect l="0" t="0" r="0" b="0"/>
              <a:pathLst>
                <a:path w="548449" h="244308">
                  <a:moveTo>
                    <a:pt x="0" y="0"/>
                  </a:moveTo>
                  <a:lnTo>
                    <a:pt x="12470" y="31316"/>
                  </a:lnTo>
                  <a:lnTo>
                    <a:pt x="51315" y="92166"/>
                  </a:lnTo>
                  <a:lnTo>
                    <a:pt x="96115" y="153180"/>
                  </a:lnTo>
                  <a:lnTo>
                    <a:pt x="127504" y="188593"/>
                  </a:lnTo>
                  <a:lnTo>
                    <a:pt x="179056" y="227856"/>
                  </a:lnTo>
                  <a:lnTo>
                    <a:pt x="210091" y="238381"/>
                  </a:lnTo>
                  <a:lnTo>
                    <a:pt x="261824" y="244307"/>
                  </a:lnTo>
                  <a:lnTo>
                    <a:pt x="297659" y="242646"/>
                  </a:lnTo>
                  <a:lnTo>
                    <a:pt x="352094" y="226104"/>
                  </a:lnTo>
                  <a:lnTo>
                    <a:pt x="405293" y="209354"/>
                  </a:lnTo>
                  <a:lnTo>
                    <a:pt x="464988" y="177168"/>
                  </a:lnTo>
                  <a:lnTo>
                    <a:pt x="513512" y="141470"/>
                  </a:lnTo>
                  <a:lnTo>
                    <a:pt x="548448" y="959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951579" y="1453387"/>
              <a:ext cx="54846" cy="356493"/>
            </a:xfrm>
            <a:custGeom>
              <a:avLst/>
              <a:gdLst/>
              <a:ahLst/>
              <a:cxnLst/>
              <a:rect l="0" t="0" r="0" b="0"/>
              <a:pathLst>
                <a:path w="54846" h="356493">
                  <a:moveTo>
                    <a:pt x="0" y="0"/>
                  </a:moveTo>
                  <a:lnTo>
                    <a:pt x="10853" y="48808"/>
                  </a:lnTo>
                  <a:lnTo>
                    <a:pt x="16927" y="98252"/>
                  </a:lnTo>
                  <a:lnTo>
                    <a:pt x="28376" y="147435"/>
                  </a:lnTo>
                  <a:lnTo>
                    <a:pt x="41417" y="199078"/>
                  </a:lnTo>
                  <a:lnTo>
                    <a:pt x="48877" y="240826"/>
                  </a:lnTo>
                  <a:lnTo>
                    <a:pt x="53077" y="302584"/>
                  </a:lnTo>
                  <a:lnTo>
                    <a:pt x="54845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883023" y="1604211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0"/>
                  </a:moveTo>
                  <a:lnTo>
                    <a:pt x="51685" y="1523"/>
                  </a:lnTo>
                  <a:lnTo>
                    <a:pt x="109066" y="14914"/>
                  </a:lnTo>
                  <a:lnTo>
                    <a:pt x="164534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170958" y="1467099"/>
              <a:ext cx="121656" cy="342781"/>
            </a:xfrm>
            <a:custGeom>
              <a:avLst/>
              <a:gdLst/>
              <a:ahLst/>
              <a:cxnLst/>
              <a:rect l="0" t="0" r="0" b="0"/>
              <a:pathLst>
                <a:path w="121656" h="342781">
                  <a:moveTo>
                    <a:pt x="0" y="0"/>
                  </a:moveTo>
                  <a:lnTo>
                    <a:pt x="7279" y="21836"/>
                  </a:lnTo>
                  <a:lnTo>
                    <a:pt x="4542" y="79583"/>
                  </a:lnTo>
                  <a:lnTo>
                    <a:pt x="10318" y="125652"/>
                  </a:lnTo>
                  <a:lnTo>
                    <a:pt x="14229" y="184668"/>
                  </a:lnTo>
                  <a:lnTo>
                    <a:pt x="25883" y="239902"/>
                  </a:lnTo>
                  <a:lnTo>
                    <a:pt x="39942" y="271157"/>
                  </a:lnTo>
                  <a:lnTo>
                    <a:pt x="60410" y="292158"/>
                  </a:lnTo>
                  <a:lnTo>
                    <a:pt x="72266" y="299891"/>
                  </a:lnTo>
                  <a:lnTo>
                    <a:pt x="83217" y="301999"/>
                  </a:lnTo>
                  <a:lnTo>
                    <a:pt x="93565" y="300358"/>
                  </a:lnTo>
                  <a:lnTo>
                    <a:pt x="103510" y="296217"/>
                  </a:lnTo>
                  <a:lnTo>
                    <a:pt x="110141" y="287363"/>
                  </a:lnTo>
                  <a:lnTo>
                    <a:pt x="117508" y="261274"/>
                  </a:lnTo>
                  <a:lnTo>
                    <a:pt x="121655" y="205047"/>
                  </a:lnTo>
                  <a:lnTo>
                    <a:pt x="115605" y="154701"/>
                  </a:lnTo>
                  <a:lnTo>
                    <a:pt x="110586" y="148838"/>
                  </a:lnTo>
                  <a:lnTo>
                    <a:pt x="104193" y="149500"/>
                  </a:lnTo>
                  <a:lnTo>
                    <a:pt x="96884" y="154511"/>
                  </a:lnTo>
                  <a:lnTo>
                    <a:pt x="84701" y="180392"/>
                  </a:lnTo>
                  <a:lnTo>
                    <a:pt x="77255" y="217286"/>
                  </a:lnTo>
                  <a:lnTo>
                    <a:pt x="83153" y="277835"/>
                  </a:lnTo>
                  <a:lnTo>
                    <a:pt x="103545" y="328597"/>
                  </a:lnTo>
                  <a:lnTo>
                    <a:pt x="10969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376626" y="1576788"/>
              <a:ext cx="150825" cy="219380"/>
            </a:xfrm>
            <a:custGeom>
              <a:avLst/>
              <a:gdLst/>
              <a:ahLst/>
              <a:cxnLst/>
              <a:rect l="0" t="0" r="0" b="0"/>
              <a:pathLst>
                <a:path w="150825" h="219380">
                  <a:moveTo>
                    <a:pt x="0" y="0"/>
                  </a:moveTo>
                  <a:lnTo>
                    <a:pt x="18978" y="55597"/>
                  </a:lnTo>
                  <a:lnTo>
                    <a:pt x="51315" y="109839"/>
                  </a:lnTo>
                  <a:lnTo>
                    <a:pt x="88567" y="161517"/>
                  </a:lnTo>
                  <a:lnTo>
                    <a:pt x="130231" y="193618"/>
                  </a:lnTo>
                  <a:lnTo>
                    <a:pt x="150824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390337" y="1604211"/>
              <a:ext cx="68558" cy="233091"/>
            </a:xfrm>
            <a:custGeom>
              <a:avLst/>
              <a:gdLst/>
              <a:ahLst/>
              <a:cxnLst/>
              <a:rect l="0" t="0" r="0" b="0"/>
              <a:pathLst>
                <a:path w="68558" h="233091">
                  <a:moveTo>
                    <a:pt x="68557" y="0"/>
                  </a:moveTo>
                  <a:lnTo>
                    <a:pt x="64494" y="55597"/>
                  </a:lnTo>
                  <a:lnTo>
                    <a:pt x="49472" y="117117"/>
                  </a:lnTo>
                  <a:lnTo>
                    <a:pt x="31835" y="177004"/>
                  </a:lnTo>
                  <a:lnTo>
                    <a:pt x="18236" y="214441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01485" y="1096896"/>
            <a:ext cx="2276273" cy="712984"/>
            <a:chOff x="6101485" y="1096896"/>
            <a:chExt cx="2276273" cy="712984"/>
          </a:xfrm>
        </p:grpSpPr>
        <p:sp>
          <p:nvSpPr>
            <p:cNvPr id="64" name="Freeform 63"/>
            <p:cNvSpPr/>
            <p:nvPr/>
          </p:nvSpPr>
          <p:spPr>
            <a:xfrm>
              <a:off x="6101485" y="1096896"/>
              <a:ext cx="836384" cy="190413"/>
            </a:xfrm>
            <a:custGeom>
              <a:avLst/>
              <a:gdLst/>
              <a:ahLst/>
              <a:cxnLst/>
              <a:rect l="0" t="0" r="0" b="0"/>
              <a:pathLst>
                <a:path w="836384" h="190413">
                  <a:moveTo>
                    <a:pt x="0" y="0"/>
                  </a:moveTo>
                  <a:lnTo>
                    <a:pt x="12470" y="31316"/>
                  </a:lnTo>
                  <a:lnTo>
                    <a:pt x="51315" y="77608"/>
                  </a:lnTo>
                  <a:lnTo>
                    <a:pt x="97989" y="112719"/>
                  </a:lnTo>
                  <a:lnTo>
                    <a:pt x="151220" y="135905"/>
                  </a:lnTo>
                  <a:lnTo>
                    <a:pt x="213025" y="162434"/>
                  </a:lnTo>
                  <a:lnTo>
                    <a:pt x="265909" y="173561"/>
                  </a:lnTo>
                  <a:lnTo>
                    <a:pt x="327451" y="184136"/>
                  </a:lnTo>
                  <a:lnTo>
                    <a:pt x="371514" y="188481"/>
                  </a:lnTo>
                  <a:lnTo>
                    <a:pt x="414966" y="190412"/>
                  </a:lnTo>
                  <a:lnTo>
                    <a:pt x="473689" y="189976"/>
                  </a:lnTo>
                  <a:lnTo>
                    <a:pt x="529682" y="180875"/>
                  </a:lnTo>
                  <a:lnTo>
                    <a:pt x="584867" y="168530"/>
                  </a:lnTo>
                  <a:lnTo>
                    <a:pt x="639814" y="155223"/>
                  </a:lnTo>
                  <a:lnTo>
                    <a:pt x="693165" y="140109"/>
                  </a:lnTo>
                  <a:lnTo>
                    <a:pt x="748847" y="108476"/>
                  </a:lnTo>
                  <a:lnTo>
                    <a:pt x="808498" y="54738"/>
                  </a:lnTo>
                  <a:lnTo>
                    <a:pt x="823990" y="36516"/>
                  </a:lnTo>
                  <a:lnTo>
                    <a:pt x="83638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691984" y="1467099"/>
              <a:ext cx="54846" cy="342781"/>
            </a:xfrm>
            <a:custGeom>
              <a:avLst/>
              <a:gdLst/>
              <a:ahLst/>
              <a:cxnLst/>
              <a:rect l="0" t="0" r="0" b="0"/>
              <a:pathLst>
                <a:path w="54846" h="342781">
                  <a:moveTo>
                    <a:pt x="0" y="0"/>
                  </a:moveTo>
                  <a:lnTo>
                    <a:pt x="0" y="45309"/>
                  </a:lnTo>
                  <a:lnTo>
                    <a:pt x="1523" y="104494"/>
                  </a:lnTo>
                  <a:lnTo>
                    <a:pt x="7279" y="148006"/>
                  </a:lnTo>
                  <a:lnTo>
                    <a:pt x="19084" y="208049"/>
                  </a:lnTo>
                  <a:lnTo>
                    <a:pt x="32231" y="264434"/>
                  </a:lnTo>
                  <a:lnTo>
                    <a:pt x="48798" y="322564"/>
                  </a:lnTo>
                  <a:lnTo>
                    <a:pt x="54845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582295" y="1617922"/>
              <a:ext cx="191957" cy="27423"/>
            </a:xfrm>
            <a:custGeom>
              <a:avLst/>
              <a:gdLst/>
              <a:ahLst/>
              <a:cxnLst/>
              <a:rect l="0" t="0" r="0" b="0"/>
              <a:pathLst>
                <a:path w="191957" h="27423">
                  <a:moveTo>
                    <a:pt x="0" y="27422"/>
                  </a:moveTo>
                  <a:lnTo>
                    <a:pt x="55597" y="12507"/>
                  </a:lnTo>
                  <a:lnTo>
                    <a:pt x="100263" y="3706"/>
                  </a:lnTo>
                  <a:lnTo>
                    <a:pt x="148029" y="1098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952497" y="1467099"/>
              <a:ext cx="153100" cy="281814"/>
            </a:xfrm>
            <a:custGeom>
              <a:avLst/>
              <a:gdLst/>
              <a:ahLst/>
              <a:cxnLst/>
              <a:rect l="0" t="0" r="0" b="0"/>
              <a:pathLst>
                <a:path w="153100" h="281814">
                  <a:moveTo>
                    <a:pt x="0" y="0"/>
                  </a:moveTo>
                  <a:lnTo>
                    <a:pt x="29115" y="0"/>
                  </a:lnTo>
                  <a:lnTo>
                    <a:pt x="51535" y="8125"/>
                  </a:lnTo>
                  <a:lnTo>
                    <a:pt x="71655" y="23416"/>
                  </a:lnTo>
                  <a:lnTo>
                    <a:pt x="90754" y="45447"/>
                  </a:lnTo>
                  <a:lnTo>
                    <a:pt x="95543" y="59243"/>
                  </a:lnTo>
                  <a:lnTo>
                    <a:pt x="96800" y="90824"/>
                  </a:lnTo>
                  <a:lnTo>
                    <a:pt x="91956" y="104729"/>
                  </a:lnTo>
                  <a:lnTo>
                    <a:pt x="74385" y="128305"/>
                  </a:lnTo>
                  <a:lnTo>
                    <a:pt x="63301" y="134288"/>
                  </a:lnTo>
                  <a:lnTo>
                    <a:pt x="38798" y="136872"/>
                  </a:lnTo>
                  <a:lnTo>
                    <a:pt x="38053" y="138475"/>
                  </a:lnTo>
                  <a:lnTo>
                    <a:pt x="96777" y="163453"/>
                  </a:lnTo>
                  <a:lnTo>
                    <a:pt x="130070" y="195699"/>
                  </a:lnTo>
                  <a:lnTo>
                    <a:pt x="151952" y="234199"/>
                  </a:lnTo>
                  <a:lnTo>
                    <a:pt x="153099" y="246017"/>
                  </a:lnTo>
                  <a:lnTo>
                    <a:pt x="146248" y="267273"/>
                  </a:lnTo>
                  <a:lnTo>
                    <a:pt x="137109" y="274160"/>
                  </a:lnTo>
                  <a:lnTo>
                    <a:pt x="110704" y="281813"/>
                  </a:lnTo>
                  <a:lnTo>
                    <a:pt x="68857" y="278842"/>
                  </a:lnTo>
                  <a:lnTo>
                    <a:pt x="53455" y="272214"/>
                  </a:lnTo>
                  <a:lnTo>
                    <a:pt x="41134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175047" y="1453387"/>
              <a:ext cx="202711" cy="301648"/>
            </a:xfrm>
            <a:custGeom>
              <a:avLst/>
              <a:gdLst/>
              <a:ahLst/>
              <a:cxnLst/>
              <a:rect l="0" t="0" r="0" b="0"/>
              <a:pathLst>
                <a:path w="202711" h="301648">
                  <a:moveTo>
                    <a:pt x="24252" y="0"/>
                  </a:moveTo>
                  <a:lnTo>
                    <a:pt x="22729" y="54732"/>
                  </a:lnTo>
                  <a:lnTo>
                    <a:pt x="13305" y="113888"/>
                  </a:lnTo>
                  <a:lnTo>
                    <a:pt x="2389" y="163240"/>
                  </a:lnTo>
                  <a:lnTo>
                    <a:pt x="0" y="214256"/>
                  </a:lnTo>
                  <a:lnTo>
                    <a:pt x="4840" y="244525"/>
                  </a:lnTo>
                  <a:lnTo>
                    <a:pt x="24257" y="269150"/>
                  </a:lnTo>
                  <a:lnTo>
                    <a:pt x="37966" y="279982"/>
                  </a:lnTo>
                  <a:lnTo>
                    <a:pt x="51676" y="285680"/>
                  </a:lnTo>
                  <a:lnTo>
                    <a:pt x="79097" y="287949"/>
                  </a:lnTo>
                  <a:lnTo>
                    <a:pt x="120230" y="280661"/>
                  </a:lnTo>
                  <a:lnTo>
                    <a:pt x="161363" y="261574"/>
                  </a:lnTo>
                  <a:lnTo>
                    <a:pt x="195218" y="229342"/>
                  </a:lnTo>
                  <a:lnTo>
                    <a:pt x="200691" y="215357"/>
                  </a:lnTo>
                  <a:lnTo>
                    <a:pt x="202710" y="183568"/>
                  </a:lnTo>
                  <a:lnTo>
                    <a:pt x="196544" y="172653"/>
                  </a:lnTo>
                  <a:lnTo>
                    <a:pt x="186341" y="165376"/>
                  </a:lnTo>
                  <a:lnTo>
                    <a:pt x="173445" y="160525"/>
                  </a:lnTo>
                  <a:lnTo>
                    <a:pt x="142865" y="163261"/>
                  </a:lnTo>
                  <a:lnTo>
                    <a:pt x="112008" y="174633"/>
                  </a:lnTo>
                  <a:lnTo>
                    <a:pt x="88138" y="189844"/>
                  </a:lnTo>
                  <a:lnTo>
                    <a:pt x="71435" y="210823"/>
                  </a:lnTo>
                  <a:lnTo>
                    <a:pt x="44854" y="271856"/>
                  </a:lnTo>
                  <a:lnTo>
                    <a:pt x="37963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220297" y="1199307"/>
            <a:ext cx="1672768" cy="432327"/>
            <a:chOff x="1220297" y="1199307"/>
            <a:chExt cx="1672768" cy="432327"/>
          </a:xfrm>
        </p:grpSpPr>
        <p:sp>
          <p:nvSpPr>
            <p:cNvPr id="70" name="Freeform 69"/>
            <p:cNvSpPr/>
            <p:nvPr/>
          </p:nvSpPr>
          <p:spPr>
            <a:xfrm>
              <a:off x="1220297" y="1206586"/>
              <a:ext cx="54846" cy="425048"/>
            </a:xfrm>
            <a:custGeom>
              <a:avLst/>
              <a:gdLst/>
              <a:ahLst/>
              <a:cxnLst/>
              <a:rect l="0" t="0" r="0" b="0"/>
              <a:pathLst>
                <a:path w="54846" h="425048">
                  <a:moveTo>
                    <a:pt x="54845" y="0"/>
                  </a:moveTo>
                  <a:lnTo>
                    <a:pt x="39930" y="55597"/>
                  </a:lnTo>
                  <a:lnTo>
                    <a:pt x="27066" y="108389"/>
                  </a:lnTo>
                  <a:lnTo>
                    <a:pt x="19647" y="156339"/>
                  </a:lnTo>
                  <a:lnTo>
                    <a:pt x="16349" y="208119"/>
                  </a:lnTo>
                  <a:lnTo>
                    <a:pt x="10821" y="261602"/>
                  </a:lnTo>
                  <a:lnTo>
                    <a:pt x="4809" y="312795"/>
                  </a:lnTo>
                  <a:lnTo>
                    <a:pt x="1425" y="372828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360047" y="1228195"/>
              <a:ext cx="144000" cy="376017"/>
            </a:xfrm>
            <a:custGeom>
              <a:avLst/>
              <a:gdLst/>
              <a:ahLst/>
              <a:cxnLst/>
              <a:rect l="0" t="0" r="0" b="0"/>
              <a:pathLst>
                <a:path w="144000" h="376017">
                  <a:moveTo>
                    <a:pt x="38496" y="74369"/>
                  </a:moveTo>
                  <a:lnTo>
                    <a:pt x="23581" y="129966"/>
                  </a:lnTo>
                  <a:lnTo>
                    <a:pt x="10717" y="182758"/>
                  </a:lnTo>
                  <a:lnTo>
                    <a:pt x="3297" y="229185"/>
                  </a:lnTo>
                  <a:lnTo>
                    <a:pt x="0" y="275210"/>
                  </a:lnTo>
                  <a:lnTo>
                    <a:pt x="5422" y="329389"/>
                  </a:lnTo>
                  <a:lnTo>
                    <a:pt x="16687" y="355800"/>
                  </a:lnTo>
                  <a:lnTo>
                    <a:pt x="23956" y="367109"/>
                  </a:lnTo>
                  <a:lnTo>
                    <a:pt x="33373" y="373125"/>
                  </a:lnTo>
                  <a:lnTo>
                    <a:pt x="56024" y="375746"/>
                  </a:lnTo>
                  <a:lnTo>
                    <a:pt x="66939" y="369742"/>
                  </a:lnTo>
                  <a:lnTo>
                    <a:pt x="87193" y="346821"/>
                  </a:lnTo>
                  <a:lnTo>
                    <a:pt x="108446" y="299656"/>
                  </a:lnTo>
                  <a:lnTo>
                    <a:pt x="124392" y="239807"/>
                  </a:lnTo>
                  <a:lnTo>
                    <a:pt x="134056" y="196140"/>
                  </a:lnTo>
                  <a:lnTo>
                    <a:pt x="143999" y="132794"/>
                  </a:lnTo>
                  <a:lnTo>
                    <a:pt x="142882" y="75430"/>
                  </a:lnTo>
                  <a:lnTo>
                    <a:pt x="132903" y="23901"/>
                  </a:lnTo>
                  <a:lnTo>
                    <a:pt x="128856" y="8731"/>
                  </a:lnTo>
                  <a:lnTo>
                    <a:pt x="121588" y="1665"/>
                  </a:lnTo>
                  <a:lnTo>
                    <a:pt x="112172" y="0"/>
                  </a:lnTo>
                  <a:lnTo>
                    <a:pt x="101324" y="1938"/>
                  </a:lnTo>
                  <a:lnTo>
                    <a:pt x="81146" y="20341"/>
                  </a:lnTo>
                  <a:lnTo>
                    <a:pt x="56719" y="64963"/>
                  </a:lnTo>
                  <a:lnTo>
                    <a:pt x="34817" y="127356"/>
                  </a:lnTo>
                  <a:lnTo>
                    <a:pt x="25180" y="167998"/>
                  </a:lnTo>
                  <a:lnTo>
                    <a:pt x="18867" y="215008"/>
                  </a:lnTo>
                  <a:lnTo>
                    <a:pt x="21139" y="261292"/>
                  </a:lnTo>
                  <a:lnTo>
                    <a:pt x="30983" y="315616"/>
                  </a:lnTo>
                  <a:lnTo>
                    <a:pt x="65918" y="3760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577961" y="1247719"/>
              <a:ext cx="147659" cy="357055"/>
            </a:xfrm>
            <a:custGeom>
              <a:avLst/>
              <a:gdLst/>
              <a:ahLst/>
              <a:cxnLst/>
              <a:rect l="0" t="0" r="0" b="0"/>
              <a:pathLst>
                <a:path w="147659" h="357055">
                  <a:moveTo>
                    <a:pt x="39961" y="0"/>
                  </a:moveTo>
                  <a:lnTo>
                    <a:pt x="20877" y="57253"/>
                  </a:lnTo>
                  <a:lnTo>
                    <a:pt x="7730" y="118528"/>
                  </a:lnTo>
                  <a:lnTo>
                    <a:pt x="1465" y="180018"/>
                  </a:lnTo>
                  <a:lnTo>
                    <a:pt x="0" y="222199"/>
                  </a:lnTo>
                  <a:lnTo>
                    <a:pt x="872" y="266336"/>
                  </a:lnTo>
                  <a:lnTo>
                    <a:pt x="6337" y="311344"/>
                  </a:lnTo>
                  <a:lnTo>
                    <a:pt x="12975" y="327917"/>
                  </a:lnTo>
                  <a:lnTo>
                    <a:pt x="32537" y="350393"/>
                  </a:lnTo>
                  <a:lnTo>
                    <a:pt x="45676" y="355473"/>
                  </a:lnTo>
                  <a:lnTo>
                    <a:pt x="76525" y="357054"/>
                  </a:lnTo>
                  <a:lnTo>
                    <a:pt x="88712" y="352296"/>
                  </a:lnTo>
                  <a:lnTo>
                    <a:pt x="106317" y="334822"/>
                  </a:lnTo>
                  <a:lnTo>
                    <a:pt x="124792" y="292010"/>
                  </a:lnTo>
                  <a:lnTo>
                    <a:pt x="132636" y="240730"/>
                  </a:lnTo>
                  <a:lnTo>
                    <a:pt x="134961" y="179663"/>
                  </a:lnTo>
                  <a:lnTo>
                    <a:pt x="142928" y="127884"/>
                  </a:lnTo>
                  <a:lnTo>
                    <a:pt x="147658" y="76317"/>
                  </a:lnTo>
                  <a:lnTo>
                    <a:pt x="141781" y="29722"/>
                  </a:lnTo>
                  <a:lnTo>
                    <a:pt x="135263" y="18291"/>
                  </a:lnTo>
                  <a:lnTo>
                    <a:pt x="115834" y="1528"/>
                  </a:lnTo>
                  <a:lnTo>
                    <a:pt x="107301" y="1019"/>
                  </a:lnTo>
                  <a:lnTo>
                    <a:pt x="100089" y="5250"/>
                  </a:lnTo>
                  <a:lnTo>
                    <a:pt x="86489" y="25185"/>
                  </a:lnTo>
                  <a:lnTo>
                    <a:pt x="63226" y="79235"/>
                  </a:lnTo>
                  <a:lnTo>
                    <a:pt x="46008" y="140446"/>
                  </a:lnTo>
                  <a:lnTo>
                    <a:pt x="34304" y="193453"/>
                  </a:lnTo>
                  <a:lnTo>
                    <a:pt x="36431" y="239849"/>
                  </a:lnTo>
                  <a:lnTo>
                    <a:pt x="53473" y="295524"/>
                  </a:lnTo>
                  <a:lnTo>
                    <a:pt x="6738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015547" y="1234008"/>
              <a:ext cx="13712" cy="356492"/>
            </a:xfrm>
            <a:custGeom>
              <a:avLst/>
              <a:gdLst/>
              <a:ahLst/>
              <a:cxnLst/>
              <a:rect l="0" t="0" r="0" b="0"/>
              <a:pathLst>
                <a:path w="13712" h="356492">
                  <a:moveTo>
                    <a:pt x="0" y="0"/>
                  </a:moveTo>
                  <a:lnTo>
                    <a:pt x="0" y="43673"/>
                  </a:lnTo>
                  <a:lnTo>
                    <a:pt x="0" y="89490"/>
                  </a:lnTo>
                  <a:lnTo>
                    <a:pt x="1523" y="138799"/>
                  </a:lnTo>
                  <a:lnTo>
                    <a:pt x="7278" y="186105"/>
                  </a:lnTo>
                  <a:lnTo>
                    <a:pt x="11805" y="248284"/>
                  </a:lnTo>
                  <a:lnTo>
                    <a:pt x="13146" y="305302"/>
                  </a:lnTo>
                  <a:lnTo>
                    <a:pt x="13711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919568" y="1412254"/>
              <a:ext cx="205669" cy="41134"/>
            </a:xfrm>
            <a:custGeom>
              <a:avLst/>
              <a:gdLst/>
              <a:ahLst/>
              <a:cxnLst/>
              <a:rect l="0" t="0" r="0" b="0"/>
              <a:pathLst>
                <a:path w="205669" h="41134">
                  <a:moveTo>
                    <a:pt x="0" y="0"/>
                  </a:moveTo>
                  <a:lnTo>
                    <a:pt x="57252" y="19084"/>
                  </a:lnTo>
                  <a:lnTo>
                    <a:pt x="103971" y="32230"/>
                  </a:lnTo>
                  <a:lnTo>
                    <a:pt x="156408" y="38496"/>
                  </a:lnTo>
                  <a:lnTo>
                    <a:pt x="205668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234926" y="1343698"/>
              <a:ext cx="150824" cy="260514"/>
            </a:xfrm>
            <a:custGeom>
              <a:avLst/>
              <a:gdLst/>
              <a:ahLst/>
              <a:cxnLst/>
              <a:rect l="0" t="0" r="0" b="0"/>
              <a:pathLst>
                <a:path w="150824" h="260514">
                  <a:moveTo>
                    <a:pt x="0" y="0"/>
                  </a:moveTo>
                  <a:lnTo>
                    <a:pt x="18977" y="55597"/>
                  </a:lnTo>
                  <a:lnTo>
                    <a:pt x="44036" y="117117"/>
                  </a:lnTo>
                  <a:lnTo>
                    <a:pt x="79189" y="180277"/>
                  </a:lnTo>
                  <a:lnTo>
                    <a:pt x="99129" y="215918"/>
                  </a:lnTo>
                  <a:lnTo>
                    <a:pt x="124334" y="241713"/>
                  </a:lnTo>
                  <a:lnTo>
                    <a:pt x="150823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62348" y="1343698"/>
              <a:ext cx="95980" cy="274225"/>
            </a:xfrm>
            <a:custGeom>
              <a:avLst/>
              <a:gdLst/>
              <a:ahLst/>
              <a:cxnLst/>
              <a:rect l="0" t="0" r="0" b="0"/>
              <a:pathLst>
                <a:path w="95980" h="274225">
                  <a:moveTo>
                    <a:pt x="95979" y="0"/>
                  </a:moveTo>
                  <a:lnTo>
                    <a:pt x="75609" y="34362"/>
                  </a:lnTo>
                  <a:lnTo>
                    <a:pt x="58628" y="81107"/>
                  </a:lnTo>
                  <a:lnTo>
                    <a:pt x="36499" y="133552"/>
                  </a:lnTo>
                  <a:lnTo>
                    <a:pt x="19617" y="186162"/>
                  </a:lnTo>
                  <a:lnTo>
                    <a:pt x="4327" y="241594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425686" y="1199307"/>
              <a:ext cx="165732" cy="215641"/>
            </a:xfrm>
            <a:custGeom>
              <a:avLst/>
              <a:gdLst/>
              <a:ahLst/>
              <a:cxnLst/>
              <a:rect l="0" t="0" r="0" b="0"/>
              <a:pathLst>
                <a:path w="165732" h="215641">
                  <a:moveTo>
                    <a:pt x="14908" y="7279"/>
                  </a:moveTo>
                  <a:lnTo>
                    <a:pt x="36744" y="0"/>
                  </a:lnTo>
                  <a:lnTo>
                    <a:pt x="46224" y="903"/>
                  </a:lnTo>
                  <a:lnTo>
                    <a:pt x="64881" y="10031"/>
                  </a:lnTo>
                  <a:lnTo>
                    <a:pt x="92516" y="39579"/>
                  </a:lnTo>
                  <a:lnTo>
                    <a:pt x="112722" y="77280"/>
                  </a:lnTo>
                  <a:lnTo>
                    <a:pt x="113800" y="131954"/>
                  </a:lnTo>
                  <a:lnTo>
                    <a:pt x="97192" y="181839"/>
                  </a:lnTo>
                  <a:lnTo>
                    <a:pt x="77377" y="203184"/>
                  </a:lnTo>
                  <a:lnTo>
                    <a:pt x="65695" y="211008"/>
                  </a:lnTo>
                  <a:lnTo>
                    <a:pt x="40527" y="215640"/>
                  </a:lnTo>
                  <a:lnTo>
                    <a:pt x="27417" y="214742"/>
                  </a:lnTo>
                  <a:lnTo>
                    <a:pt x="17153" y="209573"/>
                  </a:lnTo>
                  <a:lnTo>
                    <a:pt x="1687" y="191642"/>
                  </a:lnTo>
                  <a:lnTo>
                    <a:pt x="0" y="181986"/>
                  </a:lnTo>
                  <a:lnTo>
                    <a:pt x="1922" y="172501"/>
                  </a:lnTo>
                  <a:lnTo>
                    <a:pt x="6251" y="163131"/>
                  </a:lnTo>
                  <a:lnTo>
                    <a:pt x="23248" y="148657"/>
                  </a:lnTo>
                  <a:lnTo>
                    <a:pt x="47561" y="138670"/>
                  </a:lnTo>
                  <a:lnTo>
                    <a:pt x="93985" y="134570"/>
                  </a:lnTo>
                  <a:lnTo>
                    <a:pt x="134317" y="142327"/>
                  </a:lnTo>
                  <a:lnTo>
                    <a:pt x="165731" y="158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728529" y="1371120"/>
              <a:ext cx="164536" cy="27424"/>
            </a:xfrm>
            <a:custGeom>
              <a:avLst/>
              <a:gdLst/>
              <a:ahLst/>
              <a:cxnLst/>
              <a:rect l="0" t="0" r="0" b="0"/>
              <a:pathLst>
                <a:path w="164536" h="27424">
                  <a:moveTo>
                    <a:pt x="0" y="0"/>
                  </a:moveTo>
                  <a:lnTo>
                    <a:pt x="55597" y="4063"/>
                  </a:lnTo>
                  <a:lnTo>
                    <a:pt x="109838" y="19084"/>
                  </a:lnTo>
                  <a:lnTo>
                    <a:pt x="164535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728529" y="1508232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0"/>
                  </a:moveTo>
                  <a:lnTo>
                    <a:pt x="59660" y="10853"/>
                  </a:lnTo>
                  <a:lnTo>
                    <a:pt x="102991" y="12864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085020" y="1175232"/>
            <a:ext cx="450454" cy="511247"/>
            <a:chOff x="3085020" y="1175232"/>
            <a:chExt cx="450454" cy="511247"/>
          </a:xfrm>
        </p:grpSpPr>
        <p:sp>
          <p:nvSpPr>
            <p:cNvPr id="81" name="Freeform 80"/>
            <p:cNvSpPr/>
            <p:nvPr/>
          </p:nvSpPr>
          <p:spPr>
            <a:xfrm>
              <a:off x="3085020" y="1288853"/>
              <a:ext cx="219380" cy="342781"/>
            </a:xfrm>
            <a:custGeom>
              <a:avLst/>
              <a:gdLst/>
              <a:ahLst/>
              <a:cxnLst/>
              <a:rect l="0" t="0" r="0" b="0"/>
              <a:pathLst>
                <a:path w="219380" h="342781">
                  <a:moveTo>
                    <a:pt x="0" y="0"/>
                  </a:moveTo>
                  <a:lnTo>
                    <a:pt x="33893" y="48807"/>
                  </a:lnTo>
                  <a:lnTo>
                    <a:pt x="66411" y="98252"/>
                  </a:lnTo>
                  <a:lnTo>
                    <a:pt x="104696" y="154996"/>
                  </a:lnTo>
                  <a:lnTo>
                    <a:pt x="141599" y="215915"/>
                  </a:lnTo>
                  <a:lnTo>
                    <a:pt x="178230" y="273540"/>
                  </a:lnTo>
                  <a:lnTo>
                    <a:pt x="201601" y="311092"/>
                  </a:lnTo>
                  <a:lnTo>
                    <a:pt x="219379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098732" y="1288853"/>
              <a:ext cx="178246" cy="397626"/>
            </a:xfrm>
            <a:custGeom>
              <a:avLst/>
              <a:gdLst/>
              <a:ahLst/>
              <a:cxnLst/>
              <a:rect l="0" t="0" r="0" b="0"/>
              <a:pathLst>
                <a:path w="178246" h="397626">
                  <a:moveTo>
                    <a:pt x="178245" y="0"/>
                  </a:moveTo>
                  <a:lnTo>
                    <a:pt x="148453" y="34363"/>
                  </a:lnTo>
                  <a:lnTo>
                    <a:pt x="129977" y="82631"/>
                  </a:lnTo>
                  <a:lnTo>
                    <a:pt x="113330" y="144499"/>
                  </a:lnTo>
                  <a:lnTo>
                    <a:pt x="98104" y="188638"/>
                  </a:lnTo>
                  <a:lnTo>
                    <a:pt x="72402" y="249034"/>
                  </a:lnTo>
                  <a:lnTo>
                    <a:pt x="45489" y="305524"/>
                  </a:lnTo>
                  <a:lnTo>
                    <a:pt x="12145" y="365213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372955" y="1175232"/>
              <a:ext cx="162519" cy="209600"/>
            </a:xfrm>
            <a:custGeom>
              <a:avLst/>
              <a:gdLst/>
              <a:ahLst/>
              <a:cxnLst/>
              <a:rect l="0" t="0" r="0" b="0"/>
              <a:pathLst>
                <a:path w="162519" h="209600">
                  <a:moveTo>
                    <a:pt x="0" y="17642"/>
                  </a:moveTo>
                  <a:lnTo>
                    <a:pt x="21837" y="3085"/>
                  </a:lnTo>
                  <a:lnTo>
                    <a:pt x="44745" y="0"/>
                  </a:lnTo>
                  <a:lnTo>
                    <a:pt x="70162" y="5231"/>
                  </a:lnTo>
                  <a:lnTo>
                    <a:pt x="96692" y="17712"/>
                  </a:lnTo>
                  <a:lnTo>
                    <a:pt x="159225" y="80130"/>
                  </a:lnTo>
                  <a:lnTo>
                    <a:pt x="162518" y="91293"/>
                  </a:lnTo>
                  <a:lnTo>
                    <a:pt x="158052" y="115885"/>
                  </a:lnTo>
                  <a:lnTo>
                    <a:pt x="138408" y="148147"/>
                  </a:lnTo>
                  <a:lnTo>
                    <a:pt x="117883" y="163498"/>
                  </a:lnTo>
                  <a:lnTo>
                    <a:pt x="67467" y="185766"/>
                  </a:lnTo>
                  <a:lnTo>
                    <a:pt x="36587" y="187327"/>
                  </a:lnTo>
                  <a:lnTo>
                    <a:pt x="19821" y="185610"/>
                  </a:lnTo>
                  <a:lnTo>
                    <a:pt x="10167" y="179895"/>
                  </a:lnTo>
                  <a:lnTo>
                    <a:pt x="5255" y="171515"/>
                  </a:lnTo>
                  <a:lnTo>
                    <a:pt x="3503" y="161358"/>
                  </a:lnTo>
                  <a:lnTo>
                    <a:pt x="8429" y="154586"/>
                  </a:lnTo>
                  <a:lnTo>
                    <a:pt x="30154" y="147062"/>
                  </a:lnTo>
                  <a:lnTo>
                    <a:pt x="41431" y="148103"/>
                  </a:lnTo>
                  <a:lnTo>
                    <a:pt x="85486" y="171666"/>
                  </a:lnTo>
                  <a:lnTo>
                    <a:pt x="106550" y="186646"/>
                  </a:lnTo>
                  <a:lnTo>
                    <a:pt x="123401" y="2095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Freeform 84"/>
          <p:cNvSpPr/>
          <p:nvPr/>
        </p:nvSpPr>
        <p:spPr>
          <a:xfrm>
            <a:off x="6595088" y="1878435"/>
            <a:ext cx="767828" cy="108592"/>
          </a:xfrm>
          <a:custGeom>
            <a:avLst/>
            <a:gdLst/>
            <a:ahLst/>
            <a:cxnLst/>
            <a:rect l="0" t="0" r="0" b="0"/>
            <a:pathLst>
              <a:path w="767828" h="108592">
                <a:moveTo>
                  <a:pt x="0" y="13711"/>
                </a:moveTo>
                <a:lnTo>
                  <a:pt x="14557" y="42826"/>
                </a:lnTo>
                <a:lnTo>
                  <a:pt x="37955" y="65245"/>
                </a:lnTo>
                <a:lnTo>
                  <a:pt x="85388" y="90935"/>
                </a:lnTo>
                <a:lnTo>
                  <a:pt x="142099" y="104132"/>
                </a:lnTo>
                <a:lnTo>
                  <a:pt x="188079" y="107219"/>
                </a:lnTo>
                <a:lnTo>
                  <a:pt x="244063" y="108591"/>
                </a:lnTo>
                <a:lnTo>
                  <a:pt x="304492" y="105139"/>
                </a:lnTo>
                <a:lnTo>
                  <a:pt x="365373" y="98526"/>
                </a:lnTo>
                <a:lnTo>
                  <a:pt x="422901" y="90509"/>
                </a:lnTo>
                <a:lnTo>
                  <a:pt x="470812" y="85930"/>
                </a:lnTo>
                <a:lnTo>
                  <a:pt x="527984" y="79290"/>
                </a:lnTo>
                <a:lnTo>
                  <a:pt x="581995" y="67674"/>
                </a:lnTo>
                <a:lnTo>
                  <a:pt x="624296" y="59023"/>
                </a:lnTo>
                <a:lnTo>
                  <a:pt x="668488" y="50100"/>
                </a:lnTo>
                <a:lnTo>
                  <a:pt x="721635" y="36511"/>
                </a:lnTo>
                <a:lnTo>
                  <a:pt x="759050" y="15558"/>
                </a:lnTo>
                <a:lnTo>
                  <a:pt x="765022" y="10371"/>
                </a:lnTo>
                <a:lnTo>
                  <a:pt x="767480" y="6914"/>
                </a:lnTo>
                <a:lnTo>
                  <a:pt x="76782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3592335" y="1275142"/>
            <a:ext cx="1607392" cy="521026"/>
            <a:chOff x="3592335" y="1275142"/>
            <a:chExt cx="1607392" cy="521026"/>
          </a:xfrm>
        </p:grpSpPr>
        <p:sp>
          <p:nvSpPr>
            <p:cNvPr id="86" name="Freeform 85"/>
            <p:cNvSpPr/>
            <p:nvPr/>
          </p:nvSpPr>
          <p:spPr>
            <a:xfrm>
              <a:off x="3702024" y="1343698"/>
              <a:ext cx="54846" cy="329070"/>
            </a:xfrm>
            <a:custGeom>
              <a:avLst/>
              <a:gdLst/>
              <a:ahLst/>
              <a:cxnLst/>
              <a:rect l="0" t="0" r="0" b="0"/>
              <a:pathLst>
                <a:path w="54846" h="329070">
                  <a:moveTo>
                    <a:pt x="54845" y="0"/>
                  </a:moveTo>
                  <a:lnTo>
                    <a:pt x="39930" y="55597"/>
                  </a:lnTo>
                  <a:lnTo>
                    <a:pt x="27066" y="108389"/>
                  </a:lnTo>
                  <a:lnTo>
                    <a:pt x="19647" y="156339"/>
                  </a:lnTo>
                  <a:lnTo>
                    <a:pt x="16350" y="208119"/>
                  </a:lnTo>
                  <a:lnTo>
                    <a:pt x="10821" y="257540"/>
                  </a:lnTo>
                  <a:lnTo>
                    <a:pt x="3207" y="307875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592335" y="1480810"/>
              <a:ext cx="233091" cy="13712"/>
            </a:xfrm>
            <a:custGeom>
              <a:avLst/>
              <a:gdLst/>
              <a:ahLst/>
              <a:cxnLst/>
              <a:rect l="0" t="0" r="0" b="0"/>
              <a:pathLst>
                <a:path w="233091" h="13712">
                  <a:moveTo>
                    <a:pt x="0" y="13711"/>
                  </a:moveTo>
                  <a:lnTo>
                    <a:pt x="48807" y="2859"/>
                  </a:lnTo>
                  <a:lnTo>
                    <a:pt x="98252" y="847"/>
                  </a:lnTo>
                  <a:lnTo>
                    <a:pt x="159622" y="251"/>
                  </a:lnTo>
                  <a:lnTo>
                    <a:pt x="211322" y="74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921404" y="1275142"/>
              <a:ext cx="62124" cy="425048"/>
            </a:xfrm>
            <a:custGeom>
              <a:avLst/>
              <a:gdLst/>
              <a:ahLst/>
              <a:cxnLst/>
              <a:rect l="0" t="0" r="0" b="0"/>
              <a:pathLst>
                <a:path w="62124" h="425048">
                  <a:moveTo>
                    <a:pt x="54844" y="0"/>
                  </a:moveTo>
                  <a:lnTo>
                    <a:pt x="62123" y="21836"/>
                  </a:lnTo>
                  <a:lnTo>
                    <a:pt x="59370" y="71810"/>
                  </a:lnTo>
                  <a:lnTo>
                    <a:pt x="56185" y="127581"/>
                  </a:lnTo>
                  <a:lnTo>
                    <a:pt x="47963" y="175421"/>
                  </a:lnTo>
                  <a:lnTo>
                    <a:pt x="35878" y="225821"/>
                  </a:lnTo>
                  <a:lnTo>
                    <a:pt x="22649" y="286627"/>
                  </a:lnTo>
                  <a:lnTo>
                    <a:pt x="13621" y="330519"/>
                  </a:lnTo>
                  <a:lnTo>
                    <a:pt x="4035" y="385866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023949" y="1302564"/>
              <a:ext cx="171680" cy="342781"/>
            </a:xfrm>
            <a:custGeom>
              <a:avLst/>
              <a:gdLst/>
              <a:ahLst/>
              <a:cxnLst/>
              <a:rect l="0" t="0" r="0" b="0"/>
              <a:pathLst>
                <a:path w="171680" h="342781">
                  <a:moveTo>
                    <a:pt x="61989" y="0"/>
                  </a:moveTo>
                  <a:lnTo>
                    <a:pt x="98383" y="7279"/>
                  </a:lnTo>
                  <a:lnTo>
                    <a:pt x="110627" y="15517"/>
                  </a:lnTo>
                  <a:lnTo>
                    <a:pt x="128294" y="40921"/>
                  </a:lnTo>
                  <a:lnTo>
                    <a:pt x="146805" y="96762"/>
                  </a:lnTo>
                  <a:lnTo>
                    <a:pt x="153007" y="139492"/>
                  </a:lnTo>
                  <a:lnTo>
                    <a:pt x="152435" y="202311"/>
                  </a:lnTo>
                  <a:lnTo>
                    <a:pt x="143321" y="239216"/>
                  </a:lnTo>
                  <a:lnTo>
                    <a:pt x="104292" y="296085"/>
                  </a:lnTo>
                  <a:lnTo>
                    <a:pt x="94762" y="307080"/>
                  </a:lnTo>
                  <a:lnTo>
                    <a:pt x="82314" y="312886"/>
                  </a:lnTo>
                  <a:lnTo>
                    <a:pt x="52233" y="315275"/>
                  </a:lnTo>
                  <a:lnTo>
                    <a:pt x="38727" y="310732"/>
                  </a:lnTo>
                  <a:lnTo>
                    <a:pt x="15595" y="293497"/>
                  </a:lnTo>
                  <a:lnTo>
                    <a:pt x="3283" y="266540"/>
                  </a:lnTo>
                  <a:lnTo>
                    <a:pt x="0" y="250819"/>
                  </a:lnTo>
                  <a:lnTo>
                    <a:pt x="858" y="237292"/>
                  </a:lnTo>
                  <a:lnTo>
                    <a:pt x="9936" y="214137"/>
                  </a:lnTo>
                  <a:lnTo>
                    <a:pt x="28190" y="197752"/>
                  </a:lnTo>
                  <a:lnTo>
                    <a:pt x="39456" y="191250"/>
                  </a:lnTo>
                  <a:lnTo>
                    <a:pt x="50014" y="189962"/>
                  </a:lnTo>
                  <a:lnTo>
                    <a:pt x="69870" y="196657"/>
                  </a:lnTo>
                  <a:lnTo>
                    <a:pt x="98179" y="224834"/>
                  </a:lnTo>
                  <a:lnTo>
                    <a:pt x="135042" y="275302"/>
                  </a:lnTo>
                  <a:lnTo>
                    <a:pt x="163539" y="321157"/>
                  </a:lnTo>
                  <a:lnTo>
                    <a:pt x="171679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277895" y="1467099"/>
              <a:ext cx="109691" cy="219380"/>
            </a:xfrm>
            <a:custGeom>
              <a:avLst/>
              <a:gdLst/>
              <a:ahLst/>
              <a:cxnLst/>
              <a:rect l="0" t="0" r="0" b="0"/>
              <a:pathLst>
                <a:path w="109691" h="219380">
                  <a:moveTo>
                    <a:pt x="0" y="0"/>
                  </a:moveTo>
                  <a:lnTo>
                    <a:pt x="18977" y="59659"/>
                  </a:lnTo>
                  <a:lnTo>
                    <a:pt x="51315" y="121643"/>
                  </a:lnTo>
                  <a:lnTo>
                    <a:pt x="85520" y="176375"/>
                  </a:lnTo>
                  <a:lnTo>
                    <a:pt x="10969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209339" y="1439676"/>
              <a:ext cx="178247" cy="329070"/>
            </a:xfrm>
            <a:custGeom>
              <a:avLst/>
              <a:gdLst/>
              <a:ahLst/>
              <a:cxnLst/>
              <a:rect l="0" t="0" r="0" b="0"/>
              <a:pathLst>
                <a:path w="178247" h="329070">
                  <a:moveTo>
                    <a:pt x="178246" y="0"/>
                  </a:moveTo>
                  <a:lnTo>
                    <a:pt x="157876" y="35886"/>
                  </a:lnTo>
                  <a:lnTo>
                    <a:pt x="142418" y="89007"/>
                  </a:lnTo>
                  <a:lnTo>
                    <a:pt x="125142" y="138093"/>
                  </a:lnTo>
                  <a:lnTo>
                    <a:pt x="92431" y="198003"/>
                  </a:lnTo>
                  <a:lnTo>
                    <a:pt x="55317" y="253502"/>
                  </a:lnTo>
                  <a:lnTo>
                    <a:pt x="18770" y="305848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606964" y="1302564"/>
              <a:ext cx="13712" cy="287936"/>
            </a:xfrm>
            <a:custGeom>
              <a:avLst/>
              <a:gdLst/>
              <a:ahLst/>
              <a:cxnLst/>
              <a:rect l="0" t="0" r="0" b="0"/>
              <a:pathLst>
                <a:path w="13712" h="287936">
                  <a:moveTo>
                    <a:pt x="13711" y="0"/>
                  </a:moveTo>
                  <a:lnTo>
                    <a:pt x="13711" y="43673"/>
                  </a:lnTo>
                  <a:lnTo>
                    <a:pt x="13711" y="85427"/>
                  </a:lnTo>
                  <a:lnTo>
                    <a:pt x="13711" y="147697"/>
                  </a:lnTo>
                  <a:lnTo>
                    <a:pt x="9648" y="200679"/>
                  </a:lnTo>
                  <a:lnTo>
                    <a:pt x="2858" y="245324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510985" y="1443741"/>
              <a:ext cx="164536" cy="23359"/>
            </a:xfrm>
            <a:custGeom>
              <a:avLst/>
              <a:gdLst/>
              <a:ahLst/>
              <a:cxnLst/>
              <a:rect l="0" t="0" r="0" b="0"/>
              <a:pathLst>
                <a:path w="164536" h="23359">
                  <a:moveTo>
                    <a:pt x="0" y="23358"/>
                  </a:moveTo>
                  <a:lnTo>
                    <a:pt x="14558" y="8800"/>
                  </a:lnTo>
                  <a:lnTo>
                    <a:pt x="37955" y="1653"/>
                  </a:lnTo>
                  <a:lnTo>
                    <a:pt x="68667" y="0"/>
                  </a:lnTo>
                  <a:lnTo>
                    <a:pt x="129912" y="7289"/>
                  </a:lnTo>
                  <a:lnTo>
                    <a:pt x="164535" y="9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757787" y="1329987"/>
              <a:ext cx="164963" cy="370203"/>
            </a:xfrm>
            <a:custGeom>
              <a:avLst/>
              <a:gdLst/>
              <a:ahLst/>
              <a:cxnLst/>
              <a:rect l="0" t="0" r="0" b="0"/>
              <a:pathLst>
                <a:path w="164963" h="370203">
                  <a:moveTo>
                    <a:pt x="68556" y="0"/>
                  </a:moveTo>
                  <a:lnTo>
                    <a:pt x="90392" y="14557"/>
                  </a:lnTo>
                  <a:lnTo>
                    <a:pt x="105175" y="33892"/>
                  </a:lnTo>
                  <a:lnTo>
                    <a:pt x="127080" y="83545"/>
                  </a:lnTo>
                  <a:lnTo>
                    <a:pt x="128590" y="110257"/>
                  </a:lnTo>
                  <a:lnTo>
                    <a:pt x="126861" y="123779"/>
                  </a:lnTo>
                  <a:lnTo>
                    <a:pt x="121137" y="134317"/>
                  </a:lnTo>
                  <a:lnTo>
                    <a:pt x="102590" y="150089"/>
                  </a:lnTo>
                  <a:lnTo>
                    <a:pt x="91245" y="153380"/>
                  </a:lnTo>
                  <a:lnTo>
                    <a:pt x="66452" y="152975"/>
                  </a:lnTo>
                  <a:lnTo>
                    <a:pt x="65630" y="152258"/>
                  </a:lnTo>
                  <a:lnTo>
                    <a:pt x="85029" y="151460"/>
                  </a:lnTo>
                  <a:lnTo>
                    <a:pt x="110917" y="163294"/>
                  </a:lnTo>
                  <a:lnTo>
                    <a:pt x="147124" y="195651"/>
                  </a:lnTo>
                  <a:lnTo>
                    <a:pt x="157498" y="208131"/>
                  </a:lnTo>
                  <a:lnTo>
                    <a:pt x="164962" y="242310"/>
                  </a:lnTo>
                  <a:lnTo>
                    <a:pt x="161677" y="278321"/>
                  </a:lnTo>
                  <a:lnTo>
                    <a:pt x="150061" y="304483"/>
                  </a:lnTo>
                  <a:lnTo>
                    <a:pt x="119113" y="336341"/>
                  </a:lnTo>
                  <a:lnTo>
                    <a:pt x="80997" y="357799"/>
                  </a:lnTo>
                  <a:lnTo>
                    <a:pt x="22319" y="367752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990877" y="1329987"/>
              <a:ext cx="208850" cy="466181"/>
            </a:xfrm>
            <a:custGeom>
              <a:avLst/>
              <a:gdLst/>
              <a:ahLst/>
              <a:cxnLst/>
              <a:rect l="0" t="0" r="0" b="0"/>
              <a:pathLst>
                <a:path w="208850" h="466181">
                  <a:moveTo>
                    <a:pt x="68556" y="0"/>
                  </a:moveTo>
                  <a:lnTo>
                    <a:pt x="61278" y="43672"/>
                  </a:lnTo>
                  <a:lnTo>
                    <a:pt x="53641" y="85426"/>
                  </a:lnTo>
                  <a:lnTo>
                    <a:pt x="40777" y="143634"/>
                  </a:lnTo>
                  <a:lnTo>
                    <a:pt x="27317" y="197951"/>
                  </a:lnTo>
                  <a:lnTo>
                    <a:pt x="21282" y="240325"/>
                  </a:lnTo>
                  <a:lnTo>
                    <a:pt x="23678" y="284548"/>
                  </a:lnTo>
                  <a:lnTo>
                    <a:pt x="31020" y="302435"/>
                  </a:lnTo>
                  <a:lnTo>
                    <a:pt x="55428" y="330435"/>
                  </a:lnTo>
                  <a:lnTo>
                    <a:pt x="68945" y="337596"/>
                  </a:lnTo>
                  <a:lnTo>
                    <a:pt x="96152" y="341492"/>
                  </a:lnTo>
                  <a:lnTo>
                    <a:pt x="123478" y="334082"/>
                  </a:lnTo>
                  <a:lnTo>
                    <a:pt x="178261" y="304498"/>
                  </a:lnTo>
                  <a:lnTo>
                    <a:pt x="197550" y="283109"/>
                  </a:lnTo>
                  <a:lnTo>
                    <a:pt x="204826" y="271006"/>
                  </a:lnTo>
                  <a:lnTo>
                    <a:pt x="208849" y="245371"/>
                  </a:lnTo>
                  <a:lnTo>
                    <a:pt x="207789" y="232137"/>
                  </a:lnTo>
                  <a:lnTo>
                    <a:pt x="200988" y="223314"/>
                  </a:lnTo>
                  <a:lnTo>
                    <a:pt x="177181" y="213510"/>
                  </a:lnTo>
                  <a:lnTo>
                    <a:pt x="150350" y="217278"/>
                  </a:lnTo>
                  <a:lnTo>
                    <a:pt x="113612" y="236530"/>
                  </a:lnTo>
                  <a:lnTo>
                    <a:pt x="55080" y="290193"/>
                  </a:lnTo>
                  <a:lnTo>
                    <a:pt x="25799" y="331261"/>
                  </a:lnTo>
                  <a:lnTo>
                    <a:pt x="8321" y="381347"/>
                  </a:lnTo>
                  <a:lnTo>
                    <a:pt x="1644" y="440677"/>
                  </a:lnTo>
                  <a:lnTo>
                    <a:pt x="0" y="466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165452" y="1700189"/>
            <a:ext cx="4277896" cy="1096897"/>
            <a:chOff x="1165452" y="1700189"/>
            <a:chExt cx="4277896" cy="1096897"/>
          </a:xfrm>
        </p:grpSpPr>
        <p:sp>
          <p:nvSpPr>
            <p:cNvPr id="97" name="Freeform 96"/>
            <p:cNvSpPr/>
            <p:nvPr/>
          </p:nvSpPr>
          <p:spPr>
            <a:xfrm>
              <a:off x="1878435" y="1897957"/>
              <a:ext cx="178246" cy="7901"/>
            </a:xfrm>
            <a:custGeom>
              <a:avLst/>
              <a:gdLst/>
              <a:ahLst/>
              <a:cxnLst/>
              <a:rect l="0" t="0" r="0" b="0"/>
              <a:pathLst>
                <a:path w="178246" h="7901">
                  <a:moveTo>
                    <a:pt x="0" y="7900"/>
                  </a:moveTo>
                  <a:lnTo>
                    <a:pt x="51685" y="6377"/>
                  </a:lnTo>
                  <a:lnTo>
                    <a:pt x="95042" y="0"/>
                  </a:lnTo>
                  <a:lnTo>
                    <a:pt x="146575" y="5888"/>
                  </a:lnTo>
                  <a:lnTo>
                    <a:pt x="178245" y="7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180081" y="1796167"/>
              <a:ext cx="164535" cy="287937"/>
            </a:xfrm>
            <a:custGeom>
              <a:avLst/>
              <a:gdLst/>
              <a:ahLst/>
              <a:cxnLst/>
              <a:rect l="0" t="0" r="0" b="0"/>
              <a:pathLst>
                <a:path w="164535" h="287937">
                  <a:moveTo>
                    <a:pt x="0" y="0"/>
                  </a:moveTo>
                  <a:lnTo>
                    <a:pt x="18978" y="48808"/>
                  </a:lnTo>
                  <a:lnTo>
                    <a:pt x="42694" y="98252"/>
                  </a:lnTo>
                  <a:lnTo>
                    <a:pt x="73081" y="151497"/>
                  </a:lnTo>
                  <a:lnTo>
                    <a:pt x="106968" y="201806"/>
                  </a:lnTo>
                  <a:lnTo>
                    <a:pt x="138436" y="259750"/>
                  </a:lnTo>
                  <a:lnTo>
                    <a:pt x="149381" y="275409"/>
                  </a:lnTo>
                  <a:lnTo>
                    <a:pt x="164534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180081" y="1837301"/>
              <a:ext cx="150824" cy="274225"/>
            </a:xfrm>
            <a:custGeom>
              <a:avLst/>
              <a:gdLst/>
              <a:ahLst/>
              <a:cxnLst/>
              <a:rect l="0" t="0" r="0" b="0"/>
              <a:pathLst>
                <a:path w="150824" h="274225">
                  <a:moveTo>
                    <a:pt x="150823" y="0"/>
                  </a:moveTo>
                  <a:lnTo>
                    <a:pt x="128930" y="24940"/>
                  </a:lnTo>
                  <a:lnTo>
                    <a:pt x="95265" y="85388"/>
                  </a:lnTo>
                  <a:lnTo>
                    <a:pt x="68345" y="142099"/>
                  </a:lnTo>
                  <a:lnTo>
                    <a:pt x="41071" y="199021"/>
                  </a:lnTo>
                  <a:lnTo>
                    <a:pt x="17755" y="240769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371631" y="1700189"/>
              <a:ext cx="137520" cy="179238"/>
            </a:xfrm>
            <a:custGeom>
              <a:avLst/>
              <a:gdLst/>
              <a:ahLst/>
              <a:cxnLst/>
              <a:rect l="0" t="0" r="0" b="0"/>
              <a:pathLst>
                <a:path w="137520" h="179238">
                  <a:moveTo>
                    <a:pt x="14118" y="0"/>
                  </a:moveTo>
                  <a:lnTo>
                    <a:pt x="35954" y="7279"/>
                  </a:lnTo>
                  <a:lnTo>
                    <a:pt x="71370" y="33642"/>
                  </a:lnTo>
                  <a:lnTo>
                    <a:pt x="96252" y="70399"/>
                  </a:lnTo>
                  <a:lnTo>
                    <a:pt x="99881" y="96797"/>
                  </a:lnTo>
                  <a:lnTo>
                    <a:pt x="98716" y="110236"/>
                  </a:lnTo>
                  <a:lnTo>
                    <a:pt x="85233" y="137355"/>
                  </a:lnTo>
                  <a:lnTo>
                    <a:pt x="64006" y="161595"/>
                  </a:lnTo>
                  <a:lnTo>
                    <a:pt x="39338" y="177447"/>
                  </a:lnTo>
                  <a:lnTo>
                    <a:pt x="27884" y="179237"/>
                  </a:lnTo>
                  <a:lnTo>
                    <a:pt x="17201" y="177383"/>
                  </a:lnTo>
                  <a:lnTo>
                    <a:pt x="7033" y="173100"/>
                  </a:lnTo>
                  <a:lnTo>
                    <a:pt x="1777" y="164151"/>
                  </a:lnTo>
                  <a:lnTo>
                    <a:pt x="0" y="137957"/>
                  </a:lnTo>
                  <a:lnTo>
                    <a:pt x="6230" y="128535"/>
                  </a:lnTo>
                  <a:lnTo>
                    <a:pt x="16477" y="122253"/>
                  </a:lnTo>
                  <a:lnTo>
                    <a:pt x="29402" y="118065"/>
                  </a:lnTo>
                  <a:lnTo>
                    <a:pt x="76708" y="119450"/>
                  </a:lnTo>
                  <a:lnTo>
                    <a:pt x="137519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618839" y="1946991"/>
              <a:ext cx="164536" cy="27423"/>
            </a:xfrm>
            <a:custGeom>
              <a:avLst/>
              <a:gdLst/>
              <a:ahLst/>
              <a:cxnLst/>
              <a:rect l="0" t="0" r="0" b="0"/>
              <a:pathLst>
                <a:path w="164536" h="27423">
                  <a:moveTo>
                    <a:pt x="0" y="0"/>
                  </a:moveTo>
                  <a:lnTo>
                    <a:pt x="59660" y="14915"/>
                  </a:lnTo>
                  <a:lnTo>
                    <a:pt x="111117" y="23716"/>
                  </a:lnTo>
                  <a:lnTo>
                    <a:pt x="164535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934197" y="1892146"/>
              <a:ext cx="233091" cy="137113"/>
            </a:xfrm>
            <a:custGeom>
              <a:avLst/>
              <a:gdLst/>
              <a:ahLst/>
              <a:cxnLst/>
              <a:rect l="0" t="0" r="0" b="0"/>
              <a:pathLst>
                <a:path w="233091" h="137113">
                  <a:moveTo>
                    <a:pt x="0" y="0"/>
                  </a:moveTo>
                  <a:lnTo>
                    <a:pt x="57252" y="38168"/>
                  </a:lnTo>
                  <a:lnTo>
                    <a:pt x="119588" y="73443"/>
                  </a:lnTo>
                  <a:lnTo>
                    <a:pt x="177493" y="105689"/>
                  </a:lnTo>
                  <a:lnTo>
                    <a:pt x="23309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030176" y="1878435"/>
              <a:ext cx="68557" cy="246802"/>
            </a:xfrm>
            <a:custGeom>
              <a:avLst/>
              <a:gdLst/>
              <a:ahLst/>
              <a:cxnLst/>
              <a:rect l="0" t="0" r="0" b="0"/>
              <a:pathLst>
                <a:path w="68557" h="246802">
                  <a:moveTo>
                    <a:pt x="68556" y="0"/>
                  </a:moveTo>
                  <a:lnTo>
                    <a:pt x="49471" y="57252"/>
                  </a:lnTo>
                  <a:lnTo>
                    <a:pt x="43604" y="103970"/>
                  </a:lnTo>
                  <a:lnTo>
                    <a:pt x="34587" y="156407"/>
                  </a:lnTo>
                  <a:lnTo>
                    <a:pt x="17891" y="214727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169184" y="1755034"/>
              <a:ext cx="217484" cy="167977"/>
            </a:xfrm>
            <a:custGeom>
              <a:avLst/>
              <a:gdLst/>
              <a:ahLst/>
              <a:cxnLst/>
              <a:rect l="0" t="0" r="0" b="0"/>
              <a:pathLst>
                <a:path w="217484" h="167977">
                  <a:moveTo>
                    <a:pt x="25526" y="0"/>
                  </a:moveTo>
                  <a:lnTo>
                    <a:pt x="82778" y="26363"/>
                  </a:lnTo>
                  <a:lnTo>
                    <a:pt x="100738" y="46756"/>
                  </a:lnTo>
                  <a:lnTo>
                    <a:pt x="107660" y="58593"/>
                  </a:lnTo>
                  <a:lnTo>
                    <a:pt x="111289" y="87996"/>
                  </a:lnTo>
                  <a:lnTo>
                    <a:pt x="106300" y="118329"/>
                  </a:lnTo>
                  <a:lnTo>
                    <a:pt x="93926" y="141967"/>
                  </a:lnTo>
                  <a:lnTo>
                    <a:pt x="70145" y="158567"/>
                  </a:lnTo>
                  <a:lnTo>
                    <a:pt x="40786" y="167976"/>
                  </a:lnTo>
                  <a:lnTo>
                    <a:pt x="12503" y="167079"/>
                  </a:lnTo>
                  <a:lnTo>
                    <a:pt x="4656" y="160137"/>
                  </a:lnTo>
                  <a:lnTo>
                    <a:pt x="948" y="149415"/>
                  </a:lnTo>
                  <a:lnTo>
                    <a:pt x="0" y="136173"/>
                  </a:lnTo>
                  <a:lnTo>
                    <a:pt x="7071" y="113335"/>
                  </a:lnTo>
                  <a:lnTo>
                    <a:pt x="13223" y="102979"/>
                  </a:lnTo>
                  <a:lnTo>
                    <a:pt x="23418" y="96075"/>
                  </a:lnTo>
                  <a:lnTo>
                    <a:pt x="50996" y="88404"/>
                  </a:lnTo>
                  <a:lnTo>
                    <a:pt x="100782" y="91364"/>
                  </a:lnTo>
                  <a:lnTo>
                    <a:pt x="146849" y="101890"/>
                  </a:lnTo>
                  <a:lnTo>
                    <a:pt x="198231" y="130367"/>
                  </a:lnTo>
                  <a:lnTo>
                    <a:pt x="217483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165452" y="2173298"/>
              <a:ext cx="4277896" cy="130185"/>
            </a:xfrm>
            <a:custGeom>
              <a:avLst/>
              <a:gdLst/>
              <a:ahLst/>
              <a:cxnLst/>
              <a:rect l="0" t="0" r="0" b="0"/>
              <a:pathLst>
                <a:path w="4277896" h="130185">
                  <a:moveTo>
                    <a:pt x="0" y="61628"/>
                  </a:moveTo>
                  <a:lnTo>
                    <a:pt x="59660" y="50775"/>
                  </a:lnTo>
                  <a:lnTo>
                    <a:pt x="115179" y="48764"/>
                  </a:lnTo>
                  <a:lnTo>
                    <a:pt x="157833" y="48293"/>
                  </a:lnTo>
                  <a:lnTo>
                    <a:pt x="202182" y="48084"/>
                  </a:lnTo>
                  <a:lnTo>
                    <a:pt x="247284" y="43928"/>
                  </a:lnTo>
                  <a:lnTo>
                    <a:pt x="291196" y="38527"/>
                  </a:lnTo>
                  <a:lnTo>
                    <a:pt x="353226" y="35486"/>
                  </a:lnTo>
                  <a:lnTo>
                    <a:pt x="402267" y="34775"/>
                  </a:lnTo>
                  <a:lnTo>
                    <a:pt x="458596" y="34458"/>
                  </a:lnTo>
                  <a:lnTo>
                    <a:pt x="513084" y="32794"/>
                  </a:lnTo>
                  <a:lnTo>
                    <a:pt x="570978" y="24816"/>
                  </a:lnTo>
                  <a:lnTo>
                    <a:pt x="626050" y="21775"/>
                  </a:lnTo>
                  <a:lnTo>
                    <a:pt x="680962" y="20874"/>
                  </a:lnTo>
                  <a:lnTo>
                    <a:pt x="740397" y="20607"/>
                  </a:lnTo>
                  <a:lnTo>
                    <a:pt x="794230" y="20544"/>
                  </a:lnTo>
                  <a:lnTo>
                    <a:pt x="841516" y="20516"/>
                  </a:lnTo>
                  <a:lnTo>
                    <a:pt x="884369" y="20504"/>
                  </a:lnTo>
                  <a:lnTo>
                    <a:pt x="928805" y="20499"/>
                  </a:lnTo>
                  <a:lnTo>
                    <a:pt x="989369" y="20495"/>
                  </a:lnTo>
                  <a:lnTo>
                    <a:pt x="1031333" y="16432"/>
                  </a:lnTo>
                  <a:lnTo>
                    <a:pt x="1093720" y="9642"/>
                  </a:lnTo>
                  <a:lnTo>
                    <a:pt x="1154863" y="7630"/>
                  </a:lnTo>
                  <a:lnTo>
                    <a:pt x="1217159" y="7034"/>
                  </a:lnTo>
                  <a:lnTo>
                    <a:pt x="1278275" y="6857"/>
                  </a:lnTo>
                  <a:lnTo>
                    <a:pt x="1340563" y="2742"/>
                  </a:lnTo>
                  <a:lnTo>
                    <a:pt x="1401677" y="0"/>
                  </a:lnTo>
                  <a:lnTo>
                    <a:pt x="1445640" y="3768"/>
                  </a:lnTo>
                  <a:lnTo>
                    <a:pt x="1490570" y="5443"/>
                  </a:lnTo>
                  <a:lnTo>
                    <a:pt x="1535930" y="6188"/>
                  </a:lnTo>
                  <a:lnTo>
                    <a:pt x="1581481" y="6518"/>
                  </a:lnTo>
                  <a:lnTo>
                    <a:pt x="1627117" y="6665"/>
                  </a:lnTo>
                  <a:lnTo>
                    <a:pt x="1672791" y="6731"/>
                  </a:lnTo>
                  <a:lnTo>
                    <a:pt x="1718482" y="6760"/>
                  </a:lnTo>
                  <a:lnTo>
                    <a:pt x="1764180" y="6773"/>
                  </a:lnTo>
                  <a:lnTo>
                    <a:pt x="1809881" y="6778"/>
                  </a:lnTo>
                  <a:lnTo>
                    <a:pt x="1857107" y="8304"/>
                  </a:lnTo>
                  <a:lnTo>
                    <a:pt x="1908566" y="14061"/>
                  </a:lnTo>
                  <a:lnTo>
                    <a:pt x="1957843" y="17635"/>
                  </a:lnTo>
                  <a:lnTo>
                    <a:pt x="2006659" y="19223"/>
                  </a:lnTo>
                  <a:lnTo>
                    <a:pt x="2058824" y="19929"/>
                  </a:lnTo>
                  <a:lnTo>
                    <a:pt x="2108415" y="20243"/>
                  </a:lnTo>
                  <a:lnTo>
                    <a:pt x="2157370" y="20383"/>
                  </a:lnTo>
                  <a:lnTo>
                    <a:pt x="2209597" y="20445"/>
                  </a:lnTo>
                  <a:lnTo>
                    <a:pt x="2263279" y="20472"/>
                  </a:lnTo>
                  <a:lnTo>
                    <a:pt x="2317607" y="20484"/>
                  </a:lnTo>
                  <a:lnTo>
                    <a:pt x="2372222" y="20490"/>
                  </a:lnTo>
                  <a:lnTo>
                    <a:pt x="2426964" y="24555"/>
                  </a:lnTo>
                  <a:lnTo>
                    <a:pt x="2481764" y="29916"/>
                  </a:lnTo>
                  <a:lnTo>
                    <a:pt x="2536589" y="32299"/>
                  </a:lnTo>
                  <a:lnTo>
                    <a:pt x="2591424" y="33358"/>
                  </a:lnTo>
                  <a:lnTo>
                    <a:pt x="2646265" y="33829"/>
                  </a:lnTo>
                  <a:lnTo>
                    <a:pt x="2701109" y="34038"/>
                  </a:lnTo>
                  <a:lnTo>
                    <a:pt x="2755952" y="34131"/>
                  </a:lnTo>
                  <a:lnTo>
                    <a:pt x="2810797" y="34172"/>
                  </a:lnTo>
                  <a:lnTo>
                    <a:pt x="2865641" y="34191"/>
                  </a:lnTo>
                  <a:lnTo>
                    <a:pt x="2924549" y="34199"/>
                  </a:lnTo>
                  <a:lnTo>
                    <a:pt x="2984754" y="34203"/>
                  </a:lnTo>
                  <a:lnTo>
                    <a:pt x="3041981" y="34204"/>
                  </a:lnTo>
                  <a:lnTo>
                    <a:pt x="3097885" y="34205"/>
                  </a:lnTo>
                  <a:lnTo>
                    <a:pt x="3153200" y="34205"/>
                  </a:lnTo>
                  <a:lnTo>
                    <a:pt x="3208254" y="34205"/>
                  </a:lnTo>
                  <a:lnTo>
                    <a:pt x="3267254" y="38268"/>
                  </a:lnTo>
                  <a:lnTo>
                    <a:pt x="3327500" y="43628"/>
                  </a:lnTo>
                  <a:lnTo>
                    <a:pt x="3384746" y="46011"/>
                  </a:lnTo>
                  <a:lnTo>
                    <a:pt x="3440658" y="47070"/>
                  </a:lnTo>
                  <a:lnTo>
                    <a:pt x="3494453" y="47540"/>
                  </a:lnTo>
                  <a:lnTo>
                    <a:pt x="3543754" y="47749"/>
                  </a:lnTo>
                  <a:lnTo>
                    <a:pt x="3595119" y="51905"/>
                  </a:lnTo>
                  <a:lnTo>
                    <a:pt x="3646893" y="57307"/>
                  </a:lnTo>
                  <a:lnTo>
                    <a:pt x="3695295" y="59707"/>
                  </a:lnTo>
                  <a:lnTo>
                    <a:pt x="3742198" y="60774"/>
                  </a:lnTo>
                  <a:lnTo>
                    <a:pt x="3786912" y="62772"/>
                  </a:lnTo>
                  <a:lnTo>
                    <a:pt x="3846346" y="70938"/>
                  </a:lnTo>
                  <a:lnTo>
                    <a:pt x="3902550" y="75559"/>
                  </a:lnTo>
                  <a:lnTo>
                    <a:pt x="3960844" y="85899"/>
                  </a:lnTo>
                  <a:lnTo>
                    <a:pt x="4009012" y="94251"/>
                  </a:lnTo>
                  <a:lnTo>
                    <a:pt x="4056827" y="98979"/>
                  </a:lnTo>
                  <a:lnTo>
                    <a:pt x="4118446" y="105703"/>
                  </a:lnTo>
                  <a:lnTo>
                    <a:pt x="4169712" y="117344"/>
                  </a:lnTo>
                  <a:lnTo>
                    <a:pt x="4223497" y="126379"/>
                  </a:lnTo>
                  <a:lnTo>
                    <a:pt x="4277895" y="1301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316275" y="2426883"/>
              <a:ext cx="95980" cy="370203"/>
            </a:xfrm>
            <a:custGeom>
              <a:avLst/>
              <a:gdLst/>
              <a:ahLst/>
              <a:cxnLst/>
              <a:rect l="0" t="0" r="0" b="0"/>
              <a:pathLst>
                <a:path w="95980" h="370203">
                  <a:moveTo>
                    <a:pt x="95979" y="0"/>
                  </a:moveTo>
                  <a:lnTo>
                    <a:pt x="81421" y="14557"/>
                  </a:lnTo>
                  <a:lnTo>
                    <a:pt x="65089" y="52725"/>
                  </a:lnTo>
                  <a:lnTo>
                    <a:pt x="57880" y="102629"/>
                  </a:lnTo>
                  <a:lnTo>
                    <a:pt x="48466" y="148731"/>
                  </a:lnTo>
                  <a:lnTo>
                    <a:pt x="43306" y="205894"/>
                  </a:lnTo>
                  <a:lnTo>
                    <a:pt x="33974" y="248933"/>
                  </a:lnTo>
                  <a:lnTo>
                    <a:pt x="15653" y="307864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515835" y="2429535"/>
              <a:ext cx="139844" cy="326418"/>
            </a:xfrm>
            <a:custGeom>
              <a:avLst/>
              <a:gdLst/>
              <a:ahLst/>
              <a:cxnLst/>
              <a:rect l="0" t="0" r="0" b="0"/>
              <a:pathLst>
                <a:path w="139844" h="326418">
                  <a:moveTo>
                    <a:pt x="60953" y="11059"/>
                  </a:moveTo>
                  <a:lnTo>
                    <a:pt x="46038" y="67991"/>
                  </a:lnTo>
                  <a:lnTo>
                    <a:pt x="33174" y="126953"/>
                  </a:lnTo>
                  <a:lnTo>
                    <a:pt x="15179" y="187822"/>
                  </a:lnTo>
                  <a:lnTo>
                    <a:pt x="0" y="245380"/>
                  </a:lnTo>
                  <a:lnTo>
                    <a:pt x="2378" y="278720"/>
                  </a:lnTo>
                  <a:lnTo>
                    <a:pt x="8192" y="291572"/>
                  </a:lnTo>
                  <a:lnTo>
                    <a:pt x="26839" y="309914"/>
                  </a:lnTo>
                  <a:lnTo>
                    <a:pt x="36687" y="312368"/>
                  </a:lnTo>
                  <a:lnTo>
                    <a:pt x="46299" y="310957"/>
                  </a:lnTo>
                  <a:lnTo>
                    <a:pt x="55754" y="306969"/>
                  </a:lnTo>
                  <a:lnTo>
                    <a:pt x="83619" y="279521"/>
                  </a:lnTo>
                  <a:lnTo>
                    <a:pt x="109385" y="218354"/>
                  </a:lnTo>
                  <a:lnTo>
                    <a:pt x="124393" y="164057"/>
                  </a:lnTo>
                  <a:lnTo>
                    <a:pt x="136965" y="101926"/>
                  </a:lnTo>
                  <a:lnTo>
                    <a:pt x="139843" y="45769"/>
                  </a:lnTo>
                  <a:lnTo>
                    <a:pt x="135118" y="14298"/>
                  </a:lnTo>
                  <a:lnTo>
                    <a:pt x="128678" y="5601"/>
                  </a:lnTo>
                  <a:lnTo>
                    <a:pt x="119814" y="1327"/>
                  </a:lnTo>
                  <a:lnTo>
                    <a:pt x="109335" y="0"/>
                  </a:lnTo>
                  <a:lnTo>
                    <a:pt x="99301" y="5210"/>
                  </a:lnTo>
                  <a:lnTo>
                    <a:pt x="80028" y="27249"/>
                  </a:lnTo>
                  <a:lnTo>
                    <a:pt x="52251" y="84675"/>
                  </a:lnTo>
                  <a:lnTo>
                    <a:pt x="36265" y="129091"/>
                  </a:lnTo>
                  <a:lnTo>
                    <a:pt x="17413" y="183651"/>
                  </a:lnTo>
                  <a:lnTo>
                    <a:pt x="9458" y="243321"/>
                  </a:lnTo>
                  <a:lnTo>
                    <a:pt x="16193" y="305263"/>
                  </a:lnTo>
                  <a:lnTo>
                    <a:pt x="19820" y="3264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713900" y="2441535"/>
              <a:ext cx="163405" cy="286164"/>
            </a:xfrm>
            <a:custGeom>
              <a:avLst/>
              <a:gdLst/>
              <a:ahLst/>
              <a:cxnLst/>
              <a:rect l="0" t="0" r="0" b="0"/>
              <a:pathLst>
                <a:path w="163405" h="286164">
                  <a:moveTo>
                    <a:pt x="68556" y="12770"/>
                  </a:moveTo>
                  <a:lnTo>
                    <a:pt x="48187" y="59602"/>
                  </a:lnTo>
                  <a:lnTo>
                    <a:pt x="37667" y="103664"/>
                  </a:lnTo>
                  <a:lnTo>
                    <a:pt x="31976" y="149653"/>
                  </a:lnTo>
                  <a:lnTo>
                    <a:pt x="30970" y="193961"/>
                  </a:lnTo>
                  <a:lnTo>
                    <a:pt x="40492" y="250119"/>
                  </a:lnTo>
                  <a:lnTo>
                    <a:pt x="54052" y="276191"/>
                  </a:lnTo>
                  <a:lnTo>
                    <a:pt x="64981" y="282839"/>
                  </a:lnTo>
                  <a:lnTo>
                    <a:pt x="93374" y="286163"/>
                  </a:lnTo>
                  <a:lnTo>
                    <a:pt x="106430" y="280346"/>
                  </a:lnTo>
                  <a:lnTo>
                    <a:pt x="129062" y="257633"/>
                  </a:lnTo>
                  <a:lnTo>
                    <a:pt x="151654" y="210585"/>
                  </a:lnTo>
                  <a:lnTo>
                    <a:pt x="160718" y="150771"/>
                  </a:lnTo>
                  <a:lnTo>
                    <a:pt x="163404" y="92085"/>
                  </a:lnTo>
                  <a:lnTo>
                    <a:pt x="156921" y="36101"/>
                  </a:lnTo>
                  <a:lnTo>
                    <a:pt x="150318" y="22230"/>
                  </a:lnTo>
                  <a:lnTo>
                    <a:pt x="130794" y="2756"/>
                  </a:lnTo>
                  <a:lnTo>
                    <a:pt x="119189" y="0"/>
                  </a:lnTo>
                  <a:lnTo>
                    <a:pt x="94106" y="5063"/>
                  </a:lnTo>
                  <a:lnTo>
                    <a:pt x="71787" y="25595"/>
                  </a:lnTo>
                  <a:lnTo>
                    <a:pt x="39910" y="81151"/>
                  </a:lnTo>
                  <a:lnTo>
                    <a:pt x="23844" y="136965"/>
                  </a:lnTo>
                  <a:lnTo>
                    <a:pt x="0" y="1910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042969" y="2495439"/>
              <a:ext cx="109691" cy="27423"/>
            </a:xfrm>
            <a:custGeom>
              <a:avLst/>
              <a:gdLst/>
              <a:ahLst/>
              <a:cxnLst/>
              <a:rect l="0" t="0" r="0" b="0"/>
              <a:pathLst>
                <a:path w="109691" h="27423">
                  <a:moveTo>
                    <a:pt x="0" y="0"/>
                  </a:moveTo>
                  <a:lnTo>
                    <a:pt x="48807" y="14915"/>
                  </a:lnTo>
                  <a:lnTo>
                    <a:pt x="109690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015547" y="2591417"/>
              <a:ext cx="109690" cy="13712"/>
            </a:xfrm>
            <a:custGeom>
              <a:avLst/>
              <a:gdLst/>
              <a:ahLst/>
              <a:cxnLst/>
              <a:rect l="0" t="0" r="0" b="0"/>
              <a:pathLst>
                <a:path w="109690" h="13712">
                  <a:moveTo>
                    <a:pt x="0" y="0"/>
                  </a:moveTo>
                  <a:lnTo>
                    <a:pt x="48807" y="10852"/>
                  </a:lnTo>
                  <a:lnTo>
                    <a:pt x="109689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385749" y="2372038"/>
              <a:ext cx="109691" cy="356492"/>
            </a:xfrm>
            <a:custGeom>
              <a:avLst/>
              <a:gdLst/>
              <a:ahLst/>
              <a:cxnLst/>
              <a:rect l="0" t="0" r="0" b="0"/>
              <a:pathLst>
                <a:path w="109691" h="356492">
                  <a:moveTo>
                    <a:pt x="109690" y="0"/>
                  </a:moveTo>
                  <a:lnTo>
                    <a:pt x="79897" y="34363"/>
                  </a:lnTo>
                  <a:lnTo>
                    <a:pt x="56182" y="94189"/>
                  </a:lnTo>
                  <a:lnTo>
                    <a:pt x="37467" y="144707"/>
                  </a:lnTo>
                  <a:lnTo>
                    <a:pt x="20750" y="207918"/>
                  </a:lnTo>
                  <a:lnTo>
                    <a:pt x="11734" y="266765"/>
                  </a:lnTo>
                  <a:lnTo>
                    <a:pt x="3477" y="313148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455927" y="2364759"/>
              <a:ext cx="238017" cy="325394"/>
            </a:xfrm>
            <a:custGeom>
              <a:avLst/>
              <a:gdLst/>
              <a:ahLst/>
              <a:cxnLst/>
              <a:rect l="0" t="0" r="0" b="0"/>
              <a:pathLst>
                <a:path w="238017" h="325394">
                  <a:moveTo>
                    <a:pt x="121779" y="7279"/>
                  </a:moveTo>
                  <a:lnTo>
                    <a:pt x="150894" y="0"/>
                  </a:lnTo>
                  <a:lnTo>
                    <a:pt x="177376" y="4552"/>
                  </a:lnTo>
                  <a:lnTo>
                    <a:pt x="202857" y="18254"/>
                  </a:lnTo>
                  <a:lnTo>
                    <a:pt x="224338" y="39579"/>
                  </a:lnTo>
                  <a:lnTo>
                    <a:pt x="235917" y="72417"/>
                  </a:lnTo>
                  <a:lnTo>
                    <a:pt x="238016" y="110879"/>
                  </a:lnTo>
                  <a:lnTo>
                    <a:pt x="222067" y="163746"/>
                  </a:lnTo>
                  <a:lnTo>
                    <a:pt x="180558" y="220424"/>
                  </a:lnTo>
                  <a:lnTo>
                    <a:pt x="126293" y="276786"/>
                  </a:lnTo>
                  <a:lnTo>
                    <a:pt x="78829" y="311943"/>
                  </a:lnTo>
                  <a:lnTo>
                    <a:pt x="52415" y="324486"/>
                  </a:lnTo>
                  <a:lnTo>
                    <a:pt x="38973" y="325393"/>
                  </a:lnTo>
                  <a:lnTo>
                    <a:pt x="11850" y="318275"/>
                  </a:lnTo>
                  <a:lnTo>
                    <a:pt x="4312" y="309065"/>
                  </a:lnTo>
                  <a:lnTo>
                    <a:pt x="0" y="282580"/>
                  </a:lnTo>
                  <a:lnTo>
                    <a:pt x="7224" y="254559"/>
                  </a:lnTo>
                  <a:lnTo>
                    <a:pt x="36688" y="199330"/>
                  </a:lnTo>
                  <a:lnTo>
                    <a:pt x="48294" y="190158"/>
                  </a:lnTo>
                  <a:lnTo>
                    <a:pt x="77439" y="179966"/>
                  </a:lnTo>
                  <a:lnTo>
                    <a:pt x="106643" y="183562"/>
                  </a:lnTo>
                  <a:lnTo>
                    <a:pt x="144717" y="202717"/>
                  </a:lnTo>
                  <a:lnTo>
                    <a:pt x="175295" y="231752"/>
                  </a:lnTo>
                  <a:lnTo>
                    <a:pt x="184878" y="243765"/>
                  </a:lnTo>
                  <a:lnTo>
                    <a:pt x="195527" y="273364"/>
                  </a:lnTo>
                  <a:lnTo>
                    <a:pt x="201783" y="300737"/>
                  </a:lnTo>
                  <a:lnTo>
                    <a:pt x="217757" y="322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769663" y="2522861"/>
              <a:ext cx="137113" cy="178247"/>
            </a:xfrm>
            <a:custGeom>
              <a:avLst/>
              <a:gdLst/>
              <a:ahLst/>
              <a:cxnLst/>
              <a:rect l="0" t="0" r="0" b="0"/>
              <a:pathLst>
                <a:path w="137113" h="178247">
                  <a:moveTo>
                    <a:pt x="0" y="0"/>
                  </a:moveTo>
                  <a:lnTo>
                    <a:pt x="23416" y="40739"/>
                  </a:lnTo>
                  <a:lnTo>
                    <a:pt x="76266" y="98033"/>
                  </a:lnTo>
                  <a:lnTo>
                    <a:pt x="119149" y="149890"/>
                  </a:lnTo>
                  <a:lnTo>
                    <a:pt x="137112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742240" y="2468016"/>
              <a:ext cx="191958" cy="301648"/>
            </a:xfrm>
            <a:custGeom>
              <a:avLst/>
              <a:gdLst/>
              <a:ahLst/>
              <a:cxnLst/>
              <a:rect l="0" t="0" r="0" b="0"/>
              <a:pathLst>
                <a:path w="191958" h="301648">
                  <a:moveTo>
                    <a:pt x="191957" y="0"/>
                  </a:moveTo>
                  <a:lnTo>
                    <a:pt x="153789" y="57253"/>
                  </a:lnTo>
                  <a:lnTo>
                    <a:pt x="118514" y="119588"/>
                  </a:lnTo>
                  <a:lnTo>
                    <a:pt x="82205" y="173430"/>
                  </a:lnTo>
                  <a:lnTo>
                    <a:pt x="36555" y="234262"/>
                  </a:lnTo>
                  <a:lnTo>
                    <a:pt x="8124" y="280042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118875" y="2399460"/>
              <a:ext cx="20991" cy="233092"/>
            </a:xfrm>
            <a:custGeom>
              <a:avLst/>
              <a:gdLst/>
              <a:ahLst/>
              <a:cxnLst/>
              <a:rect l="0" t="0" r="0" b="0"/>
              <a:pathLst>
                <a:path w="20991" h="233092">
                  <a:moveTo>
                    <a:pt x="7279" y="0"/>
                  </a:moveTo>
                  <a:lnTo>
                    <a:pt x="0" y="21837"/>
                  </a:lnTo>
                  <a:lnTo>
                    <a:pt x="5785" y="82631"/>
                  </a:lnTo>
                  <a:lnTo>
                    <a:pt x="15808" y="142975"/>
                  </a:lnTo>
                  <a:lnTo>
                    <a:pt x="19455" y="195556"/>
                  </a:lnTo>
                  <a:lnTo>
                    <a:pt x="2099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016464" y="2509150"/>
              <a:ext cx="191958" cy="27423"/>
            </a:xfrm>
            <a:custGeom>
              <a:avLst/>
              <a:gdLst/>
              <a:ahLst/>
              <a:cxnLst/>
              <a:rect l="0" t="0" r="0" b="0"/>
              <a:pathLst>
                <a:path w="191958" h="27423">
                  <a:moveTo>
                    <a:pt x="0" y="27422"/>
                  </a:moveTo>
                  <a:lnTo>
                    <a:pt x="59660" y="16570"/>
                  </a:lnTo>
                  <a:lnTo>
                    <a:pt x="111117" y="10495"/>
                  </a:lnTo>
                  <a:lnTo>
                    <a:pt x="156832" y="311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318111" y="2368107"/>
              <a:ext cx="140498" cy="278156"/>
            </a:xfrm>
            <a:custGeom>
              <a:avLst/>
              <a:gdLst/>
              <a:ahLst/>
              <a:cxnLst/>
              <a:rect l="0" t="0" r="0" b="0"/>
              <a:pathLst>
                <a:path w="140498" h="278156">
                  <a:moveTo>
                    <a:pt x="27422" y="17642"/>
                  </a:moveTo>
                  <a:lnTo>
                    <a:pt x="49258" y="3085"/>
                  </a:lnTo>
                  <a:lnTo>
                    <a:pt x="72167" y="0"/>
                  </a:lnTo>
                  <a:lnTo>
                    <a:pt x="84674" y="1310"/>
                  </a:lnTo>
                  <a:lnTo>
                    <a:pt x="106697" y="10891"/>
                  </a:lnTo>
                  <a:lnTo>
                    <a:pt x="116835" y="17712"/>
                  </a:lnTo>
                  <a:lnTo>
                    <a:pt x="132163" y="37478"/>
                  </a:lnTo>
                  <a:lnTo>
                    <a:pt x="138383" y="49148"/>
                  </a:lnTo>
                  <a:lnTo>
                    <a:pt x="137959" y="59974"/>
                  </a:lnTo>
                  <a:lnTo>
                    <a:pt x="133106" y="70239"/>
                  </a:lnTo>
                  <a:lnTo>
                    <a:pt x="104440" y="99243"/>
                  </a:lnTo>
                  <a:lnTo>
                    <a:pt x="92479" y="108606"/>
                  </a:lnTo>
                  <a:lnTo>
                    <a:pt x="62938" y="119009"/>
                  </a:lnTo>
                  <a:lnTo>
                    <a:pt x="40160" y="122109"/>
                  </a:lnTo>
                  <a:lnTo>
                    <a:pt x="40484" y="120803"/>
                  </a:lnTo>
                  <a:lnTo>
                    <a:pt x="45271" y="118409"/>
                  </a:lnTo>
                  <a:lnTo>
                    <a:pt x="62777" y="119811"/>
                  </a:lnTo>
                  <a:lnTo>
                    <a:pt x="85792" y="127036"/>
                  </a:lnTo>
                  <a:lnTo>
                    <a:pt x="111256" y="140404"/>
                  </a:lnTo>
                  <a:lnTo>
                    <a:pt x="129683" y="160564"/>
                  </a:lnTo>
                  <a:lnTo>
                    <a:pt x="136730" y="172339"/>
                  </a:lnTo>
                  <a:lnTo>
                    <a:pt x="140497" y="197609"/>
                  </a:lnTo>
                  <a:lnTo>
                    <a:pt x="139368" y="210746"/>
                  </a:lnTo>
                  <a:lnTo>
                    <a:pt x="132522" y="222552"/>
                  </a:lnTo>
                  <a:lnTo>
                    <a:pt x="108665" y="243794"/>
                  </a:lnTo>
                  <a:lnTo>
                    <a:pt x="68252" y="265604"/>
                  </a:lnTo>
                  <a:lnTo>
                    <a:pt x="40998" y="272577"/>
                  </a:lnTo>
                  <a:lnTo>
                    <a:pt x="0" y="278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572482" y="2358327"/>
              <a:ext cx="183670" cy="329069"/>
            </a:xfrm>
            <a:custGeom>
              <a:avLst/>
              <a:gdLst/>
              <a:ahLst/>
              <a:cxnLst/>
              <a:rect l="0" t="0" r="0" b="0"/>
              <a:pathLst>
                <a:path w="183670" h="329069">
                  <a:moveTo>
                    <a:pt x="47275" y="0"/>
                  </a:moveTo>
                  <a:lnTo>
                    <a:pt x="32360" y="55597"/>
                  </a:lnTo>
                  <a:lnTo>
                    <a:pt x="19496" y="104326"/>
                  </a:lnTo>
                  <a:lnTo>
                    <a:pt x="6036" y="162945"/>
                  </a:lnTo>
                  <a:lnTo>
                    <a:pt x="0" y="200391"/>
                  </a:lnTo>
                  <a:lnTo>
                    <a:pt x="2396" y="237347"/>
                  </a:lnTo>
                  <a:lnTo>
                    <a:pt x="12602" y="265959"/>
                  </a:lnTo>
                  <a:lnTo>
                    <a:pt x="19589" y="277855"/>
                  </a:lnTo>
                  <a:lnTo>
                    <a:pt x="31865" y="285785"/>
                  </a:lnTo>
                  <a:lnTo>
                    <a:pt x="65817" y="294597"/>
                  </a:lnTo>
                  <a:lnTo>
                    <a:pt x="98173" y="290388"/>
                  </a:lnTo>
                  <a:lnTo>
                    <a:pt x="156185" y="262859"/>
                  </a:lnTo>
                  <a:lnTo>
                    <a:pt x="175915" y="237688"/>
                  </a:lnTo>
                  <a:lnTo>
                    <a:pt x="183310" y="222444"/>
                  </a:lnTo>
                  <a:lnTo>
                    <a:pt x="183669" y="209234"/>
                  </a:lnTo>
                  <a:lnTo>
                    <a:pt x="179338" y="197381"/>
                  </a:lnTo>
                  <a:lnTo>
                    <a:pt x="171880" y="186432"/>
                  </a:lnTo>
                  <a:lnTo>
                    <a:pt x="160815" y="182180"/>
                  </a:lnTo>
                  <a:lnTo>
                    <a:pt x="132269" y="185580"/>
                  </a:lnTo>
                  <a:lnTo>
                    <a:pt x="89217" y="204625"/>
                  </a:lnTo>
                  <a:lnTo>
                    <a:pt x="69471" y="225009"/>
                  </a:lnTo>
                  <a:lnTo>
                    <a:pt x="44381" y="275336"/>
                  </a:lnTo>
                  <a:lnTo>
                    <a:pt x="33564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989042" y="2742240"/>
            <a:ext cx="766207" cy="370204"/>
            <a:chOff x="2989042" y="2742240"/>
            <a:chExt cx="766207" cy="370204"/>
          </a:xfrm>
        </p:grpSpPr>
        <p:sp>
          <p:nvSpPr>
            <p:cNvPr id="120" name="Freeform 119"/>
            <p:cNvSpPr/>
            <p:nvPr/>
          </p:nvSpPr>
          <p:spPr>
            <a:xfrm>
              <a:off x="2989042" y="2783374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0"/>
                  </a:moveTo>
                  <a:lnTo>
                    <a:pt x="45309" y="9423"/>
                  </a:lnTo>
                  <a:lnTo>
                    <a:pt x="101447" y="12441"/>
                  </a:lnTo>
                  <a:lnTo>
                    <a:pt x="16453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414089" y="2742240"/>
              <a:ext cx="82268" cy="68557"/>
            </a:xfrm>
            <a:custGeom>
              <a:avLst/>
              <a:gdLst/>
              <a:ahLst/>
              <a:cxnLst/>
              <a:rect l="0" t="0" r="0" b="0"/>
              <a:pathLst>
                <a:path w="82268" h="68557">
                  <a:moveTo>
                    <a:pt x="0" y="0"/>
                  </a:moveTo>
                  <a:lnTo>
                    <a:pt x="31316" y="12470"/>
                  </a:lnTo>
                  <a:lnTo>
                    <a:pt x="57691" y="34334"/>
                  </a:lnTo>
                  <a:lnTo>
                    <a:pt x="82267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276977" y="2865641"/>
              <a:ext cx="164536" cy="178247"/>
            </a:xfrm>
            <a:custGeom>
              <a:avLst/>
              <a:gdLst/>
              <a:ahLst/>
              <a:cxnLst/>
              <a:rect l="0" t="0" r="0" b="0"/>
              <a:pathLst>
                <a:path w="164536" h="178247">
                  <a:moveTo>
                    <a:pt x="164535" y="0"/>
                  </a:moveTo>
                  <a:lnTo>
                    <a:pt x="115727" y="10852"/>
                  </a:lnTo>
                  <a:lnTo>
                    <a:pt x="100003" y="11805"/>
                  </a:lnTo>
                  <a:lnTo>
                    <a:pt x="94091" y="15488"/>
                  </a:lnTo>
                  <a:lnTo>
                    <a:pt x="94720" y="20990"/>
                  </a:lnTo>
                  <a:lnTo>
                    <a:pt x="126564" y="63421"/>
                  </a:lnTo>
                  <a:lnTo>
                    <a:pt x="132425" y="92680"/>
                  </a:lnTo>
                  <a:lnTo>
                    <a:pt x="129417" y="107491"/>
                  </a:lnTo>
                  <a:lnTo>
                    <a:pt x="113887" y="136135"/>
                  </a:lnTo>
                  <a:lnTo>
                    <a:pt x="87687" y="155975"/>
                  </a:lnTo>
                  <a:lnTo>
                    <a:pt x="42740" y="171647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533045" y="2797085"/>
              <a:ext cx="222204" cy="315359"/>
            </a:xfrm>
            <a:custGeom>
              <a:avLst/>
              <a:gdLst/>
              <a:ahLst/>
              <a:cxnLst/>
              <a:rect l="0" t="0" r="0" b="0"/>
              <a:pathLst>
                <a:path w="222204" h="315359">
                  <a:moveTo>
                    <a:pt x="86712" y="0"/>
                  </a:moveTo>
                  <a:lnTo>
                    <a:pt x="83665" y="43786"/>
                  </a:lnTo>
                  <a:lnTo>
                    <a:pt x="64819" y="95072"/>
                  </a:lnTo>
                  <a:lnTo>
                    <a:pt x="39938" y="153263"/>
                  </a:lnTo>
                  <a:lnTo>
                    <a:pt x="8296" y="206601"/>
                  </a:lnTo>
                  <a:lnTo>
                    <a:pt x="2442" y="220001"/>
                  </a:lnTo>
                  <a:lnTo>
                    <a:pt x="0" y="247078"/>
                  </a:lnTo>
                  <a:lnTo>
                    <a:pt x="1482" y="260697"/>
                  </a:lnTo>
                  <a:lnTo>
                    <a:pt x="10087" y="269777"/>
                  </a:lnTo>
                  <a:lnTo>
                    <a:pt x="39961" y="279865"/>
                  </a:lnTo>
                  <a:lnTo>
                    <a:pt x="74567" y="276223"/>
                  </a:lnTo>
                  <a:lnTo>
                    <a:pt x="128310" y="252980"/>
                  </a:lnTo>
                  <a:lnTo>
                    <a:pt x="178766" y="221210"/>
                  </a:lnTo>
                  <a:lnTo>
                    <a:pt x="205321" y="200388"/>
                  </a:lnTo>
                  <a:lnTo>
                    <a:pt x="222203" y="175899"/>
                  </a:lnTo>
                  <a:lnTo>
                    <a:pt x="221220" y="169064"/>
                  </a:lnTo>
                  <a:lnTo>
                    <a:pt x="214470" y="166031"/>
                  </a:lnTo>
                  <a:lnTo>
                    <a:pt x="203877" y="165532"/>
                  </a:lnTo>
                  <a:lnTo>
                    <a:pt x="175857" y="177165"/>
                  </a:lnTo>
                  <a:lnTo>
                    <a:pt x="146137" y="197571"/>
                  </a:lnTo>
                  <a:lnTo>
                    <a:pt x="92488" y="253974"/>
                  </a:lnTo>
                  <a:lnTo>
                    <a:pt x="45578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110607" y="2879352"/>
            <a:ext cx="3057599" cy="411337"/>
            <a:chOff x="1110607" y="2879352"/>
            <a:chExt cx="3057599" cy="411337"/>
          </a:xfrm>
        </p:grpSpPr>
        <p:sp>
          <p:nvSpPr>
            <p:cNvPr id="125" name="Freeform 124"/>
            <p:cNvSpPr/>
            <p:nvPr/>
          </p:nvSpPr>
          <p:spPr>
            <a:xfrm>
              <a:off x="1288853" y="3002753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1685" y="12188"/>
                  </a:lnTo>
                  <a:lnTo>
                    <a:pt x="109065" y="2859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617922" y="2893064"/>
              <a:ext cx="179011" cy="287936"/>
            </a:xfrm>
            <a:custGeom>
              <a:avLst/>
              <a:gdLst/>
              <a:ahLst/>
              <a:cxnLst/>
              <a:rect l="0" t="0" r="0" b="0"/>
              <a:pathLst>
                <a:path w="179011" h="287936">
                  <a:moveTo>
                    <a:pt x="82267" y="0"/>
                  </a:moveTo>
                  <a:lnTo>
                    <a:pt x="104103" y="7278"/>
                  </a:lnTo>
                  <a:lnTo>
                    <a:pt x="122949" y="23040"/>
                  </a:lnTo>
                  <a:lnTo>
                    <a:pt x="132240" y="33641"/>
                  </a:lnTo>
                  <a:lnTo>
                    <a:pt x="135388" y="45279"/>
                  </a:lnTo>
                  <a:lnTo>
                    <a:pt x="130759" y="70398"/>
                  </a:lnTo>
                  <a:lnTo>
                    <a:pt x="103745" y="110235"/>
                  </a:lnTo>
                  <a:lnTo>
                    <a:pt x="66794" y="136427"/>
                  </a:lnTo>
                  <a:lnTo>
                    <a:pt x="40350" y="140362"/>
                  </a:lnTo>
                  <a:lnTo>
                    <a:pt x="26900" y="139278"/>
                  </a:lnTo>
                  <a:lnTo>
                    <a:pt x="22504" y="137033"/>
                  </a:lnTo>
                  <a:lnTo>
                    <a:pt x="24143" y="134012"/>
                  </a:lnTo>
                  <a:lnTo>
                    <a:pt x="39676" y="126593"/>
                  </a:lnTo>
                  <a:lnTo>
                    <a:pt x="81158" y="116898"/>
                  </a:lnTo>
                  <a:lnTo>
                    <a:pt x="109197" y="119495"/>
                  </a:lnTo>
                  <a:lnTo>
                    <a:pt x="132830" y="129789"/>
                  </a:lnTo>
                  <a:lnTo>
                    <a:pt x="172829" y="161226"/>
                  </a:lnTo>
                  <a:lnTo>
                    <a:pt x="177682" y="171469"/>
                  </a:lnTo>
                  <a:lnTo>
                    <a:pt x="179010" y="195039"/>
                  </a:lnTo>
                  <a:lnTo>
                    <a:pt x="170460" y="216686"/>
                  </a:lnTo>
                  <a:lnTo>
                    <a:pt x="163914" y="226725"/>
                  </a:lnTo>
                  <a:lnTo>
                    <a:pt x="140391" y="241941"/>
                  </a:lnTo>
                  <a:lnTo>
                    <a:pt x="82915" y="264123"/>
                  </a:lnTo>
                  <a:lnTo>
                    <a:pt x="21921" y="283746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798805" y="2879352"/>
              <a:ext cx="177253" cy="287936"/>
            </a:xfrm>
            <a:custGeom>
              <a:avLst/>
              <a:gdLst/>
              <a:ahLst/>
              <a:cxnLst/>
              <a:rect l="0" t="0" r="0" b="0"/>
              <a:pathLst>
                <a:path w="177253" h="287936">
                  <a:moveTo>
                    <a:pt x="38496" y="0"/>
                  </a:moveTo>
                  <a:lnTo>
                    <a:pt x="27550" y="45309"/>
                  </a:lnTo>
                  <a:lnTo>
                    <a:pt x="15109" y="102971"/>
                  </a:lnTo>
                  <a:lnTo>
                    <a:pt x="3298" y="159328"/>
                  </a:lnTo>
                  <a:lnTo>
                    <a:pt x="0" y="196245"/>
                  </a:lnTo>
                  <a:lnTo>
                    <a:pt x="3691" y="211574"/>
                  </a:lnTo>
                  <a:lnTo>
                    <a:pt x="19980" y="236731"/>
                  </a:lnTo>
                  <a:lnTo>
                    <a:pt x="30723" y="243135"/>
                  </a:lnTo>
                  <a:lnTo>
                    <a:pt x="54846" y="246188"/>
                  </a:lnTo>
                  <a:lnTo>
                    <a:pt x="80802" y="238404"/>
                  </a:lnTo>
                  <a:lnTo>
                    <a:pt x="117048" y="216891"/>
                  </a:lnTo>
                  <a:lnTo>
                    <a:pt x="156593" y="182325"/>
                  </a:lnTo>
                  <a:lnTo>
                    <a:pt x="177252" y="147969"/>
                  </a:lnTo>
                  <a:lnTo>
                    <a:pt x="175181" y="141304"/>
                  </a:lnTo>
                  <a:lnTo>
                    <a:pt x="167706" y="138383"/>
                  </a:lnTo>
                  <a:lnTo>
                    <a:pt x="156629" y="137959"/>
                  </a:lnTo>
                  <a:lnTo>
                    <a:pt x="146197" y="142247"/>
                  </a:lnTo>
                  <a:lnTo>
                    <a:pt x="126481" y="159200"/>
                  </a:lnTo>
                  <a:lnTo>
                    <a:pt x="88997" y="218269"/>
                  </a:lnTo>
                  <a:lnTo>
                    <a:pt x="60377" y="272369"/>
                  </a:lnTo>
                  <a:lnTo>
                    <a:pt x="52207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110607" y="3276977"/>
              <a:ext cx="3057599" cy="13712"/>
            </a:xfrm>
            <a:custGeom>
              <a:avLst/>
              <a:gdLst/>
              <a:ahLst/>
              <a:cxnLst/>
              <a:rect l="0" t="0" r="0" b="0"/>
              <a:pathLst>
                <a:path w="3057599" h="13712">
                  <a:moveTo>
                    <a:pt x="0" y="0"/>
                  </a:moveTo>
                  <a:lnTo>
                    <a:pt x="53209" y="0"/>
                  </a:lnTo>
                  <a:lnTo>
                    <a:pt x="107512" y="0"/>
                  </a:lnTo>
                  <a:lnTo>
                    <a:pt x="149348" y="0"/>
                  </a:lnTo>
                  <a:lnTo>
                    <a:pt x="193332" y="0"/>
                  </a:lnTo>
                  <a:lnTo>
                    <a:pt x="239796" y="0"/>
                  </a:lnTo>
                  <a:lnTo>
                    <a:pt x="290916" y="0"/>
                  </a:lnTo>
                  <a:lnTo>
                    <a:pt x="344105" y="0"/>
                  </a:lnTo>
                  <a:lnTo>
                    <a:pt x="395167" y="0"/>
                  </a:lnTo>
                  <a:lnTo>
                    <a:pt x="438174" y="0"/>
                  </a:lnTo>
                  <a:lnTo>
                    <a:pt x="489789" y="0"/>
                  </a:lnTo>
                  <a:lnTo>
                    <a:pt x="543706" y="0"/>
                  </a:lnTo>
                  <a:lnTo>
                    <a:pt x="587982" y="0"/>
                  </a:lnTo>
                  <a:lnTo>
                    <a:pt x="647169" y="0"/>
                  </a:lnTo>
                  <a:lnTo>
                    <a:pt x="703300" y="0"/>
                  </a:lnTo>
                  <a:lnTo>
                    <a:pt x="758526" y="0"/>
                  </a:lnTo>
                  <a:lnTo>
                    <a:pt x="813484" y="0"/>
                  </a:lnTo>
                  <a:lnTo>
                    <a:pt x="868362" y="0"/>
                  </a:lnTo>
                  <a:lnTo>
                    <a:pt x="923217" y="0"/>
                  </a:lnTo>
                  <a:lnTo>
                    <a:pt x="985344" y="0"/>
                  </a:lnTo>
                  <a:lnTo>
                    <a:pt x="1044716" y="0"/>
                  </a:lnTo>
                  <a:lnTo>
                    <a:pt x="1100902" y="0"/>
                  </a:lnTo>
                  <a:lnTo>
                    <a:pt x="1163423" y="0"/>
                  </a:lnTo>
                  <a:lnTo>
                    <a:pt x="1222912" y="0"/>
                  </a:lnTo>
                  <a:lnTo>
                    <a:pt x="1279133" y="0"/>
                  </a:lnTo>
                  <a:lnTo>
                    <a:pt x="1341664" y="0"/>
                  </a:lnTo>
                  <a:lnTo>
                    <a:pt x="1401157" y="0"/>
                  </a:lnTo>
                  <a:lnTo>
                    <a:pt x="1442869" y="0"/>
                  </a:lnTo>
                  <a:lnTo>
                    <a:pt x="1486799" y="0"/>
                  </a:lnTo>
                  <a:lnTo>
                    <a:pt x="1531715" y="0"/>
                  </a:lnTo>
                  <a:lnTo>
                    <a:pt x="1592549" y="0"/>
                  </a:lnTo>
                  <a:lnTo>
                    <a:pt x="1634575" y="0"/>
                  </a:lnTo>
                  <a:lnTo>
                    <a:pt x="1678645" y="0"/>
                  </a:lnTo>
                  <a:lnTo>
                    <a:pt x="1723623" y="0"/>
                  </a:lnTo>
                  <a:lnTo>
                    <a:pt x="1769004" y="0"/>
                  </a:lnTo>
                  <a:lnTo>
                    <a:pt x="1814564" y="0"/>
                  </a:lnTo>
                  <a:lnTo>
                    <a:pt x="1860204" y="0"/>
                  </a:lnTo>
                  <a:lnTo>
                    <a:pt x="1921446" y="0"/>
                  </a:lnTo>
                  <a:lnTo>
                    <a:pt x="1963568" y="0"/>
                  </a:lnTo>
                  <a:lnTo>
                    <a:pt x="2007680" y="0"/>
                  </a:lnTo>
                  <a:lnTo>
                    <a:pt x="2052676" y="0"/>
                  </a:lnTo>
                  <a:lnTo>
                    <a:pt x="2098066" y="0"/>
                  </a:lnTo>
                  <a:lnTo>
                    <a:pt x="2143630" y="0"/>
                  </a:lnTo>
                  <a:lnTo>
                    <a:pt x="2189272" y="0"/>
                  </a:lnTo>
                  <a:lnTo>
                    <a:pt x="2234948" y="0"/>
                  </a:lnTo>
                  <a:lnTo>
                    <a:pt x="2279117" y="0"/>
                  </a:lnTo>
                  <a:lnTo>
                    <a:pt x="2339767" y="0"/>
                  </a:lnTo>
                  <a:lnTo>
                    <a:pt x="2383086" y="0"/>
                  </a:lnTo>
                  <a:lnTo>
                    <a:pt x="2427731" y="0"/>
                  </a:lnTo>
                  <a:lnTo>
                    <a:pt x="2471440" y="0"/>
                  </a:lnTo>
                  <a:lnTo>
                    <a:pt x="2531832" y="0"/>
                  </a:lnTo>
                  <a:lnTo>
                    <a:pt x="2575091" y="0"/>
                  </a:lnTo>
                  <a:lnTo>
                    <a:pt x="2634992" y="0"/>
                  </a:lnTo>
                  <a:lnTo>
                    <a:pt x="2676801" y="0"/>
                  </a:lnTo>
                  <a:lnTo>
                    <a:pt x="2739101" y="0"/>
                  </a:lnTo>
                  <a:lnTo>
                    <a:pt x="2781979" y="0"/>
                  </a:lnTo>
                  <a:lnTo>
                    <a:pt x="2836583" y="0"/>
                  </a:lnTo>
                  <a:lnTo>
                    <a:pt x="2892337" y="4063"/>
                  </a:lnTo>
                  <a:lnTo>
                    <a:pt x="2947586" y="9423"/>
                  </a:lnTo>
                  <a:lnTo>
                    <a:pt x="3002610" y="11806"/>
                  </a:lnTo>
                  <a:lnTo>
                    <a:pt x="305759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197463" y="2234926"/>
            <a:ext cx="1453388" cy="1261431"/>
            <a:chOff x="6197463" y="2234926"/>
            <a:chExt cx="1453388" cy="1261431"/>
          </a:xfrm>
        </p:grpSpPr>
        <p:sp>
          <p:nvSpPr>
            <p:cNvPr id="130" name="Freeform 129"/>
            <p:cNvSpPr/>
            <p:nvPr/>
          </p:nvSpPr>
          <p:spPr>
            <a:xfrm>
              <a:off x="6316280" y="2234926"/>
              <a:ext cx="228245" cy="425048"/>
            </a:xfrm>
            <a:custGeom>
              <a:avLst/>
              <a:gdLst/>
              <a:ahLst/>
              <a:cxnLst/>
              <a:rect l="0" t="0" r="0" b="0"/>
              <a:pathLst>
                <a:path w="228245" h="425048">
                  <a:moveTo>
                    <a:pt x="59429" y="0"/>
                  </a:moveTo>
                  <a:lnTo>
                    <a:pt x="48482" y="45309"/>
                  </a:lnTo>
                  <a:lnTo>
                    <a:pt x="36042" y="101447"/>
                  </a:lnTo>
                  <a:lnTo>
                    <a:pt x="22707" y="149904"/>
                  </a:lnTo>
                  <a:lnTo>
                    <a:pt x="9108" y="203703"/>
                  </a:lnTo>
                  <a:lnTo>
                    <a:pt x="0" y="265686"/>
                  </a:lnTo>
                  <a:lnTo>
                    <a:pt x="8132" y="304453"/>
                  </a:lnTo>
                  <a:lnTo>
                    <a:pt x="29841" y="345981"/>
                  </a:lnTo>
                  <a:lnTo>
                    <a:pt x="50849" y="363500"/>
                  </a:lnTo>
                  <a:lnTo>
                    <a:pt x="62850" y="370304"/>
                  </a:lnTo>
                  <a:lnTo>
                    <a:pt x="88372" y="373802"/>
                  </a:lnTo>
                  <a:lnTo>
                    <a:pt x="141996" y="363635"/>
                  </a:lnTo>
                  <a:lnTo>
                    <a:pt x="165189" y="347478"/>
                  </a:lnTo>
                  <a:lnTo>
                    <a:pt x="204906" y="299866"/>
                  </a:lnTo>
                  <a:lnTo>
                    <a:pt x="225596" y="259985"/>
                  </a:lnTo>
                  <a:lnTo>
                    <a:pt x="228244" y="232856"/>
                  </a:lnTo>
                  <a:lnTo>
                    <a:pt x="226818" y="219223"/>
                  </a:lnTo>
                  <a:lnTo>
                    <a:pt x="221295" y="211658"/>
                  </a:lnTo>
                  <a:lnTo>
                    <a:pt x="213044" y="208137"/>
                  </a:lnTo>
                  <a:lnTo>
                    <a:pt x="202972" y="207314"/>
                  </a:lnTo>
                  <a:lnTo>
                    <a:pt x="193211" y="212859"/>
                  </a:lnTo>
                  <a:lnTo>
                    <a:pt x="174240" y="235271"/>
                  </a:lnTo>
                  <a:lnTo>
                    <a:pt x="146430" y="289427"/>
                  </a:lnTo>
                  <a:lnTo>
                    <a:pt x="126171" y="346438"/>
                  </a:lnTo>
                  <a:lnTo>
                    <a:pt x="119561" y="379445"/>
                  </a:lnTo>
                  <a:lnTo>
                    <a:pt x="114274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636221" y="2372038"/>
              <a:ext cx="41135" cy="82268"/>
            </a:xfrm>
            <a:custGeom>
              <a:avLst/>
              <a:gdLst/>
              <a:ahLst/>
              <a:cxnLst/>
              <a:rect l="0" t="0" r="0" b="0"/>
              <a:pathLst>
                <a:path w="41135" h="82268">
                  <a:moveTo>
                    <a:pt x="41134" y="0"/>
                  </a:moveTo>
                  <a:lnTo>
                    <a:pt x="10245" y="57252"/>
                  </a:lnTo>
                  <a:lnTo>
                    <a:pt x="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608799" y="2426883"/>
              <a:ext cx="233091" cy="54845"/>
            </a:xfrm>
            <a:custGeom>
              <a:avLst/>
              <a:gdLst/>
              <a:ahLst/>
              <a:cxnLst/>
              <a:rect l="0" t="0" r="0" b="0"/>
              <a:pathLst>
                <a:path w="233091" h="54845">
                  <a:moveTo>
                    <a:pt x="0" y="54844"/>
                  </a:moveTo>
                  <a:lnTo>
                    <a:pt x="14557" y="40287"/>
                  </a:lnTo>
                  <a:lnTo>
                    <a:pt x="52725" y="23955"/>
                  </a:lnTo>
                  <a:lnTo>
                    <a:pt x="102629" y="16746"/>
                  </a:lnTo>
                  <a:lnTo>
                    <a:pt x="156011" y="14610"/>
                  </a:lnTo>
                  <a:lnTo>
                    <a:pt x="213125" y="4466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773334" y="2248637"/>
              <a:ext cx="68556" cy="425048"/>
            </a:xfrm>
            <a:custGeom>
              <a:avLst/>
              <a:gdLst/>
              <a:ahLst/>
              <a:cxnLst/>
              <a:rect l="0" t="0" r="0" b="0"/>
              <a:pathLst>
                <a:path w="68556" h="425048">
                  <a:moveTo>
                    <a:pt x="68555" y="0"/>
                  </a:moveTo>
                  <a:lnTo>
                    <a:pt x="68555" y="54732"/>
                  </a:lnTo>
                  <a:lnTo>
                    <a:pt x="67032" y="113888"/>
                  </a:lnTo>
                  <a:lnTo>
                    <a:pt x="57610" y="163239"/>
                  </a:lnTo>
                  <a:lnTo>
                    <a:pt x="45168" y="217303"/>
                  </a:lnTo>
                  <a:lnTo>
                    <a:pt x="33358" y="279364"/>
                  </a:lnTo>
                  <a:lnTo>
                    <a:pt x="26134" y="337024"/>
                  </a:lnTo>
                  <a:lnTo>
                    <a:pt x="6065" y="398914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979001" y="2385749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59661" y="2859"/>
                  </a:lnTo>
                  <a:lnTo>
                    <a:pt x="111117" y="847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992713" y="2454305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5597" y="9649"/>
                  </a:lnTo>
                  <a:lnTo>
                    <a:pt x="117117" y="19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205984" y="2276060"/>
              <a:ext cx="60954" cy="301647"/>
            </a:xfrm>
            <a:custGeom>
              <a:avLst/>
              <a:gdLst/>
              <a:ahLst/>
              <a:cxnLst/>
              <a:rect l="0" t="0" r="0" b="0"/>
              <a:pathLst>
                <a:path w="60954" h="301647">
                  <a:moveTo>
                    <a:pt x="60953" y="0"/>
                  </a:moveTo>
                  <a:lnTo>
                    <a:pt x="46038" y="52869"/>
                  </a:lnTo>
                  <a:lnTo>
                    <a:pt x="33174" y="113166"/>
                  </a:lnTo>
                  <a:lnTo>
                    <a:pt x="19714" y="175213"/>
                  </a:lnTo>
                  <a:lnTo>
                    <a:pt x="6077" y="228129"/>
                  </a:lnTo>
                  <a:lnTo>
                    <a:pt x="0" y="256784"/>
                  </a:lnTo>
                  <a:lnTo>
                    <a:pt x="6108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265914" y="2246549"/>
              <a:ext cx="169901" cy="290024"/>
            </a:xfrm>
            <a:custGeom>
              <a:avLst/>
              <a:gdLst/>
              <a:ahLst/>
              <a:cxnLst/>
              <a:rect l="0" t="0" r="0" b="0"/>
              <a:pathLst>
                <a:path w="169901" h="290024">
                  <a:moveTo>
                    <a:pt x="97001" y="15799"/>
                  </a:moveTo>
                  <a:lnTo>
                    <a:pt x="118838" y="1242"/>
                  </a:lnTo>
                  <a:lnTo>
                    <a:pt x="128317" y="0"/>
                  </a:lnTo>
                  <a:lnTo>
                    <a:pt x="146975" y="6746"/>
                  </a:lnTo>
                  <a:lnTo>
                    <a:pt x="161361" y="28026"/>
                  </a:lnTo>
                  <a:lnTo>
                    <a:pt x="167330" y="42232"/>
                  </a:lnTo>
                  <a:lnTo>
                    <a:pt x="169900" y="74267"/>
                  </a:lnTo>
                  <a:lnTo>
                    <a:pt x="162781" y="126562"/>
                  </a:lnTo>
                  <a:lnTo>
                    <a:pt x="146961" y="176589"/>
                  </a:lnTo>
                  <a:lnTo>
                    <a:pt x="129869" y="204568"/>
                  </a:lnTo>
                  <a:lnTo>
                    <a:pt x="68490" y="257009"/>
                  </a:lnTo>
                  <a:lnTo>
                    <a:pt x="41673" y="263670"/>
                  </a:lnTo>
                  <a:lnTo>
                    <a:pt x="28122" y="263314"/>
                  </a:lnTo>
                  <a:lnTo>
                    <a:pt x="17566" y="258506"/>
                  </a:lnTo>
                  <a:lnTo>
                    <a:pt x="1773" y="240976"/>
                  </a:lnTo>
                  <a:lnTo>
                    <a:pt x="0" y="231426"/>
                  </a:lnTo>
                  <a:lnTo>
                    <a:pt x="1864" y="222013"/>
                  </a:lnTo>
                  <a:lnTo>
                    <a:pt x="6154" y="212690"/>
                  </a:lnTo>
                  <a:lnTo>
                    <a:pt x="15107" y="206475"/>
                  </a:lnTo>
                  <a:lnTo>
                    <a:pt x="41307" y="199569"/>
                  </a:lnTo>
                  <a:lnTo>
                    <a:pt x="53777" y="200775"/>
                  </a:lnTo>
                  <a:lnTo>
                    <a:pt x="75759" y="210239"/>
                  </a:lnTo>
                  <a:lnTo>
                    <a:pt x="133304" y="270455"/>
                  </a:lnTo>
                  <a:lnTo>
                    <a:pt x="151846" y="290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513738" y="2317193"/>
              <a:ext cx="137113" cy="233091"/>
            </a:xfrm>
            <a:custGeom>
              <a:avLst/>
              <a:gdLst/>
              <a:ahLst/>
              <a:cxnLst/>
              <a:rect l="0" t="0" r="0" b="0"/>
              <a:pathLst>
                <a:path w="137113" h="233091">
                  <a:moveTo>
                    <a:pt x="0" y="0"/>
                  </a:moveTo>
                  <a:lnTo>
                    <a:pt x="18977" y="55597"/>
                  </a:lnTo>
                  <a:lnTo>
                    <a:pt x="51315" y="109838"/>
                  </a:lnTo>
                  <a:lnTo>
                    <a:pt x="77621" y="163040"/>
                  </a:lnTo>
                  <a:lnTo>
                    <a:pt x="129250" y="224610"/>
                  </a:lnTo>
                  <a:lnTo>
                    <a:pt x="13711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513738" y="2276060"/>
              <a:ext cx="109691" cy="315358"/>
            </a:xfrm>
            <a:custGeom>
              <a:avLst/>
              <a:gdLst/>
              <a:ahLst/>
              <a:cxnLst/>
              <a:rect l="0" t="0" r="0" b="0"/>
              <a:pathLst>
                <a:path w="109691" h="315358">
                  <a:moveTo>
                    <a:pt x="109690" y="0"/>
                  </a:moveTo>
                  <a:lnTo>
                    <a:pt x="90713" y="48807"/>
                  </a:lnTo>
                  <a:lnTo>
                    <a:pt x="66996" y="98252"/>
                  </a:lnTo>
                  <a:lnTo>
                    <a:pt x="44735" y="151496"/>
                  </a:lnTo>
                  <a:lnTo>
                    <a:pt x="28490" y="201805"/>
                  </a:lnTo>
                  <a:lnTo>
                    <a:pt x="9352" y="259749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033847" y="2577706"/>
              <a:ext cx="589582" cy="54846"/>
            </a:xfrm>
            <a:custGeom>
              <a:avLst/>
              <a:gdLst/>
              <a:ahLst/>
              <a:cxnLst/>
              <a:rect l="0" t="0" r="0" b="0"/>
              <a:pathLst>
                <a:path w="589582" h="54846">
                  <a:moveTo>
                    <a:pt x="0" y="54845"/>
                  </a:moveTo>
                  <a:lnTo>
                    <a:pt x="59659" y="50782"/>
                  </a:lnTo>
                  <a:lnTo>
                    <a:pt x="119241" y="39930"/>
                  </a:lnTo>
                  <a:lnTo>
                    <a:pt x="168779" y="32981"/>
                  </a:lnTo>
                  <a:lnTo>
                    <a:pt x="221265" y="29893"/>
                  </a:lnTo>
                  <a:lnTo>
                    <a:pt x="280369" y="20876"/>
                  </a:lnTo>
                  <a:lnTo>
                    <a:pt x="324182" y="16895"/>
                  </a:lnTo>
                  <a:lnTo>
                    <a:pt x="369554" y="13603"/>
                  </a:lnTo>
                  <a:lnTo>
                    <a:pt x="425363" y="4707"/>
                  </a:lnTo>
                  <a:lnTo>
                    <a:pt x="472415" y="2092"/>
                  </a:lnTo>
                  <a:lnTo>
                    <a:pt x="535737" y="620"/>
                  </a:lnTo>
                  <a:lnTo>
                    <a:pt x="5895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184669" y="2769663"/>
              <a:ext cx="54847" cy="164535"/>
            </a:xfrm>
            <a:custGeom>
              <a:avLst/>
              <a:gdLst/>
              <a:ahLst/>
              <a:cxnLst/>
              <a:rect l="0" t="0" r="0" b="0"/>
              <a:pathLst>
                <a:path w="54847" h="164535">
                  <a:moveTo>
                    <a:pt x="54846" y="0"/>
                  </a:moveTo>
                  <a:lnTo>
                    <a:pt x="29078" y="59659"/>
                  </a:lnTo>
                  <a:lnTo>
                    <a:pt x="9468" y="121643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266827" y="2673684"/>
              <a:ext cx="205779" cy="222071"/>
            </a:xfrm>
            <a:custGeom>
              <a:avLst/>
              <a:gdLst/>
              <a:ahLst/>
              <a:cxnLst/>
              <a:rect l="0" t="0" r="0" b="0"/>
              <a:pathLst>
                <a:path w="205779" h="222071">
                  <a:moveTo>
                    <a:pt x="109799" y="0"/>
                  </a:moveTo>
                  <a:lnTo>
                    <a:pt x="167052" y="26363"/>
                  </a:lnTo>
                  <a:lnTo>
                    <a:pt x="185012" y="46757"/>
                  </a:lnTo>
                  <a:lnTo>
                    <a:pt x="191934" y="58594"/>
                  </a:lnTo>
                  <a:lnTo>
                    <a:pt x="193501" y="72579"/>
                  </a:lnTo>
                  <a:lnTo>
                    <a:pt x="187118" y="104368"/>
                  </a:lnTo>
                  <a:lnTo>
                    <a:pt x="166394" y="141968"/>
                  </a:lnTo>
                  <a:lnTo>
                    <a:pt x="133678" y="172406"/>
                  </a:lnTo>
                  <a:lnTo>
                    <a:pt x="72254" y="208464"/>
                  </a:lnTo>
                  <a:lnTo>
                    <a:pt x="42838" y="221130"/>
                  </a:lnTo>
                  <a:lnTo>
                    <a:pt x="30119" y="222070"/>
                  </a:lnTo>
                  <a:lnTo>
                    <a:pt x="7861" y="214989"/>
                  </a:lnTo>
                  <a:lnTo>
                    <a:pt x="2230" y="207312"/>
                  </a:lnTo>
                  <a:lnTo>
                    <a:pt x="0" y="197623"/>
                  </a:lnTo>
                  <a:lnTo>
                    <a:pt x="36" y="186594"/>
                  </a:lnTo>
                  <a:lnTo>
                    <a:pt x="8203" y="166213"/>
                  </a:lnTo>
                  <a:lnTo>
                    <a:pt x="14646" y="156513"/>
                  </a:lnTo>
                  <a:lnTo>
                    <a:pt x="33992" y="141672"/>
                  </a:lnTo>
                  <a:lnTo>
                    <a:pt x="45550" y="135582"/>
                  </a:lnTo>
                  <a:lnTo>
                    <a:pt x="98211" y="127010"/>
                  </a:lnTo>
                  <a:lnTo>
                    <a:pt x="128008" y="133130"/>
                  </a:lnTo>
                  <a:lnTo>
                    <a:pt x="161914" y="153706"/>
                  </a:lnTo>
                  <a:lnTo>
                    <a:pt x="187196" y="179100"/>
                  </a:lnTo>
                  <a:lnTo>
                    <a:pt x="20577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224886" y="2632551"/>
              <a:ext cx="726694" cy="26152"/>
            </a:xfrm>
            <a:custGeom>
              <a:avLst/>
              <a:gdLst/>
              <a:ahLst/>
              <a:cxnLst/>
              <a:rect l="0" t="0" r="0" b="0"/>
              <a:pathLst>
                <a:path w="726694" h="26152">
                  <a:moveTo>
                    <a:pt x="0" y="13711"/>
                  </a:moveTo>
                  <a:lnTo>
                    <a:pt x="35885" y="23134"/>
                  </a:lnTo>
                  <a:lnTo>
                    <a:pt x="92053" y="26151"/>
                  </a:lnTo>
                  <a:lnTo>
                    <a:pt x="153892" y="25522"/>
                  </a:lnTo>
                  <a:lnTo>
                    <a:pt x="204037" y="17888"/>
                  </a:lnTo>
                  <a:lnTo>
                    <a:pt x="261384" y="14948"/>
                  </a:lnTo>
                  <a:lnTo>
                    <a:pt x="314729" y="14261"/>
                  </a:lnTo>
                  <a:lnTo>
                    <a:pt x="361797" y="13955"/>
                  </a:lnTo>
                  <a:lnTo>
                    <a:pt x="418494" y="9721"/>
                  </a:lnTo>
                  <a:lnTo>
                    <a:pt x="468301" y="2880"/>
                  </a:lnTo>
                  <a:lnTo>
                    <a:pt x="521653" y="853"/>
                  </a:lnTo>
                  <a:lnTo>
                    <a:pt x="576056" y="253"/>
                  </a:lnTo>
                  <a:lnTo>
                    <a:pt x="638896" y="75"/>
                  </a:lnTo>
                  <a:lnTo>
                    <a:pt x="695092" y="22"/>
                  </a:lnTo>
                  <a:lnTo>
                    <a:pt x="7266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307153" y="2797085"/>
              <a:ext cx="95979" cy="219380"/>
            </a:xfrm>
            <a:custGeom>
              <a:avLst/>
              <a:gdLst/>
              <a:ahLst/>
              <a:cxnLst/>
              <a:rect l="0" t="0" r="0" b="0"/>
              <a:pathLst>
                <a:path w="95979" h="219380">
                  <a:moveTo>
                    <a:pt x="95978" y="0"/>
                  </a:moveTo>
                  <a:lnTo>
                    <a:pt x="65089" y="57252"/>
                  </a:lnTo>
                  <a:lnTo>
                    <a:pt x="44398" y="119588"/>
                  </a:lnTo>
                  <a:lnTo>
                    <a:pt x="16613" y="177493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491584" y="2728529"/>
              <a:ext cx="172061" cy="191958"/>
            </a:xfrm>
            <a:custGeom>
              <a:avLst/>
              <a:gdLst/>
              <a:ahLst/>
              <a:cxnLst/>
              <a:rect l="0" t="0" r="0" b="0"/>
              <a:pathLst>
                <a:path w="172061" h="191958">
                  <a:moveTo>
                    <a:pt x="62370" y="0"/>
                  </a:moveTo>
                  <a:lnTo>
                    <a:pt x="93686" y="12470"/>
                  </a:lnTo>
                  <a:lnTo>
                    <a:pt x="112344" y="26363"/>
                  </a:lnTo>
                  <a:lnTo>
                    <a:pt x="117015" y="38904"/>
                  </a:lnTo>
                  <a:lnTo>
                    <a:pt x="118141" y="73151"/>
                  </a:lnTo>
                  <a:lnTo>
                    <a:pt x="102932" y="120700"/>
                  </a:lnTo>
                  <a:lnTo>
                    <a:pt x="79128" y="156456"/>
                  </a:lnTo>
                  <a:lnTo>
                    <a:pt x="57631" y="172624"/>
                  </a:lnTo>
                  <a:lnTo>
                    <a:pt x="45499" y="179068"/>
                  </a:lnTo>
                  <a:lnTo>
                    <a:pt x="32841" y="180317"/>
                  </a:lnTo>
                  <a:lnTo>
                    <a:pt x="6589" y="173580"/>
                  </a:lnTo>
                  <a:lnTo>
                    <a:pt x="807" y="165995"/>
                  </a:lnTo>
                  <a:lnTo>
                    <a:pt x="0" y="156367"/>
                  </a:lnTo>
                  <a:lnTo>
                    <a:pt x="2508" y="145378"/>
                  </a:lnTo>
                  <a:lnTo>
                    <a:pt x="10275" y="138052"/>
                  </a:lnTo>
                  <a:lnTo>
                    <a:pt x="35154" y="129913"/>
                  </a:lnTo>
                  <a:lnTo>
                    <a:pt x="76143" y="132609"/>
                  </a:lnTo>
                  <a:lnTo>
                    <a:pt x="124512" y="150335"/>
                  </a:lnTo>
                  <a:lnTo>
                    <a:pt x="147373" y="166349"/>
                  </a:lnTo>
                  <a:lnTo>
                    <a:pt x="17206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252308" y="3180999"/>
              <a:ext cx="164535" cy="205669"/>
            </a:xfrm>
            <a:custGeom>
              <a:avLst/>
              <a:gdLst/>
              <a:ahLst/>
              <a:cxnLst/>
              <a:rect l="0" t="0" r="0" b="0"/>
              <a:pathLst>
                <a:path w="164535" h="205669">
                  <a:moveTo>
                    <a:pt x="0" y="0"/>
                  </a:moveTo>
                  <a:lnTo>
                    <a:pt x="55558" y="55558"/>
                  </a:lnTo>
                  <a:lnTo>
                    <a:pt x="100643" y="110066"/>
                  </a:lnTo>
                  <a:lnTo>
                    <a:pt x="152354" y="168736"/>
                  </a:lnTo>
                  <a:lnTo>
                    <a:pt x="164534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197463" y="3085020"/>
              <a:ext cx="260514" cy="411337"/>
            </a:xfrm>
            <a:custGeom>
              <a:avLst/>
              <a:gdLst/>
              <a:ahLst/>
              <a:cxnLst/>
              <a:rect l="0" t="0" r="0" b="0"/>
              <a:pathLst>
                <a:path w="260514" h="411337">
                  <a:moveTo>
                    <a:pt x="260513" y="0"/>
                  </a:moveTo>
                  <a:lnTo>
                    <a:pt x="222345" y="61779"/>
                  </a:lnTo>
                  <a:lnTo>
                    <a:pt x="188886" y="124314"/>
                  </a:lnTo>
                  <a:lnTo>
                    <a:pt x="154787" y="178426"/>
                  </a:lnTo>
                  <a:lnTo>
                    <a:pt x="118711" y="231603"/>
                  </a:lnTo>
                  <a:lnTo>
                    <a:pt x="78181" y="281152"/>
                  </a:lnTo>
                  <a:lnTo>
                    <a:pt x="43985" y="331122"/>
                  </a:lnTo>
                  <a:lnTo>
                    <a:pt x="18618" y="376397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581377" y="3153576"/>
              <a:ext cx="95979" cy="1"/>
            </a:xfrm>
            <a:custGeom>
              <a:avLst/>
              <a:gdLst/>
              <a:ahLst/>
              <a:cxnLst/>
              <a:rect l="0" t="0" r="0" b="0"/>
              <a:pathLst>
                <a:path w="95979" h="1">
                  <a:moveTo>
                    <a:pt x="0" y="0"/>
                  </a:moveTo>
                  <a:lnTo>
                    <a:pt x="55597" y="0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499110" y="3263266"/>
              <a:ext cx="178246" cy="41134"/>
            </a:xfrm>
            <a:custGeom>
              <a:avLst/>
              <a:gdLst/>
              <a:ahLst/>
              <a:cxnLst/>
              <a:rect l="0" t="0" r="0" b="0"/>
              <a:pathLst>
                <a:path w="178246" h="41134">
                  <a:moveTo>
                    <a:pt x="0" y="41133"/>
                  </a:moveTo>
                  <a:lnTo>
                    <a:pt x="55597" y="26218"/>
                  </a:lnTo>
                  <a:lnTo>
                    <a:pt x="109838" y="8903"/>
                  </a:lnTo>
                  <a:lnTo>
                    <a:pt x="137177" y="3957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841889" y="3036608"/>
              <a:ext cx="240442" cy="340363"/>
            </a:xfrm>
            <a:custGeom>
              <a:avLst/>
              <a:gdLst/>
              <a:ahLst/>
              <a:cxnLst/>
              <a:rect l="0" t="0" r="0" b="0"/>
              <a:pathLst>
                <a:path w="240442" h="340363">
                  <a:moveTo>
                    <a:pt x="178246" y="7279"/>
                  </a:moveTo>
                  <a:lnTo>
                    <a:pt x="156409" y="0"/>
                  </a:lnTo>
                  <a:lnTo>
                    <a:pt x="133502" y="4551"/>
                  </a:lnTo>
                  <a:lnTo>
                    <a:pt x="98972" y="24245"/>
                  </a:lnTo>
                  <a:lnTo>
                    <a:pt x="80550" y="42241"/>
                  </a:lnTo>
                  <a:lnTo>
                    <a:pt x="51252" y="104250"/>
                  </a:lnTo>
                  <a:lnTo>
                    <a:pt x="52450" y="111536"/>
                  </a:lnTo>
                  <a:lnTo>
                    <a:pt x="57819" y="114871"/>
                  </a:lnTo>
                  <a:lnTo>
                    <a:pt x="75972" y="114513"/>
                  </a:lnTo>
                  <a:lnTo>
                    <a:pt x="113410" y="108793"/>
                  </a:lnTo>
                  <a:lnTo>
                    <a:pt x="160898" y="116916"/>
                  </a:lnTo>
                  <a:lnTo>
                    <a:pt x="203068" y="137943"/>
                  </a:lnTo>
                  <a:lnTo>
                    <a:pt x="225333" y="154728"/>
                  </a:lnTo>
                  <a:lnTo>
                    <a:pt x="237260" y="180470"/>
                  </a:lnTo>
                  <a:lnTo>
                    <a:pt x="240441" y="195866"/>
                  </a:lnTo>
                  <a:lnTo>
                    <a:pt x="235850" y="225160"/>
                  </a:lnTo>
                  <a:lnTo>
                    <a:pt x="222129" y="253415"/>
                  </a:lnTo>
                  <a:lnTo>
                    <a:pt x="176080" y="304731"/>
                  </a:lnTo>
                  <a:lnTo>
                    <a:pt x="136471" y="331042"/>
                  </a:lnTo>
                  <a:lnTo>
                    <a:pt x="122973" y="337381"/>
                  </a:lnTo>
                  <a:lnTo>
                    <a:pt x="95789" y="340362"/>
                  </a:lnTo>
                  <a:lnTo>
                    <a:pt x="41096" y="329861"/>
                  </a:lnTo>
                  <a:lnTo>
                    <a:pt x="0" y="30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143536" y="3304399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362915" y="3007947"/>
              <a:ext cx="178326" cy="159341"/>
            </a:xfrm>
            <a:custGeom>
              <a:avLst/>
              <a:gdLst/>
              <a:ahLst/>
              <a:cxnLst/>
              <a:rect l="0" t="0" r="0" b="0"/>
              <a:pathLst>
                <a:path w="178326" h="159341">
                  <a:moveTo>
                    <a:pt x="0" y="63362"/>
                  </a:moveTo>
                  <a:lnTo>
                    <a:pt x="23416" y="32046"/>
                  </a:lnTo>
                  <a:lnTo>
                    <a:pt x="45447" y="13389"/>
                  </a:lnTo>
                  <a:lnTo>
                    <a:pt x="74536" y="3065"/>
                  </a:lnTo>
                  <a:lnTo>
                    <a:pt x="106253" y="0"/>
                  </a:lnTo>
                  <a:lnTo>
                    <a:pt x="135585" y="3716"/>
                  </a:lnTo>
                  <a:lnTo>
                    <a:pt x="159793" y="14509"/>
                  </a:lnTo>
                  <a:lnTo>
                    <a:pt x="170515" y="21652"/>
                  </a:lnTo>
                  <a:lnTo>
                    <a:pt x="176139" y="30985"/>
                  </a:lnTo>
                  <a:lnTo>
                    <a:pt x="178325" y="53543"/>
                  </a:lnTo>
                  <a:lnTo>
                    <a:pt x="173728" y="64433"/>
                  </a:lnTo>
                  <a:lnTo>
                    <a:pt x="121000" y="120454"/>
                  </a:lnTo>
                  <a:lnTo>
                    <a:pt x="63230" y="150079"/>
                  </a:lnTo>
                  <a:lnTo>
                    <a:pt x="41134" y="1593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390337" y="3098732"/>
              <a:ext cx="247730" cy="215729"/>
            </a:xfrm>
            <a:custGeom>
              <a:avLst/>
              <a:gdLst/>
              <a:ahLst/>
              <a:cxnLst/>
              <a:rect l="0" t="0" r="0" b="0"/>
              <a:pathLst>
                <a:path w="247730" h="215729">
                  <a:moveTo>
                    <a:pt x="191958" y="0"/>
                  </a:moveTo>
                  <a:lnTo>
                    <a:pt x="241930" y="38168"/>
                  </a:lnTo>
                  <a:lnTo>
                    <a:pt x="246602" y="49820"/>
                  </a:lnTo>
                  <a:lnTo>
                    <a:pt x="247729" y="79018"/>
                  </a:lnTo>
                  <a:lnTo>
                    <a:pt x="232519" y="122437"/>
                  </a:lnTo>
                  <a:lnTo>
                    <a:pt x="201436" y="164249"/>
                  </a:lnTo>
                  <a:lnTo>
                    <a:pt x="172302" y="183704"/>
                  </a:lnTo>
                  <a:lnTo>
                    <a:pt x="121640" y="203223"/>
                  </a:lnTo>
                  <a:lnTo>
                    <a:pt x="68035" y="214592"/>
                  </a:lnTo>
                  <a:lnTo>
                    <a:pt x="36332" y="215728"/>
                  </a:lnTo>
                  <a:lnTo>
                    <a:pt x="0" y="2056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344615" y="3657280"/>
            <a:ext cx="502660" cy="322990"/>
            <a:chOff x="2344615" y="3657280"/>
            <a:chExt cx="502660" cy="322990"/>
          </a:xfrm>
        </p:grpSpPr>
        <p:sp>
          <p:nvSpPr>
            <p:cNvPr id="155" name="Freeform 154"/>
            <p:cNvSpPr/>
            <p:nvPr/>
          </p:nvSpPr>
          <p:spPr>
            <a:xfrm>
              <a:off x="2344615" y="3667323"/>
              <a:ext cx="196085" cy="312947"/>
            </a:xfrm>
            <a:custGeom>
              <a:avLst/>
              <a:gdLst/>
              <a:ahLst/>
              <a:cxnLst/>
              <a:rect l="0" t="0" r="0" b="0"/>
              <a:pathLst>
                <a:path w="196085" h="312947">
                  <a:moveTo>
                    <a:pt x="191957" y="7279"/>
                  </a:moveTo>
                  <a:lnTo>
                    <a:pt x="170121" y="0"/>
                  </a:lnTo>
                  <a:lnTo>
                    <a:pt x="147212" y="489"/>
                  </a:lnTo>
                  <a:lnTo>
                    <a:pt x="134705" y="2753"/>
                  </a:lnTo>
                  <a:lnTo>
                    <a:pt x="124843" y="8832"/>
                  </a:lnTo>
                  <a:lnTo>
                    <a:pt x="109823" y="27774"/>
                  </a:lnTo>
                  <a:lnTo>
                    <a:pt x="100081" y="71413"/>
                  </a:lnTo>
                  <a:lnTo>
                    <a:pt x="97194" y="122937"/>
                  </a:lnTo>
                  <a:lnTo>
                    <a:pt x="89060" y="169519"/>
                  </a:lnTo>
                  <a:lnTo>
                    <a:pt x="86796" y="173331"/>
                  </a:lnTo>
                  <a:lnTo>
                    <a:pt x="85287" y="169778"/>
                  </a:lnTo>
                  <a:lnTo>
                    <a:pt x="84280" y="161316"/>
                  </a:lnTo>
                  <a:lnTo>
                    <a:pt x="88180" y="154151"/>
                  </a:lnTo>
                  <a:lnTo>
                    <a:pt x="104700" y="142127"/>
                  </a:lnTo>
                  <a:lnTo>
                    <a:pt x="139697" y="126793"/>
                  </a:lnTo>
                  <a:lnTo>
                    <a:pt x="151023" y="126565"/>
                  </a:lnTo>
                  <a:lnTo>
                    <a:pt x="171733" y="134437"/>
                  </a:lnTo>
                  <a:lnTo>
                    <a:pt x="187031" y="156217"/>
                  </a:lnTo>
                  <a:lnTo>
                    <a:pt x="193244" y="170557"/>
                  </a:lnTo>
                  <a:lnTo>
                    <a:pt x="196084" y="198677"/>
                  </a:lnTo>
                  <a:lnTo>
                    <a:pt x="185494" y="253970"/>
                  </a:lnTo>
                  <a:lnTo>
                    <a:pt x="165836" y="287903"/>
                  </a:lnTo>
                  <a:lnTo>
                    <a:pt x="145308" y="303644"/>
                  </a:lnTo>
                  <a:lnTo>
                    <a:pt x="133435" y="309975"/>
                  </a:lnTo>
                  <a:lnTo>
                    <a:pt x="108056" y="312946"/>
                  </a:lnTo>
                  <a:lnTo>
                    <a:pt x="54522" y="302441"/>
                  </a:lnTo>
                  <a:lnTo>
                    <a:pt x="0" y="295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591417" y="393511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687395" y="3657280"/>
              <a:ext cx="159880" cy="313221"/>
            </a:xfrm>
            <a:custGeom>
              <a:avLst/>
              <a:gdLst/>
              <a:ahLst/>
              <a:cxnLst/>
              <a:rect l="0" t="0" r="0" b="0"/>
              <a:pathLst>
                <a:path w="159880" h="313221">
                  <a:moveTo>
                    <a:pt x="0" y="17322"/>
                  </a:moveTo>
                  <a:lnTo>
                    <a:pt x="14558" y="2764"/>
                  </a:lnTo>
                  <a:lnTo>
                    <a:pt x="23417" y="0"/>
                  </a:lnTo>
                  <a:lnTo>
                    <a:pt x="45447" y="990"/>
                  </a:lnTo>
                  <a:lnTo>
                    <a:pt x="66411" y="10571"/>
                  </a:lnTo>
                  <a:lnTo>
                    <a:pt x="104696" y="41549"/>
                  </a:lnTo>
                  <a:lnTo>
                    <a:pt x="109408" y="51755"/>
                  </a:lnTo>
                  <a:lnTo>
                    <a:pt x="110580" y="75282"/>
                  </a:lnTo>
                  <a:lnTo>
                    <a:pt x="95396" y="114224"/>
                  </a:lnTo>
                  <a:lnTo>
                    <a:pt x="75915" y="133008"/>
                  </a:lnTo>
                  <a:lnTo>
                    <a:pt x="64321" y="140150"/>
                  </a:lnTo>
                  <a:lnTo>
                    <a:pt x="62686" y="143388"/>
                  </a:lnTo>
                  <a:lnTo>
                    <a:pt x="67690" y="144023"/>
                  </a:lnTo>
                  <a:lnTo>
                    <a:pt x="89500" y="143713"/>
                  </a:lnTo>
                  <a:lnTo>
                    <a:pt x="119506" y="148654"/>
                  </a:lnTo>
                  <a:lnTo>
                    <a:pt x="131469" y="155151"/>
                  </a:lnTo>
                  <a:lnTo>
                    <a:pt x="148823" y="174558"/>
                  </a:lnTo>
                  <a:lnTo>
                    <a:pt x="157552" y="202480"/>
                  </a:lnTo>
                  <a:lnTo>
                    <a:pt x="159879" y="218458"/>
                  </a:lnTo>
                  <a:lnTo>
                    <a:pt x="154341" y="248398"/>
                  </a:lnTo>
                  <a:lnTo>
                    <a:pt x="134092" y="286887"/>
                  </a:lnTo>
                  <a:lnTo>
                    <a:pt x="125958" y="297581"/>
                  </a:lnTo>
                  <a:lnTo>
                    <a:pt x="100670" y="309462"/>
                  </a:lnTo>
                  <a:lnTo>
                    <a:pt x="70641" y="313220"/>
                  </a:lnTo>
                  <a:lnTo>
                    <a:pt x="13712" y="305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4897894" y="3924506"/>
            <a:ext cx="3918409" cy="761402"/>
            <a:chOff x="4897894" y="3924506"/>
            <a:chExt cx="3918409" cy="761402"/>
          </a:xfrm>
        </p:grpSpPr>
        <p:sp>
          <p:nvSpPr>
            <p:cNvPr id="159" name="Freeform 158"/>
            <p:cNvSpPr/>
            <p:nvPr/>
          </p:nvSpPr>
          <p:spPr>
            <a:xfrm>
              <a:off x="4897894" y="4102426"/>
              <a:ext cx="284941" cy="372477"/>
            </a:xfrm>
            <a:custGeom>
              <a:avLst/>
              <a:gdLst/>
              <a:ahLst/>
              <a:cxnLst/>
              <a:rect l="0" t="0" r="0" b="0"/>
              <a:pathLst>
                <a:path w="284941" h="372477">
                  <a:moveTo>
                    <a:pt x="202673" y="123726"/>
                  </a:moveTo>
                  <a:lnTo>
                    <a:pt x="155899" y="66006"/>
                  </a:lnTo>
                  <a:lnTo>
                    <a:pt x="111124" y="7225"/>
                  </a:lnTo>
                  <a:lnTo>
                    <a:pt x="100507" y="1879"/>
                  </a:lnTo>
                  <a:lnTo>
                    <a:pt x="76522" y="0"/>
                  </a:lnTo>
                  <a:lnTo>
                    <a:pt x="65251" y="4679"/>
                  </a:lnTo>
                  <a:lnTo>
                    <a:pt x="44602" y="22065"/>
                  </a:lnTo>
                  <a:lnTo>
                    <a:pt x="23126" y="57549"/>
                  </a:lnTo>
                  <a:lnTo>
                    <a:pt x="12169" y="99900"/>
                  </a:lnTo>
                  <a:lnTo>
                    <a:pt x="3744" y="154270"/>
                  </a:lnTo>
                  <a:lnTo>
                    <a:pt x="0" y="213983"/>
                  </a:lnTo>
                  <a:lnTo>
                    <a:pt x="2399" y="259819"/>
                  </a:lnTo>
                  <a:lnTo>
                    <a:pt x="12314" y="315381"/>
                  </a:lnTo>
                  <a:lnTo>
                    <a:pt x="16352" y="333763"/>
                  </a:lnTo>
                  <a:lnTo>
                    <a:pt x="25138" y="347542"/>
                  </a:lnTo>
                  <a:lnTo>
                    <a:pt x="51150" y="366913"/>
                  </a:lnTo>
                  <a:lnTo>
                    <a:pt x="78961" y="372476"/>
                  </a:lnTo>
                  <a:lnTo>
                    <a:pt x="92776" y="371826"/>
                  </a:lnTo>
                  <a:lnTo>
                    <a:pt x="103509" y="366823"/>
                  </a:lnTo>
                  <a:lnTo>
                    <a:pt x="127418" y="337945"/>
                  </a:lnTo>
                  <a:lnTo>
                    <a:pt x="151599" y="297396"/>
                  </a:lnTo>
                  <a:lnTo>
                    <a:pt x="167565" y="238492"/>
                  </a:lnTo>
                  <a:lnTo>
                    <a:pt x="171450" y="175843"/>
                  </a:lnTo>
                  <a:lnTo>
                    <a:pt x="165153" y="125457"/>
                  </a:lnTo>
                  <a:lnTo>
                    <a:pt x="163146" y="90471"/>
                  </a:lnTo>
                  <a:lnTo>
                    <a:pt x="165657" y="84798"/>
                  </a:lnTo>
                  <a:lnTo>
                    <a:pt x="170378" y="87110"/>
                  </a:lnTo>
                  <a:lnTo>
                    <a:pt x="182226" y="104405"/>
                  </a:lnTo>
                  <a:lnTo>
                    <a:pt x="202245" y="160874"/>
                  </a:lnTo>
                  <a:lnTo>
                    <a:pt x="216257" y="214461"/>
                  </a:lnTo>
                  <a:lnTo>
                    <a:pt x="241919" y="273513"/>
                  </a:lnTo>
                  <a:lnTo>
                    <a:pt x="284940" y="3156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141700" y="4209014"/>
              <a:ext cx="150825" cy="211419"/>
            </a:xfrm>
            <a:custGeom>
              <a:avLst/>
              <a:gdLst/>
              <a:ahLst/>
              <a:cxnLst/>
              <a:rect l="0" t="0" r="0" b="0"/>
              <a:pathLst>
                <a:path w="150825" h="211419">
                  <a:moveTo>
                    <a:pt x="0" y="30849"/>
                  </a:moveTo>
                  <a:lnTo>
                    <a:pt x="3048" y="76158"/>
                  </a:lnTo>
                  <a:lnTo>
                    <a:pt x="23417" y="132297"/>
                  </a:lnTo>
                  <a:lnTo>
                    <a:pt x="66411" y="193756"/>
                  </a:lnTo>
                  <a:lnTo>
                    <a:pt x="79790" y="211418"/>
                  </a:lnTo>
                  <a:lnTo>
                    <a:pt x="63359" y="164957"/>
                  </a:lnTo>
                  <a:lnTo>
                    <a:pt x="30199" y="109862"/>
                  </a:lnTo>
                  <a:lnTo>
                    <a:pt x="9690" y="50350"/>
                  </a:lnTo>
                  <a:lnTo>
                    <a:pt x="12432" y="19711"/>
                  </a:lnTo>
                  <a:lnTo>
                    <a:pt x="17429" y="5142"/>
                  </a:lnTo>
                  <a:lnTo>
                    <a:pt x="25331" y="0"/>
                  </a:lnTo>
                  <a:lnTo>
                    <a:pt x="35169" y="1143"/>
                  </a:lnTo>
                  <a:lnTo>
                    <a:pt x="46298" y="6474"/>
                  </a:lnTo>
                  <a:lnTo>
                    <a:pt x="66789" y="28649"/>
                  </a:lnTo>
                  <a:lnTo>
                    <a:pt x="97492" y="85260"/>
                  </a:lnTo>
                  <a:lnTo>
                    <a:pt x="113355" y="141257"/>
                  </a:lnTo>
                  <a:lnTo>
                    <a:pt x="143783" y="198055"/>
                  </a:lnTo>
                  <a:lnTo>
                    <a:pt x="150824" y="2090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278813" y="4191334"/>
              <a:ext cx="290325" cy="494574"/>
            </a:xfrm>
            <a:custGeom>
              <a:avLst/>
              <a:gdLst/>
              <a:ahLst/>
              <a:cxnLst/>
              <a:rect l="0" t="0" r="0" b="0"/>
              <a:pathLst>
                <a:path w="290325" h="494574">
                  <a:moveTo>
                    <a:pt x="0" y="75952"/>
                  </a:moveTo>
                  <a:lnTo>
                    <a:pt x="7278" y="105067"/>
                  </a:lnTo>
                  <a:lnTo>
                    <a:pt x="23040" y="127486"/>
                  </a:lnTo>
                  <a:lnTo>
                    <a:pt x="45279" y="146083"/>
                  </a:lnTo>
                  <a:lnTo>
                    <a:pt x="70398" y="159427"/>
                  </a:lnTo>
                  <a:lnTo>
                    <a:pt x="80448" y="159024"/>
                  </a:lnTo>
                  <a:lnTo>
                    <a:pt x="88672" y="154185"/>
                  </a:lnTo>
                  <a:lnTo>
                    <a:pt x="95678" y="146389"/>
                  </a:lnTo>
                  <a:lnTo>
                    <a:pt x="98825" y="136621"/>
                  </a:lnTo>
                  <a:lnTo>
                    <a:pt x="98259" y="113580"/>
                  </a:lnTo>
                  <a:lnTo>
                    <a:pt x="85482" y="61548"/>
                  </a:lnTo>
                  <a:lnTo>
                    <a:pt x="71201" y="22425"/>
                  </a:lnTo>
                  <a:lnTo>
                    <a:pt x="56528" y="872"/>
                  </a:lnTo>
                  <a:lnTo>
                    <a:pt x="52920" y="0"/>
                  </a:lnTo>
                  <a:lnTo>
                    <a:pt x="52038" y="5512"/>
                  </a:lnTo>
                  <a:lnTo>
                    <a:pt x="61569" y="50866"/>
                  </a:lnTo>
                  <a:lnTo>
                    <a:pt x="87545" y="103836"/>
                  </a:lnTo>
                  <a:lnTo>
                    <a:pt x="112989" y="158310"/>
                  </a:lnTo>
                  <a:lnTo>
                    <a:pt x="146904" y="213082"/>
                  </a:lnTo>
                  <a:lnTo>
                    <a:pt x="182944" y="275812"/>
                  </a:lnTo>
                  <a:lnTo>
                    <a:pt x="223467" y="328828"/>
                  </a:lnTo>
                  <a:lnTo>
                    <a:pt x="257661" y="379398"/>
                  </a:lnTo>
                  <a:lnTo>
                    <a:pt x="283027" y="428914"/>
                  </a:lnTo>
                  <a:lnTo>
                    <a:pt x="289234" y="443802"/>
                  </a:lnTo>
                  <a:lnTo>
                    <a:pt x="290324" y="456773"/>
                  </a:lnTo>
                  <a:lnTo>
                    <a:pt x="283411" y="479312"/>
                  </a:lnTo>
                  <a:lnTo>
                    <a:pt x="274255" y="486541"/>
                  </a:lnTo>
                  <a:lnTo>
                    <a:pt x="247831" y="494573"/>
                  </a:lnTo>
                  <a:lnTo>
                    <a:pt x="233776" y="490621"/>
                  </a:lnTo>
                  <a:lnTo>
                    <a:pt x="205973" y="469980"/>
                  </a:lnTo>
                  <a:lnTo>
                    <a:pt x="163353" y="408598"/>
                  </a:lnTo>
                  <a:lnTo>
                    <a:pt x="145564" y="363424"/>
                  </a:lnTo>
                  <a:lnTo>
                    <a:pt x="141139" y="313645"/>
                  </a:lnTo>
                  <a:lnTo>
                    <a:pt x="150323" y="269272"/>
                  </a:lnTo>
                  <a:lnTo>
                    <a:pt x="163804" y="241092"/>
                  </a:lnTo>
                  <a:lnTo>
                    <a:pt x="170141" y="233273"/>
                  </a:lnTo>
                  <a:lnTo>
                    <a:pt x="175889" y="229583"/>
                  </a:lnTo>
                  <a:lnTo>
                    <a:pt x="191956" y="2267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533739" y="4145862"/>
              <a:ext cx="142699" cy="278540"/>
            </a:xfrm>
            <a:custGeom>
              <a:avLst/>
              <a:gdLst/>
              <a:ahLst/>
              <a:cxnLst/>
              <a:rect l="0" t="0" r="0" b="0"/>
              <a:pathLst>
                <a:path w="142699" h="278540">
                  <a:moveTo>
                    <a:pt x="101565" y="39157"/>
                  </a:moveTo>
                  <a:lnTo>
                    <a:pt x="63396" y="988"/>
                  </a:lnTo>
                  <a:lnTo>
                    <a:pt x="54791" y="0"/>
                  </a:lnTo>
                  <a:lnTo>
                    <a:pt x="46006" y="3911"/>
                  </a:lnTo>
                  <a:lnTo>
                    <a:pt x="37104" y="11089"/>
                  </a:lnTo>
                  <a:lnTo>
                    <a:pt x="23149" y="39378"/>
                  </a:lnTo>
                  <a:lnTo>
                    <a:pt x="6727" y="94067"/>
                  </a:lnTo>
                  <a:lnTo>
                    <a:pt x="0" y="129070"/>
                  </a:lnTo>
                  <a:lnTo>
                    <a:pt x="3254" y="177518"/>
                  </a:lnTo>
                  <a:lnTo>
                    <a:pt x="7943" y="234192"/>
                  </a:lnTo>
                  <a:lnTo>
                    <a:pt x="19837" y="260920"/>
                  </a:lnTo>
                  <a:lnTo>
                    <a:pt x="30321" y="269266"/>
                  </a:lnTo>
                  <a:lnTo>
                    <a:pt x="58221" y="278539"/>
                  </a:lnTo>
                  <a:lnTo>
                    <a:pt x="71145" y="276442"/>
                  </a:lnTo>
                  <a:lnTo>
                    <a:pt x="93631" y="261924"/>
                  </a:lnTo>
                  <a:lnTo>
                    <a:pt x="116141" y="228055"/>
                  </a:lnTo>
                  <a:lnTo>
                    <a:pt x="142698" y="176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717571" y="4185019"/>
              <a:ext cx="68557" cy="164535"/>
            </a:xfrm>
            <a:custGeom>
              <a:avLst/>
              <a:gdLst/>
              <a:ahLst/>
              <a:cxnLst/>
              <a:rect l="0" t="0" r="0" b="0"/>
              <a:pathLst>
                <a:path w="68557" h="164535">
                  <a:moveTo>
                    <a:pt x="0" y="0"/>
                  </a:moveTo>
                  <a:lnTo>
                    <a:pt x="19084" y="57252"/>
                  </a:lnTo>
                  <a:lnTo>
                    <a:pt x="38246" y="108641"/>
                  </a:lnTo>
                  <a:lnTo>
                    <a:pt x="68556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830129" y="4157596"/>
              <a:ext cx="65688" cy="148624"/>
            </a:xfrm>
            <a:custGeom>
              <a:avLst/>
              <a:gdLst/>
              <a:ahLst/>
              <a:cxnLst/>
              <a:rect l="0" t="0" r="0" b="0"/>
              <a:pathLst>
                <a:path w="65688" h="148624">
                  <a:moveTo>
                    <a:pt x="24554" y="123401"/>
                  </a:moveTo>
                  <a:lnTo>
                    <a:pt x="31833" y="145237"/>
                  </a:lnTo>
                  <a:lnTo>
                    <a:pt x="30930" y="148623"/>
                  </a:lnTo>
                  <a:lnTo>
                    <a:pt x="27281" y="147833"/>
                  </a:lnTo>
                  <a:lnTo>
                    <a:pt x="21802" y="144259"/>
                  </a:lnTo>
                  <a:lnTo>
                    <a:pt x="6811" y="110114"/>
                  </a:lnTo>
                  <a:lnTo>
                    <a:pt x="0" y="61403"/>
                  </a:lnTo>
                  <a:lnTo>
                    <a:pt x="3614" y="47030"/>
                  </a:lnTo>
                  <a:lnTo>
                    <a:pt x="19818" y="22933"/>
                  </a:lnTo>
                  <a:lnTo>
                    <a:pt x="38191" y="10193"/>
                  </a:lnTo>
                  <a:lnTo>
                    <a:pt x="6568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954367" y="4102751"/>
              <a:ext cx="119696" cy="200371"/>
            </a:xfrm>
            <a:custGeom>
              <a:avLst/>
              <a:gdLst/>
              <a:ahLst/>
              <a:cxnLst/>
              <a:rect l="0" t="0" r="0" b="0"/>
              <a:pathLst>
                <a:path w="119696" h="200371">
                  <a:moveTo>
                    <a:pt x="23717" y="0"/>
                  </a:moveTo>
                  <a:lnTo>
                    <a:pt x="8802" y="48808"/>
                  </a:lnTo>
                  <a:lnTo>
                    <a:pt x="0" y="98253"/>
                  </a:lnTo>
                  <a:lnTo>
                    <a:pt x="1455" y="147435"/>
                  </a:lnTo>
                  <a:lnTo>
                    <a:pt x="9252" y="175216"/>
                  </a:lnTo>
                  <a:lnTo>
                    <a:pt x="22874" y="197720"/>
                  </a:lnTo>
                  <a:lnTo>
                    <a:pt x="32295" y="200370"/>
                  </a:lnTo>
                  <a:lnTo>
                    <a:pt x="43148" y="197565"/>
                  </a:lnTo>
                  <a:lnTo>
                    <a:pt x="65869" y="182262"/>
                  </a:lnTo>
                  <a:lnTo>
                    <a:pt x="101220" y="139260"/>
                  </a:lnTo>
                  <a:lnTo>
                    <a:pt x="119695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032929" y="3924506"/>
              <a:ext cx="123401" cy="383914"/>
            </a:xfrm>
            <a:custGeom>
              <a:avLst/>
              <a:gdLst/>
              <a:ahLst/>
              <a:cxnLst/>
              <a:rect l="0" t="0" r="0" b="0"/>
              <a:pathLst>
                <a:path w="123401" h="383914">
                  <a:moveTo>
                    <a:pt x="0" y="0"/>
                  </a:moveTo>
                  <a:lnTo>
                    <a:pt x="14915" y="55597"/>
                  </a:lnTo>
                  <a:lnTo>
                    <a:pt x="32230" y="109838"/>
                  </a:lnTo>
                  <a:lnTo>
                    <a:pt x="50321" y="164563"/>
                  </a:lnTo>
                  <a:lnTo>
                    <a:pt x="68565" y="219385"/>
                  </a:lnTo>
                  <a:lnTo>
                    <a:pt x="86839" y="274225"/>
                  </a:lnTo>
                  <a:lnTo>
                    <a:pt x="105119" y="329069"/>
                  </a:lnTo>
                  <a:lnTo>
                    <a:pt x="12340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156329" y="4089728"/>
              <a:ext cx="150825" cy="208694"/>
            </a:xfrm>
            <a:custGeom>
              <a:avLst/>
              <a:gdLst/>
              <a:ahLst/>
              <a:cxnLst/>
              <a:rect l="0" t="0" r="0" b="0"/>
              <a:pathLst>
                <a:path w="150825" h="208694">
                  <a:moveTo>
                    <a:pt x="0" y="122713"/>
                  </a:moveTo>
                  <a:lnTo>
                    <a:pt x="29116" y="122713"/>
                  </a:lnTo>
                  <a:lnTo>
                    <a:pt x="69058" y="108155"/>
                  </a:lnTo>
                  <a:lnTo>
                    <a:pt x="78032" y="97773"/>
                  </a:lnTo>
                  <a:lnTo>
                    <a:pt x="88003" y="69987"/>
                  </a:lnTo>
                  <a:lnTo>
                    <a:pt x="86337" y="27363"/>
                  </a:lnTo>
                  <a:lnTo>
                    <a:pt x="80410" y="16489"/>
                  </a:lnTo>
                  <a:lnTo>
                    <a:pt x="61637" y="344"/>
                  </a:lnTo>
                  <a:lnTo>
                    <a:pt x="51756" y="0"/>
                  </a:lnTo>
                  <a:lnTo>
                    <a:pt x="42121" y="4341"/>
                  </a:lnTo>
                  <a:lnTo>
                    <a:pt x="24815" y="21352"/>
                  </a:lnTo>
                  <a:lnTo>
                    <a:pt x="12044" y="44148"/>
                  </a:lnTo>
                  <a:lnTo>
                    <a:pt x="3569" y="89955"/>
                  </a:lnTo>
                  <a:lnTo>
                    <a:pt x="15615" y="142122"/>
                  </a:lnTo>
                  <a:lnTo>
                    <a:pt x="38482" y="181616"/>
                  </a:lnTo>
                  <a:lnTo>
                    <a:pt x="59760" y="198659"/>
                  </a:lnTo>
                  <a:lnTo>
                    <a:pt x="71833" y="205336"/>
                  </a:lnTo>
                  <a:lnTo>
                    <a:pt x="97435" y="208693"/>
                  </a:lnTo>
                  <a:lnTo>
                    <a:pt x="121001" y="205107"/>
                  </a:lnTo>
                  <a:lnTo>
                    <a:pt x="150824" y="191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703860" y="4143885"/>
              <a:ext cx="41135" cy="13712"/>
            </a:xfrm>
            <a:custGeom>
              <a:avLst/>
              <a:gdLst/>
              <a:ahLst/>
              <a:cxnLst/>
              <a:rect l="0" t="0" r="0" b="0"/>
              <a:pathLst>
                <a:path w="41135" h="13712">
                  <a:moveTo>
                    <a:pt x="41134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457976" y="4185019"/>
              <a:ext cx="82268" cy="137113"/>
            </a:xfrm>
            <a:custGeom>
              <a:avLst/>
              <a:gdLst/>
              <a:ahLst/>
              <a:cxnLst/>
              <a:rect l="0" t="0" r="0" b="0"/>
              <a:pathLst>
                <a:path w="82268" h="137113">
                  <a:moveTo>
                    <a:pt x="0" y="0"/>
                  </a:moveTo>
                  <a:lnTo>
                    <a:pt x="18977" y="59659"/>
                  </a:lnTo>
                  <a:lnTo>
                    <a:pt x="26363" y="76336"/>
                  </a:lnTo>
                  <a:lnTo>
                    <a:pt x="46756" y="98928"/>
                  </a:lnTo>
                  <a:lnTo>
                    <a:pt x="66485" y="114047"/>
                  </a:lnTo>
                  <a:lnTo>
                    <a:pt x="82267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544540" y="4164843"/>
              <a:ext cx="187661" cy="131753"/>
            </a:xfrm>
            <a:custGeom>
              <a:avLst/>
              <a:gdLst/>
              <a:ahLst/>
              <a:cxnLst/>
              <a:rect l="0" t="0" r="0" b="0"/>
              <a:pathLst>
                <a:path w="187661" h="131753">
                  <a:moveTo>
                    <a:pt x="9414" y="61309"/>
                  </a:moveTo>
                  <a:lnTo>
                    <a:pt x="24330" y="110116"/>
                  </a:lnTo>
                  <a:lnTo>
                    <a:pt x="29755" y="131752"/>
                  </a:lnTo>
                  <a:lnTo>
                    <a:pt x="29069" y="131123"/>
                  </a:lnTo>
                  <a:lnTo>
                    <a:pt x="1943" y="68661"/>
                  </a:lnTo>
                  <a:lnTo>
                    <a:pt x="0" y="37154"/>
                  </a:lnTo>
                  <a:lnTo>
                    <a:pt x="4215" y="7916"/>
                  </a:lnTo>
                  <a:lnTo>
                    <a:pt x="12042" y="1338"/>
                  </a:lnTo>
                  <a:lnTo>
                    <a:pt x="23354" y="0"/>
                  </a:lnTo>
                  <a:lnTo>
                    <a:pt x="36989" y="2155"/>
                  </a:lnTo>
                  <a:lnTo>
                    <a:pt x="60264" y="16737"/>
                  </a:lnTo>
                  <a:lnTo>
                    <a:pt x="118859" y="76373"/>
                  </a:lnTo>
                  <a:lnTo>
                    <a:pt x="139816" y="103044"/>
                  </a:lnTo>
                  <a:lnTo>
                    <a:pt x="149670" y="110461"/>
                  </a:lnTo>
                  <a:lnTo>
                    <a:pt x="159286" y="113882"/>
                  </a:lnTo>
                  <a:lnTo>
                    <a:pt x="187660" y="1161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692790" y="4034195"/>
              <a:ext cx="169739" cy="233092"/>
            </a:xfrm>
            <a:custGeom>
              <a:avLst/>
              <a:gdLst/>
              <a:ahLst/>
              <a:cxnLst/>
              <a:rect l="0" t="0" r="0" b="0"/>
              <a:pathLst>
                <a:path w="169739" h="233092">
                  <a:moveTo>
                    <a:pt x="53121" y="0"/>
                  </a:moveTo>
                  <a:lnTo>
                    <a:pt x="31284" y="7279"/>
                  </a:lnTo>
                  <a:lnTo>
                    <a:pt x="12439" y="23041"/>
                  </a:lnTo>
                  <a:lnTo>
                    <a:pt x="3148" y="33642"/>
                  </a:lnTo>
                  <a:lnTo>
                    <a:pt x="0" y="45280"/>
                  </a:lnTo>
                  <a:lnTo>
                    <a:pt x="4628" y="70399"/>
                  </a:lnTo>
                  <a:lnTo>
                    <a:pt x="31643" y="110236"/>
                  </a:lnTo>
                  <a:lnTo>
                    <a:pt x="59826" y="129230"/>
                  </a:lnTo>
                  <a:lnTo>
                    <a:pt x="120293" y="161116"/>
                  </a:lnTo>
                  <a:lnTo>
                    <a:pt x="162401" y="180449"/>
                  </a:lnTo>
                  <a:lnTo>
                    <a:pt x="168631" y="187332"/>
                  </a:lnTo>
                  <a:lnTo>
                    <a:pt x="169738" y="194968"/>
                  </a:lnTo>
                  <a:lnTo>
                    <a:pt x="167429" y="203105"/>
                  </a:lnTo>
                  <a:lnTo>
                    <a:pt x="161320" y="210053"/>
                  </a:lnTo>
                  <a:lnTo>
                    <a:pt x="121677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850101" y="4075329"/>
              <a:ext cx="115190" cy="192470"/>
            </a:xfrm>
            <a:custGeom>
              <a:avLst/>
              <a:gdLst/>
              <a:ahLst/>
              <a:cxnLst/>
              <a:rect l="0" t="0" r="0" b="0"/>
              <a:pathLst>
                <a:path w="115190" h="192470">
                  <a:moveTo>
                    <a:pt x="60345" y="0"/>
                  </a:moveTo>
                  <a:lnTo>
                    <a:pt x="30552" y="34362"/>
                  </a:lnTo>
                  <a:lnTo>
                    <a:pt x="12076" y="81107"/>
                  </a:lnTo>
                  <a:lnTo>
                    <a:pt x="0" y="132029"/>
                  </a:lnTo>
                  <a:lnTo>
                    <a:pt x="2040" y="162275"/>
                  </a:lnTo>
                  <a:lnTo>
                    <a:pt x="7763" y="173692"/>
                  </a:lnTo>
                  <a:lnTo>
                    <a:pt x="26311" y="190441"/>
                  </a:lnTo>
                  <a:lnTo>
                    <a:pt x="39178" y="192469"/>
                  </a:lnTo>
                  <a:lnTo>
                    <a:pt x="69726" y="186598"/>
                  </a:lnTo>
                  <a:lnTo>
                    <a:pt x="115189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006424" y="4061618"/>
              <a:ext cx="41575" cy="187204"/>
            </a:xfrm>
            <a:custGeom>
              <a:avLst/>
              <a:gdLst/>
              <a:ahLst/>
              <a:cxnLst/>
              <a:rect l="0" t="0" r="0" b="0"/>
              <a:pathLst>
                <a:path w="41575" h="187204">
                  <a:moveTo>
                    <a:pt x="0" y="82267"/>
                  </a:moveTo>
                  <a:lnTo>
                    <a:pt x="14915" y="137864"/>
                  </a:lnTo>
                  <a:lnTo>
                    <a:pt x="24910" y="163345"/>
                  </a:lnTo>
                  <a:lnTo>
                    <a:pt x="41574" y="187203"/>
                  </a:lnTo>
                  <a:lnTo>
                    <a:pt x="10221" y="132764"/>
                  </a:lnTo>
                  <a:lnTo>
                    <a:pt x="4552" y="84194"/>
                  </a:lnTo>
                  <a:lnTo>
                    <a:pt x="11844" y="35780"/>
                  </a:lnTo>
                  <a:lnTo>
                    <a:pt x="274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157247" y="4130173"/>
              <a:ext cx="68557" cy="109691"/>
            </a:xfrm>
            <a:custGeom>
              <a:avLst/>
              <a:gdLst/>
              <a:ahLst/>
              <a:cxnLst/>
              <a:rect l="0" t="0" r="0" b="0"/>
              <a:pathLst>
                <a:path w="68557" h="109691">
                  <a:moveTo>
                    <a:pt x="0" y="0"/>
                  </a:moveTo>
                  <a:lnTo>
                    <a:pt x="26363" y="57253"/>
                  </a:lnTo>
                  <a:lnTo>
                    <a:pt x="68556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088691" y="4102751"/>
              <a:ext cx="27424" cy="41135"/>
            </a:xfrm>
            <a:custGeom>
              <a:avLst/>
              <a:gdLst/>
              <a:ahLst/>
              <a:cxnLst/>
              <a:rect l="0" t="0" r="0" b="0"/>
              <a:pathLst>
                <a:path w="27424" h="41135">
                  <a:moveTo>
                    <a:pt x="27423" y="4113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143536" y="3938217"/>
              <a:ext cx="263494" cy="315358"/>
            </a:xfrm>
            <a:custGeom>
              <a:avLst/>
              <a:gdLst/>
              <a:ahLst/>
              <a:cxnLst/>
              <a:rect l="0" t="0" r="0" b="0"/>
              <a:pathLst>
                <a:path w="263494" h="315358">
                  <a:moveTo>
                    <a:pt x="0" y="0"/>
                  </a:moveTo>
                  <a:lnTo>
                    <a:pt x="18977" y="48807"/>
                  </a:lnTo>
                  <a:lnTo>
                    <a:pt x="42694" y="106377"/>
                  </a:lnTo>
                  <a:lnTo>
                    <a:pt x="60109" y="152398"/>
                  </a:lnTo>
                  <a:lnTo>
                    <a:pt x="87043" y="211044"/>
                  </a:lnTo>
                  <a:lnTo>
                    <a:pt x="119379" y="272578"/>
                  </a:lnTo>
                  <a:lnTo>
                    <a:pt x="126184" y="291774"/>
                  </a:lnTo>
                  <a:lnTo>
                    <a:pt x="123732" y="290494"/>
                  </a:lnTo>
                  <a:lnTo>
                    <a:pt x="114407" y="276885"/>
                  </a:lnTo>
                  <a:lnTo>
                    <a:pt x="105185" y="255602"/>
                  </a:lnTo>
                  <a:lnTo>
                    <a:pt x="98706" y="203366"/>
                  </a:lnTo>
                  <a:lnTo>
                    <a:pt x="105316" y="173668"/>
                  </a:lnTo>
                  <a:lnTo>
                    <a:pt x="111344" y="161482"/>
                  </a:lnTo>
                  <a:lnTo>
                    <a:pt x="130230" y="143881"/>
                  </a:lnTo>
                  <a:lnTo>
                    <a:pt x="141664" y="137054"/>
                  </a:lnTo>
                  <a:lnTo>
                    <a:pt x="170620" y="133531"/>
                  </a:lnTo>
                  <a:lnTo>
                    <a:pt x="231584" y="143683"/>
                  </a:lnTo>
                  <a:lnTo>
                    <a:pt x="242750" y="150634"/>
                  </a:lnTo>
                  <a:lnTo>
                    <a:pt x="259220" y="170544"/>
                  </a:lnTo>
                  <a:lnTo>
                    <a:pt x="263493" y="198690"/>
                  </a:lnTo>
                  <a:lnTo>
                    <a:pt x="258790" y="229989"/>
                  </a:lnTo>
                  <a:lnTo>
                    <a:pt x="246544" y="259135"/>
                  </a:lnTo>
                  <a:lnTo>
                    <a:pt x="215240" y="293959"/>
                  </a:lnTo>
                  <a:lnTo>
                    <a:pt x="190117" y="305847"/>
                  </a:lnTo>
                  <a:lnTo>
                    <a:pt x="150823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415437" y="3944852"/>
              <a:ext cx="441082" cy="312172"/>
            </a:xfrm>
            <a:custGeom>
              <a:avLst/>
              <a:gdLst/>
              <a:ahLst/>
              <a:cxnLst/>
              <a:rect l="0" t="0" r="0" b="0"/>
              <a:pathLst>
                <a:path w="441082" h="312172">
                  <a:moveTo>
                    <a:pt x="2323" y="226455"/>
                  </a:moveTo>
                  <a:lnTo>
                    <a:pt x="24159" y="219177"/>
                  </a:lnTo>
                  <a:lnTo>
                    <a:pt x="43005" y="203415"/>
                  </a:lnTo>
                  <a:lnTo>
                    <a:pt x="79930" y="156057"/>
                  </a:lnTo>
                  <a:lnTo>
                    <a:pt x="86074" y="125596"/>
                  </a:lnTo>
                  <a:lnTo>
                    <a:pt x="85580" y="108941"/>
                  </a:lnTo>
                  <a:lnTo>
                    <a:pt x="80679" y="100885"/>
                  </a:lnTo>
                  <a:lnTo>
                    <a:pt x="72842" y="98561"/>
                  </a:lnTo>
                  <a:lnTo>
                    <a:pt x="63047" y="100059"/>
                  </a:lnTo>
                  <a:lnTo>
                    <a:pt x="39975" y="117974"/>
                  </a:lnTo>
                  <a:lnTo>
                    <a:pt x="17534" y="147772"/>
                  </a:lnTo>
                  <a:lnTo>
                    <a:pt x="2482" y="186407"/>
                  </a:lnTo>
                  <a:lnTo>
                    <a:pt x="0" y="243704"/>
                  </a:lnTo>
                  <a:lnTo>
                    <a:pt x="5345" y="257760"/>
                  </a:lnTo>
                  <a:lnTo>
                    <a:pt x="23471" y="277440"/>
                  </a:lnTo>
                  <a:lnTo>
                    <a:pt x="36227" y="281773"/>
                  </a:lnTo>
                  <a:lnTo>
                    <a:pt x="66650" y="282526"/>
                  </a:lnTo>
                  <a:lnTo>
                    <a:pt x="118038" y="267106"/>
                  </a:lnTo>
                  <a:lnTo>
                    <a:pt x="177527" y="244021"/>
                  </a:lnTo>
                  <a:lnTo>
                    <a:pt x="200038" y="228676"/>
                  </a:lnTo>
                  <a:lnTo>
                    <a:pt x="216136" y="207637"/>
                  </a:lnTo>
                  <a:lnTo>
                    <a:pt x="226845" y="181529"/>
                  </a:lnTo>
                  <a:lnTo>
                    <a:pt x="231606" y="149612"/>
                  </a:lnTo>
                  <a:lnTo>
                    <a:pt x="225595" y="123239"/>
                  </a:lnTo>
                  <a:lnTo>
                    <a:pt x="219727" y="111940"/>
                  </a:lnTo>
                  <a:lnTo>
                    <a:pt x="211245" y="108978"/>
                  </a:lnTo>
                  <a:lnTo>
                    <a:pt x="201019" y="111574"/>
                  </a:lnTo>
                  <a:lnTo>
                    <a:pt x="189632" y="117875"/>
                  </a:lnTo>
                  <a:lnTo>
                    <a:pt x="159048" y="155858"/>
                  </a:lnTo>
                  <a:lnTo>
                    <a:pt x="137967" y="198428"/>
                  </a:lnTo>
                  <a:lnTo>
                    <a:pt x="129351" y="247266"/>
                  </a:lnTo>
                  <a:lnTo>
                    <a:pt x="132712" y="260134"/>
                  </a:lnTo>
                  <a:lnTo>
                    <a:pt x="139524" y="270236"/>
                  </a:lnTo>
                  <a:lnTo>
                    <a:pt x="148635" y="278495"/>
                  </a:lnTo>
                  <a:lnTo>
                    <a:pt x="157757" y="280953"/>
                  </a:lnTo>
                  <a:lnTo>
                    <a:pt x="166884" y="279546"/>
                  </a:lnTo>
                  <a:lnTo>
                    <a:pt x="176016" y="275560"/>
                  </a:lnTo>
                  <a:lnTo>
                    <a:pt x="203426" y="248114"/>
                  </a:lnTo>
                  <a:lnTo>
                    <a:pt x="223566" y="203758"/>
                  </a:lnTo>
                  <a:lnTo>
                    <a:pt x="231903" y="152020"/>
                  </a:lnTo>
                  <a:lnTo>
                    <a:pt x="234373" y="98097"/>
                  </a:lnTo>
                  <a:lnTo>
                    <a:pt x="227827" y="43524"/>
                  </a:lnTo>
                  <a:lnTo>
                    <a:pt x="216299" y="15150"/>
                  </a:lnTo>
                  <a:lnTo>
                    <a:pt x="208960" y="3318"/>
                  </a:lnTo>
                  <a:lnTo>
                    <a:pt x="202543" y="0"/>
                  </a:lnTo>
                  <a:lnTo>
                    <a:pt x="196741" y="2359"/>
                  </a:lnTo>
                  <a:lnTo>
                    <a:pt x="191351" y="8502"/>
                  </a:lnTo>
                  <a:lnTo>
                    <a:pt x="189423" y="35640"/>
                  </a:lnTo>
                  <a:lnTo>
                    <a:pt x="200966" y="97807"/>
                  </a:lnTo>
                  <a:lnTo>
                    <a:pt x="214010" y="143379"/>
                  </a:lnTo>
                  <a:lnTo>
                    <a:pt x="231441" y="197778"/>
                  </a:lnTo>
                  <a:lnTo>
                    <a:pt x="246851" y="239101"/>
                  </a:lnTo>
                  <a:lnTo>
                    <a:pt x="271981" y="270670"/>
                  </a:lnTo>
                  <a:lnTo>
                    <a:pt x="303464" y="293334"/>
                  </a:lnTo>
                  <a:lnTo>
                    <a:pt x="337769" y="308485"/>
                  </a:lnTo>
                  <a:lnTo>
                    <a:pt x="369266" y="312171"/>
                  </a:lnTo>
                  <a:lnTo>
                    <a:pt x="396976" y="307209"/>
                  </a:lnTo>
                  <a:lnTo>
                    <a:pt x="441081" y="28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526532" y="410275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880330" y="4047906"/>
              <a:ext cx="72168" cy="246803"/>
            </a:xfrm>
            <a:custGeom>
              <a:avLst/>
              <a:gdLst/>
              <a:ahLst/>
              <a:cxnLst/>
              <a:rect l="0" t="0" r="0" b="0"/>
              <a:pathLst>
                <a:path w="72168" h="246803">
                  <a:moveTo>
                    <a:pt x="17322" y="0"/>
                  </a:moveTo>
                  <a:lnTo>
                    <a:pt x="2765" y="14558"/>
                  </a:lnTo>
                  <a:lnTo>
                    <a:pt x="0" y="24940"/>
                  </a:lnTo>
                  <a:lnTo>
                    <a:pt x="3387" y="67144"/>
                  </a:lnTo>
                  <a:lnTo>
                    <a:pt x="22243" y="127185"/>
                  </a:lnTo>
                  <a:lnTo>
                    <a:pt x="54857" y="189996"/>
                  </a:lnTo>
                  <a:lnTo>
                    <a:pt x="7216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938786" y="4108018"/>
              <a:ext cx="233091" cy="186691"/>
            </a:xfrm>
            <a:custGeom>
              <a:avLst/>
              <a:gdLst/>
              <a:ahLst/>
              <a:cxnLst/>
              <a:rect l="0" t="0" r="0" b="0"/>
              <a:pathLst>
                <a:path w="233091" h="186691">
                  <a:moveTo>
                    <a:pt x="0" y="35867"/>
                  </a:moveTo>
                  <a:lnTo>
                    <a:pt x="20369" y="70230"/>
                  </a:lnTo>
                  <a:lnTo>
                    <a:pt x="44705" y="125994"/>
                  </a:lnTo>
                  <a:lnTo>
                    <a:pt x="52656" y="137085"/>
                  </a:lnTo>
                  <a:lnTo>
                    <a:pt x="56432" y="139909"/>
                  </a:lnTo>
                  <a:lnTo>
                    <a:pt x="57427" y="137221"/>
                  </a:lnTo>
                  <a:lnTo>
                    <a:pt x="45762" y="84762"/>
                  </a:lnTo>
                  <a:lnTo>
                    <a:pt x="43190" y="47442"/>
                  </a:lnTo>
                  <a:lnTo>
                    <a:pt x="50173" y="17651"/>
                  </a:lnTo>
                  <a:lnTo>
                    <a:pt x="56300" y="5442"/>
                  </a:lnTo>
                  <a:lnTo>
                    <a:pt x="64956" y="349"/>
                  </a:lnTo>
                  <a:lnTo>
                    <a:pt x="75296" y="0"/>
                  </a:lnTo>
                  <a:lnTo>
                    <a:pt x="86761" y="2815"/>
                  </a:lnTo>
                  <a:lnTo>
                    <a:pt x="107624" y="22193"/>
                  </a:lnTo>
                  <a:lnTo>
                    <a:pt x="145845" y="84287"/>
                  </a:lnTo>
                  <a:lnTo>
                    <a:pt x="184258" y="142764"/>
                  </a:lnTo>
                  <a:lnTo>
                    <a:pt x="233090" y="186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149306" y="4061618"/>
              <a:ext cx="132530" cy="301647"/>
            </a:xfrm>
            <a:custGeom>
              <a:avLst/>
              <a:gdLst/>
              <a:ahLst/>
              <a:cxnLst/>
              <a:rect l="0" t="0" r="0" b="0"/>
              <a:pathLst>
                <a:path w="132530" h="301647">
                  <a:moveTo>
                    <a:pt x="104837" y="0"/>
                  </a:moveTo>
                  <a:lnTo>
                    <a:pt x="59390" y="52725"/>
                  </a:lnTo>
                  <a:lnTo>
                    <a:pt x="9494" y="108207"/>
                  </a:lnTo>
                  <a:lnTo>
                    <a:pt x="142" y="117842"/>
                  </a:lnTo>
                  <a:lnTo>
                    <a:pt x="0" y="127312"/>
                  </a:lnTo>
                  <a:lnTo>
                    <a:pt x="6000" y="136673"/>
                  </a:lnTo>
                  <a:lnTo>
                    <a:pt x="27393" y="153675"/>
                  </a:lnTo>
                  <a:lnTo>
                    <a:pt x="78368" y="177003"/>
                  </a:lnTo>
                  <a:lnTo>
                    <a:pt x="103737" y="188357"/>
                  </a:lnTo>
                  <a:lnTo>
                    <a:pt x="125169" y="203560"/>
                  </a:lnTo>
                  <a:lnTo>
                    <a:pt x="130579" y="213404"/>
                  </a:lnTo>
                  <a:lnTo>
                    <a:pt x="132529" y="236529"/>
                  </a:lnTo>
                  <a:lnTo>
                    <a:pt x="124254" y="257978"/>
                  </a:lnTo>
                  <a:lnTo>
                    <a:pt x="117782" y="267964"/>
                  </a:lnTo>
                  <a:lnTo>
                    <a:pt x="98403" y="283121"/>
                  </a:lnTo>
                  <a:lnTo>
                    <a:pt x="49993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322699" y="4198730"/>
              <a:ext cx="41135" cy="137113"/>
            </a:xfrm>
            <a:custGeom>
              <a:avLst/>
              <a:gdLst/>
              <a:ahLst/>
              <a:cxnLst/>
              <a:rect l="0" t="0" r="0" b="0"/>
              <a:pathLst>
                <a:path w="41135" h="137113">
                  <a:moveTo>
                    <a:pt x="0" y="0"/>
                  </a:moveTo>
                  <a:lnTo>
                    <a:pt x="0" y="29115"/>
                  </a:lnTo>
                  <a:lnTo>
                    <a:pt x="20369" y="82601"/>
                  </a:lnTo>
                  <a:lnTo>
                    <a:pt x="41134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399748" y="3995381"/>
              <a:ext cx="210887" cy="367450"/>
            </a:xfrm>
            <a:custGeom>
              <a:avLst/>
              <a:gdLst/>
              <a:ahLst/>
              <a:cxnLst/>
              <a:rect l="0" t="0" r="0" b="0"/>
              <a:pathLst>
                <a:path w="210887" h="367450">
                  <a:moveTo>
                    <a:pt x="156041" y="162215"/>
                  </a:moveTo>
                  <a:lnTo>
                    <a:pt x="134206" y="147658"/>
                  </a:lnTo>
                  <a:lnTo>
                    <a:pt x="103172" y="144573"/>
                  </a:lnTo>
                  <a:lnTo>
                    <a:pt x="84232" y="145883"/>
                  </a:lnTo>
                  <a:lnTo>
                    <a:pt x="55063" y="159527"/>
                  </a:lnTo>
                  <a:lnTo>
                    <a:pt x="43018" y="169564"/>
                  </a:lnTo>
                  <a:lnTo>
                    <a:pt x="25573" y="201029"/>
                  </a:lnTo>
                  <a:lnTo>
                    <a:pt x="7187" y="253443"/>
                  </a:lnTo>
                  <a:lnTo>
                    <a:pt x="0" y="285028"/>
                  </a:lnTo>
                  <a:lnTo>
                    <a:pt x="1883" y="319379"/>
                  </a:lnTo>
                  <a:lnTo>
                    <a:pt x="11862" y="346833"/>
                  </a:lnTo>
                  <a:lnTo>
                    <a:pt x="18789" y="358421"/>
                  </a:lnTo>
                  <a:lnTo>
                    <a:pt x="27976" y="364622"/>
                  </a:lnTo>
                  <a:lnTo>
                    <a:pt x="50373" y="367449"/>
                  </a:lnTo>
                  <a:lnTo>
                    <a:pt x="75562" y="355502"/>
                  </a:lnTo>
                  <a:lnTo>
                    <a:pt x="100468" y="333435"/>
                  </a:lnTo>
                  <a:lnTo>
                    <a:pt x="130096" y="285227"/>
                  </a:lnTo>
                  <a:lnTo>
                    <a:pt x="149200" y="223377"/>
                  </a:lnTo>
                  <a:lnTo>
                    <a:pt x="159602" y="179242"/>
                  </a:lnTo>
                  <a:lnTo>
                    <a:pt x="161178" y="134235"/>
                  </a:lnTo>
                  <a:lnTo>
                    <a:pt x="158324" y="90364"/>
                  </a:lnTo>
                  <a:lnTo>
                    <a:pt x="155194" y="32929"/>
                  </a:lnTo>
                  <a:lnTo>
                    <a:pt x="149064" y="1159"/>
                  </a:lnTo>
                  <a:lnTo>
                    <a:pt x="148343" y="0"/>
                  </a:lnTo>
                  <a:lnTo>
                    <a:pt x="154607" y="43564"/>
                  </a:lnTo>
                  <a:lnTo>
                    <a:pt x="162005" y="94754"/>
                  </a:lnTo>
                  <a:lnTo>
                    <a:pt x="170372" y="153053"/>
                  </a:lnTo>
                  <a:lnTo>
                    <a:pt x="180692" y="211465"/>
                  </a:lnTo>
                  <a:lnTo>
                    <a:pt x="195435" y="262816"/>
                  </a:lnTo>
                  <a:lnTo>
                    <a:pt x="210886" y="3130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651768" y="4136664"/>
              <a:ext cx="164535" cy="185468"/>
            </a:xfrm>
            <a:custGeom>
              <a:avLst/>
              <a:gdLst/>
              <a:ahLst/>
              <a:cxnLst/>
              <a:rect l="0" t="0" r="0" b="0"/>
              <a:pathLst>
                <a:path w="164535" h="185468">
                  <a:moveTo>
                    <a:pt x="0" y="185467"/>
                  </a:moveTo>
                  <a:lnTo>
                    <a:pt x="55558" y="129908"/>
                  </a:lnTo>
                  <a:lnTo>
                    <a:pt x="91549" y="86639"/>
                  </a:lnTo>
                  <a:lnTo>
                    <a:pt x="111593" y="47510"/>
                  </a:lnTo>
                  <a:lnTo>
                    <a:pt x="114090" y="20557"/>
                  </a:lnTo>
                  <a:lnTo>
                    <a:pt x="112623" y="6971"/>
                  </a:lnTo>
                  <a:lnTo>
                    <a:pt x="108598" y="961"/>
                  </a:lnTo>
                  <a:lnTo>
                    <a:pt x="102868" y="0"/>
                  </a:lnTo>
                  <a:lnTo>
                    <a:pt x="96001" y="2407"/>
                  </a:lnTo>
                  <a:lnTo>
                    <a:pt x="71779" y="27631"/>
                  </a:lnTo>
                  <a:lnTo>
                    <a:pt x="37821" y="78624"/>
                  </a:lnTo>
                  <a:lnTo>
                    <a:pt x="25443" y="111066"/>
                  </a:lnTo>
                  <a:lnTo>
                    <a:pt x="27050" y="141735"/>
                  </a:lnTo>
                  <a:lnTo>
                    <a:pt x="31745" y="156312"/>
                  </a:lnTo>
                  <a:lnTo>
                    <a:pt x="40968" y="166030"/>
                  </a:lnTo>
                  <a:lnTo>
                    <a:pt x="67467" y="176829"/>
                  </a:lnTo>
                  <a:lnTo>
                    <a:pt x="95494" y="177565"/>
                  </a:lnTo>
                  <a:lnTo>
                    <a:pt x="132906" y="169414"/>
                  </a:lnTo>
                  <a:lnTo>
                    <a:pt x="164534" y="1580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897652" y="402048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7" name="Freeform 186"/>
          <p:cNvSpPr/>
          <p:nvPr/>
        </p:nvSpPr>
        <p:spPr>
          <a:xfrm>
            <a:off x="9053354" y="3899937"/>
            <a:ext cx="160575" cy="268541"/>
          </a:xfrm>
          <a:custGeom>
            <a:avLst/>
            <a:gdLst/>
            <a:ahLst/>
            <a:cxnLst/>
            <a:rect l="0" t="0" r="0" b="0"/>
            <a:pathLst>
              <a:path w="160575" h="268541">
                <a:moveTo>
                  <a:pt x="133151" y="93125"/>
                </a:moveTo>
                <a:lnTo>
                  <a:pt x="114067" y="35873"/>
                </a:lnTo>
                <a:lnTo>
                  <a:pt x="93642" y="3712"/>
                </a:lnTo>
                <a:lnTo>
                  <a:pt x="83960" y="0"/>
                </a:lnTo>
                <a:lnTo>
                  <a:pt x="72934" y="572"/>
                </a:lnTo>
                <a:lnTo>
                  <a:pt x="50020" y="9333"/>
                </a:lnTo>
                <a:lnTo>
                  <a:pt x="29679" y="23384"/>
                </a:lnTo>
                <a:lnTo>
                  <a:pt x="14545" y="51972"/>
                </a:lnTo>
                <a:lnTo>
                  <a:pt x="1522" y="114956"/>
                </a:lnTo>
                <a:lnTo>
                  <a:pt x="0" y="162243"/>
                </a:lnTo>
                <a:lnTo>
                  <a:pt x="9231" y="221601"/>
                </a:lnTo>
                <a:lnTo>
                  <a:pt x="22723" y="253821"/>
                </a:lnTo>
                <a:lnTo>
                  <a:pt x="33633" y="262718"/>
                </a:lnTo>
                <a:lnTo>
                  <a:pt x="47001" y="267125"/>
                </a:lnTo>
                <a:lnTo>
                  <a:pt x="62006" y="268540"/>
                </a:lnTo>
                <a:lnTo>
                  <a:pt x="72010" y="261866"/>
                </a:lnTo>
                <a:lnTo>
                  <a:pt x="78679" y="249800"/>
                </a:lnTo>
                <a:lnTo>
                  <a:pt x="88065" y="200486"/>
                </a:lnTo>
                <a:lnTo>
                  <a:pt x="90846" y="143217"/>
                </a:lnTo>
                <a:lnTo>
                  <a:pt x="93020" y="113865"/>
                </a:lnTo>
                <a:lnTo>
                  <a:pt x="95733" y="114569"/>
                </a:lnTo>
                <a:lnTo>
                  <a:pt x="134205" y="170881"/>
                </a:lnTo>
                <a:lnTo>
                  <a:pt x="160574" y="2028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5" name="Group 214"/>
          <p:cNvGrpSpPr/>
          <p:nvPr/>
        </p:nvGrpSpPr>
        <p:grpSpPr>
          <a:xfrm>
            <a:off x="5325077" y="3718838"/>
            <a:ext cx="4834924" cy="1512967"/>
            <a:chOff x="5325077" y="3718838"/>
            <a:chExt cx="4834924" cy="1512967"/>
          </a:xfrm>
        </p:grpSpPr>
        <p:sp>
          <p:nvSpPr>
            <p:cNvPr id="188" name="Freeform 187"/>
            <p:cNvSpPr/>
            <p:nvPr/>
          </p:nvSpPr>
          <p:spPr>
            <a:xfrm>
              <a:off x="5325077" y="4859225"/>
              <a:ext cx="192248" cy="372580"/>
            </a:xfrm>
            <a:custGeom>
              <a:avLst/>
              <a:gdLst/>
              <a:ahLst/>
              <a:cxnLst/>
              <a:rect l="0" t="0" r="0" b="0"/>
              <a:pathLst>
                <a:path w="192248" h="372580">
                  <a:moveTo>
                    <a:pt x="36003" y="93621"/>
                  </a:moveTo>
                  <a:lnTo>
                    <a:pt x="36003" y="122736"/>
                  </a:lnTo>
                  <a:lnTo>
                    <a:pt x="44128" y="145155"/>
                  </a:lnTo>
                  <a:lnTo>
                    <a:pt x="73354" y="207727"/>
                  </a:lnTo>
                  <a:lnTo>
                    <a:pt x="97006" y="262172"/>
                  </a:lnTo>
                  <a:lnTo>
                    <a:pt x="128232" y="314245"/>
                  </a:lnTo>
                  <a:lnTo>
                    <a:pt x="149522" y="368091"/>
                  </a:lnTo>
                  <a:lnTo>
                    <a:pt x="149769" y="372579"/>
                  </a:lnTo>
                  <a:lnTo>
                    <a:pt x="146887" y="371001"/>
                  </a:lnTo>
                  <a:lnTo>
                    <a:pt x="112051" y="321992"/>
                  </a:lnTo>
                  <a:lnTo>
                    <a:pt x="76811" y="260383"/>
                  </a:lnTo>
                  <a:lnTo>
                    <a:pt x="49617" y="213619"/>
                  </a:lnTo>
                  <a:lnTo>
                    <a:pt x="22263" y="161169"/>
                  </a:lnTo>
                  <a:lnTo>
                    <a:pt x="7044" y="125165"/>
                  </a:lnTo>
                  <a:lnTo>
                    <a:pt x="0" y="70636"/>
                  </a:lnTo>
                  <a:lnTo>
                    <a:pt x="3751" y="34146"/>
                  </a:lnTo>
                  <a:lnTo>
                    <a:pt x="11455" y="20455"/>
                  </a:lnTo>
                  <a:lnTo>
                    <a:pt x="36265" y="1179"/>
                  </a:lnTo>
                  <a:lnTo>
                    <a:pt x="51412" y="0"/>
                  </a:lnTo>
                  <a:lnTo>
                    <a:pt x="84492" y="10878"/>
                  </a:lnTo>
                  <a:lnTo>
                    <a:pt x="130098" y="42698"/>
                  </a:lnTo>
                  <a:lnTo>
                    <a:pt x="172557" y="88351"/>
                  </a:lnTo>
                  <a:lnTo>
                    <a:pt x="188101" y="122763"/>
                  </a:lnTo>
                  <a:lnTo>
                    <a:pt x="192247" y="140471"/>
                  </a:lnTo>
                  <a:lnTo>
                    <a:pt x="188728" y="176397"/>
                  </a:lnTo>
                  <a:lnTo>
                    <a:pt x="177007" y="209631"/>
                  </a:lnTo>
                  <a:lnTo>
                    <a:pt x="161641" y="234557"/>
                  </a:lnTo>
                  <a:lnTo>
                    <a:pt x="140593" y="251730"/>
                  </a:lnTo>
                  <a:lnTo>
                    <a:pt x="120574" y="261393"/>
                  </a:lnTo>
                  <a:lnTo>
                    <a:pt x="115235" y="261838"/>
                  </a:lnTo>
                  <a:lnTo>
                    <a:pt x="104559" y="258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516700" y="4814147"/>
              <a:ext cx="164870" cy="241518"/>
            </a:xfrm>
            <a:custGeom>
              <a:avLst/>
              <a:gdLst/>
              <a:ahLst/>
              <a:cxnLst/>
              <a:rect l="0" t="0" r="0" b="0"/>
              <a:pathLst>
                <a:path w="164870" h="241518">
                  <a:moveTo>
                    <a:pt x="50048" y="166121"/>
                  </a:moveTo>
                  <a:lnTo>
                    <a:pt x="57326" y="187957"/>
                  </a:lnTo>
                  <a:lnTo>
                    <a:pt x="73088" y="202741"/>
                  </a:lnTo>
                  <a:lnTo>
                    <a:pt x="83690" y="208816"/>
                  </a:lnTo>
                  <a:lnTo>
                    <a:pt x="95328" y="209819"/>
                  </a:lnTo>
                  <a:lnTo>
                    <a:pt x="120447" y="202808"/>
                  </a:lnTo>
                  <a:lnTo>
                    <a:pt x="138720" y="185473"/>
                  </a:lnTo>
                  <a:lnTo>
                    <a:pt x="157572" y="145956"/>
                  </a:lnTo>
                  <a:lnTo>
                    <a:pt x="164869" y="114502"/>
                  </a:lnTo>
                  <a:lnTo>
                    <a:pt x="163034" y="85288"/>
                  </a:lnTo>
                  <a:lnTo>
                    <a:pt x="153077" y="61131"/>
                  </a:lnTo>
                  <a:lnTo>
                    <a:pt x="121859" y="20797"/>
                  </a:lnTo>
                  <a:lnTo>
                    <a:pt x="88083" y="0"/>
                  </a:lnTo>
                  <a:lnTo>
                    <a:pt x="58319" y="1389"/>
                  </a:lnTo>
                  <a:lnTo>
                    <a:pt x="41851" y="6025"/>
                  </a:lnTo>
                  <a:lnTo>
                    <a:pt x="29349" y="13687"/>
                  </a:lnTo>
                  <a:lnTo>
                    <a:pt x="11394" y="34387"/>
                  </a:lnTo>
                  <a:lnTo>
                    <a:pt x="0" y="86294"/>
                  </a:lnTo>
                  <a:lnTo>
                    <a:pt x="3903" y="135359"/>
                  </a:lnTo>
                  <a:lnTo>
                    <a:pt x="29266" y="186121"/>
                  </a:lnTo>
                  <a:lnTo>
                    <a:pt x="58448" y="225199"/>
                  </a:lnTo>
                  <a:lnTo>
                    <a:pt x="85266" y="238082"/>
                  </a:lnTo>
                  <a:lnTo>
                    <a:pt x="100949" y="241517"/>
                  </a:lnTo>
                  <a:lnTo>
                    <a:pt x="114451" y="239237"/>
                  </a:lnTo>
                  <a:lnTo>
                    <a:pt x="159737" y="207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580459" y="4596354"/>
              <a:ext cx="191958" cy="301648"/>
            </a:xfrm>
            <a:custGeom>
              <a:avLst/>
              <a:gdLst/>
              <a:ahLst/>
              <a:cxnLst/>
              <a:rect l="0" t="0" r="0" b="0"/>
              <a:pathLst>
                <a:path w="191958" h="301648">
                  <a:moveTo>
                    <a:pt x="0" y="0"/>
                  </a:moveTo>
                  <a:lnTo>
                    <a:pt x="13993" y="53209"/>
                  </a:lnTo>
                  <a:lnTo>
                    <a:pt x="42233" y="104466"/>
                  </a:lnTo>
                  <a:lnTo>
                    <a:pt x="71030" y="159441"/>
                  </a:lnTo>
                  <a:lnTo>
                    <a:pt x="112887" y="214650"/>
                  </a:lnTo>
                  <a:lnTo>
                    <a:pt x="163752" y="272398"/>
                  </a:lnTo>
                  <a:lnTo>
                    <a:pt x="191957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5703860" y="4675922"/>
              <a:ext cx="311045" cy="305838"/>
            </a:xfrm>
            <a:custGeom>
              <a:avLst/>
              <a:gdLst/>
              <a:ahLst/>
              <a:cxnLst/>
              <a:rect l="0" t="0" r="0" b="0"/>
              <a:pathLst>
                <a:path w="311045" h="305838">
                  <a:moveTo>
                    <a:pt x="0" y="43833"/>
                  </a:moveTo>
                  <a:lnTo>
                    <a:pt x="12470" y="95519"/>
                  </a:lnTo>
                  <a:lnTo>
                    <a:pt x="26363" y="124696"/>
                  </a:lnTo>
                  <a:lnTo>
                    <a:pt x="50819" y="148836"/>
                  </a:lnTo>
                  <a:lnTo>
                    <a:pt x="65872" y="159539"/>
                  </a:lnTo>
                  <a:lnTo>
                    <a:pt x="98848" y="167369"/>
                  </a:lnTo>
                  <a:lnTo>
                    <a:pt x="116173" y="167324"/>
                  </a:lnTo>
                  <a:lnTo>
                    <a:pt x="127723" y="161200"/>
                  </a:lnTo>
                  <a:lnTo>
                    <a:pt x="135422" y="151024"/>
                  </a:lnTo>
                  <a:lnTo>
                    <a:pt x="140556" y="138146"/>
                  </a:lnTo>
                  <a:lnTo>
                    <a:pt x="142197" y="107586"/>
                  </a:lnTo>
                  <a:lnTo>
                    <a:pt x="130837" y="45593"/>
                  </a:lnTo>
                  <a:lnTo>
                    <a:pt x="118325" y="3221"/>
                  </a:lnTo>
                  <a:lnTo>
                    <a:pt x="115447" y="0"/>
                  </a:lnTo>
                  <a:lnTo>
                    <a:pt x="113528" y="3947"/>
                  </a:lnTo>
                  <a:lnTo>
                    <a:pt x="112248" y="12672"/>
                  </a:lnTo>
                  <a:lnTo>
                    <a:pt x="118952" y="34554"/>
                  </a:lnTo>
                  <a:lnTo>
                    <a:pt x="140803" y="93121"/>
                  </a:lnTo>
                  <a:lnTo>
                    <a:pt x="170736" y="152425"/>
                  </a:lnTo>
                  <a:lnTo>
                    <a:pt x="215024" y="214656"/>
                  </a:lnTo>
                  <a:lnTo>
                    <a:pt x="276951" y="272103"/>
                  </a:lnTo>
                  <a:lnTo>
                    <a:pt x="308887" y="299701"/>
                  </a:lnTo>
                  <a:lnTo>
                    <a:pt x="311044" y="304297"/>
                  </a:lnTo>
                  <a:lnTo>
                    <a:pt x="307911" y="305837"/>
                  </a:lnTo>
                  <a:lnTo>
                    <a:pt x="301252" y="305340"/>
                  </a:lnTo>
                  <a:lnTo>
                    <a:pt x="270045" y="282804"/>
                  </a:lnTo>
                  <a:lnTo>
                    <a:pt x="231023" y="224820"/>
                  </a:lnTo>
                  <a:lnTo>
                    <a:pt x="217953" y="195875"/>
                  </a:lnTo>
                  <a:lnTo>
                    <a:pt x="215190" y="163713"/>
                  </a:lnTo>
                  <a:lnTo>
                    <a:pt x="219379" y="1123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940550" y="4555221"/>
              <a:ext cx="267823" cy="421826"/>
            </a:xfrm>
            <a:custGeom>
              <a:avLst/>
              <a:gdLst/>
              <a:ahLst/>
              <a:cxnLst/>
              <a:rect l="0" t="0" r="0" b="0"/>
              <a:pathLst>
                <a:path w="267823" h="421826">
                  <a:moveTo>
                    <a:pt x="51245" y="0"/>
                  </a:moveTo>
                  <a:lnTo>
                    <a:pt x="29409" y="7278"/>
                  </a:lnTo>
                  <a:lnTo>
                    <a:pt x="14626" y="23040"/>
                  </a:lnTo>
                  <a:lnTo>
                    <a:pt x="8550" y="33642"/>
                  </a:lnTo>
                  <a:lnTo>
                    <a:pt x="0" y="92235"/>
                  </a:lnTo>
                  <a:lnTo>
                    <a:pt x="4746" y="145651"/>
                  </a:lnTo>
                  <a:lnTo>
                    <a:pt x="15800" y="197703"/>
                  </a:lnTo>
                  <a:lnTo>
                    <a:pt x="36003" y="237163"/>
                  </a:lnTo>
                  <a:lnTo>
                    <a:pt x="45654" y="243423"/>
                  </a:lnTo>
                  <a:lnTo>
                    <a:pt x="68565" y="246315"/>
                  </a:lnTo>
                  <a:lnTo>
                    <a:pt x="76503" y="240384"/>
                  </a:lnTo>
                  <a:lnTo>
                    <a:pt x="85322" y="217542"/>
                  </a:lnTo>
                  <a:lnTo>
                    <a:pt x="83009" y="177701"/>
                  </a:lnTo>
                  <a:lnTo>
                    <a:pt x="68579" y="123293"/>
                  </a:lnTo>
                  <a:lnTo>
                    <a:pt x="58581" y="91376"/>
                  </a:lnTo>
                  <a:lnTo>
                    <a:pt x="87612" y="143366"/>
                  </a:lnTo>
                  <a:lnTo>
                    <a:pt x="120928" y="198042"/>
                  </a:lnTo>
                  <a:lnTo>
                    <a:pt x="160254" y="259006"/>
                  </a:lnTo>
                  <a:lnTo>
                    <a:pt x="208072" y="319448"/>
                  </a:lnTo>
                  <a:lnTo>
                    <a:pt x="254036" y="371010"/>
                  </a:lnTo>
                  <a:lnTo>
                    <a:pt x="264136" y="384452"/>
                  </a:lnTo>
                  <a:lnTo>
                    <a:pt x="267822" y="396460"/>
                  </a:lnTo>
                  <a:lnTo>
                    <a:pt x="267233" y="407513"/>
                  </a:lnTo>
                  <a:lnTo>
                    <a:pt x="263793" y="417928"/>
                  </a:lnTo>
                  <a:lnTo>
                    <a:pt x="258453" y="421825"/>
                  </a:lnTo>
                  <a:lnTo>
                    <a:pt x="251846" y="421376"/>
                  </a:lnTo>
                  <a:lnTo>
                    <a:pt x="234856" y="411227"/>
                  </a:lnTo>
                  <a:lnTo>
                    <a:pt x="201119" y="378295"/>
                  </a:lnTo>
                  <a:lnTo>
                    <a:pt x="165712" y="317408"/>
                  </a:lnTo>
                  <a:lnTo>
                    <a:pt x="147223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128907" y="4569550"/>
              <a:ext cx="145220" cy="232473"/>
            </a:xfrm>
            <a:custGeom>
              <a:avLst/>
              <a:gdLst/>
              <a:ahLst/>
              <a:cxnLst/>
              <a:rect l="0" t="0" r="0" b="0"/>
              <a:pathLst>
                <a:path w="145220" h="232473">
                  <a:moveTo>
                    <a:pt x="0" y="67938"/>
                  </a:moveTo>
                  <a:lnTo>
                    <a:pt x="4062" y="123535"/>
                  </a:lnTo>
                  <a:lnTo>
                    <a:pt x="26363" y="185056"/>
                  </a:lnTo>
                  <a:lnTo>
                    <a:pt x="58594" y="223332"/>
                  </a:lnTo>
                  <a:lnTo>
                    <a:pt x="71055" y="229426"/>
                  </a:lnTo>
                  <a:lnTo>
                    <a:pt x="97089" y="232134"/>
                  </a:lnTo>
                  <a:lnTo>
                    <a:pt x="108907" y="227677"/>
                  </a:lnTo>
                  <a:lnTo>
                    <a:pt x="130163" y="210536"/>
                  </a:lnTo>
                  <a:lnTo>
                    <a:pt x="141641" y="179558"/>
                  </a:lnTo>
                  <a:lnTo>
                    <a:pt x="145219" y="143446"/>
                  </a:lnTo>
                  <a:lnTo>
                    <a:pt x="141731" y="112162"/>
                  </a:lnTo>
                  <a:lnTo>
                    <a:pt x="116132" y="54837"/>
                  </a:lnTo>
                  <a:lnTo>
                    <a:pt x="99350" y="27076"/>
                  </a:lnTo>
                  <a:lnTo>
                    <a:pt x="77672" y="7628"/>
                  </a:lnTo>
                  <a:lnTo>
                    <a:pt x="65492" y="309"/>
                  </a:lnTo>
                  <a:lnTo>
                    <a:pt x="54326" y="0"/>
                  </a:lnTo>
                  <a:lnTo>
                    <a:pt x="43834" y="4365"/>
                  </a:lnTo>
                  <a:lnTo>
                    <a:pt x="33794" y="11844"/>
                  </a:lnTo>
                  <a:lnTo>
                    <a:pt x="22637" y="36406"/>
                  </a:lnTo>
                  <a:lnTo>
                    <a:pt x="19202" y="69158"/>
                  </a:lnTo>
                  <a:lnTo>
                    <a:pt x="22753" y="109106"/>
                  </a:lnTo>
                  <a:lnTo>
                    <a:pt x="47875" y="167143"/>
                  </a:lnTo>
                  <a:lnTo>
                    <a:pt x="84840" y="216408"/>
                  </a:lnTo>
                  <a:lnTo>
                    <a:pt x="109690" y="2324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279730" y="4490981"/>
              <a:ext cx="191958" cy="238901"/>
            </a:xfrm>
            <a:custGeom>
              <a:avLst/>
              <a:gdLst/>
              <a:ahLst/>
              <a:cxnLst/>
              <a:rect l="0" t="0" r="0" b="0"/>
              <a:pathLst>
                <a:path w="191958" h="238901">
                  <a:moveTo>
                    <a:pt x="0" y="50529"/>
                  </a:moveTo>
                  <a:lnTo>
                    <a:pt x="0" y="79644"/>
                  </a:lnTo>
                  <a:lnTo>
                    <a:pt x="8125" y="102063"/>
                  </a:lnTo>
                  <a:lnTo>
                    <a:pt x="38168" y="155840"/>
                  </a:lnTo>
                  <a:lnTo>
                    <a:pt x="82867" y="212675"/>
                  </a:lnTo>
                  <a:lnTo>
                    <a:pt x="106990" y="238900"/>
                  </a:lnTo>
                  <a:lnTo>
                    <a:pt x="106366" y="238572"/>
                  </a:lnTo>
                  <a:lnTo>
                    <a:pt x="102904" y="235306"/>
                  </a:lnTo>
                  <a:lnTo>
                    <a:pt x="77503" y="172096"/>
                  </a:lnTo>
                  <a:lnTo>
                    <a:pt x="56650" y="124974"/>
                  </a:lnTo>
                  <a:lnTo>
                    <a:pt x="45731" y="72417"/>
                  </a:lnTo>
                  <a:lnTo>
                    <a:pt x="49775" y="18250"/>
                  </a:lnTo>
                  <a:lnTo>
                    <a:pt x="57559" y="7681"/>
                  </a:lnTo>
                  <a:lnTo>
                    <a:pt x="68842" y="2159"/>
                  </a:lnTo>
                  <a:lnTo>
                    <a:pt x="82458" y="0"/>
                  </a:lnTo>
                  <a:lnTo>
                    <a:pt x="94582" y="4655"/>
                  </a:lnTo>
                  <a:lnTo>
                    <a:pt x="126203" y="38799"/>
                  </a:lnTo>
                  <a:lnTo>
                    <a:pt x="153347" y="80062"/>
                  </a:lnTo>
                  <a:lnTo>
                    <a:pt x="176939" y="139702"/>
                  </a:lnTo>
                  <a:lnTo>
                    <a:pt x="191957" y="1739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595088" y="4664911"/>
              <a:ext cx="95979" cy="205669"/>
            </a:xfrm>
            <a:custGeom>
              <a:avLst/>
              <a:gdLst/>
              <a:ahLst/>
              <a:cxnLst/>
              <a:rect l="0" t="0" r="0" b="0"/>
              <a:pathLst>
                <a:path w="95979" h="205669">
                  <a:moveTo>
                    <a:pt x="0" y="0"/>
                  </a:moveTo>
                  <a:lnTo>
                    <a:pt x="38168" y="61778"/>
                  </a:lnTo>
                  <a:lnTo>
                    <a:pt x="71920" y="112583"/>
                  </a:lnTo>
                  <a:lnTo>
                    <a:pt x="90774" y="171595"/>
                  </a:lnTo>
                  <a:lnTo>
                    <a:pt x="9597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802339" y="4651199"/>
              <a:ext cx="254701" cy="287937"/>
            </a:xfrm>
            <a:custGeom>
              <a:avLst/>
              <a:gdLst/>
              <a:ahLst/>
              <a:cxnLst/>
              <a:rect l="0" t="0" r="0" b="0"/>
              <a:pathLst>
                <a:path w="254701" h="287937">
                  <a:moveTo>
                    <a:pt x="80684" y="0"/>
                  </a:moveTo>
                  <a:lnTo>
                    <a:pt x="49368" y="23417"/>
                  </a:lnTo>
                  <a:lnTo>
                    <a:pt x="3077" y="83546"/>
                  </a:lnTo>
                  <a:lnTo>
                    <a:pt x="0" y="95307"/>
                  </a:lnTo>
                  <a:lnTo>
                    <a:pt x="995" y="106196"/>
                  </a:lnTo>
                  <a:lnTo>
                    <a:pt x="4707" y="116501"/>
                  </a:lnTo>
                  <a:lnTo>
                    <a:pt x="14798" y="123372"/>
                  </a:lnTo>
                  <a:lnTo>
                    <a:pt x="63871" y="133042"/>
                  </a:lnTo>
                  <a:lnTo>
                    <a:pt x="119206" y="138953"/>
                  </a:lnTo>
                  <a:lnTo>
                    <a:pt x="180121" y="157125"/>
                  </a:lnTo>
                  <a:lnTo>
                    <a:pt x="226946" y="175881"/>
                  </a:lnTo>
                  <a:lnTo>
                    <a:pt x="250300" y="197000"/>
                  </a:lnTo>
                  <a:lnTo>
                    <a:pt x="254700" y="207507"/>
                  </a:lnTo>
                  <a:lnTo>
                    <a:pt x="254586" y="217558"/>
                  </a:lnTo>
                  <a:lnTo>
                    <a:pt x="251464" y="227306"/>
                  </a:lnTo>
                  <a:lnTo>
                    <a:pt x="235807" y="246262"/>
                  </a:lnTo>
                  <a:lnTo>
                    <a:pt x="213613" y="263320"/>
                  </a:lnTo>
                  <a:lnTo>
                    <a:pt x="162951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004645" y="4633713"/>
              <a:ext cx="166314" cy="160922"/>
            </a:xfrm>
            <a:custGeom>
              <a:avLst/>
              <a:gdLst/>
              <a:ahLst/>
              <a:cxnLst/>
              <a:rect l="0" t="0" r="0" b="0"/>
              <a:pathLst>
                <a:path w="166314" h="160922">
                  <a:moveTo>
                    <a:pt x="42912" y="113465"/>
                  </a:moveTo>
                  <a:lnTo>
                    <a:pt x="57470" y="91628"/>
                  </a:lnTo>
                  <a:lnTo>
                    <a:pt x="66523" y="48934"/>
                  </a:lnTo>
                  <a:lnTo>
                    <a:pt x="60515" y="19275"/>
                  </a:lnTo>
                  <a:lnTo>
                    <a:pt x="54648" y="4968"/>
                  </a:lnTo>
                  <a:lnTo>
                    <a:pt x="47689" y="0"/>
                  </a:lnTo>
                  <a:lnTo>
                    <a:pt x="40003" y="1258"/>
                  </a:lnTo>
                  <a:lnTo>
                    <a:pt x="31832" y="6668"/>
                  </a:lnTo>
                  <a:lnTo>
                    <a:pt x="5774" y="43396"/>
                  </a:lnTo>
                  <a:lnTo>
                    <a:pt x="0" y="79784"/>
                  </a:lnTo>
                  <a:lnTo>
                    <a:pt x="4036" y="116777"/>
                  </a:lnTo>
                  <a:lnTo>
                    <a:pt x="15985" y="143375"/>
                  </a:lnTo>
                  <a:lnTo>
                    <a:pt x="28008" y="151686"/>
                  </a:lnTo>
                  <a:lnTo>
                    <a:pt x="61679" y="160921"/>
                  </a:lnTo>
                  <a:lnTo>
                    <a:pt x="93910" y="156901"/>
                  </a:lnTo>
                  <a:lnTo>
                    <a:pt x="133688" y="141569"/>
                  </a:lnTo>
                  <a:lnTo>
                    <a:pt x="166313" y="1271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7166690" y="4586367"/>
              <a:ext cx="238892" cy="361734"/>
            </a:xfrm>
            <a:custGeom>
              <a:avLst/>
              <a:gdLst/>
              <a:ahLst/>
              <a:cxnLst/>
              <a:rect l="0" t="0" r="0" b="0"/>
              <a:pathLst>
                <a:path w="238892" h="361734">
                  <a:moveTo>
                    <a:pt x="86535" y="23699"/>
                  </a:moveTo>
                  <a:lnTo>
                    <a:pt x="79257" y="1862"/>
                  </a:lnTo>
                  <a:lnTo>
                    <a:pt x="72543" y="0"/>
                  </a:lnTo>
                  <a:lnTo>
                    <a:pt x="52894" y="10119"/>
                  </a:lnTo>
                  <a:lnTo>
                    <a:pt x="23415" y="48790"/>
                  </a:lnTo>
                  <a:lnTo>
                    <a:pt x="2662" y="91564"/>
                  </a:lnTo>
                  <a:lnTo>
                    <a:pt x="0" y="123433"/>
                  </a:lnTo>
                  <a:lnTo>
                    <a:pt x="1423" y="140463"/>
                  </a:lnTo>
                  <a:lnTo>
                    <a:pt x="6942" y="148769"/>
                  </a:lnTo>
                  <a:lnTo>
                    <a:pt x="15191" y="151259"/>
                  </a:lnTo>
                  <a:lnTo>
                    <a:pt x="25261" y="149873"/>
                  </a:lnTo>
                  <a:lnTo>
                    <a:pt x="44575" y="140207"/>
                  </a:lnTo>
                  <a:lnTo>
                    <a:pt x="53992" y="133364"/>
                  </a:lnTo>
                  <a:lnTo>
                    <a:pt x="68517" y="113572"/>
                  </a:lnTo>
                  <a:lnTo>
                    <a:pt x="78527" y="88018"/>
                  </a:lnTo>
                  <a:lnTo>
                    <a:pt x="82977" y="56348"/>
                  </a:lnTo>
                  <a:lnTo>
                    <a:pt x="85686" y="53082"/>
                  </a:lnTo>
                  <a:lnTo>
                    <a:pt x="89017" y="58522"/>
                  </a:lnTo>
                  <a:lnTo>
                    <a:pt x="112586" y="121986"/>
                  </a:lnTo>
                  <a:lnTo>
                    <a:pt x="130479" y="171143"/>
                  </a:lnTo>
                  <a:lnTo>
                    <a:pt x="161119" y="227176"/>
                  </a:lnTo>
                  <a:lnTo>
                    <a:pt x="212837" y="286029"/>
                  </a:lnTo>
                  <a:lnTo>
                    <a:pt x="237372" y="325884"/>
                  </a:lnTo>
                  <a:lnTo>
                    <a:pt x="238891" y="337892"/>
                  </a:lnTo>
                  <a:lnTo>
                    <a:pt x="232454" y="359359"/>
                  </a:lnTo>
                  <a:lnTo>
                    <a:pt x="224948" y="361733"/>
                  </a:lnTo>
                  <a:lnTo>
                    <a:pt x="215374" y="358744"/>
                  </a:lnTo>
                  <a:lnTo>
                    <a:pt x="174447" y="328388"/>
                  </a:lnTo>
                  <a:lnTo>
                    <a:pt x="153548" y="294761"/>
                  </a:lnTo>
                  <a:lnTo>
                    <a:pt x="134361" y="240930"/>
                  </a:lnTo>
                  <a:lnTo>
                    <a:pt x="128992" y="189445"/>
                  </a:lnTo>
                  <a:lnTo>
                    <a:pt x="127669" y="1745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7390337" y="4636940"/>
              <a:ext cx="205669" cy="249997"/>
            </a:xfrm>
            <a:custGeom>
              <a:avLst/>
              <a:gdLst/>
              <a:ahLst/>
              <a:cxnLst/>
              <a:rect l="0" t="0" r="0" b="0"/>
              <a:pathLst>
                <a:path w="205669" h="249997">
                  <a:moveTo>
                    <a:pt x="0" y="96527"/>
                  </a:moveTo>
                  <a:lnTo>
                    <a:pt x="10947" y="159158"/>
                  </a:lnTo>
                  <a:lnTo>
                    <a:pt x="23387" y="213433"/>
                  </a:lnTo>
                  <a:lnTo>
                    <a:pt x="33676" y="249996"/>
                  </a:lnTo>
                  <a:lnTo>
                    <a:pt x="13989" y="200302"/>
                  </a:lnTo>
                  <a:lnTo>
                    <a:pt x="4145" y="146403"/>
                  </a:lnTo>
                  <a:lnTo>
                    <a:pt x="1228" y="91838"/>
                  </a:lnTo>
                  <a:lnTo>
                    <a:pt x="5390" y="78166"/>
                  </a:lnTo>
                  <a:lnTo>
                    <a:pt x="12734" y="67528"/>
                  </a:lnTo>
                  <a:lnTo>
                    <a:pt x="22201" y="58913"/>
                  </a:lnTo>
                  <a:lnTo>
                    <a:pt x="31559" y="56216"/>
                  </a:lnTo>
                  <a:lnTo>
                    <a:pt x="40845" y="57465"/>
                  </a:lnTo>
                  <a:lnTo>
                    <a:pt x="60811" y="68502"/>
                  </a:lnTo>
                  <a:lnTo>
                    <a:pt x="116908" y="118396"/>
                  </a:lnTo>
                  <a:lnTo>
                    <a:pt x="138404" y="153789"/>
                  </a:lnTo>
                  <a:lnTo>
                    <a:pt x="139497" y="159077"/>
                  </a:lnTo>
                  <a:lnTo>
                    <a:pt x="137179" y="159556"/>
                  </a:lnTo>
                  <a:lnTo>
                    <a:pt x="132586" y="156827"/>
                  </a:lnTo>
                  <a:lnTo>
                    <a:pt x="118844" y="123873"/>
                  </a:lnTo>
                  <a:lnTo>
                    <a:pt x="112403" y="75514"/>
                  </a:lnTo>
                  <a:lnTo>
                    <a:pt x="117773" y="15312"/>
                  </a:lnTo>
                  <a:lnTo>
                    <a:pt x="124219" y="4297"/>
                  </a:lnTo>
                  <a:lnTo>
                    <a:pt x="133087" y="0"/>
                  </a:lnTo>
                  <a:lnTo>
                    <a:pt x="143570" y="183"/>
                  </a:lnTo>
                  <a:lnTo>
                    <a:pt x="153606" y="6399"/>
                  </a:lnTo>
                  <a:lnTo>
                    <a:pt x="180764" y="42738"/>
                  </a:lnTo>
                  <a:lnTo>
                    <a:pt x="205668" y="965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667710" y="4607225"/>
              <a:ext cx="79120" cy="222221"/>
            </a:xfrm>
            <a:custGeom>
              <a:avLst/>
              <a:gdLst/>
              <a:ahLst/>
              <a:cxnLst/>
              <a:rect l="0" t="0" r="0" b="0"/>
              <a:pathLst>
                <a:path w="79120" h="222221">
                  <a:moveTo>
                    <a:pt x="24274" y="194797"/>
                  </a:moveTo>
                  <a:lnTo>
                    <a:pt x="33697" y="141589"/>
                  </a:lnTo>
                  <a:lnTo>
                    <a:pt x="38238" y="88809"/>
                  </a:lnTo>
                  <a:lnTo>
                    <a:pt x="45508" y="36099"/>
                  </a:lnTo>
                  <a:lnTo>
                    <a:pt x="42344" y="5435"/>
                  </a:lnTo>
                  <a:lnTo>
                    <a:pt x="37844" y="0"/>
                  </a:lnTo>
                  <a:lnTo>
                    <a:pt x="31798" y="947"/>
                  </a:lnTo>
                  <a:lnTo>
                    <a:pt x="24719" y="6148"/>
                  </a:lnTo>
                  <a:lnTo>
                    <a:pt x="7479" y="49863"/>
                  </a:lnTo>
                  <a:lnTo>
                    <a:pt x="0" y="111059"/>
                  </a:lnTo>
                  <a:lnTo>
                    <a:pt x="5063" y="162876"/>
                  </a:lnTo>
                  <a:lnTo>
                    <a:pt x="20306" y="188735"/>
                  </a:lnTo>
                  <a:lnTo>
                    <a:pt x="40792" y="207338"/>
                  </a:lnTo>
                  <a:lnTo>
                    <a:pt x="79119" y="222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801673" y="4479701"/>
              <a:ext cx="178247" cy="158111"/>
            </a:xfrm>
            <a:custGeom>
              <a:avLst/>
              <a:gdLst/>
              <a:ahLst/>
              <a:cxnLst/>
              <a:rect l="0" t="0" r="0" b="0"/>
              <a:pathLst>
                <a:path w="178247" h="158111">
                  <a:moveTo>
                    <a:pt x="0" y="6964"/>
                  </a:moveTo>
                  <a:lnTo>
                    <a:pt x="10947" y="61696"/>
                  </a:lnTo>
                  <a:lnTo>
                    <a:pt x="24911" y="119328"/>
                  </a:lnTo>
                  <a:lnTo>
                    <a:pt x="39510" y="146281"/>
                  </a:lnTo>
                  <a:lnTo>
                    <a:pt x="43099" y="148592"/>
                  </a:lnTo>
                  <a:lnTo>
                    <a:pt x="43967" y="144040"/>
                  </a:lnTo>
                  <a:lnTo>
                    <a:pt x="41694" y="92948"/>
                  </a:lnTo>
                  <a:lnTo>
                    <a:pt x="33346" y="35120"/>
                  </a:lnTo>
                  <a:lnTo>
                    <a:pt x="36657" y="7290"/>
                  </a:lnTo>
                  <a:lnTo>
                    <a:pt x="41196" y="1088"/>
                  </a:lnTo>
                  <a:lnTo>
                    <a:pt x="47270" y="0"/>
                  </a:lnTo>
                  <a:lnTo>
                    <a:pt x="54365" y="2321"/>
                  </a:lnTo>
                  <a:lnTo>
                    <a:pt x="66312" y="21151"/>
                  </a:lnTo>
                  <a:lnTo>
                    <a:pt x="93673" y="75614"/>
                  </a:lnTo>
                  <a:lnTo>
                    <a:pt x="118996" y="128860"/>
                  </a:lnTo>
                  <a:lnTo>
                    <a:pt x="134646" y="150517"/>
                  </a:lnTo>
                  <a:lnTo>
                    <a:pt x="143086" y="155987"/>
                  </a:lnTo>
                  <a:lnTo>
                    <a:pt x="151759" y="158110"/>
                  </a:lnTo>
                  <a:lnTo>
                    <a:pt x="178246" y="1577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8007341" y="4308419"/>
              <a:ext cx="109691" cy="315359"/>
            </a:xfrm>
            <a:custGeom>
              <a:avLst/>
              <a:gdLst/>
              <a:ahLst/>
              <a:cxnLst/>
              <a:rect l="0" t="0" r="0" b="0"/>
              <a:pathLst>
                <a:path w="109691" h="315359">
                  <a:moveTo>
                    <a:pt x="0" y="0"/>
                  </a:moveTo>
                  <a:lnTo>
                    <a:pt x="10947" y="46833"/>
                  </a:lnTo>
                  <a:lnTo>
                    <a:pt x="19085" y="90894"/>
                  </a:lnTo>
                  <a:lnTo>
                    <a:pt x="32231" y="145255"/>
                  </a:lnTo>
                  <a:lnTo>
                    <a:pt x="53054" y="197585"/>
                  </a:lnTo>
                  <a:lnTo>
                    <a:pt x="77964" y="257393"/>
                  </a:lnTo>
                  <a:lnTo>
                    <a:pt x="10969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8034764" y="4414091"/>
              <a:ext cx="311581" cy="264532"/>
            </a:xfrm>
            <a:custGeom>
              <a:avLst/>
              <a:gdLst/>
              <a:ahLst/>
              <a:cxnLst/>
              <a:rect l="0" t="0" r="0" b="0"/>
              <a:pathLst>
                <a:path w="311581" h="264532">
                  <a:moveTo>
                    <a:pt x="0" y="86285"/>
                  </a:moveTo>
                  <a:lnTo>
                    <a:pt x="38168" y="36312"/>
                  </a:lnTo>
                  <a:lnTo>
                    <a:pt x="71740" y="15956"/>
                  </a:lnTo>
                  <a:lnTo>
                    <a:pt x="110633" y="276"/>
                  </a:lnTo>
                  <a:lnTo>
                    <a:pt x="116413" y="0"/>
                  </a:lnTo>
                  <a:lnTo>
                    <a:pt x="117219" y="2863"/>
                  </a:lnTo>
                  <a:lnTo>
                    <a:pt x="103898" y="36629"/>
                  </a:lnTo>
                  <a:lnTo>
                    <a:pt x="104305" y="48611"/>
                  </a:lnTo>
                  <a:lnTo>
                    <a:pt x="112882" y="74111"/>
                  </a:lnTo>
                  <a:lnTo>
                    <a:pt x="122482" y="82740"/>
                  </a:lnTo>
                  <a:lnTo>
                    <a:pt x="181675" y="100650"/>
                  </a:lnTo>
                  <a:lnTo>
                    <a:pt x="244771" y="118407"/>
                  </a:lnTo>
                  <a:lnTo>
                    <a:pt x="294612" y="132027"/>
                  </a:lnTo>
                  <a:lnTo>
                    <a:pt x="304574" y="139632"/>
                  </a:lnTo>
                  <a:lnTo>
                    <a:pt x="309692" y="149272"/>
                  </a:lnTo>
                  <a:lnTo>
                    <a:pt x="311580" y="160269"/>
                  </a:lnTo>
                  <a:lnTo>
                    <a:pt x="309793" y="170648"/>
                  </a:lnTo>
                  <a:lnTo>
                    <a:pt x="299681" y="190304"/>
                  </a:lnTo>
                  <a:lnTo>
                    <a:pt x="238993" y="246153"/>
                  </a:lnTo>
                  <a:lnTo>
                    <a:pt x="219379" y="2645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455230" y="4335127"/>
              <a:ext cx="141694" cy="233718"/>
            </a:xfrm>
            <a:custGeom>
              <a:avLst/>
              <a:gdLst/>
              <a:ahLst/>
              <a:cxnLst/>
              <a:rect l="0" t="0" r="0" b="0"/>
              <a:pathLst>
                <a:path w="141694" h="233718">
                  <a:moveTo>
                    <a:pt x="114271" y="28137"/>
                  </a:moveTo>
                  <a:lnTo>
                    <a:pt x="99714" y="6301"/>
                  </a:lnTo>
                  <a:lnTo>
                    <a:pt x="90855" y="1392"/>
                  </a:lnTo>
                  <a:lnTo>
                    <a:pt x="68824" y="0"/>
                  </a:lnTo>
                  <a:lnTo>
                    <a:pt x="59598" y="4808"/>
                  </a:lnTo>
                  <a:lnTo>
                    <a:pt x="45283" y="22340"/>
                  </a:lnTo>
                  <a:lnTo>
                    <a:pt x="21381" y="79741"/>
                  </a:lnTo>
                  <a:lnTo>
                    <a:pt x="7985" y="124706"/>
                  </a:lnTo>
                  <a:lnTo>
                    <a:pt x="0" y="167035"/>
                  </a:lnTo>
                  <a:lnTo>
                    <a:pt x="1530" y="201083"/>
                  </a:lnTo>
                  <a:lnTo>
                    <a:pt x="8641" y="213513"/>
                  </a:lnTo>
                  <a:lnTo>
                    <a:pt x="32792" y="231388"/>
                  </a:lnTo>
                  <a:lnTo>
                    <a:pt x="46241" y="233717"/>
                  </a:lnTo>
                  <a:lnTo>
                    <a:pt x="73370" y="228180"/>
                  </a:lnTo>
                  <a:lnTo>
                    <a:pt x="107061" y="207932"/>
                  </a:lnTo>
                  <a:lnTo>
                    <a:pt x="122746" y="187266"/>
                  </a:lnTo>
                  <a:lnTo>
                    <a:pt x="133272" y="161323"/>
                  </a:lnTo>
                  <a:lnTo>
                    <a:pt x="137674" y="112457"/>
                  </a:lnTo>
                  <a:lnTo>
                    <a:pt x="133305" y="77293"/>
                  </a:lnTo>
                  <a:lnTo>
                    <a:pt x="128483" y="70048"/>
                  </a:lnTo>
                  <a:lnTo>
                    <a:pt x="122222" y="69789"/>
                  </a:lnTo>
                  <a:lnTo>
                    <a:pt x="115001" y="74187"/>
                  </a:lnTo>
                  <a:lnTo>
                    <a:pt x="111711" y="81689"/>
                  </a:lnTo>
                  <a:lnTo>
                    <a:pt x="112118" y="102213"/>
                  </a:lnTo>
                  <a:lnTo>
                    <a:pt x="124791" y="159004"/>
                  </a:lnTo>
                  <a:lnTo>
                    <a:pt x="141693" y="1926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8734035" y="4335842"/>
              <a:ext cx="41135" cy="181880"/>
            </a:xfrm>
            <a:custGeom>
              <a:avLst/>
              <a:gdLst/>
              <a:ahLst/>
              <a:cxnLst/>
              <a:rect l="0" t="0" r="0" b="0"/>
              <a:pathLst>
                <a:path w="41135" h="181880">
                  <a:moveTo>
                    <a:pt x="0" y="95978"/>
                  </a:moveTo>
                  <a:lnTo>
                    <a:pt x="1523" y="147663"/>
                  </a:lnTo>
                  <a:lnTo>
                    <a:pt x="7900" y="181879"/>
                  </a:lnTo>
                  <a:lnTo>
                    <a:pt x="6790" y="180668"/>
                  </a:lnTo>
                  <a:lnTo>
                    <a:pt x="4526" y="175290"/>
                  </a:lnTo>
                  <a:lnTo>
                    <a:pt x="2418" y="113450"/>
                  </a:lnTo>
                  <a:lnTo>
                    <a:pt x="12735" y="60699"/>
                  </a:ln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8884858" y="4369800"/>
              <a:ext cx="164536" cy="171641"/>
            </a:xfrm>
            <a:custGeom>
              <a:avLst/>
              <a:gdLst/>
              <a:ahLst/>
              <a:cxnLst/>
              <a:rect l="0" t="0" r="0" b="0"/>
              <a:pathLst>
                <a:path w="164536" h="171641">
                  <a:moveTo>
                    <a:pt x="0" y="116865"/>
                  </a:moveTo>
                  <a:lnTo>
                    <a:pt x="29830" y="61268"/>
                  </a:lnTo>
                  <a:lnTo>
                    <a:pt x="57183" y="7027"/>
                  </a:lnTo>
                  <a:lnTo>
                    <a:pt x="56403" y="982"/>
                  </a:lnTo>
                  <a:lnTo>
                    <a:pt x="51314" y="0"/>
                  </a:lnTo>
                  <a:lnTo>
                    <a:pt x="43351" y="2392"/>
                  </a:lnTo>
                  <a:lnTo>
                    <a:pt x="36518" y="8557"/>
                  </a:lnTo>
                  <a:lnTo>
                    <a:pt x="24863" y="27594"/>
                  </a:lnTo>
                  <a:lnTo>
                    <a:pt x="9737" y="78565"/>
                  </a:lnTo>
                  <a:lnTo>
                    <a:pt x="10164" y="127353"/>
                  </a:lnTo>
                  <a:lnTo>
                    <a:pt x="20260" y="152503"/>
                  </a:lnTo>
                  <a:lnTo>
                    <a:pt x="27218" y="163476"/>
                  </a:lnTo>
                  <a:lnTo>
                    <a:pt x="36428" y="169268"/>
                  </a:lnTo>
                  <a:lnTo>
                    <a:pt x="58847" y="171640"/>
                  </a:lnTo>
                  <a:lnTo>
                    <a:pt x="104444" y="157131"/>
                  </a:lnTo>
                  <a:lnTo>
                    <a:pt x="164535" y="1168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9186505" y="4116463"/>
              <a:ext cx="68557" cy="383914"/>
            </a:xfrm>
            <a:custGeom>
              <a:avLst/>
              <a:gdLst/>
              <a:ahLst/>
              <a:cxnLst/>
              <a:rect l="0" t="0" r="0" b="0"/>
              <a:pathLst>
                <a:path w="68557" h="383914">
                  <a:moveTo>
                    <a:pt x="0" y="0"/>
                  </a:moveTo>
                  <a:lnTo>
                    <a:pt x="1523" y="56255"/>
                  </a:lnTo>
                  <a:lnTo>
                    <a:pt x="7279" y="102699"/>
                  </a:lnTo>
                  <a:lnTo>
                    <a:pt x="14915" y="153810"/>
                  </a:lnTo>
                  <a:lnTo>
                    <a:pt x="23386" y="205472"/>
                  </a:lnTo>
                  <a:lnTo>
                    <a:pt x="32231" y="253824"/>
                  </a:lnTo>
                  <a:lnTo>
                    <a:pt x="45774" y="316592"/>
                  </a:lnTo>
                  <a:lnTo>
                    <a:pt x="54876" y="346883"/>
                  </a:lnTo>
                  <a:lnTo>
                    <a:pt x="68556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9117949" y="4294708"/>
              <a:ext cx="137113" cy="68557"/>
            </a:xfrm>
            <a:custGeom>
              <a:avLst/>
              <a:gdLst/>
              <a:ahLst/>
              <a:cxnLst/>
              <a:rect l="0" t="0" r="0" b="0"/>
              <a:pathLst>
                <a:path w="137113" h="68557">
                  <a:moveTo>
                    <a:pt x="0" y="68556"/>
                  </a:moveTo>
                  <a:lnTo>
                    <a:pt x="23416" y="48187"/>
                  </a:lnTo>
                  <a:lnTo>
                    <a:pt x="83545" y="1590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9360219" y="4185019"/>
              <a:ext cx="292468" cy="269605"/>
            </a:xfrm>
            <a:custGeom>
              <a:avLst/>
              <a:gdLst/>
              <a:ahLst/>
              <a:cxnLst/>
              <a:rect l="0" t="0" r="0" b="0"/>
              <a:pathLst>
                <a:path w="292468" h="269605">
                  <a:moveTo>
                    <a:pt x="100510" y="0"/>
                  </a:moveTo>
                  <a:lnTo>
                    <a:pt x="55259" y="62261"/>
                  </a:lnTo>
                  <a:lnTo>
                    <a:pt x="32946" y="121706"/>
                  </a:lnTo>
                  <a:lnTo>
                    <a:pt x="13869" y="177910"/>
                  </a:lnTo>
                  <a:lnTo>
                    <a:pt x="19" y="226558"/>
                  </a:lnTo>
                  <a:lnTo>
                    <a:pt x="0" y="240923"/>
                  </a:lnTo>
                  <a:lnTo>
                    <a:pt x="8103" y="265010"/>
                  </a:lnTo>
                  <a:lnTo>
                    <a:pt x="17577" y="269604"/>
                  </a:lnTo>
                  <a:lnTo>
                    <a:pt x="44353" y="266584"/>
                  </a:lnTo>
                  <a:lnTo>
                    <a:pt x="68443" y="246961"/>
                  </a:lnTo>
                  <a:lnTo>
                    <a:pt x="108733" y="191988"/>
                  </a:lnTo>
                  <a:lnTo>
                    <a:pt x="129523" y="136275"/>
                  </a:lnTo>
                  <a:lnTo>
                    <a:pt x="138052" y="78803"/>
                  </a:lnTo>
                  <a:lnTo>
                    <a:pt x="137726" y="72340"/>
                  </a:lnTo>
                  <a:lnTo>
                    <a:pt x="135985" y="74125"/>
                  </a:lnTo>
                  <a:lnTo>
                    <a:pt x="133301" y="81409"/>
                  </a:lnTo>
                  <a:lnTo>
                    <a:pt x="139939" y="144785"/>
                  </a:lnTo>
                  <a:lnTo>
                    <a:pt x="147487" y="175562"/>
                  </a:lnTo>
                  <a:lnTo>
                    <a:pt x="154680" y="187121"/>
                  </a:lnTo>
                  <a:lnTo>
                    <a:pt x="174860" y="204026"/>
                  </a:lnTo>
                  <a:lnTo>
                    <a:pt x="183593" y="204573"/>
                  </a:lnTo>
                  <a:lnTo>
                    <a:pt x="190938" y="200368"/>
                  </a:lnTo>
                  <a:lnTo>
                    <a:pt x="203162" y="183507"/>
                  </a:lnTo>
                  <a:lnTo>
                    <a:pt x="217086" y="146796"/>
                  </a:lnTo>
                  <a:lnTo>
                    <a:pt x="221888" y="96477"/>
                  </a:lnTo>
                  <a:lnTo>
                    <a:pt x="223312" y="49237"/>
                  </a:lnTo>
                  <a:lnTo>
                    <a:pt x="223792" y="93798"/>
                  </a:lnTo>
                  <a:lnTo>
                    <a:pt x="223875" y="154239"/>
                  </a:lnTo>
                  <a:lnTo>
                    <a:pt x="223900" y="216329"/>
                  </a:lnTo>
                  <a:lnTo>
                    <a:pt x="223906" y="240875"/>
                  </a:lnTo>
                  <a:lnTo>
                    <a:pt x="227972" y="194566"/>
                  </a:lnTo>
                  <a:lnTo>
                    <a:pt x="234857" y="153506"/>
                  </a:lnTo>
                  <a:lnTo>
                    <a:pt x="242994" y="104788"/>
                  </a:lnTo>
                  <a:lnTo>
                    <a:pt x="247626" y="60791"/>
                  </a:lnTo>
                  <a:lnTo>
                    <a:pt x="248862" y="40527"/>
                  </a:lnTo>
                  <a:lnTo>
                    <a:pt x="252732" y="33112"/>
                  </a:lnTo>
                  <a:lnTo>
                    <a:pt x="258360" y="34262"/>
                  </a:lnTo>
                  <a:lnTo>
                    <a:pt x="265159" y="41123"/>
                  </a:lnTo>
                  <a:lnTo>
                    <a:pt x="272712" y="69059"/>
                  </a:lnTo>
                  <a:lnTo>
                    <a:pt x="281027" y="119487"/>
                  </a:lnTo>
                  <a:lnTo>
                    <a:pt x="292467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9703553" y="4180114"/>
              <a:ext cx="143852" cy="349461"/>
            </a:xfrm>
            <a:custGeom>
              <a:avLst/>
              <a:gdLst/>
              <a:ahLst/>
              <a:cxnLst/>
              <a:rect l="0" t="0" r="0" b="0"/>
              <a:pathLst>
                <a:path w="143852" h="349461">
                  <a:moveTo>
                    <a:pt x="86245" y="73460"/>
                  </a:moveTo>
                  <a:lnTo>
                    <a:pt x="86245" y="44346"/>
                  </a:lnTo>
                  <a:lnTo>
                    <a:pt x="71688" y="4403"/>
                  </a:lnTo>
                  <a:lnTo>
                    <a:pt x="65875" y="0"/>
                  </a:lnTo>
                  <a:lnTo>
                    <a:pt x="60477" y="1635"/>
                  </a:lnTo>
                  <a:lnTo>
                    <a:pt x="33589" y="29819"/>
                  </a:lnTo>
                  <a:lnTo>
                    <a:pt x="15121" y="77626"/>
                  </a:lnTo>
                  <a:lnTo>
                    <a:pt x="0" y="132756"/>
                  </a:lnTo>
                  <a:lnTo>
                    <a:pt x="2850" y="143460"/>
                  </a:lnTo>
                  <a:lnTo>
                    <a:pt x="10843" y="149073"/>
                  </a:lnTo>
                  <a:lnTo>
                    <a:pt x="22266" y="151291"/>
                  </a:lnTo>
                  <a:lnTo>
                    <a:pt x="32928" y="148199"/>
                  </a:lnTo>
                  <a:lnTo>
                    <a:pt x="52900" y="132577"/>
                  </a:lnTo>
                  <a:lnTo>
                    <a:pt x="73995" y="98086"/>
                  </a:lnTo>
                  <a:lnTo>
                    <a:pt x="89894" y="58921"/>
                  </a:lnTo>
                  <a:lnTo>
                    <a:pt x="91724" y="57673"/>
                  </a:lnTo>
                  <a:lnTo>
                    <a:pt x="91841" y="110404"/>
                  </a:lnTo>
                  <a:lnTo>
                    <a:pt x="97873" y="152342"/>
                  </a:lnTo>
                  <a:lnTo>
                    <a:pt x="105631" y="201450"/>
                  </a:lnTo>
                  <a:lnTo>
                    <a:pt x="118220" y="245621"/>
                  </a:lnTo>
                  <a:lnTo>
                    <a:pt x="138376" y="300685"/>
                  </a:lnTo>
                  <a:lnTo>
                    <a:pt x="143851" y="316352"/>
                  </a:lnTo>
                  <a:lnTo>
                    <a:pt x="142931" y="328319"/>
                  </a:lnTo>
                  <a:lnTo>
                    <a:pt x="137747" y="337821"/>
                  </a:lnTo>
                  <a:lnTo>
                    <a:pt x="129720" y="345680"/>
                  </a:lnTo>
                  <a:lnTo>
                    <a:pt x="118275" y="349395"/>
                  </a:lnTo>
                  <a:lnTo>
                    <a:pt x="89308" y="349460"/>
                  </a:lnTo>
                  <a:lnTo>
                    <a:pt x="77623" y="344298"/>
                  </a:lnTo>
                  <a:lnTo>
                    <a:pt x="60576" y="326374"/>
                  </a:lnTo>
                  <a:lnTo>
                    <a:pt x="51985" y="295049"/>
                  </a:lnTo>
                  <a:lnTo>
                    <a:pt x="51210" y="234587"/>
                  </a:lnTo>
                  <a:lnTo>
                    <a:pt x="56568" y="188742"/>
                  </a:lnTo>
                  <a:lnTo>
                    <a:pt x="58822" y="169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9847562" y="4126704"/>
              <a:ext cx="58641" cy="181716"/>
            </a:xfrm>
            <a:custGeom>
              <a:avLst/>
              <a:gdLst/>
              <a:ahLst/>
              <a:cxnLst/>
              <a:rect l="0" t="0" r="0" b="0"/>
              <a:pathLst>
                <a:path w="58641" h="181716">
                  <a:moveTo>
                    <a:pt x="38214" y="140582"/>
                  </a:moveTo>
                  <a:lnTo>
                    <a:pt x="49066" y="80922"/>
                  </a:lnTo>
                  <a:lnTo>
                    <a:pt x="55141" y="29466"/>
                  </a:lnTo>
                  <a:lnTo>
                    <a:pt x="58640" y="11659"/>
                  </a:lnTo>
                  <a:lnTo>
                    <a:pt x="56402" y="2835"/>
                  </a:lnTo>
                  <a:lnTo>
                    <a:pt x="50339" y="0"/>
                  </a:lnTo>
                  <a:lnTo>
                    <a:pt x="41727" y="1156"/>
                  </a:lnTo>
                  <a:lnTo>
                    <a:pt x="34463" y="6498"/>
                  </a:lnTo>
                  <a:lnTo>
                    <a:pt x="16959" y="35852"/>
                  </a:lnTo>
                  <a:lnTo>
                    <a:pt x="3648" y="76542"/>
                  </a:lnTo>
                  <a:lnTo>
                    <a:pt x="0" y="114659"/>
                  </a:lnTo>
                  <a:lnTo>
                    <a:pt x="6503" y="144803"/>
                  </a:lnTo>
                  <a:lnTo>
                    <a:pt x="12503" y="157107"/>
                  </a:lnTo>
                  <a:lnTo>
                    <a:pt x="19550" y="165310"/>
                  </a:lnTo>
                  <a:lnTo>
                    <a:pt x="51925" y="181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9969173" y="4086161"/>
              <a:ext cx="122272" cy="138026"/>
            </a:xfrm>
            <a:custGeom>
              <a:avLst/>
              <a:gdLst/>
              <a:ahLst/>
              <a:cxnLst/>
              <a:rect l="0" t="0" r="0" b="0"/>
              <a:pathLst>
                <a:path w="122272" h="138026">
                  <a:moveTo>
                    <a:pt x="26293" y="57724"/>
                  </a:moveTo>
                  <a:lnTo>
                    <a:pt x="26293" y="28609"/>
                  </a:lnTo>
                  <a:lnTo>
                    <a:pt x="23246" y="26126"/>
                  </a:lnTo>
                  <a:lnTo>
                    <a:pt x="18168" y="30565"/>
                  </a:lnTo>
                  <a:lnTo>
                    <a:pt x="11736" y="39618"/>
                  </a:lnTo>
                  <a:lnTo>
                    <a:pt x="2682" y="81474"/>
                  </a:lnTo>
                  <a:lnTo>
                    <a:pt x="0" y="132471"/>
                  </a:lnTo>
                  <a:lnTo>
                    <a:pt x="1147" y="138025"/>
                  </a:lnTo>
                  <a:lnTo>
                    <a:pt x="3435" y="135633"/>
                  </a:lnTo>
                  <a:lnTo>
                    <a:pt x="8516" y="116725"/>
                  </a:lnTo>
                  <a:lnTo>
                    <a:pt x="15841" y="58996"/>
                  </a:lnTo>
                  <a:lnTo>
                    <a:pt x="31506" y="3130"/>
                  </a:lnTo>
                  <a:lnTo>
                    <a:pt x="35862" y="0"/>
                  </a:lnTo>
                  <a:lnTo>
                    <a:pt x="40290" y="4006"/>
                  </a:lnTo>
                  <a:lnTo>
                    <a:pt x="44765" y="12772"/>
                  </a:lnTo>
                  <a:lnTo>
                    <a:pt x="54994" y="69101"/>
                  </a:lnTo>
                  <a:lnTo>
                    <a:pt x="67487" y="97820"/>
                  </a:lnTo>
                  <a:lnTo>
                    <a:pt x="75084" y="104260"/>
                  </a:lnTo>
                  <a:lnTo>
                    <a:pt x="83196" y="105506"/>
                  </a:lnTo>
                  <a:lnTo>
                    <a:pt x="91651" y="103290"/>
                  </a:lnTo>
                  <a:lnTo>
                    <a:pt x="105107" y="92702"/>
                  </a:lnTo>
                  <a:lnTo>
                    <a:pt x="122271" y="714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10091444" y="3718838"/>
              <a:ext cx="13712" cy="397626"/>
            </a:xfrm>
            <a:custGeom>
              <a:avLst/>
              <a:gdLst/>
              <a:ahLst/>
              <a:cxnLst/>
              <a:rect l="0" t="0" r="0" b="0"/>
              <a:pathLst>
                <a:path w="13712" h="397626">
                  <a:moveTo>
                    <a:pt x="0" y="0"/>
                  </a:moveTo>
                  <a:lnTo>
                    <a:pt x="0" y="46832"/>
                  </a:lnTo>
                  <a:lnTo>
                    <a:pt x="0" y="90894"/>
                  </a:lnTo>
                  <a:lnTo>
                    <a:pt x="0" y="152533"/>
                  </a:lnTo>
                  <a:lnTo>
                    <a:pt x="0" y="198810"/>
                  </a:lnTo>
                  <a:lnTo>
                    <a:pt x="0" y="248324"/>
                  </a:lnTo>
                  <a:lnTo>
                    <a:pt x="0" y="295721"/>
                  </a:lnTo>
                  <a:lnTo>
                    <a:pt x="7279" y="357952"/>
                  </a:lnTo>
                  <a:lnTo>
                    <a:pt x="13711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9995466" y="3910795"/>
              <a:ext cx="164535" cy="95979"/>
            </a:xfrm>
            <a:custGeom>
              <a:avLst/>
              <a:gdLst/>
              <a:ahLst/>
              <a:cxnLst/>
              <a:rect l="0" t="0" r="0" b="0"/>
              <a:pathLst>
                <a:path w="164535" h="95979">
                  <a:moveTo>
                    <a:pt x="0" y="95978"/>
                  </a:moveTo>
                  <a:lnTo>
                    <a:pt x="57720" y="49204"/>
                  </a:lnTo>
                  <a:lnTo>
                    <a:pt x="110258" y="17562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7568583" y="4596354"/>
            <a:ext cx="904940" cy="754118"/>
            <a:chOff x="7568583" y="4596354"/>
            <a:chExt cx="904940" cy="754118"/>
          </a:xfrm>
        </p:grpSpPr>
        <p:sp>
          <p:nvSpPr>
            <p:cNvPr id="216" name="Freeform 215"/>
            <p:cNvSpPr/>
            <p:nvPr/>
          </p:nvSpPr>
          <p:spPr>
            <a:xfrm>
              <a:off x="7596005" y="4993980"/>
              <a:ext cx="109692" cy="356492"/>
            </a:xfrm>
            <a:custGeom>
              <a:avLst/>
              <a:gdLst/>
              <a:ahLst/>
              <a:cxnLst/>
              <a:rect l="0" t="0" r="0" b="0"/>
              <a:pathLst>
                <a:path w="109692" h="356492">
                  <a:moveTo>
                    <a:pt x="0" y="0"/>
                  </a:moveTo>
                  <a:lnTo>
                    <a:pt x="14916" y="55597"/>
                  </a:lnTo>
                  <a:lnTo>
                    <a:pt x="27780" y="108388"/>
                  </a:lnTo>
                  <a:lnTo>
                    <a:pt x="41240" y="169734"/>
                  </a:lnTo>
                  <a:lnTo>
                    <a:pt x="59437" y="231409"/>
                  </a:lnTo>
                  <a:lnTo>
                    <a:pt x="87124" y="287603"/>
                  </a:lnTo>
                  <a:lnTo>
                    <a:pt x="104782" y="334589"/>
                  </a:lnTo>
                  <a:lnTo>
                    <a:pt x="109691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568583" y="5144803"/>
              <a:ext cx="137114" cy="80067"/>
            </a:xfrm>
            <a:custGeom>
              <a:avLst/>
              <a:gdLst/>
              <a:ahLst/>
              <a:cxnLst/>
              <a:rect l="0" t="0" r="0" b="0"/>
              <a:pathLst>
                <a:path w="137114" h="80067">
                  <a:moveTo>
                    <a:pt x="0" y="54844"/>
                  </a:moveTo>
                  <a:lnTo>
                    <a:pt x="7279" y="76681"/>
                  </a:lnTo>
                  <a:lnTo>
                    <a:pt x="12471" y="80066"/>
                  </a:lnTo>
                  <a:lnTo>
                    <a:pt x="18978" y="79277"/>
                  </a:lnTo>
                  <a:lnTo>
                    <a:pt x="42695" y="63607"/>
                  </a:lnTo>
                  <a:lnTo>
                    <a:pt x="96466" y="23723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7760540" y="5103669"/>
              <a:ext cx="82860" cy="143190"/>
            </a:xfrm>
            <a:custGeom>
              <a:avLst/>
              <a:gdLst/>
              <a:ahLst/>
              <a:cxnLst/>
              <a:rect l="0" t="0" r="0" b="0"/>
              <a:pathLst>
                <a:path w="82860" h="143190">
                  <a:moveTo>
                    <a:pt x="0" y="0"/>
                  </a:moveTo>
                  <a:lnTo>
                    <a:pt x="0" y="53208"/>
                  </a:lnTo>
                  <a:lnTo>
                    <a:pt x="3047" y="104465"/>
                  </a:lnTo>
                  <a:lnTo>
                    <a:pt x="14558" y="134790"/>
                  </a:lnTo>
                  <a:lnTo>
                    <a:pt x="23417" y="141658"/>
                  </a:lnTo>
                  <a:lnTo>
                    <a:pt x="33893" y="143189"/>
                  </a:lnTo>
                  <a:lnTo>
                    <a:pt x="45447" y="141164"/>
                  </a:lnTo>
                  <a:lnTo>
                    <a:pt x="66410" y="126725"/>
                  </a:lnTo>
                  <a:lnTo>
                    <a:pt x="76266" y="116476"/>
                  </a:lnTo>
                  <a:lnTo>
                    <a:pt x="81313" y="103550"/>
                  </a:lnTo>
                  <a:lnTo>
                    <a:pt x="82859" y="72937"/>
                  </a:lnTo>
                  <a:lnTo>
                    <a:pt x="78092" y="59289"/>
                  </a:lnTo>
                  <a:lnTo>
                    <a:pt x="4113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846010" y="4993980"/>
              <a:ext cx="106488" cy="241741"/>
            </a:xfrm>
            <a:custGeom>
              <a:avLst/>
              <a:gdLst/>
              <a:ahLst/>
              <a:cxnLst/>
              <a:rect l="0" t="0" r="0" b="0"/>
              <a:pathLst>
                <a:path w="106488" h="241741">
                  <a:moveTo>
                    <a:pt x="51642" y="0"/>
                  </a:moveTo>
                  <a:lnTo>
                    <a:pt x="39172" y="31315"/>
                  </a:lnTo>
                  <a:lnTo>
                    <a:pt x="7606" y="84886"/>
                  </a:lnTo>
                  <a:lnTo>
                    <a:pt x="0" y="138734"/>
                  </a:lnTo>
                  <a:lnTo>
                    <a:pt x="5025" y="195653"/>
                  </a:lnTo>
                  <a:lnTo>
                    <a:pt x="16196" y="224577"/>
                  </a:lnTo>
                  <a:lnTo>
                    <a:pt x="23441" y="236555"/>
                  </a:lnTo>
                  <a:lnTo>
                    <a:pt x="31318" y="241494"/>
                  </a:lnTo>
                  <a:lnTo>
                    <a:pt x="39616" y="241740"/>
                  </a:lnTo>
                  <a:lnTo>
                    <a:pt x="56961" y="233887"/>
                  </a:lnTo>
                  <a:lnTo>
                    <a:pt x="106487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979919" y="4993980"/>
              <a:ext cx="27423" cy="150824"/>
            </a:xfrm>
            <a:custGeom>
              <a:avLst/>
              <a:gdLst/>
              <a:ahLst/>
              <a:cxnLst/>
              <a:rect l="0" t="0" r="0" b="0"/>
              <a:pathLst>
                <a:path w="27423" h="150824">
                  <a:moveTo>
                    <a:pt x="0" y="0"/>
                  </a:moveTo>
                  <a:lnTo>
                    <a:pt x="1523" y="53208"/>
                  </a:lnTo>
                  <a:lnTo>
                    <a:pt x="14915" y="115855"/>
                  </a:lnTo>
                  <a:lnTo>
                    <a:pt x="27422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8034764" y="4966557"/>
              <a:ext cx="20341" cy="114595"/>
            </a:xfrm>
            <a:custGeom>
              <a:avLst/>
              <a:gdLst/>
              <a:ahLst/>
              <a:cxnLst/>
              <a:rect l="0" t="0" r="0" b="0"/>
              <a:pathLst>
                <a:path w="20341" h="114595">
                  <a:moveTo>
                    <a:pt x="0" y="41133"/>
                  </a:moveTo>
                  <a:lnTo>
                    <a:pt x="14915" y="96730"/>
                  </a:lnTo>
                  <a:lnTo>
                    <a:pt x="20340" y="114594"/>
                  </a:lnTo>
                  <a:lnTo>
                    <a:pt x="17673" y="107299"/>
                  </a:lnTo>
                  <a:lnTo>
                    <a:pt x="14494" y="55952"/>
                  </a:ln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8133601" y="4870579"/>
              <a:ext cx="65699" cy="123402"/>
            </a:xfrm>
            <a:custGeom>
              <a:avLst/>
              <a:gdLst/>
              <a:ahLst/>
              <a:cxnLst/>
              <a:rect l="0" t="0" r="0" b="0"/>
              <a:pathLst>
                <a:path w="65699" h="123402">
                  <a:moveTo>
                    <a:pt x="10852" y="0"/>
                  </a:moveTo>
                  <a:lnTo>
                    <a:pt x="0" y="48807"/>
                  </a:lnTo>
                  <a:lnTo>
                    <a:pt x="1459" y="79583"/>
                  </a:lnTo>
                  <a:lnTo>
                    <a:pt x="12264" y="108497"/>
                  </a:lnTo>
                  <a:lnTo>
                    <a:pt x="20934" y="116512"/>
                  </a:lnTo>
                  <a:lnTo>
                    <a:pt x="31285" y="120331"/>
                  </a:lnTo>
                  <a:lnTo>
                    <a:pt x="65698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8240432" y="4692333"/>
              <a:ext cx="54846" cy="287936"/>
            </a:xfrm>
            <a:custGeom>
              <a:avLst/>
              <a:gdLst/>
              <a:ahLst/>
              <a:cxnLst/>
              <a:rect l="0" t="0" r="0" b="0"/>
              <a:pathLst>
                <a:path w="54846" h="287936">
                  <a:moveTo>
                    <a:pt x="0" y="0"/>
                  </a:moveTo>
                  <a:lnTo>
                    <a:pt x="1524" y="45309"/>
                  </a:lnTo>
                  <a:lnTo>
                    <a:pt x="10947" y="101447"/>
                  </a:lnTo>
                  <a:lnTo>
                    <a:pt x="23387" y="149904"/>
                  </a:lnTo>
                  <a:lnTo>
                    <a:pt x="36722" y="202179"/>
                  </a:lnTo>
                  <a:lnTo>
                    <a:pt x="50813" y="262250"/>
                  </a:lnTo>
                  <a:lnTo>
                    <a:pt x="54845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328764" y="4755843"/>
              <a:ext cx="144759" cy="159029"/>
            </a:xfrm>
            <a:custGeom>
              <a:avLst/>
              <a:gdLst/>
              <a:ahLst/>
              <a:cxnLst/>
              <a:rect l="0" t="0" r="0" b="0"/>
              <a:pathLst>
                <a:path w="144759" h="159029">
                  <a:moveTo>
                    <a:pt x="21357" y="101024"/>
                  </a:moveTo>
                  <a:lnTo>
                    <a:pt x="40441" y="43772"/>
                  </a:lnTo>
                  <a:lnTo>
                    <a:pt x="41011" y="17687"/>
                  </a:lnTo>
                  <a:lnTo>
                    <a:pt x="39031" y="4333"/>
                  </a:lnTo>
                  <a:lnTo>
                    <a:pt x="33140" y="0"/>
                  </a:lnTo>
                  <a:lnTo>
                    <a:pt x="24642" y="1682"/>
                  </a:lnTo>
                  <a:lnTo>
                    <a:pt x="14406" y="7374"/>
                  </a:lnTo>
                  <a:lnTo>
                    <a:pt x="7582" y="17262"/>
                  </a:lnTo>
                  <a:lnTo>
                    <a:pt x="0" y="44499"/>
                  </a:lnTo>
                  <a:lnTo>
                    <a:pt x="3011" y="86815"/>
                  </a:lnTo>
                  <a:lnTo>
                    <a:pt x="20830" y="128299"/>
                  </a:lnTo>
                  <a:lnTo>
                    <a:pt x="40929" y="147679"/>
                  </a:lnTo>
                  <a:lnTo>
                    <a:pt x="52687" y="154979"/>
                  </a:lnTo>
                  <a:lnTo>
                    <a:pt x="77938" y="159028"/>
                  </a:lnTo>
                  <a:lnTo>
                    <a:pt x="91071" y="157975"/>
                  </a:lnTo>
                  <a:lnTo>
                    <a:pt x="113787" y="148680"/>
                  </a:lnTo>
                  <a:lnTo>
                    <a:pt x="144758" y="1284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8021053" y="4774600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8377544" y="4596354"/>
              <a:ext cx="82269" cy="1"/>
            </a:xfrm>
            <a:custGeom>
              <a:avLst/>
              <a:gdLst/>
              <a:ahLst/>
              <a:cxnLst/>
              <a:rect l="0" t="0" r="0" b="0"/>
              <a:pathLst>
                <a:path w="82269" h="1">
                  <a:moveTo>
                    <a:pt x="82268" y="0"/>
                  </a:moveTo>
                  <a:lnTo>
                    <a:pt x="23943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8" name="Freeform 227"/>
          <p:cNvSpPr/>
          <p:nvPr/>
        </p:nvSpPr>
        <p:spPr>
          <a:xfrm>
            <a:off x="7390337" y="4226152"/>
            <a:ext cx="1" cy="54846"/>
          </a:xfrm>
          <a:custGeom>
            <a:avLst/>
            <a:gdLst/>
            <a:ahLst/>
            <a:cxnLst/>
            <a:rect l="0" t="0" r="0" b="0"/>
            <a:pathLst>
              <a:path w="1" h="54846">
                <a:moveTo>
                  <a:pt x="0" y="54845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2" name="Group 231"/>
          <p:cNvGrpSpPr/>
          <p:nvPr/>
        </p:nvGrpSpPr>
        <p:grpSpPr>
          <a:xfrm>
            <a:off x="2975331" y="5528716"/>
            <a:ext cx="534738" cy="356552"/>
            <a:chOff x="2975331" y="5528716"/>
            <a:chExt cx="534738" cy="356552"/>
          </a:xfrm>
        </p:grpSpPr>
        <p:sp>
          <p:nvSpPr>
            <p:cNvPr id="229" name="Freeform 228"/>
            <p:cNvSpPr/>
            <p:nvPr/>
          </p:nvSpPr>
          <p:spPr>
            <a:xfrm>
              <a:off x="2975331" y="5528716"/>
              <a:ext cx="425048" cy="13713"/>
            </a:xfrm>
            <a:custGeom>
              <a:avLst/>
              <a:gdLst/>
              <a:ahLst/>
              <a:cxnLst/>
              <a:rect l="0" t="0" r="0" b="0"/>
              <a:pathLst>
                <a:path w="425048" h="13713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59327" y="0"/>
                  </a:lnTo>
                  <a:lnTo>
                    <a:pt x="214620" y="0"/>
                  </a:lnTo>
                  <a:lnTo>
                    <a:pt x="269597" y="1524"/>
                  </a:lnTo>
                  <a:lnTo>
                    <a:pt x="324482" y="9423"/>
                  </a:lnTo>
                  <a:lnTo>
                    <a:pt x="376291" y="12441"/>
                  </a:lnTo>
                  <a:lnTo>
                    <a:pt x="425047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096911" y="5597281"/>
              <a:ext cx="207219" cy="287987"/>
            </a:xfrm>
            <a:custGeom>
              <a:avLst/>
              <a:gdLst/>
              <a:ahLst/>
              <a:cxnLst/>
              <a:rect l="0" t="0" r="0" b="0"/>
              <a:pathLst>
                <a:path w="207219" h="287987">
                  <a:moveTo>
                    <a:pt x="70376" y="54836"/>
                  </a:moveTo>
                  <a:lnTo>
                    <a:pt x="63098" y="76673"/>
                  </a:lnTo>
                  <a:lnTo>
                    <a:pt x="67359" y="135943"/>
                  </a:lnTo>
                  <a:lnTo>
                    <a:pt x="69482" y="189912"/>
                  </a:lnTo>
                  <a:lnTo>
                    <a:pt x="71635" y="250421"/>
                  </a:lnTo>
                  <a:lnTo>
                    <a:pt x="77537" y="283445"/>
                  </a:lnTo>
                  <a:lnTo>
                    <a:pt x="79721" y="287986"/>
                  </a:lnTo>
                  <a:lnTo>
                    <a:pt x="81176" y="284919"/>
                  </a:lnTo>
                  <a:lnTo>
                    <a:pt x="82181" y="221457"/>
                  </a:lnTo>
                  <a:lnTo>
                    <a:pt x="69097" y="160875"/>
                  </a:lnTo>
                  <a:lnTo>
                    <a:pt x="60349" y="108599"/>
                  </a:lnTo>
                  <a:lnTo>
                    <a:pt x="59121" y="90678"/>
                  </a:lnTo>
                  <a:lnTo>
                    <a:pt x="49162" y="74160"/>
                  </a:lnTo>
                  <a:lnTo>
                    <a:pt x="3660" y="30600"/>
                  </a:lnTo>
                  <a:lnTo>
                    <a:pt x="0" y="18874"/>
                  </a:lnTo>
                  <a:lnTo>
                    <a:pt x="607" y="8009"/>
                  </a:lnTo>
                  <a:lnTo>
                    <a:pt x="5582" y="2290"/>
                  </a:lnTo>
                  <a:lnTo>
                    <a:pt x="13469" y="0"/>
                  </a:lnTo>
                  <a:lnTo>
                    <a:pt x="45084" y="4565"/>
                  </a:lnTo>
                  <a:lnTo>
                    <a:pt x="74843" y="12182"/>
                  </a:lnTo>
                  <a:lnTo>
                    <a:pt x="136347" y="31308"/>
                  </a:lnTo>
                  <a:lnTo>
                    <a:pt x="173839" y="49965"/>
                  </a:lnTo>
                  <a:lnTo>
                    <a:pt x="196596" y="72476"/>
                  </a:lnTo>
                  <a:lnTo>
                    <a:pt x="204797" y="84878"/>
                  </a:lnTo>
                  <a:lnTo>
                    <a:pt x="207218" y="97716"/>
                  </a:lnTo>
                  <a:lnTo>
                    <a:pt x="201782" y="124168"/>
                  </a:lnTo>
                  <a:lnTo>
                    <a:pt x="181592" y="157477"/>
                  </a:lnTo>
                  <a:lnTo>
                    <a:pt x="152814" y="173073"/>
                  </a:lnTo>
                  <a:lnTo>
                    <a:pt x="117679" y="182035"/>
                  </a:lnTo>
                  <a:lnTo>
                    <a:pt x="70681" y="180040"/>
                  </a:lnTo>
                  <a:lnTo>
                    <a:pt x="17228" y="178593"/>
                  </a:lnTo>
                  <a:lnTo>
                    <a:pt x="1821" y="1782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322760" y="5655929"/>
              <a:ext cx="187309" cy="219675"/>
            </a:xfrm>
            <a:custGeom>
              <a:avLst/>
              <a:gdLst/>
              <a:ahLst/>
              <a:cxnLst/>
              <a:rect l="0" t="0" r="0" b="0"/>
              <a:pathLst>
                <a:path w="187309" h="219675">
                  <a:moveTo>
                    <a:pt x="36484" y="23610"/>
                  </a:moveTo>
                  <a:lnTo>
                    <a:pt x="80270" y="4765"/>
                  </a:lnTo>
                  <a:lnTo>
                    <a:pt x="112821" y="0"/>
                  </a:lnTo>
                  <a:lnTo>
                    <a:pt x="122415" y="4823"/>
                  </a:lnTo>
                  <a:lnTo>
                    <a:pt x="127288" y="14133"/>
                  </a:lnTo>
                  <a:lnTo>
                    <a:pt x="129013" y="26433"/>
                  </a:lnTo>
                  <a:lnTo>
                    <a:pt x="122804" y="48224"/>
                  </a:lnTo>
                  <a:lnTo>
                    <a:pt x="76064" y="105790"/>
                  </a:lnTo>
                  <a:lnTo>
                    <a:pt x="27741" y="162817"/>
                  </a:lnTo>
                  <a:lnTo>
                    <a:pt x="39" y="195198"/>
                  </a:lnTo>
                  <a:lnTo>
                    <a:pt x="0" y="203511"/>
                  </a:lnTo>
                  <a:lnTo>
                    <a:pt x="6067" y="210576"/>
                  </a:lnTo>
                  <a:lnTo>
                    <a:pt x="16206" y="216811"/>
                  </a:lnTo>
                  <a:lnTo>
                    <a:pt x="39660" y="219674"/>
                  </a:lnTo>
                  <a:lnTo>
                    <a:pt x="99235" y="216378"/>
                  </a:lnTo>
                  <a:lnTo>
                    <a:pt x="151733" y="215808"/>
                  </a:lnTo>
                  <a:lnTo>
                    <a:pt x="187308" y="2155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989960" y="5610983"/>
            <a:ext cx="630716" cy="521027"/>
            <a:chOff x="3989960" y="5610983"/>
            <a:chExt cx="630716" cy="521027"/>
          </a:xfrm>
        </p:grpSpPr>
        <p:sp>
          <p:nvSpPr>
            <p:cNvPr id="233" name="Freeform 232"/>
            <p:cNvSpPr/>
            <p:nvPr/>
          </p:nvSpPr>
          <p:spPr>
            <a:xfrm>
              <a:off x="3989960" y="5610983"/>
              <a:ext cx="630716" cy="54846"/>
            </a:xfrm>
            <a:custGeom>
              <a:avLst/>
              <a:gdLst/>
              <a:ahLst/>
              <a:cxnLst/>
              <a:rect l="0" t="0" r="0" b="0"/>
              <a:pathLst>
                <a:path w="630716" h="54846">
                  <a:moveTo>
                    <a:pt x="0" y="0"/>
                  </a:moveTo>
                  <a:lnTo>
                    <a:pt x="59659" y="0"/>
                  </a:lnTo>
                  <a:lnTo>
                    <a:pt x="115179" y="0"/>
                  </a:lnTo>
                  <a:lnTo>
                    <a:pt x="171747" y="4063"/>
                  </a:lnTo>
                  <a:lnTo>
                    <a:pt x="225578" y="10853"/>
                  </a:lnTo>
                  <a:lnTo>
                    <a:pt x="276979" y="13965"/>
                  </a:lnTo>
                  <a:lnTo>
                    <a:pt x="314147" y="16927"/>
                  </a:lnTo>
                  <a:lnTo>
                    <a:pt x="355684" y="20426"/>
                  </a:lnTo>
                  <a:lnTo>
                    <a:pt x="418086" y="24313"/>
                  </a:lnTo>
                  <a:lnTo>
                    <a:pt x="466134" y="26041"/>
                  </a:lnTo>
                  <a:lnTo>
                    <a:pt x="527444" y="28537"/>
                  </a:lnTo>
                  <a:lnTo>
                    <a:pt x="581157" y="38248"/>
                  </a:lnTo>
                  <a:lnTo>
                    <a:pt x="630715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127323" y="5673396"/>
              <a:ext cx="164284" cy="294080"/>
            </a:xfrm>
            <a:custGeom>
              <a:avLst/>
              <a:gdLst/>
              <a:ahLst/>
              <a:cxnLst/>
              <a:rect l="0" t="0" r="0" b="0"/>
              <a:pathLst>
                <a:path w="164284" h="294080">
                  <a:moveTo>
                    <a:pt x="13460" y="74700"/>
                  </a:moveTo>
                  <a:lnTo>
                    <a:pt x="2607" y="134359"/>
                  </a:lnTo>
                  <a:lnTo>
                    <a:pt x="596" y="185816"/>
                  </a:lnTo>
                  <a:lnTo>
                    <a:pt x="0" y="239656"/>
                  </a:lnTo>
                  <a:lnTo>
                    <a:pt x="1384" y="265321"/>
                  </a:lnTo>
                  <a:lnTo>
                    <a:pt x="3886" y="265766"/>
                  </a:lnTo>
                  <a:lnTo>
                    <a:pt x="7077" y="261493"/>
                  </a:lnTo>
                  <a:lnTo>
                    <a:pt x="12199" y="210848"/>
                  </a:lnTo>
                  <a:lnTo>
                    <a:pt x="13086" y="159898"/>
                  </a:lnTo>
                  <a:lnTo>
                    <a:pt x="14873" y="104683"/>
                  </a:lnTo>
                  <a:lnTo>
                    <a:pt x="25897" y="45328"/>
                  </a:lnTo>
                  <a:lnTo>
                    <a:pt x="39808" y="17973"/>
                  </a:lnTo>
                  <a:lnTo>
                    <a:pt x="52354" y="9459"/>
                  </a:lnTo>
                  <a:lnTo>
                    <a:pt x="86607" y="0"/>
                  </a:lnTo>
                  <a:lnTo>
                    <a:pt x="115033" y="3921"/>
                  </a:lnTo>
                  <a:lnTo>
                    <a:pt x="126879" y="9232"/>
                  </a:lnTo>
                  <a:lnTo>
                    <a:pt x="144104" y="27321"/>
                  </a:lnTo>
                  <a:lnTo>
                    <a:pt x="150830" y="38544"/>
                  </a:lnTo>
                  <a:lnTo>
                    <a:pt x="154241" y="63201"/>
                  </a:lnTo>
                  <a:lnTo>
                    <a:pt x="153018" y="76174"/>
                  </a:lnTo>
                  <a:lnTo>
                    <a:pt x="143534" y="98715"/>
                  </a:lnTo>
                  <a:lnTo>
                    <a:pt x="136739" y="108991"/>
                  </a:lnTo>
                  <a:lnTo>
                    <a:pt x="98061" y="138012"/>
                  </a:lnTo>
                  <a:lnTo>
                    <a:pt x="41061" y="154746"/>
                  </a:lnTo>
                  <a:lnTo>
                    <a:pt x="41001" y="158533"/>
                  </a:lnTo>
                  <a:lnTo>
                    <a:pt x="100837" y="218501"/>
                  </a:lnTo>
                  <a:lnTo>
                    <a:pt x="152143" y="280673"/>
                  </a:lnTo>
                  <a:lnTo>
                    <a:pt x="164283" y="2940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332740" y="5748096"/>
              <a:ext cx="109690" cy="164535"/>
            </a:xfrm>
            <a:custGeom>
              <a:avLst/>
              <a:gdLst/>
              <a:ahLst/>
              <a:cxnLst/>
              <a:rect l="0" t="0" r="0" b="0"/>
              <a:pathLst>
                <a:path w="109690" h="164535">
                  <a:moveTo>
                    <a:pt x="0" y="0"/>
                  </a:moveTo>
                  <a:lnTo>
                    <a:pt x="18977" y="55597"/>
                  </a:lnTo>
                  <a:lnTo>
                    <a:pt x="60108" y="112553"/>
                  </a:lnTo>
                  <a:lnTo>
                    <a:pt x="109689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415007" y="5706962"/>
              <a:ext cx="95979" cy="425048"/>
            </a:xfrm>
            <a:custGeom>
              <a:avLst/>
              <a:gdLst/>
              <a:ahLst/>
              <a:cxnLst/>
              <a:rect l="0" t="0" r="0" b="0"/>
              <a:pathLst>
                <a:path w="95979" h="425048">
                  <a:moveTo>
                    <a:pt x="95978" y="0"/>
                  </a:moveTo>
                  <a:lnTo>
                    <a:pt x="76894" y="57252"/>
                  </a:lnTo>
                  <a:lnTo>
                    <a:pt x="63748" y="103970"/>
                  </a:lnTo>
                  <a:lnTo>
                    <a:pt x="42925" y="156407"/>
                  </a:lnTo>
                  <a:lnTo>
                    <a:pt x="32016" y="217817"/>
                  </a:lnTo>
                  <a:lnTo>
                    <a:pt x="21505" y="276977"/>
                  </a:lnTo>
                  <a:lnTo>
                    <a:pt x="8742" y="325822"/>
                  </a:lnTo>
                  <a:lnTo>
                    <a:pt x="2590" y="376519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5415924" y="5616796"/>
            <a:ext cx="425049" cy="542637"/>
            <a:chOff x="5415924" y="5616796"/>
            <a:chExt cx="425049" cy="542637"/>
          </a:xfrm>
        </p:grpSpPr>
        <p:sp>
          <p:nvSpPr>
            <p:cNvPr id="238" name="Freeform 237"/>
            <p:cNvSpPr/>
            <p:nvPr/>
          </p:nvSpPr>
          <p:spPr>
            <a:xfrm>
              <a:off x="5415924" y="5616796"/>
              <a:ext cx="425049" cy="7900"/>
            </a:xfrm>
            <a:custGeom>
              <a:avLst/>
              <a:gdLst/>
              <a:ahLst/>
              <a:cxnLst/>
              <a:rect l="0" t="0" r="0" b="0"/>
              <a:pathLst>
                <a:path w="425049" h="7900">
                  <a:moveTo>
                    <a:pt x="0" y="7899"/>
                  </a:moveTo>
                  <a:lnTo>
                    <a:pt x="45309" y="7899"/>
                  </a:lnTo>
                  <a:lnTo>
                    <a:pt x="102972" y="7899"/>
                  </a:lnTo>
                  <a:lnTo>
                    <a:pt x="159328" y="7899"/>
                  </a:lnTo>
                  <a:lnTo>
                    <a:pt x="214621" y="7899"/>
                  </a:lnTo>
                  <a:lnTo>
                    <a:pt x="269598" y="6375"/>
                  </a:lnTo>
                  <a:lnTo>
                    <a:pt x="324483" y="0"/>
                  </a:lnTo>
                  <a:lnTo>
                    <a:pt x="376292" y="4881"/>
                  </a:lnTo>
                  <a:lnTo>
                    <a:pt x="425048" y="7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439438" y="5748096"/>
              <a:ext cx="176670" cy="221719"/>
            </a:xfrm>
            <a:custGeom>
              <a:avLst/>
              <a:gdLst/>
              <a:ahLst/>
              <a:cxnLst/>
              <a:rect l="0" t="0" r="0" b="0"/>
              <a:pathLst>
                <a:path w="176670" h="221719">
                  <a:moveTo>
                    <a:pt x="72465" y="0"/>
                  </a:moveTo>
                  <a:lnTo>
                    <a:pt x="34297" y="57252"/>
                  </a:lnTo>
                  <a:lnTo>
                    <a:pt x="9968" y="110165"/>
                  </a:lnTo>
                  <a:lnTo>
                    <a:pt x="0" y="137323"/>
                  </a:lnTo>
                  <a:lnTo>
                    <a:pt x="381" y="185586"/>
                  </a:lnTo>
                  <a:lnTo>
                    <a:pt x="7650" y="198374"/>
                  </a:lnTo>
                  <a:lnTo>
                    <a:pt x="31978" y="216645"/>
                  </a:lnTo>
                  <a:lnTo>
                    <a:pt x="59041" y="221718"/>
                  </a:lnTo>
                  <a:lnTo>
                    <a:pt x="72657" y="220938"/>
                  </a:lnTo>
                  <a:lnTo>
                    <a:pt x="95910" y="211947"/>
                  </a:lnTo>
                  <a:lnTo>
                    <a:pt x="116402" y="196271"/>
                  </a:lnTo>
                  <a:lnTo>
                    <a:pt x="154383" y="144904"/>
                  </a:lnTo>
                  <a:lnTo>
                    <a:pt x="169811" y="111629"/>
                  </a:lnTo>
                  <a:lnTo>
                    <a:pt x="176669" y="76527"/>
                  </a:lnTo>
                  <a:lnTo>
                    <a:pt x="171591" y="48739"/>
                  </a:lnTo>
                  <a:lnTo>
                    <a:pt x="165971" y="37063"/>
                  </a:lnTo>
                  <a:lnTo>
                    <a:pt x="143477" y="20027"/>
                  </a:lnTo>
                  <a:lnTo>
                    <a:pt x="128947" y="13351"/>
                  </a:lnTo>
                  <a:lnTo>
                    <a:pt x="114690" y="11947"/>
                  </a:lnTo>
                  <a:lnTo>
                    <a:pt x="86662" y="18513"/>
                  </a:lnTo>
                  <a:lnTo>
                    <a:pt x="63032" y="35650"/>
                  </a:lnTo>
                  <a:lnTo>
                    <a:pt x="43897" y="60025"/>
                  </a:lnTo>
                  <a:lnTo>
                    <a:pt x="26083" y="108008"/>
                  </a:lnTo>
                  <a:lnTo>
                    <a:pt x="21651" y="156249"/>
                  </a:lnTo>
                  <a:lnTo>
                    <a:pt x="31331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525614" y="5857785"/>
              <a:ext cx="82268" cy="164535"/>
            </a:xfrm>
            <a:custGeom>
              <a:avLst/>
              <a:gdLst/>
              <a:ahLst/>
              <a:cxnLst/>
              <a:rect l="0" t="0" r="0" b="0"/>
              <a:pathLst>
                <a:path w="82268" h="164535">
                  <a:moveTo>
                    <a:pt x="0" y="0"/>
                  </a:moveTo>
                  <a:lnTo>
                    <a:pt x="0" y="29116"/>
                  </a:lnTo>
                  <a:lnTo>
                    <a:pt x="14558" y="69058"/>
                  </a:lnTo>
                  <a:lnTo>
                    <a:pt x="46774" y="121976"/>
                  </a:lnTo>
                  <a:lnTo>
                    <a:pt x="82267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649015" y="5816652"/>
              <a:ext cx="95980" cy="95979"/>
            </a:xfrm>
            <a:custGeom>
              <a:avLst/>
              <a:gdLst/>
              <a:ahLst/>
              <a:cxnLst/>
              <a:rect l="0" t="0" r="0" b="0"/>
              <a:pathLst>
                <a:path w="95980" h="95979">
                  <a:moveTo>
                    <a:pt x="0" y="0"/>
                  </a:moveTo>
                  <a:lnTo>
                    <a:pt x="38168" y="49973"/>
                  </a:lnTo>
                  <a:lnTo>
                    <a:pt x="95979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690148" y="5761806"/>
              <a:ext cx="150825" cy="397627"/>
            </a:xfrm>
            <a:custGeom>
              <a:avLst/>
              <a:gdLst/>
              <a:ahLst/>
              <a:cxnLst/>
              <a:rect l="0" t="0" r="0" b="0"/>
              <a:pathLst>
                <a:path w="150825" h="397627">
                  <a:moveTo>
                    <a:pt x="150824" y="0"/>
                  </a:moveTo>
                  <a:lnTo>
                    <a:pt x="131846" y="48808"/>
                  </a:lnTo>
                  <a:lnTo>
                    <a:pt x="112192" y="102316"/>
                  </a:lnTo>
                  <a:lnTo>
                    <a:pt x="96720" y="158287"/>
                  </a:lnTo>
                  <a:lnTo>
                    <a:pt x="85644" y="187657"/>
                  </a:lnTo>
                  <a:lnTo>
                    <a:pt x="52224" y="248342"/>
                  </a:lnTo>
                  <a:lnTo>
                    <a:pt x="32379" y="301951"/>
                  </a:lnTo>
                  <a:lnTo>
                    <a:pt x="13788" y="356552"/>
                  </a:lnTo>
                  <a:lnTo>
                    <a:pt x="0" y="39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4" name="Freeform 243"/>
          <p:cNvSpPr/>
          <p:nvPr/>
        </p:nvSpPr>
        <p:spPr>
          <a:xfrm>
            <a:off x="8816302" y="5323048"/>
            <a:ext cx="27424" cy="1"/>
          </a:xfrm>
          <a:custGeom>
            <a:avLst/>
            <a:gdLst/>
            <a:ahLst/>
            <a:cxnLst/>
            <a:rect l="0" t="0" r="0" b="0"/>
            <a:pathLst>
              <a:path w="27424" h="1">
                <a:moveTo>
                  <a:pt x="27423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9460729" y="5775518"/>
            <a:ext cx="13712" cy="1"/>
          </a:xfrm>
          <a:custGeom>
            <a:avLst/>
            <a:gdLst/>
            <a:ahLst/>
            <a:cxnLst/>
            <a:rect l="0" t="0" r="0" b="0"/>
            <a:pathLst>
              <a:path w="13712" h="1">
                <a:moveTo>
                  <a:pt x="13711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8" name="Group 247"/>
          <p:cNvGrpSpPr/>
          <p:nvPr/>
        </p:nvGrpSpPr>
        <p:grpSpPr>
          <a:xfrm>
            <a:off x="6622510" y="5596578"/>
            <a:ext cx="411338" cy="334945"/>
            <a:chOff x="6622510" y="5596578"/>
            <a:chExt cx="411338" cy="334945"/>
          </a:xfrm>
        </p:grpSpPr>
        <p:sp>
          <p:nvSpPr>
            <p:cNvPr id="246" name="Freeform 245"/>
            <p:cNvSpPr/>
            <p:nvPr/>
          </p:nvSpPr>
          <p:spPr>
            <a:xfrm>
              <a:off x="6622510" y="5596578"/>
              <a:ext cx="214777" cy="334945"/>
            </a:xfrm>
            <a:custGeom>
              <a:avLst/>
              <a:gdLst/>
              <a:ahLst/>
              <a:cxnLst/>
              <a:rect l="0" t="0" r="0" b="0"/>
              <a:pathLst>
                <a:path w="214777" h="334945">
                  <a:moveTo>
                    <a:pt x="68556" y="110384"/>
                  </a:moveTo>
                  <a:lnTo>
                    <a:pt x="59133" y="163592"/>
                  </a:lnTo>
                  <a:lnTo>
                    <a:pt x="56116" y="217896"/>
                  </a:lnTo>
                  <a:lnTo>
                    <a:pt x="55410" y="259731"/>
                  </a:lnTo>
                  <a:lnTo>
                    <a:pt x="51033" y="303716"/>
                  </a:lnTo>
                  <a:lnTo>
                    <a:pt x="47733" y="326109"/>
                  </a:lnTo>
                  <a:lnTo>
                    <a:pt x="44010" y="334944"/>
                  </a:lnTo>
                  <a:lnTo>
                    <a:pt x="40004" y="334741"/>
                  </a:lnTo>
                  <a:lnTo>
                    <a:pt x="35811" y="328511"/>
                  </a:lnTo>
                  <a:lnTo>
                    <a:pt x="29079" y="274728"/>
                  </a:lnTo>
                  <a:lnTo>
                    <a:pt x="29437" y="221710"/>
                  </a:lnTo>
                  <a:lnTo>
                    <a:pt x="38514" y="159958"/>
                  </a:lnTo>
                  <a:lnTo>
                    <a:pt x="50852" y="103913"/>
                  </a:lnTo>
                  <a:lnTo>
                    <a:pt x="59672" y="72468"/>
                  </a:lnTo>
                  <a:lnTo>
                    <a:pt x="84921" y="47321"/>
                  </a:lnTo>
                  <a:lnTo>
                    <a:pt x="141360" y="6350"/>
                  </a:lnTo>
                  <a:lnTo>
                    <a:pt x="153655" y="1418"/>
                  </a:lnTo>
                  <a:lnTo>
                    <a:pt x="179505" y="0"/>
                  </a:lnTo>
                  <a:lnTo>
                    <a:pt x="202166" y="8511"/>
                  </a:lnTo>
                  <a:lnTo>
                    <a:pt x="212474" y="15046"/>
                  </a:lnTo>
                  <a:lnTo>
                    <a:pt x="214776" y="22450"/>
                  </a:lnTo>
                  <a:lnTo>
                    <a:pt x="211740" y="30432"/>
                  </a:lnTo>
                  <a:lnTo>
                    <a:pt x="199226" y="50475"/>
                  </a:lnTo>
                  <a:lnTo>
                    <a:pt x="174716" y="112994"/>
                  </a:lnTo>
                  <a:lnTo>
                    <a:pt x="155349" y="146584"/>
                  </a:lnTo>
                  <a:lnTo>
                    <a:pt x="101387" y="201325"/>
                  </a:lnTo>
                  <a:lnTo>
                    <a:pt x="53205" y="241930"/>
                  </a:lnTo>
                  <a:lnTo>
                    <a:pt x="30756" y="252640"/>
                  </a:lnTo>
                  <a:lnTo>
                    <a:pt x="0" y="261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828179" y="5647021"/>
              <a:ext cx="205669" cy="222684"/>
            </a:xfrm>
            <a:custGeom>
              <a:avLst/>
              <a:gdLst/>
              <a:ahLst/>
              <a:cxnLst/>
              <a:rect l="0" t="0" r="0" b="0"/>
              <a:pathLst>
                <a:path w="205669" h="222684">
                  <a:moveTo>
                    <a:pt x="0" y="32518"/>
                  </a:moveTo>
                  <a:lnTo>
                    <a:pt x="55596" y="6751"/>
                  </a:lnTo>
                  <a:lnTo>
                    <a:pt x="69057" y="1629"/>
                  </a:lnTo>
                  <a:lnTo>
                    <a:pt x="96201" y="0"/>
                  </a:lnTo>
                  <a:lnTo>
                    <a:pt x="109838" y="1699"/>
                  </a:lnTo>
                  <a:lnTo>
                    <a:pt x="117406" y="8925"/>
                  </a:lnTo>
                  <a:lnTo>
                    <a:pt x="120927" y="19837"/>
                  </a:lnTo>
                  <a:lnTo>
                    <a:pt x="121751" y="33205"/>
                  </a:lnTo>
                  <a:lnTo>
                    <a:pt x="110480" y="60246"/>
                  </a:lnTo>
                  <a:lnTo>
                    <a:pt x="66003" y="122125"/>
                  </a:lnTo>
                  <a:lnTo>
                    <a:pt x="14578" y="181298"/>
                  </a:lnTo>
                  <a:lnTo>
                    <a:pt x="5148" y="191120"/>
                  </a:lnTo>
                  <a:lnTo>
                    <a:pt x="1908" y="200715"/>
                  </a:lnTo>
                  <a:lnTo>
                    <a:pt x="2796" y="210159"/>
                  </a:lnTo>
                  <a:lnTo>
                    <a:pt x="6434" y="219502"/>
                  </a:lnTo>
                  <a:lnTo>
                    <a:pt x="13430" y="222683"/>
                  </a:lnTo>
                  <a:lnTo>
                    <a:pt x="22664" y="221757"/>
                  </a:lnTo>
                  <a:lnTo>
                    <a:pt x="83446" y="201265"/>
                  </a:lnTo>
                  <a:lnTo>
                    <a:pt x="141407" y="183271"/>
                  </a:lnTo>
                  <a:lnTo>
                    <a:pt x="181041" y="173673"/>
                  </a:lnTo>
                  <a:lnTo>
                    <a:pt x="205668" y="1696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1577619" y="5940052"/>
            <a:ext cx="424217" cy="630717"/>
            <a:chOff x="1577619" y="5940052"/>
            <a:chExt cx="424217" cy="630717"/>
          </a:xfrm>
        </p:grpSpPr>
        <p:sp>
          <p:nvSpPr>
            <p:cNvPr id="249" name="Freeform 248"/>
            <p:cNvSpPr/>
            <p:nvPr/>
          </p:nvSpPr>
          <p:spPr>
            <a:xfrm>
              <a:off x="1577619" y="5956502"/>
              <a:ext cx="204838" cy="407498"/>
            </a:xfrm>
            <a:custGeom>
              <a:avLst/>
              <a:gdLst/>
              <a:ahLst/>
              <a:cxnLst/>
              <a:rect l="0" t="0" r="0" b="0"/>
              <a:pathLst>
                <a:path w="204838" h="407498">
                  <a:moveTo>
                    <a:pt x="40303" y="79529"/>
                  </a:moveTo>
                  <a:lnTo>
                    <a:pt x="41826" y="124838"/>
                  </a:lnTo>
                  <a:lnTo>
                    <a:pt x="49726" y="184023"/>
                  </a:lnTo>
                  <a:lnTo>
                    <a:pt x="52108" y="227535"/>
                  </a:lnTo>
                  <a:lnTo>
                    <a:pt x="53449" y="287578"/>
                  </a:lnTo>
                  <a:lnTo>
                    <a:pt x="53847" y="343963"/>
                  </a:lnTo>
                  <a:lnTo>
                    <a:pt x="53964" y="399265"/>
                  </a:lnTo>
                  <a:lnTo>
                    <a:pt x="50934" y="406946"/>
                  </a:lnTo>
                  <a:lnTo>
                    <a:pt x="45867" y="407497"/>
                  </a:lnTo>
                  <a:lnTo>
                    <a:pt x="39442" y="403293"/>
                  </a:lnTo>
                  <a:lnTo>
                    <a:pt x="28240" y="386435"/>
                  </a:lnTo>
                  <a:lnTo>
                    <a:pt x="8636" y="323814"/>
                  </a:lnTo>
                  <a:lnTo>
                    <a:pt x="1974" y="267524"/>
                  </a:lnTo>
                  <a:lnTo>
                    <a:pt x="0" y="204972"/>
                  </a:lnTo>
                  <a:lnTo>
                    <a:pt x="3601" y="160672"/>
                  </a:lnTo>
                  <a:lnTo>
                    <a:pt x="10280" y="117116"/>
                  </a:lnTo>
                  <a:lnTo>
                    <a:pt x="24128" y="61381"/>
                  </a:lnTo>
                  <a:lnTo>
                    <a:pt x="38700" y="35407"/>
                  </a:lnTo>
                  <a:lnTo>
                    <a:pt x="71313" y="3655"/>
                  </a:lnTo>
                  <a:lnTo>
                    <a:pt x="83828" y="0"/>
                  </a:lnTo>
                  <a:lnTo>
                    <a:pt x="109922" y="4065"/>
                  </a:lnTo>
                  <a:lnTo>
                    <a:pt x="143029" y="23483"/>
                  </a:lnTo>
                  <a:lnTo>
                    <a:pt x="158577" y="43955"/>
                  </a:lnTo>
                  <a:lnTo>
                    <a:pt x="164856" y="55813"/>
                  </a:lnTo>
                  <a:lnTo>
                    <a:pt x="167771" y="85239"/>
                  </a:lnTo>
                  <a:lnTo>
                    <a:pt x="162464" y="115583"/>
                  </a:lnTo>
                  <a:lnTo>
                    <a:pt x="134231" y="168015"/>
                  </a:lnTo>
                  <a:lnTo>
                    <a:pt x="114041" y="198076"/>
                  </a:lnTo>
                  <a:lnTo>
                    <a:pt x="59552" y="242201"/>
                  </a:lnTo>
                  <a:lnTo>
                    <a:pt x="48565" y="251962"/>
                  </a:lnTo>
                  <a:lnTo>
                    <a:pt x="36670" y="256947"/>
                  </a:lnTo>
                  <a:lnTo>
                    <a:pt x="11266" y="258422"/>
                  </a:lnTo>
                  <a:lnTo>
                    <a:pt x="4187" y="253636"/>
                  </a:lnTo>
                  <a:lnTo>
                    <a:pt x="991" y="245874"/>
                  </a:lnTo>
                  <a:lnTo>
                    <a:pt x="384" y="236130"/>
                  </a:lnTo>
                  <a:lnTo>
                    <a:pt x="4549" y="226586"/>
                  </a:lnTo>
                  <a:lnTo>
                    <a:pt x="21365" y="207858"/>
                  </a:lnTo>
                  <a:lnTo>
                    <a:pt x="33772" y="203168"/>
                  </a:lnTo>
                  <a:lnTo>
                    <a:pt x="63807" y="202020"/>
                  </a:lnTo>
                  <a:lnTo>
                    <a:pt x="114977" y="224496"/>
                  </a:lnTo>
                  <a:lnTo>
                    <a:pt x="154175" y="260101"/>
                  </a:lnTo>
                  <a:lnTo>
                    <a:pt x="189269" y="318511"/>
                  </a:lnTo>
                  <a:lnTo>
                    <a:pt x="204837" y="34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1851012" y="6036031"/>
              <a:ext cx="82268" cy="178247"/>
            </a:xfrm>
            <a:custGeom>
              <a:avLst/>
              <a:gdLst/>
              <a:ahLst/>
              <a:cxnLst/>
              <a:rect l="0" t="0" r="0" b="0"/>
              <a:pathLst>
                <a:path w="82268" h="178247">
                  <a:moveTo>
                    <a:pt x="0" y="0"/>
                  </a:moveTo>
                  <a:lnTo>
                    <a:pt x="10947" y="51685"/>
                  </a:lnTo>
                  <a:lnTo>
                    <a:pt x="31842" y="109065"/>
                  </a:lnTo>
                  <a:lnTo>
                    <a:pt x="74530" y="168862"/>
                  </a:lnTo>
                  <a:lnTo>
                    <a:pt x="82267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1837301" y="5940052"/>
              <a:ext cx="164535" cy="630717"/>
            </a:xfrm>
            <a:custGeom>
              <a:avLst/>
              <a:gdLst/>
              <a:ahLst/>
              <a:cxnLst/>
              <a:rect l="0" t="0" r="0" b="0"/>
              <a:pathLst>
                <a:path w="164535" h="630717">
                  <a:moveTo>
                    <a:pt x="164534" y="0"/>
                  </a:moveTo>
                  <a:lnTo>
                    <a:pt x="153682" y="48808"/>
                  </a:lnTo>
                  <a:lnTo>
                    <a:pt x="147608" y="106377"/>
                  </a:lnTo>
                  <a:lnTo>
                    <a:pt x="140253" y="152398"/>
                  </a:lnTo>
                  <a:lnTo>
                    <a:pt x="127548" y="211044"/>
                  </a:lnTo>
                  <a:lnTo>
                    <a:pt x="114135" y="259567"/>
                  </a:lnTo>
                  <a:lnTo>
                    <a:pt x="100512" y="311862"/>
                  </a:lnTo>
                  <a:lnTo>
                    <a:pt x="85303" y="365951"/>
                  </a:lnTo>
                  <a:lnTo>
                    <a:pt x="63700" y="420571"/>
                  </a:lnTo>
                  <a:lnTo>
                    <a:pt x="46974" y="475349"/>
                  </a:lnTo>
                  <a:lnTo>
                    <a:pt x="32369" y="530175"/>
                  </a:lnTo>
                  <a:lnTo>
                    <a:pt x="18393" y="581967"/>
                  </a:lnTo>
                  <a:lnTo>
                    <a:pt x="0" y="6307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3059062" y="6008608"/>
            <a:ext cx="505851" cy="562161"/>
            <a:chOff x="3059062" y="6008608"/>
            <a:chExt cx="505851" cy="562161"/>
          </a:xfrm>
        </p:grpSpPr>
        <p:sp>
          <p:nvSpPr>
            <p:cNvPr id="253" name="Freeform 252"/>
            <p:cNvSpPr/>
            <p:nvPr/>
          </p:nvSpPr>
          <p:spPr>
            <a:xfrm>
              <a:off x="3059062" y="6029863"/>
              <a:ext cx="173809" cy="323565"/>
            </a:xfrm>
            <a:custGeom>
              <a:avLst/>
              <a:gdLst/>
              <a:ahLst/>
              <a:cxnLst/>
              <a:rect l="0" t="0" r="0" b="0"/>
              <a:pathLst>
                <a:path w="173809" h="323565">
                  <a:moveTo>
                    <a:pt x="53381" y="33590"/>
                  </a:moveTo>
                  <a:lnTo>
                    <a:pt x="38823" y="48148"/>
                  </a:lnTo>
                  <a:lnTo>
                    <a:pt x="15213" y="93595"/>
                  </a:lnTo>
                  <a:lnTo>
                    <a:pt x="3477" y="155303"/>
                  </a:lnTo>
                  <a:lnTo>
                    <a:pt x="0" y="214552"/>
                  </a:lnTo>
                  <a:lnTo>
                    <a:pt x="6249" y="263423"/>
                  </a:lnTo>
                  <a:lnTo>
                    <a:pt x="17706" y="288592"/>
                  </a:lnTo>
                  <a:lnTo>
                    <a:pt x="25027" y="299570"/>
                  </a:lnTo>
                  <a:lnTo>
                    <a:pt x="49412" y="315830"/>
                  </a:lnTo>
                  <a:lnTo>
                    <a:pt x="64446" y="322298"/>
                  </a:lnTo>
                  <a:lnTo>
                    <a:pt x="77516" y="323564"/>
                  </a:lnTo>
                  <a:lnTo>
                    <a:pt x="100163" y="316846"/>
                  </a:lnTo>
                  <a:lnTo>
                    <a:pt x="130043" y="288654"/>
                  </a:lnTo>
                  <a:lnTo>
                    <a:pt x="150914" y="251354"/>
                  </a:lnTo>
                  <a:lnTo>
                    <a:pt x="166747" y="204079"/>
                  </a:lnTo>
                  <a:lnTo>
                    <a:pt x="173808" y="151476"/>
                  </a:lnTo>
                  <a:lnTo>
                    <a:pt x="165248" y="88531"/>
                  </a:lnTo>
                  <a:lnTo>
                    <a:pt x="151697" y="38358"/>
                  </a:lnTo>
                  <a:lnTo>
                    <a:pt x="137195" y="8287"/>
                  </a:lnTo>
                  <a:lnTo>
                    <a:pt x="127538" y="1487"/>
                  </a:lnTo>
                  <a:lnTo>
                    <a:pt x="116530" y="0"/>
                  </a:lnTo>
                  <a:lnTo>
                    <a:pt x="104621" y="2056"/>
                  </a:lnTo>
                  <a:lnTo>
                    <a:pt x="95158" y="9520"/>
                  </a:lnTo>
                  <a:lnTo>
                    <a:pt x="74562" y="47618"/>
                  </a:lnTo>
                  <a:lnTo>
                    <a:pt x="60334" y="93099"/>
                  </a:lnTo>
                  <a:lnTo>
                    <a:pt x="56471" y="137735"/>
                  </a:lnTo>
                  <a:lnTo>
                    <a:pt x="61575" y="199698"/>
                  </a:lnTo>
                  <a:lnTo>
                    <a:pt x="72736" y="256652"/>
                  </a:lnTo>
                  <a:lnTo>
                    <a:pt x="77218" y="285583"/>
                  </a:lnTo>
                  <a:lnTo>
                    <a:pt x="80803" y="3215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3194710" y="6186854"/>
              <a:ext cx="95979" cy="164535"/>
            </a:xfrm>
            <a:custGeom>
              <a:avLst/>
              <a:gdLst/>
              <a:ahLst/>
              <a:cxnLst/>
              <a:rect l="0" t="0" r="0" b="0"/>
              <a:pathLst>
                <a:path w="95979" h="164535">
                  <a:moveTo>
                    <a:pt x="0" y="0"/>
                  </a:moveTo>
                  <a:lnTo>
                    <a:pt x="18977" y="55597"/>
                  </a:lnTo>
                  <a:lnTo>
                    <a:pt x="60109" y="112553"/>
                  </a:lnTo>
                  <a:lnTo>
                    <a:pt x="87990" y="146423"/>
                  </a:lnTo>
                  <a:lnTo>
                    <a:pt x="95978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3345533" y="6132009"/>
              <a:ext cx="109691" cy="178247"/>
            </a:xfrm>
            <a:custGeom>
              <a:avLst/>
              <a:gdLst/>
              <a:ahLst/>
              <a:cxnLst/>
              <a:rect l="0" t="0" r="0" b="0"/>
              <a:pathLst>
                <a:path w="109691" h="178247">
                  <a:moveTo>
                    <a:pt x="0" y="0"/>
                  </a:moveTo>
                  <a:lnTo>
                    <a:pt x="19084" y="57252"/>
                  </a:lnTo>
                  <a:lnTo>
                    <a:pt x="35904" y="79275"/>
                  </a:lnTo>
                  <a:lnTo>
                    <a:pt x="55568" y="100742"/>
                  </a:lnTo>
                  <a:lnTo>
                    <a:pt x="93008" y="157883"/>
                  </a:lnTo>
                  <a:lnTo>
                    <a:pt x="10969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3372955" y="6008608"/>
              <a:ext cx="191958" cy="562161"/>
            </a:xfrm>
            <a:custGeom>
              <a:avLst/>
              <a:gdLst/>
              <a:ahLst/>
              <a:cxnLst/>
              <a:rect l="0" t="0" r="0" b="0"/>
              <a:pathLst>
                <a:path w="191958" h="562161">
                  <a:moveTo>
                    <a:pt x="191957" y="0"/>
                  </a:moveTo>
                  <a:lnTo>
                    <a:pt x="188910" y="45310"/>
                  </a:lnTo>
                  <a:lnTo>
                    <a:pt x="171588" y="101448"/>
                  </a:lnTo>
                  <a:lnTo>
                    <a:pt x="156130" y="149904"/>
                  </a:lnTo>
                  <a:lnTo>
                    <a:pt x="140377" y="202180"/>
                  </a:lnTo>
                  <a:lnTo>
                    <a:pt x="117090" y="256263"/>
                  </a:lnTo>
                  <a:lnTo>
                    <a:pt x="90893" y="310882"/>
                  </a:lnTo>
                  <a:lnTo>
                    <a:pt x="65357" y="365660"/>
                  </a:lnTo>
                  <a:lnTo>
                    <a:pt x="45942" y="420486"/>
                  </a:lnTo>
                  <a:lnTo>
                    <a:pt x="23092" y="473801"/>
                  </a:lnTo>
                  <a:lnTo>
                    <a:pt x="5013" y="529471"/>
                  </a:lnTo>
                  <a:lnTo>
                    <a:pt x="0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4894899" y="6433655"/>
            <a:ext cx="366641" cy="315362"/>
            <a:chOff x="4894899" y="6433655"/>
            <a:chExt cx="366641" cy="315362"/>
          </a:xfrm>
        </p:grpSpPr>
        <p:sp>
          <p:nvSpPr>
            <p:cNvPr id="258" name="Freeform 257"/>
            <p:cNvSpPr/>
            <p:nvPr/>
          </p:nvSpPr>
          <p:spPr>
            <a:xfrm>
              <a:off x="4894899" y="6474789"/>
              <a:ext cx="109690" cy="219380"/>
            </a:xfrm>
            <a:custGeom>
              <a:avLst/>
              <a:gdLst/>
              <a:ahLst/>
              <a:cxnLst/>
              <a:rect l="0" t="0" r="0" b="0"/>
              <a:pathLst>
                <a:path w="109690" h="219380">
                  <a:moveTo>
                    <a:pt x="0" y="0"/>
                  </a:moveTo>
                  <a:lnTo>
                    <a:pt x="12470" y="31316"/>
                  </a:lnTo>
                  <a:lnTo>
                    <a:pt x="44036" y="84887"/>
                  </a:lnTo>
                  <a:lnTo>
                    <a:pt x="73079" y="137630"/>
                  </a:lnTo>
                  <a:lnTo>
                    <a:pt x="95066" y="187996"/>
                  </a:lnTo>
                  <a:lnTo>
                    <a:pt x="109689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4894899" y="6433655"/>
              <a:ext cx="191958" cy="274226"/>
            </a:xfrm>
            <a:custGeom>
              <a:avLst/>
              <a:gdLst/>
              <a:ahLst/>
              <a:cxnLst/>
              <a:rect l="0" t="0" r="0" b="0"/>
              <a:pathLst>
                <a:path w="191958" h="274226">
                  <a:moveTo>
                    <a:pt x="191957" y="0"/>
                  </a:moveTo>
                  <a:lnTo>
                    <a:pt x="170064" y="24940"/>
                  </a:lnTo>
                  <a:lnTo>
                    <a:pt x="136399" y="85389"/>
                  </a:lnTo>
                  <a:lnTo>
                    <a:pt x="100408" y="141453"/>
                  </a:lnTo>
                  <a:lnTo>
                    <a:pt x="54535" y="192814"/>
                  </a:lnTo>
                  <a:lnTo>
                    <a:pt x="18615" y="242909"/>
                  </a:lnTo>
                  <a:lnTo>
                    <a:pt x="0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5069048" y="6469717"/>
              <a:ext cx="192492" cy="279300"/>
            </a:xfrm>
            <a:custGeom>
              <a:avLst/>
              <a:gdLst/>
              <a:ahLst/>
              <a:cxnLst/>
              <a:rect l="0" t="0" r="0" b="0"/>
              <a:pathLst>
                <a:path w="192492" h="279300">
                  <a:moveTo>
                    <a:pt x="86364" y="32495"/>
                  </a:moveTo>
                  <a:lnTo>
                    <a:pt x="60001" y="89747"/>
                  </a:lnTo>
                  <a:lnTo>
                    <a:pt x="35049" y="136465"/>
                  </a:lnTo>
                  <a:lnTo>
                    <a:pt x="15637" y="188901"/>
                  </a:lnTo>
                  <a:lnTo>
                    <a:pt x="237" y="235754"/>
                  </a:lnTo>
                  <a:lnTo>
                    <a:pt x="0" y="248745"/>
                  </a:lnTo>
                  <a:lnTo>
                    <a:pt x="7862" y="271304"/>
                  </a:lnTo>
                  <a:lnTo>
                    <a:pt x="15748" y="277015"/>
                  </a:lnTo>
                  <a:lnTo>
                    <a:pt x="25575" y="279299"/>
                  </a:lnTo>
                  <a:lnTo>
                    <a:pt x="36697" y="279298"/>
                  </a:lnTo>
                  <a:lnTo>
                    <a:pt x="47159" y="274727"/>
                  </a:lnTo>
                  <a:lnTo>
                    <a:pt x="102436" y="222044"/>
                  </a:lnTo>
                  <a:lnTo>
                    <a:pt x="154027" y="159641"/>
                  </a:lnTo>
                  <a:lnTo>
                    <a:pt x="171281" y="137755"/>
                  </a:lnTo>
                  <a:lnTo>
                    <a:pt x="184028" y="112793"/>
                  </a:lnTo>
                  <a:lnTo>
                    <a:pt x="192491" y="65766"/>
                  </a:lnTo>
                  <a:lnTo>
                    <a:pt x="186344" y="35094"/>
                  </a:lnTo>
                  <a:lnTo>
                    <a:pt x="180440" y="20517"/>
                  </a:lnTo>
                  <a:lnTo>
                    <a:pt x="170410" y="10798"/>
                  </a:lnTo>
                  <a:lnTo>
                    <a:pt x="143015" y="0"/>
                  </a:lnTo>
                  <a:lnTo>
                    <a:pt x="130225" y="1691"/>
                  </a:lnTo>
                  <a:lnTo>
                    <a:pt x="107889" y="15757"/>
                  </a:lnTo>
                  <a:lnTo>
                    <a:pt x="85463" y="49372"/>
                  </a:lnTo>
                  <a:lnTo>
                    <a:pt x="65760" y="103199"/>
                  </a:lnTo>
                  <a:lnTo>
                    <a:pt x="60962" y="153315"/>
                  </a:lnTo>
                  <a:lnTo>
                    <a:pt x="61064" y="202189"/>
                  </a:lnTo>
                  <a:lnTo>
                    <a:pt x="72652" y="2381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5182834" y="6611901"/>
              <a:ext cx="68557" cy="137113"/>
            </a:xfrm>
            <a:custGeom>
              <a:avLst/>
              <a:gdLst/>
              <a:ahLst/>
              <a:cxnLst/>
              <a:rect l="0" t="0" r="0" b="0"/>
              <a:pathLst>
                <a:path w="68557" h="137113">
                  <a:moveTo>
                    <a:pt x="0" y="0"/>
                  </a:moveTo>
                  <a:lnTo>
                    <a:pt x="12470" y="31315"/>
                  </a:lnTo>
                  <a:lnTo>
                    <a:pt x="44036" y="84887"/>
                  </a:lnTo>
                  <a:lnTo>
                    <a:pt x="68556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6142618" y="6419944"/>
            <a:ext cx="343813" cy="411338"/>
            <a:chOff x="6142618" y="6419944"/>
            <a:chExt cx="343813" cy="411338"/>
          </a:xfrm>
        </p:grpSpPr>
        <p:sp>
          <p:nvSpPr>
            <p:cNvPr id="263" name="Freeform 262"/>
            <p:cNvSpPr/>
            <p:nvPr/>
          </p:nvSpPr>
          <p:spPr>
            <a:xfrm>
              <a:off x="6197463" y="6488500"/>
              <a:ext cx="41135" cy="109691"/>
            </a:xfrm>
            <a:custGeom>
              <a:avLst/>
              <a:gdLst/>
              <a:ahLst/>
              <a:cxnLst/>
              <a:rect l="0" t="0" r="0" b="0"/>
              <a:pathLst>
                <a:path w="41135" h="109691">
                  <a:moveTo>
                    <a:pt x="0" y="0"/>
                  </a:moveTo>
                  <a:lnTo>
                    <a:pt x="26363" y="57253"/>
                  </a:lnTo>
                  <a:lnTo>
                    <a:pt x="41134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6142618" y="6419944"/>
              <a:ext cx="205669" cy="411338"/>
            </a:xfrm>
            <a:custGeom>
              <a:avLst/>
              <a:gdLst/>
              <a:ahLst/>
              <a:cxnLst/>
              <a:rect l="0" t="0" r="0" b="0"/>
              <a:pathLst>
                <a:path w="205669" h="411338">
                  <a:moveTo>
                    <a:pt x="205668" y="0"/>
                  </a:moveTo>
                  <a:lnTo>
                    <a:pt x="191111" y="14558"/>
                  </a:lnTo>
                  <a:lnTo>
                    <a:pt x="168317" y="68667"/>
                  </a:lnTo>
                  <a:lnTo>
                    <a:pt x="146189" y="118694"/>
                  </a:lnTo>
                  <a:lnTo>
                    <a:pt x="126260" y="166187"/>
                  </a:lnTo>
                  <a:lnTo>
                    <a:pt x="92763" y="227148"/>
                  </a:lnTo>
                  <a:lnTo>
                    <a:pt x="67127" y="271075"/>
                  </a:lnTo>
                  <a:lnTo>
                    <a:pt x="34278" y="331352"/>
                  </a:lnTo>
                  <a:lnTo>
                    <a:pt x="8351" y="390798"/>
                  </a:lnTo>
                  <a:lnTo>
                    <a:pt x="0" y="411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6288725" y="6423797"/>
              <a:ext cx="197706" cy="383979"/>
            </a:xfrm>
            <a:custGeom>
              <a:avLst/>
              <a:gdLst/>
              <a:ahLst/>
              <a:cxnLst/>
              <a:rect l="0" t="0" r="0" b="0"/>
              <a:pathLst>
                <a:path w="197706" h="383979">
                  <a:moveTo>
                    <a:pt x="100695" y="92126"/>
                  </a:moveTo>
                  <a:lnTo>
                    <a:pt x="85780" y="144996"/>
                  </a:lnTo>
                  <a:lnTo>
                    <a:pt x="68853" y="205293"/>
                  </a:lnTo>
                  <a:lnTo>
                    <a:pt x="48603" y="267339"/>
                  </a:lnTo>
                  <a:lnTo>
                    <a:pt x="28892" y="320255"/>
                  </a:lnTo>
                  <a:lnTo>
                    <a:pt x="2213" y="379082"/>
                  </a:lnTo>
                  <a:lnTo>
                    <a:pt x="0" y="383978"/>
                  </a:lnTo>
                  <a:lnTo>
                    <a:pt x="49" y="382673"/>
                  </a:lnTo>
                  <a:lnTo>
                    <a:pt x="24471" y="324714"/>
                  </a:lnTo>
                  <a:lnTo>
                    <a:pt x="40362" y="274962"/>
                  </a:lnTo>
                  <a:lnTo>
                    <a:pt x="63443" y="212371"/>
                  </a:lnTo>
                  <a:lnTo>
                    <a:pt x="84071" y="159747"/>
                  </a:lnTo>
                  <a:lnTo>
                    <a:pt x="103894" y="105560"/>
                  </a:lnTo>
                  <a:lnTo>
                    <a:pt x="129065" y="54973"/>
                  </a:lnTo>
                  <a:lnTo>
                    <a:pt x="164868" y="4212"/>
                  </a:lnTo>
                  <a:lnTo>
                    <a:pt x="173946" y="0"/>
                  </a:lnTo>
                  <a:lnTo>
                    <a:pt x="183045" y="240"/>
                  </a:lnTo>
                  <a:lnTo>
                    <a:pt x="192158" y="3446"/>
                  </a:lnTo>
                  <a:lnTo>
                    <a:pt x="196710" y="11677"/>
                  </a:lnTo>
                  <a:lnTo>
                    <a:pt x="197705" y="37074"/>
                  </a:lnTo>
                  <a:lnTo>
                    <a:pt x="189700" y="78353"/>
                  </a:lnTo>
                  <a:lnTo>
                    <a:pt x="170401" y="112251"/>
                  </a:lnTo>
                  <a:lnTo>
                    <a:pt x="116814" y="171175"/>
                  </a:lnTo>
                  <a:lnTo>
                    <a:pt x="95671" y="189721"/>
                  </a:lnTo>
                  <a:lnTo>
                    <a:pt x="67213" y="205680"/>
                  </a:lnTo>
                  <a:lnTo>
                    <a:pt x="69233" y="205915"/>
                  </a:lnTo>
                  <a:lnTo>
                    <a:pt x="75150" y="204549"/>
                  </a:lnTo>
                  <a:lnTo>
                    <a:pt x="105313" y="209904"/>
                  </a:lnTo>
                  <a:lnTo>
                    <a:pt x="135918" y="228418"/>
                  </a:lnTo>
                  <a:lnTo>
                    <a:pt x="150882" y="248679"/>
                  </a:lnTo>
                  <a:lnTo>
                    <a:pt x="161087" y="274441"/>
                  </a:lnTo>
                  <a:lnTo>
                    <a:pt x="167639" y="324383"/>
                  </a:lnTo>
                  <a:lnTo>
                    <a:pt x="169251" y="338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7261076" y="6364265"/>
            <a:ext cx="540839" cy="372133"/>
            <a:chOff x="7261076" y="6364265"/>
            <a:chExt cx="540839" cy="372133"/>
          </a:xfrm>
        </p:grpSpPr>
        <p:sp>
          <p:nvSpPr>
            <p:cNvPr id="267" name="Freeform 266"/>
            <p:cNvSpPr/>
            <p:nvPr/>
          </p:nvSpPr>
          <p:spPr>
            <a:xfrm>
              <a:off x="7261076" y="6448496"/>
              <a:ext cx="206782" cy="236247"/>
            </a:xfrm>
            <a:custGeom>
              <a:avLst/>
              <a:gdLst/>
              <a:ahLst/>
              <a:cxnLst/>
              <a:rect l="0" t="0" r="0" b="0"/>
              <a:pathLst>
                <a:path w="206782" h="236247">
                  <a:moveTo>
                    <a:pt x="46994" y="26293"/>
                  </a:moveTo>
                  <a:lnTo>
                    <a:pt x="68831" y="11736"/>
                  </a:lnTo>
                  <a:lnTo>
                    <a:pt x="111526" y="2682"/>
                  </a:lnTo>
                  <a:lnTo>
                    <a:pt x="162770" y="0"/>
                  </a:lnTo>
                  <a:lnTo>
                    <a:pt x="190366" y="7498"/>
                  </a:lnTo>
                  <a:lnTo>
                    <a:pt x="201990" y="13763"/>
                  </a:lnTo>
                  <a:lnTo>
                    <a:pt x="206693" y="20987"/>
                  </a:lnTo>
                  <a:lnTo>
                    <a:pt x="206781" y="28850"/>
                  </a:lnTo>
                  <a:lnTo>
                    <a:pt x="185031" y="70640"/>
                  </a:lnTo>
                  <a:lnTo>
                    <a:pt x="140447" y="111960"/>
                  </a:lnTo>
                  <a:lnTo>
                    <a:pt x="87629" y="149463"/>
                  </a:lnTo>
                  <a:lnTo>
                    <a:pt x="28929" y="195367"/>
                  </a:lnTo>
                  <a:lnTo>
                    <a:pt x="3926" y="213666"/>
                  </a:lnTo>
                  <a:lnTo>
                    <a:pt x="0" y="221288"/>
                  </a:lnTo>
                  <a:lnTo>
                    <a:pt x="1954" y="227893"/>
                  </a:lnTo>
                  <a:lnTo>
                    <a:pt x="7827" y="233819"/>
                  </a:lnTo>
                  <a:lnTo>
                    <a:pt x="17836" y="236246"/>
                  </a:lnTo>
                  <a:lnTo>
                    <a:pt x="59514" y="232385"/>
                  </a:lnTo>
                  <a:lnTo>
                    <a:pt x="119377" y="221494"/>
                  </a:lnTo>
                  <a:lnTo>
                    <a:pt x="163404" y="219211"/>
                  </a:lnTo>
                  <a:lnTo>
                    <a:pt x="197818" y="2182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596005" y="6364265"/>
              <a:ext cx="205910" cy="372133"/>
            </a:xfrm>
            <a:custGeom>
              <a:avLst/>
              <a:gdLst/>
              <a:ahLst/>
              <a:cxnLst/>
              <a:rect l="0" t="0" r="0" b="0"/>
              <a:pathLst>
                <a:path w="205910" h="372133">
                  <a:moveTo>
                    <a:pt x="41134" y="110524"/>
                  </a:moveTo>
                  <a:lnTo>
                    <a:pt x="31712" y="146411"/>
                  </a:lnTo>
                  <a:lnTo>
                    <a:pt x="28693" y="202578"/>
                  </a:lnTo>
                  <a:lnTo>
                    <a:pt x="27988" y="245383"/>
                  </a:lnTo>
                  <a:lnTo>
                    <a:pt x="27674" y="289800"/>
                  </a:lnTo>
                  <a:lnTo>
                    <a:pt x="23435" y="349506"/>
                  </a:lnTo>
                  <a:lnTo>
                    <a:pt x="20194" y="365824"/>
                  </a:lnTo>
                  <a:lnTo>
                    <a:pt x="16510" y="372132"/>
                  </a:lnTo>
                  <a:lnTo>
                    <a:pt x="12531" y="371767"/>
                  </a:lnTo>
                  <a:lnTo>
                    <a:pt x="8354" y="366954"/>
                  </a:lnTo>
                  <a:lnTo>
                    <a:pt x="2475" y="323784"/>
                  </a:lnTo>
                  <a:lnTo>
                    <a:pt x="8013" y="270028"/>
                  </a:lnTo>
                  <a:lnTo>
                    <a:pt x="12024" y="215507"/>
                  </a:lnTo>
                  <a:lnTo>
                    <a:pt x="20491" y="168037"/>
                  </a:lnTo>
                  <a:lnTo>
                    <a:pt x="32648" y="117747"/>
                  </a:lnTo>
                  <a:lnTo>
                    <a:pt x="53177" y="71531"/>
                  </a:lnTo>
                  <a:lnTo>
                    <a:pt x="85836" y="28891"/>
                  </a:lnTo>
                  <a:lnTo>
                    <a:pt x="124459" y="1869"/>
                  </a:lnTo>
                  <a:lnTo>
                    <a:pt x="137818" y="0"/>
                  </a:lnTo>
                  <a:lnTo>
                    <a:pt x="164848" y="6050"/>
                  </a:lnTo>
                  <a:lnTo>
                    <a:pt x="188034" y="22957"/>
                  </a:lnTo>
                  <a:lnTo>
                    <a:pt x="198483" y="33865"/>
                  </a:lnTo>
                  <a:lnTo>
                    <a:pt x="203925" y="45707"/>
                  </a:lnTo>
                  <a:lnTo>
                    <a:pt x="205909" y="71052"/>
                  </a:lnTo>
                  <a:lnTo>
                    <a:pt x="197650" y="93489"/>
                  </a:lnTo>
                  <a:lnTo>
                    <a:pt x="191182" y="103737"/>
                  </a:lnTo>
                  <a:lnTo>
                    <a:pt x="167745" y="119188"/>
                  </a:lnTo>
                  <a:lnTo>
                    <a:pt x="110324" y="141520"/>
                  </a:lnTo>
                  <a:lnTo>
                    <a:pt x="47071" y="159078"/>
                  </a:lnTo>
                  <a:lnTo>
                    <a:pt x="0" y="165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8144453" y="5309337"/>
            <a:ext cx="414229" cy="342781"/>
            <a:chOff x="8144453" y="5309337"/>
            <a:chExt cx="414229" cy="342781"/>
          </a:xfrm>
        </p:grpSpPr>
        <p:sp>
          <p:nvSpPr>
            <p:cNvPr id="270" name="Freeform 269"/>
            <p:cNvSpPr/>
            <p:nvPr/>
          </p:nvSpPr>
          <p:spPr>
            <a:xfrm>
              <a:off x="8144453" y="5405315"/>
              <a:ext cx="135242" cy="246803"/>
            </a:xfrm>
            <a:custGeom>
              <a:avLst/>
              <a:gdLst/>
              <a:ahLst/>
              <a:cxnLst/>
              <a:rect l="0" t="0" r="0" b="0"/>
              <a:pathLst>
                <a:path w="135242" h="246803">
                  <a:moveTo>
                    <a:pt x="0" y="0"/>
                  </a:moveTo>
                  <a:lnTo>
                    <a:pt x="48299" y="62262"/>
                  </a:lnTo>
                  <a:lnTo>
                    <a:pt x="93332" y="121707"/>
                  </a:lnTo>
                  <a:lnTo>
                    <a:pt x="132019" y="170633"/>
                  </a:lnTo>
                  <a:lnTo>
                    <a:pt x="135241" y="182311"/>
                  </a:lnTo>
                  <a:lnTo>
                    <a:pt x="126642" y="225769"/>
                  </a:lnTo>
                  <a:lnTo>
                    <a:pt x="123401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8304692" y="5309337"/>
              <a:ext cx="253990" cy="274225"/>
            </a:xfrm>
            <a:custGeom>
              <a:avLst/>
              <a:gdLst/>
              <a:ahLst/>
              <a:cxnLst/>
              <a:rect l="0" t="0" r="0" b="0"/>
              <a:pathLst>
                <a:path w="253990" h="274225">
                  <a:moveTo>
                    <a:pt x="113986" y="0"/>
                  </a:moveTo>
                  <a:lnTo>
                    <a:pt x="84870" y="0"/>
                  </a:lnTo>
                  <a:lnTo>
                    <a:pt x="62451" y="8126"/>
                  </a:lnTo>
                  <a:lnTo>
                    <a:pt x="42330" y="23417"/>
                  </a:lnTo>
                  <a:lnTo>
                    <a:pt x="15396" y="57720"/>
                  </a:lnTo>
                  <a:lnTo>
                    <a:pt x="2628" y="83545"/>
                  </a:lnTo>
                  <a:lnTo>
                    <a:pt x="0" y="114320"/>
                  </a:lnTo>
                  <a:lnTo>
                    <a:pt x="5433" y="146787"/>
                  </a:lnTo>
                  <a:lnTo>
                    <a:pt x="18005" y="176452"/>
                  </a:lnTo>
                  <a:lnTo>
                    <a:pt x="25623" y="183144"/>
                  </a:lnTo>
                  <a:lnTo>
                    <a:pt x="33749" y="184558"/>
                  </a:lnTo>
                  <a:lnTo>
                    <a:pt x="42212" y="182454"/>
                  </a:lnTo>
                  <a:lnTo>
                    <a:pt x="49379" y="176481"/>
                  </a:lnTo>
                  <a:lnTo>
                    <a:pt x="84018" y="128642"/>
                  </a:lnTo>
                  <a:lnTo>
                    <a:pt x="109300" y="118113"/>
                  </a:lnTo>
                  <a:lnTo>
                    <a:pt x="140849" y="114957"/>
                  </a:lnTo>
                  <a:lnTo>
                    <a:pt x="191348" y="123269"/>
                  </a:lnTo>
                  <a:lnTo>
                    <a:pt x="221495" y="136546"/>
                  </a:lnTo>
                  <a:lnTo>
                    <a:pt x="242003" y="156665"/>
                  </a:lnTo>
                  <a:lnTo>
                    <a:pt x="249605" y="168429"/>
                  </a:lnTo>
                  <a:lnTo>
                    <a:pt x="253989" y="193688"/>
                  </a:lnTo>
                  <a:lnTo>
                    <a:pt x="253025" y="206822"/>
                  </a:lnTo>
                  <a:lnTo>
                    <a:pt x="247812" y="217102"/>
                  </a:lnTo>
                  <a:lnTo>
                    <a:pt x="229832" y="232586"/>
                  </a:lnTo>
                  <a:lnTo>
                    <a:pt x="179526" y="254940"/>
                  </a:lnTo>
                  <a:lnTo>
                    <a:pt x="128737" y="269964"/>
                  </a:lnTo>
                  <a:lnTo>
                    <a:pt x="113986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9556707" y="5330817"/>
            <a:ext cx="233092" cy="266456"/>
            <a:chOff x="9556707" y="5330817"/>
            <a:chExt cx="233092" cy="266456"/>
          </a:xfrm>
        </p:grpSpPr>
        <p:sp>
          <p:nvSpPr>
            <p:cNvPr id="273" name="Freeform 272"/>
            <p:cNvSpPr/>
            <p:nvPr/>
          </p:nvSpPr>
          <p:spPr>
            <a:xfrm>
              <a:off x="9556707" y="5391604"/>
              <a:ext cx="95980" cy="205669"/>
            </a:xfrm>
            <a:custGeom>
              <a:avLst/>
              <a:gdLst/>
              <a:ahLst/>
              <a:cxnLst/>
              <a:rect l="0" t="0" r="0" b="0"/>
              <a:pathLst>
                <a:path w="95980" h="205669">
                  <a:moveTo>
                    <a:pt x="0" y="0"/>
                  </a:moveTo>
                  <a:lnTo>
                    <a:pt x="14916" y="48808"/>
                  </a:lnTo>
                  <a:lnTo>
                    <a:pt x="24910" y="78061"/>
                  </a:lnTo>
                  <a:lnTo>
                    <a:pt x="64859" y="138665"/>
                  </a:lnTo>
                  <a:lnTo>
                    <a:pt x="90828" y="193685"/>
                  </a:lnTo>
                  <a:lnTo>
                    <a:pt x="95979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9652686" y="5330817"/>
              <a:ext cx="137113" cy="239034"/>
            </a:xfrm>
            <a:custGeom>
              <a:avLst/>
              <a:gdLst/>
              <a:ahLst/>
              <a:cxnLst/>
              <a:rect l="0" t="0" r="0" b="0"/>
              <a:pathLst>
                <a:path w="137113" h="239034">
                  <a:moveTo>
                    <a:pt x="0" y="19654"/>
                  </a:moveTo>
                  <a:lnTo>
                    <a:pt x="57252" y="570"/>
                  </a:lnTo>
                  <a:lnTo>
                    <a:pt x="83337" y="0"/>
                  </a:lnTo>
                  <a:lnTo>
                    <a:pt x="96692" y="1981"/>
                  </a:lnTo>
                  <a:lnTo>
                    <a:pt x="105594" y="9395"/>
                  </a:lnTo>
                  <a:lnTo>
                    <a:pt x="119648" y="48945"/>
                  </a:lnTo>
                  <a:lnTo>
                    <a:pt x="131260" y="100782"/>
                  </a:lnTo>
                  <a:lnTo>
                    <a:pt x="135378" y="162184"/>
                  </a:lnTo>
                  <a:lnTo>
                    <a:pt x="136769" y="222047"/>
                  </a:lnTo>
                  <a:lnTo>
                    <a:pt x="137112" y="2390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6" name="Freeform 275"/>
          <p:cNvSpPr/>
          <p:nvPr/>
        </p:nvSpPr>
        <p:spPr>
          <a:xfrm>
            <a:off x="5457058" y="9313008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4" name="Group 283"/>
          <p:cNvGrpSpPr/>
          <p:nvPr/>
        </p:nvGrpSpPr>
        <p:grpSpPr>
          <a:xfrm>
            <a:off x="1361883" y="7388864"/>
            <a:ext cx="1517470" cy="507315"/>
            <a:chOff x="1361883" y="7388864"/>
            <a:chExt cx="1517470" cy="507315"/>
          </a:xfrm>
        </p:grpSpPr>
        <p:sp>
          <p:nvSpPr>
            <p:cNvPr id="277" name="Freeform 276"/>
            <p:cNvSpPr/>
            <p:nvPr/>
          </p:nvSpPr>
          <p:spPr>
            <a:xfrm>
              <a:off x="1361883" y="7463137"/>
              <a:ext cx="260820" cy="392859"/>
            </a:xfrm>
            <a:custGeom>
              <a:avLst/>
              <a:gdLst/>
              <a:ahLst/>
              <a:cxnLst/>
              <a:rect l="0" t="0" r="0" b="0"/>
              <a:pathLst>
                <a:path w="260820" h="392859">
                  <a:moveTo>
                    <a:pt x="77793" y="35416"/>
                  </a:moveTo>
                  <a:lnTo>
                    <a:pt x="92351" y="13579"/>
                  </a:lnTo>
                  <a:lnTo>
                    <a:pt x="102733" y="7147"/>
                  </a:lnTo>
                  <a:lnTo>
                    <a:pt x="130519" y="0"/>
                  </a:lnTo>
                  <a:lnTo>
                    <a:pt x="159119" y="4949"/>
                  </a:lnTo>
                  <a:lnTo>
                    <a:pt x="196852" y="24865"/>
                  </a:lnTo>
                  <a:lnTo>
                    <a:pt x="217546" y="44437"/>
                  </a:lnTo>
                  <a:lnTo>
                    <a:pt x="236900" y="73449"/>
                  </a:lnTo>
                  <a:lnTo>
                    <a:pt x="250368" y="131322"/>
                  </a:lnTo>
                  <a:lnTo>
                    <a:pt x="247080" y="182155"/>
                  </a:lnTo>
                  <a:lnTo>
                    <a:pt x="229178" y="240721"/>
                  </a:lnTo>
                  <a:lnTo>
                    <a:pt x="204577" y="291759"/>
                  </a:lnTo>
                  <a:lnTo>
                    <a:pt x="158020" y="348427"/>
                  </a:lnTo>
                  <a:lnTo>
                    <a:pt x="116799" y="379194"/>
                  </a:lnTo>
                  <a:lnTo>
                    <a:pt x="83957" y="392858"/>
                  </a:lnTo>
                  <a:lnTo>
                    <a:pt x="53110" y="391822"/>
                  </a:lnTo>
                  <a:lnTo>
                    <a:pt x="38486" y="387280"/>
                  </a:lnTo>
                  <a:lnTo>
                    <a:pt x="27213" y="379682"/>
                  </a:lnTo>
                  <a:lnTo>
                    <a:pt x="10625" y="359051"/>
                  </a:lnTo>
                  <a:lnTo>
                    <a:pt x="0" y="314463"/>
                  </a:lnTo>
                  <a:lnTo>
                    <a:pt x="4130" y="262657"/>
                  </a:lnTo>
                  <a:lnTo>
                    <a:pt x="29560" y="208712"/>
                  </a:lnTo>
                  <a:lnTo>
                    <a:pt x="58762" y="168692"/>
                  </a:lnTo>
                  <a:lnTo>
                    <a:pt x="85585" y="151526"/>
                  </a:lnTo>
                  <a:lnTo>
                    <a:pt x="101269" y="144816"/>
                  </a:lnTo>
                  <a:lnTo>
                    <a:pt x="159738" y="142650"/>
                  </a:lnTo>
                  <a:lnTo>
                    <a:pt x="194957" y="156203"/>
                  </a:lnTo>
                  <a:lnTo>
                    <a:pt x="210747" y="166214"/>
                  </a:lnTo>
                  <a:lnTo>
                    <a:pt x="232354" y="193589"/>
                  </a:lnTo>
                  <a:lnTo>
                    <a:pt x="253084" y="243262"/>
                  </a:lnTo>
                  <a:lnTo>
                    <a:pt x="260819" y="278615"/>
                  </a:lnTo>
                  <a:lnTo>
                    <a:pt x="258132" y="331255"/>
                  </a:lnTo>
                  <a:lnTo>
                    <a:pt x="256039" y="3919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1770537" y="7388864"/>
              <a:ext cx="53054" cy="493604"/>
            </a:xfrm>
            <a:custGeom>
              <a:avLst/>
              <a:gdLst/>
              <a:ahLst/>
              <a:cxnLst/>
              <a:rect l="0" t="0" r="0" b="0"/>
              <a:pathLst>
                <a:path w="53054" h="493604">
                  <a:moveTo>
                    <a:pt x="53053" y="0"/>
                  </a:moveTo>
                  <a:lnTo>
                    <a:pt x="38138" y="48806"/>
                  </a:lnTo>
                  <a:lnTo>
                    <a:pt x="20822" y="108497"/>
                  </a:lnTo>
                  <a:lnTo>
                    <a:pt x="4255" y="165822"/>
                  </a:lnTo>
                  <a:lnTo>
                    <a:pt x="0" y="218068"/>
                  </a:lnTo>
                  <a:lnTo>
                    <a:pt x="262" y="281114"/>
                  </a:lnTo>
                  <a:lnTo>
                    <a:pt x="5723" y="325529"/>
                  </a:lnTo>
                  <a:lnTo>
                    <a:pt x="17362" y="386081"/>
                  </a:lnTo>
                  <a:lnTo>
                    <a:pt x="34943" y="448665"/>
                  </a:lnTo>
                  <a:lnTo>
                    <a:pt x="53053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1933279" y="7553398"/>
              <a:ext cx="27424" cy="287936"/>
            </a:xfrm>
            <a:custGeom>
              <a:avLst/>
              <a:gdLst/>
              <a:ahLst/>
              <a:cxnLst/>
              <a:rect l="0" t="0" r="0" b="0"/>
              <a:pathLst>
                <a:path w="27424" h="287936">
                  <a:moveTo>
                    <a:pt x="0" y="0"/>
                  </a:moveTo>
                  <a:lnTo>
                    <a:pt x="0" y="59660"/>
                  </a:lnTo>
                  <a:lnTo>
                    <a:pt x="4063" y="111116"/>
                  </a:lnTo>
                  <a:lnTo>
                    <a:pt x="14915" y="169019"/>
                  </a:lnTo>
                  <a:lnTo>
                    <a:pt x="23717" y="230356"/>
                  </a:lnTo>
                  <a:lnTo>
                    <a:pt x="27423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2087906" y="7549787"/>
              <a:ext cx="164538" cy="264125"/>
            </a:xfrm>
            <a:custGeom>
              <a:avLst/>
              <a:gdLst/>
              <a:ahLst/>
              <a:cxnLst/>
              <a:rect l="0" t="0" r="0" b="0"/>
              <a:pathLst>
                <a:path w="164538" h="264125">
                  <a:moveTo>
                    <a:pt x="119597" y="17322"/>
                  </a:moveTo>
                  <a:lnTo>
                    <a:pt x="105040" y="2764"/>
                  </a:lnTo>
                  <a:lnTo>
                    <a:pt x="94658" y="0"/>
                  </a:lnTo>
                  <a:lnTo>
                    <a:pt x="66872" y="990"/>
                  </a:lnTo>
                  <a:lnTo>
                    <a:pt x="42335" y="10572"/>
                  </a:lnTo>
                  <a:lnTo>
                    <a:pt x="31526" y="17392"/>
                  </a:lnTo>
                  <a:lnTo>
                    <a:pt x="15453" y="37158"/>
                  </a:lnTo>
                  <a:lnTo>
                    <a:pt x="4755" y="62701"/>
                  </a:lnTo>
                  <a:lnTo>
                    <a:pt x="0" y="94367"/>
                  </a:lnTo>
                  <a:lnTo>
                    <a:pt x="3303" y="103725"/>
                  </a:lnTo>
                  <a:lnTo>
                    <a:pt x="10075" y="108440"/>
                  </a:lnTo>
                  <a:lnTo>
                    <a:pt x="29787" y="109617"/>
                  </a:lnTo>
                  <a:lnTo>
                    <a:pt x="68104" y="104761"/>
                  </a:lnTo>
                  <a:lnTo>
                    <a:pt x="100266" y="108490"/>
                  </a:lnTo>
                  <a:lnTo>
                    <a:pt x="126748" y="119287"/>
                  </a:lnTo>
                  <a:lnTo>
                    <a:pt x="138076" y="126432"/>
                  </a:lnTo>
                  <a:lnTo>
                    <a:pt x="154725" y="146559"/>
                  </a:lnTo>
                  <a:lnTo>
                    <a:pt x="161297" y="158325"/>
                  </a:lnTo>
                  <a:lnTo>
                    <a:pt x="164537" y="183586"/>
                  </a:lnTo>
                  <a:lnTo>
                    <a:pt x="159376" y="208524"/>
                  </a:lnTo>
                  <a:lnTo>
                    <a:pt x="146925" y="229765"/>
                  </a:lnTo>
                  <a:lnTo>
                    <a:pt x="127173" y="245298"/>
                  </a:lnTo>
                  <a:lnTo>
                    <a:pt x="101636" y="255757"/>
                  </a:lnTo>
                  <a:lnTo>
                    <a:pt x="47775" y="262471"/>
                  </a:lnTo>
                  <a:lnTo>
                    <a:pt x="23619" y="2641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2262348" y="7402575"/>
              <a:ext cx="160094" cy="493604"/>
            </a:xfrm>
            <a:custGeom>
              <a:avLst/>
              <a:gdLst/>
              <a:ahLst/>
              <a:cxnLst/>
              <a:rect l="0" t="0" r="0" b="0"/>
              <a:pathLst>
                <a:path w="160094" h="493604">
                  <a:moveTo>
                    <a:pt x="0" y="0"/>
                  </a:moveTo>
                  <a:lnTo>
                    <a:pt x="57252" y="45446"/>
                  </a:lnTo>
                  <a:lnTo>
                    <a:pt x="99219" y="107777"/>
                  </a:lnTo>
                  <a:lnTo>
                    <a:pt x="126054" y="159228"/>
                  </a:lnTo>
                  <a:lnTo>
                    <a:pt x="149542" y="222394"/>
                  </a:lnTo>
                  <a:lnTo>
                    <a:pt x="160093" y="275118"/>
                  </a:lnTo>
                  <a:lnTo>
                    <a:pt x="159156" y="325271"/>
                  </a:lnTo>
                  <a:lnTo>
                    <a:pt x="145167" y="373140"/>
                  </a:lnTo>
                  <a:lnTo>
                    <a:pt x="113143" y="436629"/>
                  </a:lnTo>
                  <a:lnTo>
                    <a:pt x="68556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2659973" y="7498553"/>
              <a:ext cx="79128" cy="315359"/>
            </a:xfrm>
            <a:custGeom>
              <a:avLst/>
              <a:gdLst/>
              <a:ahLst/>
              <a:cxnLst/>
              <a:rect l="0" t="0" r="0" b="0"/>
              <a:pathLst>
                <a:path w="79128" h="315359">
                  <a:moveTo>
                    <a:pt x="0" y="0"/>
                  </a:moveTo>
                  <a:lnTo>
                    <a:pt x="29115" y="7279"/>
                  </a:lnTo>
                  <a:lnTo>
                    <a:pt x="39215" y="13993"/>
                  </a:lnTo>
                  <a:lnTo>
                    <a:pt x="54500" y="33642"/>
                  </a:lnTo>
                  <a:lnTo>
                    <a:pt x="71670" y="70399"/>
                  </a:lnTo>
                  <a:lnTo>
                    <a:pt x="79127" y="117515"/>
                  </a:lnTo>
                  <a:lnTo>
                    <a:pt x="74058" y="170070"/>
                  </a:lnTo>
                  <a:lnTo>
                    <a:pt x="58696" y="232999"/>
                  </a:lnTo>
                  <a:lnTo>
                    <a:pt x="45054" y="290344"/>
                  </a:lnTo>
                  <a:lnTo>
                    <a:pt x="41134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2605128" y="7608243"/>
              <a:ext cx="274225" cy="1"/>
            </a:xfrm>
            <a:custGeom>
              <a:avLst/>
              <a:gdLst/>
              <a:ahLst/>
              <a:cxnLst/>
              <a:rect l="0" t="0" r="0" b="0"/>
              <a:pathLst>
                <a:path w="274225" h="1">
                  <a:moveTo>
                    <a:pt x="0" y="0"/>
                  </a:moveTo>
                  <a:lnTo>
                    <a:pt x="59660" y="0"/>
                  </a:lnTo>
                  <a:lnTo>
                    <a:pt x="115179" y="0"/>
                  </a:lnTo>
                  <a:lnTo>
                    <a:pt x="175810" y="0"/>
                  </a:lnTo>
                  <a:lnTo>
                    <a:pt x="228306" y="0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3028682" y="7347730"/>
            <a:ext cx="2359821" cy="589583"/>
            <a:chOff x="3028682" y="7347730"/>
            <a:chExt cx="2359821" cy="589583"/>
          </a:xfrm>
        </p:grpSpPr>
        <p:sp>
          <p:nvSpPr>
            <p:cNvPr id="285" name="Freeform 284"/>
            <p:cNvSpPr/>
            <p:nvPr/>
          </p:nvSpPr>
          <p:spPr>
            <a:xfrm>
              <a:off x="3028682" y="7443708"/>
              <a:ext cx="231066" cy="435769"/>
            </a:xfrm>
            <a:custGeom>
              <a:avLst/>
              <a:gdLst/>
              <a:ahLst/>
              <a:cxnLst/>
              <a:rect l="0" t="0" r="0" b="0"/>
              <a:pathLst>
                <a:path w="231066" h="435769">
                  <a:moveTo>
                    <a:pt x="124894" y="0"/>
                  </a:moveTo>
                  <a:lnTo>
                    <a:pt x="174868" y="38169"/>
                  </a:lnTo>
                  <a:lnTo>
                    <a:pt x="210149" y="93813"/>
                  </a:lnTo>
                  <a:lnTo>
                    <a:pt x="226667" y="137994"/>
                  </a:lnTo>
                  <a:lnTo>
                    <a:pt x="231065" y="171529"/>
                  </a:lnTo>
                  <a:lnTo>
                    <a:pt x="218984" y="224668"/>
                  </a:lnTo>
                  <a:lnTo>
                    <a:pt x="196107" y="264450"/>
                  </a:lnTo>
                  <a:lnTo>
                    <a:pt x="137150" y="325526"/>
                  </a:lnTo>
                  <a:lnTo>
                    <a:pt x="123924" y="335847"/>
                  </a:lnTo>
                  <a:lnTo>
                    <a:pt x="88915" y="347317"/>
                  </a:lnTo>
                  <a:lnTo>
                    <a:pt x="52536" y="349367"/>
                  </a:lnTo>
                  <a:lnTo>
                    <a:pt x="26210" y="340122"/>
                  </a:lnTo>
                  <a:lnTo>
                    <a:pt x="8416" y="317731"/>
                  </a:lnTo>
                  <a:lnTo>
                    <a:pt x="1538" y="303228"/>
                  </a:lnTo>
                  <a:lnTo>
                    <a:pt x="0" y="290514"/>
                  </a:lnTo>
                  <a:lnTo>
                    <a:pt x="6416" y="268260"/>
                  </a:lnTo>
                  <a:lnTo>
                    <a:pt x="27158" y="238602"/>
                  </a:lnTo>
                  <a:lnTo>
                    <a:pt x="59880" y="217796"/>
                  </a:lnTo>
                  <a:lnTo>
                    <a:pt x="85335" y="215121"/>
                  </a:lnTo>
                  <a:lnTo>
                    <a:pt x="110359" y="220533"/>
                  </a:lnTo>
                  <a:lnTo>
                    <a:pt x="131638" y="233096"/>
                  </a:lnTo>
                  <a:lnTo>
                    <a:pt x="147188" y="252898"/>
                  </a:lnTo>
                  <a:lnTo>
                    <a:pt x="169585" y="310130"/>
                  </a:lnTo>
                  <a:lnTo>
                    <a:pt x="176730" y="369500"/>
                  </a:lnTo>
                  <a:lnTo>
                    <a:pt x="178402" y="400867"/>
                  </a:lnTo>
                  <a:lnTo>
                    <a:pt x="179633" y="4357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3354770" y="7402575"/>
              <a:ext cx="73031" cy="438759"/>
            </a:xfrm>
            <a:custGeom>
              <a:avLst/>
              <a:gdLst/>
              <a:ahLst/>
              <a:cxnLst/>
              <a:rect l="0" t="0" r="0" b="0"/>
              <a:pathLst>
                <a:path w="73031" h="438759">
                  <a:moveTo>
                    <a:pt x="59319" y="0"/>
                  </a:moveTo>
                  <a:lnTo>
                    <a:pt x="38950" y="34363"/>
                  </a:lnTo>
                  <a:lnTo>
                    <a:pt x="23492" y="82631"/>
                  </a:lnTo>
                  <a:lnTo>
                    <a:pt x="9263" y="144498"/>
                  </a:lnTo>
                  <a:lnTo>
                    <a:pt x="0" y="188638"/>
                  </a:lnTo>
                  <a:lnTo>
                    <a:pt x="779" y="241755"/>
                  </a:lnTo>
                  <a:lnTo>
                    <a:pt x="3379" y="293719"/>
                  </a:lnTo>
                  <a:lnTo>
                    <a:pt x="18707" y="347709"/>
                  </a:lnTo>
                  <a:lnTo>
                    <a:pt x="49661" y="406554"/>
                  </a:lnTo>
                  <a:lnTo>
                    <a:pt x="73030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3523779" y="7525976"/>
              <a:ext cx="7900" cy="287936"/>
            </a:xfrm>
            <a:custGeom>
              <a:avLst/>
              <a:gdLst/>
              <a:ahLst/>
              <a:cxnLst/>
              <a:rect l="0" t="0" r="0" b="0"/>
              <a:pathLst>
                <a:path w="7900" h="287936">
                  <a:moveTo>
                    <a:pt x="0" y="0"/>
                  </a:moveTo>
                  <a:lnTo>
                    <a:pt x="4062" y="59659"/>
                  </a:lnTo>
                  <a:lnTo>
                    <a:pt x="7899" y="93547"/>
                  </a:lnTo>
                  <a:lnTo>
                    <a:pt x="3017" y="146886"/>
                  </a:lnTo>
                  <a:lnTo>
                    <a:pt x="894" y="201285"/>
                  </a:lnTo>
                  <a:lnTo>
                    <a:pt x="176" y="262073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3633469" y="7542723"/>
              <a:ext cx="191986" cy="257478"/>
            </a:xfrm>
            <a:custGeom>
              <a:avLst/>
              <a:gdLst/>
              <a:ahLst/>
              <a:cxnLst/>
              <a:rect l="0" t="0" r="0" b="0"/>
              <a:pathLst>
                <a:path w="191986" h="257478">
                  <a:moveTo>
                    <a:pt x="0" y="38097"/>
                  </a:moveTo>
                  <a:lnTo>
                    <a:pt x="14557" y="23540"/>
                  </a:lnTo>
                  <a:lnTo>
                    <a:pt x="52725" y="7208"/>
                  </a:lnTo>
                  <a:lnTo>
                    <a:pt x="102629" y="0"/>
                  </a:lnTo>
                  <a:lnTo>
                    <a:pt x="148731" y="5142"/>
                  </a:lnTo>
                  <a:lnTo>
                    <a:pt x="173253" y="16341"/>
                  </a:lnTo>
                  <a:lnTo>
                    <a:pt x="184058" y="23593"/>
                  </a:lnTo>
                  <a:lnTo>
                    <a:pt x="189737" y="32998"/>
                  </a:lnTo>
                  <a:lnTo>
                    <a:pt x="191985" y="55636"/>
                  </a:lnTo>
                  <a:lnTo>
                    <a:pt x="184686" y="94076"/>
                  </a:lnTo>
                  <a:lnTo>
                    <a:pt x="159148" y="148011"/>
                  </a:lnTo>
                  <a:lnTo>
                    <a:pt x="137853" y="202676"/>
                  </a:lnTo>
                  <a:lnTo>
                    <a:pt x="123400" y="2574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3880270" y="7347730"/>
              <a:ext cx="133997" cy="589583"/>
            </a:xfrm>
            <a:custGeom>
              <a:avLst/>
              <a:gdLst/>
              <a:ahLst/>
              <a:cxnLst/>
              <a:rect l="0" t="0" r="0" b="0"/>
              <a:pathLst>
                <a:path w="133997" h="589583">
                  <a:moveTo>
                    <a:pt x="0" y="0"/>
                  </a:moveTo>
                  <a:lnTo>
                    <a:pt x="31316" y="23416"/>
                  </a:lnTo>
                  <a:lnTo>
                    <a:pt x="72485" y="78598"/>
                  </a:lnTo>
                  <a:lnTo>
                    <a:pt x="102729" y="140088"/>
                  </a:lnTo>
                  <a:lnTo>
                    <a:pt x="121338" y="202487"/>
                  </a:lnTo>
                  <a:lnTo>
                    <a:pt x="130101" y="243864"/>
                  </a:lnTo>
                  <a:lnTo>
                    <a:pt x="133996" y="292723"/>
                  </a:lnTo>
                  <a:lnTo>
                    <a:pt x="127602" y="340846"/>
                  </a:lnTo>
                  <a:lnTo>
                    <a:pt x="110934" y="402638"/>
                  </a:lnTo>
                  <a:lnTo>
                    <a:pt x="92285" y="458018"/>
                  </a:lnTo>
                  <a:lnTo>
                    <a:pt x="67462" y="510482"/>
                  </a:lnTo>
                  <a:lnTo>
                    <a:pt x="25755" y="571718"/>
                  </a:lnTo>
                  <a:lnTo>
                    <a:pt x="13711" y="5895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4264184" y="7498553"/>
              <a:ext cx="27423" cy="287936"/>
            </a:xfrm>
            <a:custGeom>
              <a:avLst/>
              <a:gdLst/>
              <a:ahLst/>
              <a:cxnLst/>
              <a:rect l="0" t="0" r="0" b="0"/>
              <a:pathLst>
                <a:path w="27423" h="287936">
                  <a:moveTo>
                    <a:pt x="0" y="0"/>
                  </a:moveTo>
                  <a:lnTo>
                    <a:pt x="14914" y="48808"/>
                  </a:lnTo>
                  <a:lnTo>
                    <a:pt x="23716" y="98252"/>
                  </a:lnTo>
                  <a:lnTo>
                    <a:pt x="26324" y="151497"/>
                  </a:lnTo>
                  <a:lnTo>
                    <a:pt x="27097" y="209930"/>
                  </a:lnTo>
                  <a:lnTo>
                    <a:pt x="27325" y="259236"/>
                  </a:lnTo>
                  <a:lnTo>
                    <a:pt x="27422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4195628" y="7625659"/>
              <a:ext cx="233091" cy="23719"/>
            </a:xfrm>
            <a:custGeom>
              <a:avLst/>
              <a:gdLst/>
              <a:ahLst/>
              <a:cxnLst/>
              <a:rect l="0" t="0" r="0" b="0"/>
              <a:pathLst>
                <a:path w="233091" h="23719">
                  <a:moveTo>
                    <a:pt x="0" y="23718"/>
                  </a:moveTo>
                  <a:lnTo>
                    <a:pt x="48807" y="8802"/>
                  </a:lnTo>
                  <a:lnTo>
                    <a:pt x="102314" y="0"/>
                  </a:lnTo>
                  <a:lnTo>
                    <a:pt x="162349" y="1455"/>
                  </a:lnTo>
                  <a:lnTo>
                    <a:pt x="206544" y="7472"/>
                  </a:lnTo>
                  <a:lnTo>
                    <a:pt x="233090" y="100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4552224" y="7443708"/>
              <a:ext cx="178141" cy="356493"/>
            </a:xfrm>
            <a:custGeom>
              <a:avLst/>
              <a:gdLst/>
              <a:ahLst/>
              <a:cxnLst/>
              <a:rect l="0" t="0" r="0" b="0"/>
              <a:pathLst>
                <a:path w="178141" h="356493">
                  <a:moveTo>
                    <a:pt x="68451" y="0"/>
                  </a:moveTo>
                  <a:lnTo>
                    <a:pt x="99766" y="12470"/>
                  </a:lnTo>
                  <a:lnTo>
                    <a:pt x="118424" y="26363"/>
                  </a:lnTo>
                  <a:lnTo>
                    <a:pt x="138780" y="58594"/>
                  </a:lnTo>
                  <a:lnTo>
                    <a:pt x="157783" y="121377"/>
                  </a:lnTo>
                  <a:lnTo>
                    <a:pt x="160936" y="172906"/>
                  </a:lnTo>
                  <a:lnTo>
                    <a:pt x="151376" y="217797"/>
                  </a:lnTo>
                  <a:lnTo>
                    <a:pt x="121620" y="269849"/>
                  </a:lnTo>
                  <a:lnTo>
                    <a:pt x="86402" y="309923"/>
                  </a:lnTo>
                  <a:lnTo>
                    <a:pt x="74324" y="314782"/>
                  </a:lnTo>
                  <a:lnTo>
                    <a:pt x="44655" y="316118"/>
                  </a:lnTo>
                  <a:lnTo>
                    <a:pt x="19280" y="307570"/>
                  </a:lnTo>
                  <a:lnTo>
                    <a:pt x="8248" y="301025"/>
                  </a:lnTo>
                  <a:lnTo>
                    <a:pt x="2417" y="292092"/>
                  </a:lnTo>
                  <a:lnTo>
                    <a:pt x="0" y="269977"/>
                  </a:lnTo>
                  <a:lnTo>
                    <a:pt x="8067" y="248977"/>
                  </a:lnTo>
                  <a:lnTo>
                    <a:pt x="14484" y="239111"/>
                  </a:lnTo>
                  <a:lnTo>
                    <a:pt x="33802" y="224087"/>
                  </a:lnTo>
                  <a:lnTo>
                    <a:pt x="45351" y="217947"/>
                  </a:lnTo>
                  <a:lnTo>
                    <a:pt x="74435" y="215188"/>
                  </a:lnTo>
                  <a:lnTo>
                    <a:pt x="106150" y="220563"/>
                  </a:lnTo>
                  <a:lnTo>
                    <a:pt x="135481" y="233109"/>
                  </a:lnTo>
                  <a:lnTo>
                    <a:pt x="155626" y="252904"/>
                  </a:lnTo>
                  <a:lnTo>
                    <a:pt x="163131" y="264581"/>
                  </a:lnTo>
                  <a:lnTo>
                    <a:pt x="173693" y="310131"/>
                  </a:lnTo>
                  <a:lnTo>
                    <a:pt x="17814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853765" y="7594532"/>
              <a:ext cx="137113" cy="205669"/>
            </a:xfrm>
            <a:custGeom>
              <a:avLst/>
              <a:gdLst/>
              <a:ahLst/>
              <a:cxnLst/>
              <a:rect l="0" t="0" r="0" b="0"/>
              <a:pathLst>
                <a:path w="137113" h="205669">
                  <a:moveTo>
                    <a:pt x="0" y="0"/>
                  </a:moveTo>
                  <a:lnTo>
                    <a:pt x="18978" y="48806"/>
                  </a:lnTo>
                  <a:lnTo>
                    <a:pt x="51315" y="101218"/>
                  </a:lnTo>
                  <a:lnTo>
                    <a:pt x="96116" y="154372"/>
                  </a:lnTo>
                  <a:lnTo>
                    <a:pt x="137112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4867477" y="7567109"/>
              <a:ext cx="150824" cy="315359"/>
            </a:xfrm>
            <a:custGeom>
              <a:avLst/>
              <a:gdLst/>
              <a:ahLst/>
              <a:cxnLst/>
              <a:rect l="0" t="0" r="0" b="0"/>
              <a:pathLst>
                <a:path w="150824" h="315359">
                  <a:moveTo>
                    <a:pt x="150823" y="0"/>
                  </a:moveTo>
                  <a:lnTo>
                    <a:pt x="131845" y="59660"/>
                  </a:lnTo>
                  <a:lnTo>
                    <a:pt x="106787" y="121643"/>
                  </a:lnTo>
                  <a:lnTo>
                    <a:pt x="77344" y="171292"/>
                  </a:lnTo>
                  <a:lnTo>
                    <a:pt x="46819" y="230193"/>
                  </a:lnTo>
                  <a:lnTo>
                    <a:pt x="11394" y="289660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5196545" y="7624748"/>
              <a:ext cx="178247" cy="10918"/>
            </a:xfrm>
            <a:custGeom>
              <a:avLst/>
              <a:gdLst/>
              <a:ahLst/>
              <a:cxnLst/>
              <a:rect l="0" t="0" r="0" b="0"/>
              <a:pathLst>
                <a:path w="178247" h="10918">
                  <a:moveTo>
                    <a:pt x="0" y="10917"/>
                  </a:moveTo>
                  <a:lnTo>
                    <a:pt x="59660" y="6854"/>
                  </a:lnTo>
                  <a:lnTo>
                    <a:pt x="111117" y="65"/>
                  </a:lnTo>
                  <a:lnTo>
                    <a:pt x="142317" y="0"/>
                  </a:lnTo>
                  <a:lnTo>
                    <a:pt x="178246" y="109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5237679" y="7745355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60" y="0"/>
                  </a:lnTo>
                  <a:lnTo>
                    <a:pt x="10705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5472927" y="7461796"/>
            <a:ext cx="480391" cy="356247"/>
            <a:chOff x="5472927" y="7461796"/>
            <a:chExt cx="480391" cy="356247"/>
          </a:xfrm>
        </p:grpSpPr>
        <p:sp>
          <p:nvSpPr>
            <p:cNvPr id="298" name="Freeform 297"/>
            <p:cNvSpPr/>
            <p:nvPr/>
          </p:nvSpPr>
          <p:spPr>
            <a:xfrm>
              <a:off x="5472927" y="7461796"/>
              <a:ext cx="221180" cy="354635"/>
            </a:xfrm>
            <a:custGeom>
              <a:avLst/>
              <a:gdLst/>
              <a:ahLst/>
              <a:cxnLst/>
              <a:rect l="0" t="0" r="0" b="0"/>
              <a:pathLst>
                <a:path w="221180" h="354635">
                  <a:moveTo>
                    <a:pt x="217221" y="36757"/>
                  </a:moveTo>
                  <a:lnTo>
                    <a:pt x="159969" y="10394"/>
                  </a:lnTo>
                  <a:lnTo>
                    <a:pt x="113251" y="0"/>
                  </a:lnTo>
                  <a:lnTo>
                    <a:pt x="68093" y="4199"/>
                  </a:lnTo>
                  <a:lnTo>
                    <a:pt x="43792" y="15177"/>
                  </a:lnTo>
                  <a:lnTo>
                    <a:pt x="3364" y="47052"/>
                  </a:lnTo>
                  <a:lnTo>
                    <a:pt x="0" y="57332"/>
                  </a:lnTo>
                  <a:lnTo>
                    <a:pt x="4388" y="80940"/>
                  </a:lnTo>
                  <a:lnTo>
                    <a:pt x="20556" y="102607"/>
                  </a:lnTo>
                  <a:lnTo>
                    <a:pt x="82819" y="152184"/>
                  </a:lnTo>
                  <a:lnTo>
                    <a:pt x="146041" y="198362"/>
                  </a:lnTo>
                  <a:lnTo>
                    <a:pt x="184959" y="231908"/>
                  </a:lnTo>
                  <a:lnTo>
                    <a:pt x="211725" y="270794"/>
                  </a:lnTo>
                  <a:lnTo>
                    <a:pt x="218128" y="284189"/>
                  </a:lnTo>
                  <a:lnTo>
                    <a:pt x="221179" y="311261"/>
                  </a:lnTo>
                  <a:lnTo>
                    <a:pt x="219860" y="324879"/>
                  </a:lnTo>
                  <a:lnTo>
                    <a:pt x="214410" y="335481"/>
                  </a:lnTo>
                  <a:lnTo>
                    <a:pt x="196166" y="351323"/>
                  </a:lnTo>
                  <a:lnTo>
                    <a:pt x="184903" y="354634"/>
                  </a:lnTo>
                  <a:lnTo>
                    <a:pt x="160201" y="354250"/>
                  </a:lnTo>
                  <a:lnTo>
                    <a:pt x="150262" y="348968"/>
                  </a:lnTo>
                  <a:lnTo>
                    <a:pt x="135156" y="330911"/>
                  </a:lnTo>
                  <a:lnTo>
                    <a:pt x="125365" y="287771"/>
                  </a:lnTo>
                  <a:lnTo>
                    <a:pt x="122464" y="236394"/>
                  </a:lnTo>
                  <a:lnTo>
                    <a:pt x="129911" y="204704"/>
                  </a:lnTo>
                  <a:lnTo>
                    <a:pt x="152240" y="147121"/>
                  </a:lnTo>
                  <a:lnTo>
                    <a:pt x="171894" y="86105"/>
                  </a:lnTo>
                  <a:lnTo>
                    <a:pt x="176088" y="64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5772140" y="7463851"/>
              <a:ext cx="181178" cy="354192"/>
            </a:xfrm>
            <a:custGeom>
              <a:avLst/>
              <a:gdLst/>
              <a:ahLst/>
              <a:cxnLst/>
              <a:rect l="0" t="0" r="0" b="0"/>
              <a:pathLst>
                <a:path w="181178" h="354192">
                  <a:moveTo>
                    <a:pt x="137388" y="7280"/>
                  </a:moveTo>
                  <a:lnTo>
                    <a:pt x="115551" y="0"/>
                  </a:lnTo>
                  <a:lnTo>
                    <a:pt x="92643" y="490"/>
                  </a:lnTo>
                  <a:lnTo>
                    <a:pt x="40696" y="13217"/>
                  </a:lnTo>
                  <a:lnTo>
                    <a:pt x="7343" y="33245"/>
                  </a:lnTo>
                  <a:lnTo>
                    <a:pt x="1941" y="45919"/>
                  </a:lnTo>
                  <a:lnTo>
                    <a:pt x="0" y="80313"/>
                  </a:lnTo>
                  <a:lnTo>
                    <a:pt x="8278" y="108802"/>
                  </a:lnTo>
                  <a:lnTo>
                    <a:pt x="38420" y="151919"/>
                  </a:lnTo>
                  <a:lnTo>
                    <a:pt x="99102" y="208236"/>
                  </a:lnTo>
                  <a:lnTo>
                    <a:pt x="159687" y="263210"/>
                  </a:lnTo>
                  <a:lnTo>
                    <a:pt x="180220" y="297920"/>
                  </a:lnTo>
                  <a:lnTo>
                    <a:pt x="181177" y="309206"/>
                  </a:lnTo>
                  <a:lnTo>
                    <a:pt x="174116" y="329872"/>
                  </a:lnTo>
                  <a:lnTo>
                    <a:pt x="152695" y="345150"/>
                  </a:lnTo>
                  <a:lnTo>
                    <a:pt x="138452" y="351356"/>
                  </a:lnTo>
                  <a:lnTo>
                    <a:pt x="110439" y="354191"/>
                  </a:lnTo>
                  <a:lnTo>
                    <a:pt x="96570" y="352814"/>
                  </a:lnTo>
                  <a:lnTo>
                    <a:pt x="73035" y="339096"/>
                  </a:lnTo>
                  <a:lnTo>
                    <a:pt x="62493" y="329039"/>
                  </a:lnTo>
                  <a:lnTo>
                    <a:pt x="56989" y="317765"/>
                  </a:lnTo>
                  <a:lnTo>
                    <a:pt x="54935" y="293049"/>
                  </a:lnTo>
                  <a:lnTo>
                    <a:pt x="62345" y="246161"/>
                  </a:lnTo>
                  <a:lnTo>
                    <a:pt x="97342" y="185146"/>
                  </a:lnTo>
                  <a:lnTo>
                    <a:pt x="118243" y="135308"/>
                  </a:lnTo>
                  <a:lnTo>
                    <a:pt x="138486" y="90918"/>
                  </a:lnTo>
                  <a:lnTo>
                    <a:pt x="137388" y="347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1549366" y="7896178"/>
            <a:ext cx="1371121" cy="411337"/>
            <a:chOff x="1549366" y="7896178"/>
            <a:chExt cx="1371121" cy="411337"/>
          </a:xfrm>
        </p:grpSpPr>
        <p:sp>
          <p:nvSpPr>
            <p:cNvPr id="301" name="Freeform 300"/>
            <p:cNvSpPr/>
            <p:nvPr/>
          </p:nvSpPr>
          <p:spPr>
            <a:xfrm>
              <a:off x="1549366" y="7943029"/>
              <a:ext cx="206403" cy="350774"/>
            </a:xfrm>
            <a:custGeom>
              <a:avLst/>
              <a:gdLst/>
              <a:ahLst/>
              <a:cxnLst/>
              <a:rect l="0" t="0" r="0" b="0"/>
              <a:pathLst>
                <a:path w="206403" h="350774">
                  <a:moveTo>
                    <a:pt x="0" y="35416"/>
                  </a:moveTo>
                  <a:lnTo>
                    <a:pt x="14557" y="13580"/>
                  </a:lnTo>
                  <a:lnTo>
                    <a:pt x="26463" y="7148"/>
                  </a:lnTo>
                  <a:lnTo>
                    <a:pt x="60004" y="0"/>
                  </a:lnTo>
                  <a:lnTo>
                    <a:pt x="107155" y="3256"/>
                  </a:lnTo>
                  <a:lnTo>
                    <a:pt x="150072" y="21148"/>
                  </a:lnTo>
                  <a:lnTo>
                    <a:pt x="159463" y="31997"/>
                  </a:lnTo>
                  <a:lnTo>
                    <a:pt x="169898" y="60303"/>
                  </a:lnTo>
                  <a:lnTo>
                    <a:pt x="169633" y="73336"/>
                  </a:lnTo>
                  <a:lnTo>
                    <a:pt x="161214" y="95942"/>
                  </a:lnTo>
                  <a:lnTo>
                    <a:pt x="139344" y="125799"/>
                  </a:lnTo>
                  <a:lnTo>
                    <a:pt x="106288" y="153943"/>
                  </a:lnTo>
                  <a:lnTo>
                    <a:pt x="60269" y="174300"/>
                  </a:lnTo>
                  <a:lnTo>
                    <a:pt x="52367" y="175233"/>
                  </a:lnTo>
                  <a:lnTo>
                    <a:pt x="50146" y="172807"/>
                  </a:lnTo>
                  <a:lnTo>
                    <a:pt x="51712" y="168144"/>
                  </a:lnTo>
                  <a:lnTo>
                    <a:pt x="73765" y="162962"/>
                  </a:lnTo>
                  <a:lnTo>
                    <a:pt x="120882" y="164107"/>
                  </a:lnTo>
                  <a:lnTo>
                    <a:pt x="148180" y="171833"/>
                  </a:lnTo>
                  <a:lnTo>
                    <a:pt x="190532" y="201619"/>
                  </a:lnTo>
                  <a:lnTo>
                    <a:pt x="200148" y="210204"/>
                  </a:lnTo>
                  <a:lnTo>
                    <a:pt x="205034" y="222021"/>
                  </a:lnTo>
                  <a:lnTo>
                    <a:pt x="206402" y="251401"/>
                  </a:lnTo>
                  <a:lnTo>
                    <a:pt x="197869" y="276646"/>
                  </a:lnTo>
                  <a:lnTo>
                    <a:pt x="191328" y="287645"/>
                  </a:lnTo>
                  <a:lnTo>
                    <a:pt x="153006" y="317680"/>
                  </a:lnTo>
                  <a:lnTo>
                    <a:pt x="103057" y="338598"/>
                  </a:lnTo>
                  <a:lnTo>
                    <a:pt x="49663" y="347166"/>
                  </a:lnTo>
                  <a:lnTo>
                    <a:pt x="0" y="3507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1820731" y="7985611"/>
              <a:ext cx="216981" cy="320710"/>
            </a:xfrm>
            <a:custGeom>
              <a:avLst/>
              <a:gdLst/>
              <a:ahLst/>
              <a:cxnLst/>
              <a:rect l="0" t="0" r="0" b="0"/>
              <a:pathLst>
                <a:path w="216981" h="320710">
                  <a:moveTo>
                    <a:pt x="85126" y="47679"/>
                  </a:moveTo>
                  <a:lnTo>
                    <a:pt x="63233" y="102411"/>
                  </a:lnTo>
                  <a:lnTo>
                    <a:pt x="38352" y="164614"/>
                  </a:lnTo>
                  <a:lnTo>
                    <a:pt x="20665" y="208831"/>
                  </a:lnTo>
                  <a:lnTo>
                    <a:pt x="856" y="269272"/>
                  </a:lnTo>
                  <a:lnTo>
                    <a:pt x="0" y="285292"/>
                  </a:lnTo>
                  <a:lnTo>
                    <a:pt x="7174" y="311218"/>
                  </a:lnTo>
                  <a:lnTo>
                    <a:pt x="14877" y="317826"/>
                  </a:lnTo>
                  <a:lnTo>
                    <a:pt x="24582" y="320709"/>
                  </a:lnTo>
                  <a:lnTo>
                    <a:pt x="60077" y="317487"/>
                  </a:lnTo>
                  <a:lnTo>
                    <a:pt x="84658" y="309276"/>
                  </a:lnTo>
                  <a:lnTo>
                    <a:pt x="142016" y="263289"/>
                  </a:lnTo>
                  <a:lnTo>
                    <a:pt x="184273" y="209945"/>
                  </a:lnTo>
                  <a:lnTo>
                    <a:pt x="209635" y="158389"/>
                  </a:lnTo>
                  <a:lnTo>
                    <a:pt x="216980" y="97071"/>
                  </a:lnTo>
                  <a:lnTo>
                    <a:pt x="208662" y="42678"/>
                  </a:lnTo>
                  <a:lnTo>
                    <a:pt x="195383" y="17018"/>
                  </a:lnTo>
                  <a:lnTo>
                    <a:pt x="184530" y="8957"/>
                  </a:lnTo>
                  <a:lnTo>
                    <a:pt x="156220" y="0"/>
                  </a:lnTo>
                  <a:lnTo>
                    <a:pt x="143186" y="2181"/>
                  </a:lnTo>
                  <a:lnTo>
                    <a:pt x="120579" y="16794"/>
                  </a:lnTo>
                  <a:lnTo>
                    <a:pt x="98000" y="50716"/>
                  </a:lnTo>
                  <a:lnTo>
                    <a:pt x="74383" y="104270"/>
                  </a:lnTo>
                  <a:lnTo>
                    <a:pt x="55367" y="153823"/>
                  </a:lnTo>
                  <a:lnTo>
                    <a:pt x="36816" y="213037"/>
                  </a:lnTo>
                  <a:lnTo>
                    <a:pt x="27509" y="269646"/>
                  </a:lnTo>
                  <a:lnTo>
                    <a:pt x="16570" y="294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2317193" y="8005868"/>
              <a:ext cx="13712" cy="301647"/>
            </a:xfrm>
            <a:custGeom>
              <a:avLst/>
              <a:gdLst/>
              <a:ahLst/>
              <a:cxnLst/>
              <a:rect l="0" t="0" r="0" b="0"/>
              <a:pathLst>
                <a:path w="13712" h="301647">
                  <a:moveTo>
                    <a:pt x="13711" y="0"/>
                  </a:moveTo>
                  <a:lnTo>
                    <a:pt x="13711" y="59659"/>
                  </a:lnTo>
                  <a:lnTo>
                    <a:pt x="9649" y="115178"/>
                  </a:lnTo>
                  <a:lnTo>
                    <a:pt x="2859" y="175809"/>
                  </a:lnTo>
                  <a:lnTo>
                    <a:pt x="847" y="232367"/>
                  </a:lnTo>
                  <a:lnTo>
                    <a:pt x="251" y="275533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2234926" y="8129268"/>
              <a:ext cx="233091" cy="13713"/>
            </a:xfrm>
            <a:custGeom>
              <a:avLst/>
              <a:gdLst/>
              <a:ahLst/>
              <a:cxnLst/>
              <a:rect l="0" t="0" r="0" b="0"/>
              <a:pathLst>
                <a:path w="233091" h="13713">
                  <a:moveTo>
                    <a:pt x="0" y="13712"/>
                  </a:moveTo>
                  <a:lnTo>
                    <a:pt x="48807" y="2859"/>
                  </a:lnTo>
                  <a:lnTo>
                    <a:pt x="98252" y="847"/>
                  </a:lnTo>
                  <a:lnTo>
                    <a:pt x="151497" y="251"/>
                  </a:lnTo>
                  <a:lnTo>
                    <a:pt x="197742" y="75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2591417" y="7974514"/>
              <a:ext cx="120015" cy="204699"/>
            </a:xfrm>
            <a:custGeom>
              <a:avLst/>
              <a:gdLst/>
              <a:ahLst/>
              <a:cxnLst/>
              <a:rect l="0" t="0" r="0" b="0"/>
              <a:pathLst>
                <a:path w="120015" h="204699">
                  <a:moveTo>
                    <a:pt x="0" y="17642"/>
                  </a:moveTo>
                  <a:lnTo>
                    <a:pt x="21836" y="3085"/>
                  </a:lnTo>
                  <a:lnTo>
                    <a:pt x="44745" y="0"/>
                  </a:lnTo>
                  <a:lnTo>
                    <a:pt x="57252" y="1310"/>
                  </a:lnTo>
                  <a:lnTo>
                    <a:pt x="79275" y="10892"/>
                  </a:lnTo>
                  <a:lnTo>
                    <a:pt x="89413" y="17712"/>
                  </a:lnTo>
                  <a:lnTo>
                    <a:pt x="94649" y="26830"/>
                  </a:lnTo>
                  <a:lnTo>
                    <a:pt x="96403" y="49148"/>
                  </a:lnTo>
                  <a:lnTo>
                    <a:pt x="81547" y="87408"/>
                  </a:lnTo>
                  <a:lnTo>
                    <a:pt x="50569" y="120412"/>
                  </a:lnTo>
                  <a:lnTo>
                    <a:pt x="12444" y="142208"/>
                  </a:lnTo>
                  <a:lnTo>
                    <a:pt x="11343" y="146390"/>
                  </a:lnTo>
                  <a:lnTo>
                    <a:pt x="18226" y="149179"/>
                  </a:lnTo>
                  <a:lnTo>
                    <a:pt x="69448" y="160932"/>
                  </a:lnTo>
                  <a:lnTo>
                    <a:pt x="102675" y="180791"/>
                  </a:lnTo>
                  <a:lnTo>
                    <a:pt x="118252" y="201366"/>
                  </a:lnTo>
                  <a:lnTo>
                    <a:pt x="120014" y="2046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2509150" y="8232930"/>
              <a:ext cx="196089" cy="68958"/>
            </a:xfrm>
            <a:custGeom>
              <a:avLst/>
              <a:gdLst/>
              <a:ahLst/>
              <a:cxnLst/>
              <a:rect l="0" t="0" r="0" b="0"/>
              <a:pathLst>
                <a:path w="196089" h="68958">
                  <a:moveTo>
                    <a:pt x="196088" y="0"/>
                  </a:moveTo>
                  <a:lnTo>
                    <a:pt x="183831" y="16157"/>
                  </a:lnTo>
                  <a:lnTo>
                    <a:pt x="128228" y="55594"/>
                  </a:lnTo>
                  <a:lnTo>
                    <a:pt x="76419" y="68957"/>
                  </a:lnTo>
                  <a:lnTo>
                    <a:pt x="13223" y="62990"/>
                  </a:lnTo>
                  <a:lnTo>
                    <a:pt x="0" y="608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2909318" y="7896178"/>
              <a:ext cx="11169" cy="35113"/>
            </a:xfrm>
            <a:custGeom>
              <a:avLst/>
              <a:gdLst/>
              <a:ahLst/>
              <a:cxnLst/>
              <a:rect l="0" t="0" r="0" b="0"/>
              <a:pathLst>
                <a:path w="11169" h="35113">
                  <a:moveTo>
                    <a:pt x="11168" y="0"/>
                  </a:moveTo>
                  <a:lnTo>
                    <a:pt x="0" y="35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2929556" y="7841333"/>
            <a:ext cx="2006477" cy="466182"/>
            <a:chOff x="2929556" y="7841333"/>
            <a:chExt cx="2006477" cy="466182"/>
          </a:xfrm>
        </p:grpSpPr>
        <p:sp>
          <p:nvSpPr>
            <p:cNvPr id="309" name="Freeform 308"/>
            <p:cNvSpPr/>
            <p:nvPr/>
          </p:nvSpPr>
          <p:spPr>
            <a:xfrm>
              <a:off x="2929556" y="7855045"/>
              <a:ext cx="182888" cy="178246"/>
            </a:xfrm>
            <a:custGeom>
              <a:avLst/>
              <a:gdLst/>
              <a:ahLst/>
              <a:cxnLst/>
              <a:rect l="0" t="0" r="0" b="0"/>
              <a:pathLst>
                <a:path w="182888" h="178246">
                  <a:moveTo>
                    <a:pt x="45775" y="0"/>
                  </a:moveTo>
                  <a:lnTo>
                    <a:pt x="30860" y="48807"/>
                  </a:lnTo>
                  <a:lnTo>
                    <a:pt x="13544" y="108497"/>
                  </a:lnTo>
                  <a:lnTo>
                    <a:pt x="0" y="150469"/>
                  </a:lnTo>
                  <a:lnTo>
                    <a:pt x="24" y="156681"/>
                  </a:lnTo>
                  <a:lnTo>
                    <a:pt x="3086" y="157775"/>
                  </a:lnTo>
                  <a:lnTo>
                    <a:pt x="8175" y="155458"/>
                  </a:lnTo>
                  <a:lnTo>
                    <a:pt x="68027" y="153262"/>
                  </a:lnTo>
                  <a:lnTo>
                    <a:pt x="127021" y="165918"/>
                  </a:lnTo>
                  <a:lnTo>
                    <a:pt x="182887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3057598" y="7841333"/>
              <a:ext cx="109690" cy="397626"/>
            </a:xfrm>
            <a:custGeom>
              <a:avLst/>
              <a:gdLst/>
              <a:ahLst/>
              <a:cxnLst/>
              <a:rect l="0" t="0" r="0" b="0"/>
              <a:pathLst>
                <a:path w="109690" h="397626">
                  <a:moveTo>
                    <a:pt x="109689" y="0"/>
                  </a:moveTo>
                  <a:lnTo>
                    <a:pt x="90605" y="57252"/>
                  </a:lnTo>
                  <a:lnTo>
                    <a:pt x="77459" y="111249"/>
                  </a:lnTo>
                  <a:lnTo>
                    <a:pt x="63915" y="160934"/>
                  </a:lnTo>
                  <a:lnTo>
                    <a:pt x="50254" y="219159"/>
                  </a:lnTo>
                  <a:lnTo>
                    <a:pt x="36557" y="270097"/>
                  </a:lnTo>
                  <a:lnTo>
                    <a:pt x="18280" y="328254"/>
                  </a:lnTo>
                  <a:lnTo>
                    <a:pt x="4062" y="37562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3414089" y="7992156"/>
              <a:ext cx="54846" cy="315359"/>
            </a:xfrm>
            <a:custGeom>
              <a:avLst/>
              <a:gdLst/>
              <a:ahLst/>
              <a:cxnLst/>
              <a:rect l="0" t="0" r="0" b="0"/>
              <a:pathLst>
                <a:path w="54846" h="315359">
                  <a:moveTo>
                    <a:pt x="54845" y="0"/>
                  </a:moveTo>
                  <a:lnTo>
                    <a:pt x="53322" y="45309"/>
                  </a:lnTo>
                  <a:lnTo>
                    <a:pt x="43898" y="104495"/>
                  </a:lnTo>
                  <a:lnTo>
                    <a:pt x="35761" y="148007"/>
                  </a:lnTo>
                  <a:lnTo>
                    <a:pt x="27066" y="192737"/>
                  </a:lnTo>
                  <a:lnTo>
                    <a:pt x="13606" y="252619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359244" y="8101846"/>
              <a:ext cx="219380" cy="13712"/>
            </a:xfrm>
            <a:custGeom>
              <a:avLst/>
              <a:gdLst/>
              <a:ahLst/>
              <a:cxnLst/>
              <a:rect l="0" t="0" r="0" b="0"/>
              <a:pathLst>
                <a:path w="219380" h="13712">
                  <a:moveTo>
                    <a:pt x="0" y="13711"/>
                  </a:moveTo>
                  <a:lnTo>
                    <a:pt x="59660" y="13711"/>
                  </a:lnTo>
                  <a:lnTo>
                    <a:pt x="111117" y="9649"/>
                  </a:lnTo>
                  <a:lnTo>
                    <a:pt x="164958" y="2859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3727866" y="8019579"/>
              <a:ext cx="183845" cy="237370"/>
            </a:xfrm>
            <a:custGeom>
              <a:avLst/>
              <a:gdLst/>
              <a:ahLst/>
              <a:cxnLst/>
              <a:rect l="0" t="0" r="0" b="0"/>
              <a:pathLst>
                <a:path w="183845" h="237370">
                  <a:moveTo>
                    <a:pt x="97559" y="0"/>
                  </a:moveTo>
                  <a:lnTo>
                    <a:pt x="119395" y="7278"/>
                  </a:lnTo>
                  <a:lnTo>
                    <a:pt x="138241" y="23040"/>
                  </a:lnTo>
                  <a:lnTo>
                    <a:pt x="161919" y="57609"/>
                  </a:lnTo>
                  <a:lnTo>
                    <a:pt x="183568" y="110236"/>
                  </a:lnTo>
                  <a:lnTo>
                    <a:pt x="183844" y="123765"/>
                  </a:lnTo>
                  <a:lnTo>
                    <a:pt x="176026" y="150985"/>
                  </a:lnTo>
                  <a:lnTo>
                    <a:pt x="154494" y="184726"/>
                  </a:lnTo>
                  <a:lnTo>
                    <a:pt x="121538" y="214020"/>
                  </a:lnTo>
                  <a:lnTo>
                    <a:pt x="82828" y="234719"/>
                  </a:lnTo>
                  <a:lnTo>
                    <a:pt x="51909" y="237369"/>
                  </a:lnTo>
                  <a:lnTo>
                    <a:pt x="35133" y="235943"/>
                  </a:lnTo>
                  <a:lnTo>
                    <a:pt x="22426" y="230421"/>
                  </a:lnTo>
                  <a:lnTo>
                    <a:pt x="4243" y="212099"/>
                  </a:lnTo>
                  <a:lnTo>
                    <a:pt x="309" y="200815"/>
                  </a:lnTo>
                  <a:lnTo>
                    <a:pt x="0" y="176089"/>
                  </a:lnTo>
                  <a:lnTo>
                    <a:pt x="6621" y="166143"/>
                  </a:lnTo>
                  <a:lnTo>
                    <a:pt x="30227" y="151031"/>
                  </a:lnTo>
                  <a:lnTo>
                    <a:pt x="56970" y="147361"/>
                  </a:lnTo>
                  <a:lnTo>
                    <a:pt x="111378" y="157418"/>
                  </a:lnTo>
                  <a:lnTo>
                    <a:pt x="145157" y="176983"/>
                  </a:lnTo>
                  <a:lnTo>
                    <a:pt x="179826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4017382" y="8088134"/>
              <a:ext cx="137113" cy="191958"/>
            </a:xfrm>
            <a:custGeom>
              <a:avLst/>
              <a:gdLst/>
              <a:ahLst/>
              <a:cxnLst/>
              <a:rect l="0" t="0" r="0" b="0"/>
              <a:pathLst>
                <a:path w="137113" h="191958">
                  <a:moveTo>
                    <a:pt x="0" y="0"/>
                  </a:moveTo>
                  <a:lnTo>
                    <a:pt x="38168" y="57253"/>
                  </a:lnTo>
                  <a:lnTo>
                    <a:pt x="82479" y="112866"/>
                  </a:lnTo>
                  <a:lnTo>
                    <a:pt x="129005" y="173259"/>
                  </a:lnTo>
                  <a:lnTo>
                    <a:pt x="137112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4044804" y="8047001"/>
              <a:ext cx="150825" cy="260514"/>
            </a:xfrm>
            <a:custGeom>
              <a:avLst/>
              <a:gdLst/>
              <a:ahLst/>
              <a:cxnLst/>
              <a:rect l="0" t="0" r="0" b="0"/>
              <a:pathLst>
                <a:path w="150825" h="260514">
                  <a:moveTo>
                    <a:pt x="150824" y="0"/>
                  </a:moveTo>
                  <a:lnTo>
                    <a:pt x="120994" y="48807"/>
                  </a:lnTo>
                  <a:lnTo>
                    <a:pt x="86362" y="101219"/>
                  </a:lnTo>
                  <a:lnTo>
                    <a:pt x="59604" y="153382"/>
                  </a:lnTo>
                  <a:lnTo>
                    <a:pt x="26557" y="216725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4277895" y="8074423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0"/>
                  </a:moveTo>
                  <a:lnTo>
                    <a:pt x="51685" y="1524"/>
                  </a:lnTo>
                  <a:lnTo>
                    <a:pt x="10969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4291606" y="8115557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0"/>
                  </a:moveTo>
                  <a:lnTo>
                    <a:pt x="59660" y="0"/>
                  </a:lnTo>
                  <a:lnTo>
                    <a:pt x="121644" y="7279"/>
                  </a:lnTo>
                  <a:lnTo>
                    <a:pt x="164534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4564619" y="7947412"/>
              <a:ext cx="126939" cy="258139"/>
            </a:xfrm>
            <a:custGeom>
              <a:avLst/>
              <a:gdLst/>
              <a:ahLst/>
              <a:cxnLst/>
              <a:rect l="0" t="0" r="0" b="0"/>
              <a:pathLst>
                <a:path w="126939" h="258139">
                  <a:moveTo>
                    <a:pt x="110901" y="17322"/>
                  </a:moveTo>
                  <a:lnTo>
                    <a:pt x="96343" y="2765"/>
                  </a:lnTo>
                  <a:lnTo>
                    <a:pt x="87484" y="0"/>
                  </a:lnTo>
                  <a:lnTo>
                    <a:pt x="65453" y="990"/>
                  </a:lnTo>
                  <a:lnTo>
                    <a:pt x="27355" y="17393"/>
                  </a:lnTo>
                  <a:lnTo>
                    <a:pt x="8769" y="37158"/>
                  </a:lnTo>
                  <a:lnTo>
                    <a:pt x="1679" y="48828"/>
                  </a:lnTo>
                  <a:lnTo>
                    <a:pt x="0" y="61178"/>
                  </a:lnTo>
                  <a:lnTo>
                    <a:pt x="6259" y="87088"/>
                  </a:lnTo>
                  <a:lnTo>
                    <a:pt x="23259" y="109775"/>
                  </a:lnTo>
                  <a:lnTo>
                    <a:pt x="83053" y="158541"/>
                  </a:lnTo>
                  <a:lnTo>
                    <a:pt x="112467" y="187813"/>
                  </a:lnTo>
                  <a:lnTo>
                    <a:pt x="125816" y="211926"/>
                  </a:lnTo>
                  <a:lnTo>
                    <a:pt x="126938" y="223231"/>
                  </a:lnTo>
                  <a:lnTo>
                    <a:pt x="120059" y="243918"/>
                  </a:lnTo>
                  <a:lnTo>
                    <a:pt x="110913" y="250653"/>
                  </a:lnTo>
                  <a:lnTo>
                    <a:pt x="84500" y="258138"/>
                  </a:lnTo>
                  <a:lnTo>
                    <a:pt x="73495" y="255562"/>
                  </a:lnTo>
                  <a:lnTo>
                    <a:pt x="64635" y="249275"/>
                  </a:lnTo>
                  <a:lnTo>
                    <a:pt x="57205" y="240514"/>
                  </a:lnTo>
                  <a:lnTo>
                    <a:pt x="53012" y="210465"/>
                  </a:lnTo>
                  <a:lnTo>
                    <a:pt x="57750" y="174766"/>
                  </a:lnTo>
                  <a:lnTo>
                    <a:pt x="85618" y="114608"/>
                  </a:lnTo>
                  <a:lnTo>
                    <a:pt x="107472" y="76617"/>
                  </a:lnTo>
                  <a:lnTo>
                    <a:pt x="124612" y="447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4770774" y="7923600"/>
              <a:ext cx="165259" cy="281960"/>
            </a:xfrm>
            <a:custGeom>
              <a:avLst/>
              <a:gdLst/>
              <a:ahLst/>
              <a:cxnLst/>
              <a:rect l="0" t="0" r="0" b="0"/>
              <a:pathLst>
                <a:path w="165259" h="281960">
                  <a:moveTo>
                    <a:pt x="137836" y="0"/>
                  </a:moveTo>
                  <a:lnTo>
                    <a:pt x="89029" y="14915"/>
                  </a:lnTo>
                  <a:lnTo>
                    <a:pt x="43646" y="31842"/>
                  </a:lnTo>
                  <a:lnTo>
                    <a:pt x="29339" y="39510"/>
                  </a:lnTo>
                  <a:lnTo>
                    <a:pt x="9379" y="60217"/>
                  </a:lnTo>
                  <a:lnTo>
                    <a:pt x="1923" y="72138"/>
                  </a:lnTo>
                  <a:lnTo>
                    <a:pt x="0" y="83131"/>
                  </a:lnTo>
                  <a:lnTo>
                    <a:pt x="1765" y="93508"/>
                  </a:lnTo>
                  <a:lnTo>
                    <a:pt x="5988" y="103472"/>
                  </a:lnTo>
                  <a:lnTo>
                    <a:pt x="22869" y="118606"/>
                  </a:lnTo>
                  <a:lnTo>
                    <a:pt x="82579" y="156568"/>
                  </a:lnTo>
                  <a:lnTo>
                    <a:pt x="132610" y="201253"/>
                  </a:lnTo>
                  <a:lnTo>
                    <a:pt x="153215" y="235845"/>
                  </a:lnTo>
                  <a:lnTo>
                    <a:pt x="154182" y="247114"/>
                  </a:lnTo>
                  <a:lnTo>
                    <a:pt x="147132" y="267762"/>
                  </a:lnTo>
                  <a:lnTo>
                    <a:pt x="137940" y="274486"/>
                  </a:lnTo>
                  <a:lnTo>
                    <a:pt x="111475" y="281959"/>
                  </a:lnTo>
                  <a:lnTo>
                    <a:pt x="101981" y="277858"/>
                  </a:lnTo>
                  <a:lnTo>
                    <a:pt x="95651" y="269029"/>
                  </a:lnTo>
                  <a:lnTo>
                    <a:pt x="91431" y="257050"/>
                  </a:lnTo>
                  <a:lnTo>
                    <a:pt x="92771" y="203795"/>
                  </a:lnTo>
                  <a:lnTo>
                    <a:pt x="110095" y="147052"/>
                  </a:lnTo>
                  <a:lnTo>
                    <a:pt x="141723" y="84231"/>
                  </a:lnTo>
                  <a:lnTo>
                    <a:pt x="160158" y="35936"/>
                  </a:lnTo>
                  <a:lnTo>
                    <a:pt x="165258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965345" y="8321225"/>
            <a:ext cx="2312551" cy="425724"/>
            <a:chOff x="1965345" y="8321225"/>
            <a:chExt cx="2312551" cy="425724"/>
          </a:xfrm>
        </p:grpSpPr>
        <p:sp>
          <p:nvSpPr>
            <p:cNvPr id="321" name="Freeform 320"/>
            <p:cNvSpPr/>
            <p:nvPr/>
          </p:nvSpPr>
          <p:spPr>
            <a:xfrm>
              <a:off x="1965345" y="8362359"/>
              <a:ext cx="191192" cy="342780"/>
            </a:xfrm>
            <a:custGeom>
              <a:avLst/>
              <a:gdLst/>
              <a:ahLst/>
              <a:cxnLst/>
              <a:rect l="0" t="0" r="0" b="0"/>
              <a:pathLst>
                <a:path w="191192" h="342780">
                  <a:moveTo>
                    <a:pt x="77624" y="0"/>
                  </a:moveTo>
                  <a:lnTo>
                    <a:pt x="51857" y="59660"/>
                  </a:lnTo>
                  <a:lnTo>
                    <a:pt x="32247" y="121643"/>
                  </a:lnTo>
                  <a:lnTo>
                    <a:pt x="11027" y="178571"/>
                  </a:lnTo>
                  <a:lnTo>
                    <a:pt x="0" y="236403"/>
                  </a:lnTo>
                  <a:lnTo>
                    <a:pt x="4011" y="292133"/>
                  </a:lnTo>
                  <a:lnTo>
                    <a:pt x="11791" y="304445"/>
                  </a:lnTo>
                  <a:lnTo>
                    <a:pt x="23071" y="312653"/>
                  </a:lnTo>
                  <a:lnTo>
                    <a:pt x="36685" y="318124"/>
                  </a:lnTo>
                  <a:lnTo>
                    <a:pt x="50331" y="317202"/>
                  </a:lnTo>
                  <a:lnTo>
                    <a:pt x="105072" y="286946"/>
                  </a:lnTo>
                  <a:lnTo>
                    <a:pt x="130957" y="267690"/>
                  </a:lnTo>
                  <a:lnTo>
                    <a:pt x="161136" y="231154"/>
                  </a:lnTo>
                  <a:lnTo>
                    <a:pt x="185754" y="177862"/>
                  </a:lnTo>
                  <a:lnTo>
                    <a:pt x="190844" y="164279"/>
                  </a:lnTo>
                  <a:lnTo>
                    <a:pt x="191191" y="152176"/>
                  </a:lnTo>
                  <a:lnTo>
                    <a:pt x="183451" y="130604"/>
                  </a:lnTo>
                  <a:lnTo>
                    <a:pt x="178644" y="128203"/>
                  </a:lnTo>
                  <a:lnTo>
                    <a:pt x="173917" y="131172"/>
                  </a:lnTo>
                  <a:lnTo>
                    <a:pt x="148104" y="183336"/>
                  </a:lnTo>
                  <a:lnTo>
                    <a:pt x="122544" y="237815"/>
                  </a:lnTo>
                  <a:lnTo>
                    <a:pt x="110231" y="292551"/>
                  </a:lnTo>
                  <a:lnTo>
                    <a:pt x="105046" y="3427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2256319" y="8403492"/>
              <a:ext cx="156854" cy="155425"/>
            </a:xfrm>
            <a:custGeom>
              <a:avLst/>
              <a:gdLst/>
              <a:ahLst/>
              <a:cxnLst/>
              <a:rect l="0" t="0" r="0" b="0"/>
              <a:pathLst>
                <a:path w="156854" h="155425">
                  <a:moveTo>
                    <a:pt x="60874" y="0"/>
                  </a:moveTo>
                  <a:lnTo>
                    <a:pt x="35107" y="55598"/>
                  </a:lnTo>
                  <a:lnTo>
                    <a:pt x="15497" y="109838"/>
                  </a:lnTo>
                  <a:lnTo>
                    <a:pt x="0" y="155424"/>
                  </a:lnTo>
                  <a:lnTo>
                    <a:pt x="2334" y="148298"/>
                  </a:lnTo>
                  <a:lnTo>
                    <a:pt x="19492" y="125869"/>
                  </a:lnTo>
                  <a:lnTo>
                    <a:pt x="51152" y="107205"/>
                  </a:lnTo>
                  <a:lnTo>
                    <a:pt x="76358" y="105031"/>
                  </a:lnTo>
                  <a:lnTo>
                    <a:pt x="138804" y="118499"/>
                  </a:lnTo>
                  <a:lnTo>
                    <a:pt x="156853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2399460" y="8321225"/>
              <a:ext cx="109691" cy="342781"/>
            </a:xfrm>
            <a:custGeom>
              <a:avLst/>
              <a:gdLst/>
              <a:ahLst/>
              <a:cxnLst/>
              <a:rect l="0" t="0" r="0" b="0"/>
              <a:pathLst>
                <a:path w="109691" h="342781">
                  <a:moveTo>
                    <a:pt x="109690" y="0"/>
                  </a:moveTo>
                  <a:lnTo>
                    <a:pt x="89321" y="34363"/>
                  </a:lnTo>
                  <a:lnTo>
                    <a:pt x="69047" y="94190"/>
                  </a:lnTo>
                  <a:lnTo>
                    <a:pt x="54990" y="144708"/>
                  </a:lnTo>
                  <a:lnTo>
                    <a:pt x="41177" y="203857"/>
                  </a:lnTo>
                  <a:lnTo>
                    <a:pt x="27435" y="255914"/>
                  </a:lnTo>
                  <a:lnTo>
                    <a:pt x="9144" y="31444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2659973" y="8376070"/>
              <a:ext cx="82268" cy="342781"/>
            </a:xfrm>
            <a:custGeom>
              <a:avLst/>
              <a:gdLst/>
              <a:ahLst/>
              <a:cxnLst/>
              <a:rect l="0" t="0" r="0" b="0"/>
              <a:pathLst>
                <a:path w="82268" h="342781">
                  <a:moveTo>
                    <a:pt x="82267" y="0"/>
                  </a:moveTo>
                  <a:lnTo>
                    <a:pt x="71415" y="48808"/>
                  </a:lnTo>
                  <a:lnTo>
                    <a:pt x="65340" y="98252"/>
                  </a:lnTo>
                  <a:lnTo>
                    <a:pt x="53892" y="147435"/>
                  </a:lnTo>
                  <a:lnTo>
                    <a:pt x="40851" y="199078"/>
                  </a:lnTo>
                  <a:lnTo>
                    <a:pt x="27339" y="258560"/>
                  </a:lnTo>
                  <a:lnTo>
                    <a:pt x="13686" y="306654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2646262" y="8526893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2947470" y="8321225"/>
              <a:ext cx="178685" cy="342781"/>
            </a:xfrm>
            <a:custGeom>
              <a:avLst/>
              <a:gdLst/>
              <a:ahLst/>
              <a:cxnLst/>
              <a:rect l="0" t="0" r="0" b="0"/>
              <a:pathLst>
                <a:path w="178685" h="342781">
                  <a:moveTo>
                    <a:pt x="137550" y="0"/>
                  </a:moveTo>
                  <a:lnTo>
                    <a:pt x="156634" y="57253"/>
                  </a:lnTo>
                  <a:lnTo>
                    <a:pt x="162502" y="103971"/>
                  </a:lnTo>
                  <a:lnTo>
                    <a:pt x="156962" y="149129"/>
                  </a:lnTo>
                  <a:lnTo>
                    <a:pt x="138393" y="198733"/>
                  </a:lnTo>
                  <a:lnTo>
                    <a:pt x="103298" y="257620"/>
                  </a:lnTo>
                  <a:lnTo>
                    <a:pt x="66971" y="288771"/>
                  </a:lnTo>
                  <a:lnTo>
                    <a:pt x="40672" y="302526"/>
                  </a:lnTo>
                  <a:lnTo>
                    <a:pt x="28785" y="303756"/>
                  </a:lnTo>
                  <a:lnTo>
                    <a:pt x="7451" y="296999"/>
                  </a:lnTo>
                  <a:lnTo>
                    <a:pt x="2066" y="289407"/>
                  </a:lnTo>
                  <a:lnTo>
                    <a:pt x="0" y="279776"/>
                  </a:lnTo>
                  <a:lnTo>
                    <a:pt x="146" y="268784"/>
                  </a:lnTo>
                  <a:lnTo>
                    <a:pt x="14909" y="231479"/>
                  </a:lnTo>
                  <a:lnTo>
                    <a:pt x="38581" y="198758"/>
                  </a:lnTo>
                  <a:lnTo>
                    <a:pt x="64110" y="187363"/>
                  </a:lnTo>
                  <a:lnTo>
                    <a:pt x="94246" y="183821"/>
                  </a:lnTo>
                  <a:lnTo>
                    <a:pt x="122874" y="187325"/>
                  </a:lnTo>
                  <a:lnTo>
                    <a:pt x="146770" y="198023"/>
                  </a:lnTo>
                  <a:lnTo>
                    <a:pt x="157408" y="205142"/>
                  </a:lnTo>
                  <a:lnTo>
                    <a:pt x="164500" y="215982"/>
                  </a:lnTo>
                  <a:lnTo>
                    <a:pt x="174481" y="260353"/>
                  </a:lnTo>
                  <a:lnTo>
                    <a:pt x="177854" y="317752"/>
                  </a:lnTo>
                  <a:lnTo>
                    <a:pt x="178684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3249555" y="8472049"/>
              <a:ext cx="82268" cy="191957"/>
            </a:xfrm>
            <a:custGeom>
              <a:avLst/>
              <a:gdLst/>
              <a:ahLst/>
              <a:cxnLst/>
              <a:rect l="0" t="0" r="0" b="0"/>
              <a:pathLst>
                <a:path w="82268" h="191957">
                  <a:moveTo>
                    <a:pt x="0" y="0"/>
                  </a:moveTo>
                  <a:lnTo>
                    <a:pt x="19084" y="57251"/>
                  </a:lnTo>
                  <a:lnTo>
                    <a:pt x="38245" y="110164"/>
                  </a:lnTo>
                  <a:lnTo>
                    <a:pt x="65728" y="160565"/>
                  </a:lnTo>
                  <a:lnTo>
                    <a:pt x="82267" y="191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3276977" y="8444626"/>
              <a:ext cx="137113" cy="260513"/>
            </a:xfrm>
            <a:custGeom>
              <a:avLst/>
              <a:gdLst/>
              <a:ahLst/>
              <a:cxnLst/>
              <a:rect l="0" t="0" r="0" b="0"/>
              <a:pathLst>
                <a:path w="137113" h="260513">
                  <a:moveTo>
                    <a:pt x="137112" y="0"/>
                  </a:moveTo>
                  <a:lnTo>
                    <a:pt x="106223" y="57252"/>
                  </a:lnTo>
                  <a:lnTo>
                    <a:pt x="76109" y="118065"/>
                  </a:lnTo>
                  <a:lnTo>
                    <a:pt x="40820" y="174766"/>
                  </a:lnTo>
                  <a:lnTo>
                    <a:pt x="17681" y="223934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3523779" y="8472049"/>
              <a:ext cx="150824" cy="27422"/>
            </a:xfrm>
            <a:custGeom>
              <a:avLst/>
              <a:gdLst/>
              <a:ahLst/>
              <a:cxnLst/>
              <a:rect l="0" t="0" r="0" b="0"/>
              <a:pathLst>
                <a:path w="150824" h="27422">
                  <a:moveTo>
                    <a:pt x="0" y="27421"/>
                  </a:moveTo>
                  <a:lnTo>
                    <a:pt x="48807" y="12507"/>
                  </a:lnTo>
                  <a:lnTo>
                    <a:pt x="98252" y="3705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3551201" y="8540604"/>
              <a:ext cx="123402" cy="27424"/>
            </a:xfrm>
            <a:custGeom>
              <a:avLst/>
              <a:gdLst/>
              <a:ahLst/>
              <a:cxnLst/>
              <a:rect l="0" t="0" r="0" b="0"/>
              <a:pathLst>
                <a:path w="123402" h="27424">
                  <a:moveTo>
                    <a:pt x="0" y="27423"/>
                  </a:moveTo>
                  <a:lnTo>
                    <a:pt x="48807" y="16570"/>
                  </a:lnTo>
                  <a:lnTo>
                    <a:pt x="90127" y="1049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3860055" y="8395498"/>
              <a:ext cx="116194" cy="350810"/>
            </a:xfrm>
            <a:custGeom>
              <a:avLst/>
              <a:gdLst/>
              <a:ahLst/>
              <a:cxnLst/>
              <a:rect l="0" t="0" r="0" b="0"/>
              <a:pathLst>
                <a:path w="116194" h="350810">
                  <a:moveTo>
                    <a:pt x="88771" y="35417"/>
                  </a:moveTo>
                  <a:lnTo>
                    <a:pt x="81492" y="13580"/>
                  </a:lnTo>
                  <a:lnTo>
                    <a:pt x="73254" y="7148"/>
                  </a:lnTo>
                  <a:lnTo>
                    <a:pt x="47851" y="0"/>
                  </a:lnTo>
                  <a:lnTo>
                    <a:pt x="35592" y="1141"/>
                  </a:lnTo>
                  <a:lnTo>
                    <a:pt x="13846" y="10535"/>
                  </a:lnTo>
                  <a:lnTo>
                    <a:pt x="8352" y="18829"/>
                  </a:lnTo>
                  <a:lnTo>
                    <a:pt x="6309" y="40232"/>
                  </a:lnTo>
                  <a:lnTo>
                    <a:pt x="21004" y="85256"/>
                  </a:lnTo>
                  <a:lnTo>
                    <a:pt x="40371" y="111397"/>
                  </a:lnTo>
                  <a:lnTo>
                    <a:pt x="61166" y="136218"/>
                  </a:lnTo>
                  <a:lnTo>
                    <a:pt x="86929" y="197744"/>
                  </a:lnTo>
                  <a:lnTo>
                    <a:pt x="94046" y="227916"/>
                  </a:lnTo>
                  <a:lnTo>
                    <a:pt x="92131" y="261639"/>
                  </a:lnTo>
                  <a:lnTo>
                    <a:pt x="75209" y="307606"/>
                  </a:lnTo>
                  <a:lnTo>
                    <a:pt x="50898" y="342893"/>
                  </a:lnTo>
                  <a:lnTo>
                    <a:pt x="40670" y="348567"/>
                  </a:lnTo>
                  <a:lnTo>
                    <a:pt x="17118" y="350809"/>
                  </a:lnTo>
                  <a:lnTo>
                    <a:pt x="9010" y="344703"/>
                  </a:lnTo>
                  <a:lnTo>
                    <a:pt x="0" y="321669"/>
                  </a:lnTo>
                  <a:lnTo>
                    <a:pt x="2207" y="274441"/>
                  </a:lnTo>
                  <a:lnTo>
                    <a:pt x="27548" y="213311"/>
                  </a:lnTo>
                  <a:lnTo>
                    <a:pt x="53026" y="161929"/>
                  </a:lnTo>
                  <a:lnTo>
                    <a:pt x="79873" y="111158"/>
                  </a:lnTo>
                  <a:lnTo>
                    <a:pt x="104077" y="75463"/>
                  </a:lnTo>
                  <a:lnTo>
                    <a:pt x="116193" y="354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4095972" y="8382502"/>
              <a:ext cx="181924" cy="364447"/>
            </a:xfrm>
            <a:custGeom>
              <a:avLst/>
              <a:gdLst/>
              <a:ahLst/>
              <a:cxnLst/>
              <a:rect l="0" t="0" r="0" b="0"/>
              <a:pathLst>
                <a:path w="181924" h="364447">
                  <a:moveTo>
                    <a:pt x="127078" y="7279"/>
                  </a:moveTo>
                  <a:lnTo>
                    <a:pt x="105242" y="0"/>
                  </a:lnTo>
                  <a:lnTo>
                    <a:pt x="82333" y="4552"/>
                  </a:lnTo>
                  <a:lnTo>
                    <a:pt x="47804" y="24245"/>
                  </a:lnTo>
                  <a:lnTo>
                    <a:pt x="37665" y="32301"/>
                  </a:lnTo>
                  <a:lnTo>
                    <a:pt x="33953" y="42242"/>
                  </a:lnTo>
                  <a:lnTo>
                    <a:pt x="34525" y="53440"/>
                  </a:lnTo>
                  <a:lnTo>
                    <a:pt x="50058" y="104251"/>
                  </a:lnTo>
                  <a:lnTo>
                    <a:pt x="75696" y="159822"/>
                  </a:lnTo>
                  <a:lnTo>
                    <a:pt x="82908" y="211764"/>
                  </a:lnTo>
                  <a:lnTo>
                    <a:pt x="83521" y="271674"/>
                  </a:lnTo>
                  <a:lnTo>
                    <a:pt x="73208" y="318201"/>
                  </a:lnTo>
                  <a:lnTo>
                    <a:pt x="59463" y="341486"/>
                  </a:lnTo>
                  <a:lnTo>
                    <a:pt x="39135" y="357929"/>
                  </a:lnTo>
                  <a:lnTo>
                    <a:pt x="27316" y="364446"/>
                  </a:lnTo>
                  <a:lnTo>
                    <a:pt x="17913" y="362698"/>
                  </a:lnTo>
                  <a:lnTo>
                    <a:pt x="10121" y="355438"/>
                  </a:lnTo>
                  <a:lnTo>
                    <a:pt x="3403" y="344504"/>
                  </a:lnTo>
                  <a:lnTo>
                    <a:pt x="0" y="320168"/>
                  </a:lnTo>
                  <a:lnTo>
                    <a:pt x="10230" y="267304"/>
                  </a:lnTo>
                  <a:lnTo>
                    <a:pt x="37867" y="204951"/>
                  </a:lnTo>
                  <a:lnTo>
                    <a:pt x="76730" y="152009"/>
                  </a:lnTo>
                  <a:lnTo>
                    <a:pt x="120688" y="91051"/>
                  </a:lnTo>
                  <a:lnTo>
                    <a:pt x="163909" y="40166"/>
                  </a:lnTo>
                  <a:lnTo>
                    <a:pt x="181923" y="209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1617922" y="8609161"/>
            <a:ext cx="904940" cy="314346"/>
            <a:chOff x="1617922" y="8609161"/>
            <a:chExt cx="904940" cy="314346"/>
          </a:xfrm>
        </p:grpSpPr>
        <p:sp>
          <p:nvSpPr>
            <p:cNvPr id="334" name="Freeform 333"/>
            <p:cNvSpPr/>
            <p:nvPr/>
          </p:nvSpPr>
          <p:spPr>
            <a:xfrm>
              <a:off x="1713900" y="8773695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0"/>
                  </a:moveTo>
                  <a:lnTo>
                    <a:pt x="35886" y="9423"/>
                  </a:lnTo>
                  <a:lnTo>
                    <a:pt x="90531" y="12441"/>
                  </a:lnTo>
                  <a:lnTo>
                    <a:pt x="148111" y="13461"/>
                  </a:lnTo>
                  <a:lnTo>
                    <a:pt x="164535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2106884" y="8636583"/>
              <a:ext cx="131627" cy="260514"/>
            </a:xfrm>
            <a:custGeom>
              <a:avLst/>
              <a:gdLst/>
              <a:ahLst/>
              <a:cxnLst/>
              <a:rect l="0" t="0" r="0" b="0"/>
              <a:pathLst>
                <a:path w="131627" h="260514">
                  <a:moveTo>
                    <a:pt x="45775" y="0"/>
                  </a:moveTo>
                  <a:lnTo>
                    <a:pt x="30860" y="48807"/>
                  </a:lnTo>
                  <a:lnTo>
                    <a:pt x="13544" y="108497"/>
                  </a:lnTo>
                  <a:lnTo>
                    <a:pt x="0" y="157748"/>
                  </a:lnTo>
                  <a:lnTo>
                    <a:pt x="896" y="203658"/>
                  </a:lnTo>
                  <a:lnTo>
                    <a:pt x="6715" y="214992"/>
                  </a:lnTo>
                  <a:lnTo>
                    <a:pt x="25368" y="231649"/>
                  </a:lnTo>
                  <a:lnTo>
                    <a:pt x="36740" y="233652"/>
                  </a:lnTo>
                  <a:lnTo>
                    <a:pt x="61564" y="227754"/>
                  </a:lnTo>
                  <a:lnTo>
                    <a:pt x="93957" y="207303"/>
                  </a:lnTo>
                  <a:lnTo>
                    <a:pt x="109338" y="186590"/>
                  </a:lnTo>
                  <a:lnTo>
                    <a:pt x="131626" y="136052"/>
                  </a:lnTo>
                  <a:lnTo>
                    <a:pt x="130431" y="128787"/>
                  </a:lnTo>
                  <a:lnTo>
                    <a:pt x="125064" y="125468"/>
                  </a:lnTo>
                  <a:lnTo>
                    <a:pt x="116916" y="124779"/>
                  </a:lnTo>
                  <a:lnTo>
                    <a:pt x="109960" y="130414"/>
                  </a:lnTo>
                  <a:lnTo>
                    <a:pt x="75687" y="192579"/>
                  </a:lnTo>
                  <a:lnTo>
                    <a:pt x="50767" y="248407"/>
                  </a:lnTo>
                  <a:lnTo>
                    <a:pt x="45775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2292501" y="8677717"/>
              <a:ext cx="120672" cy="99091"/>
            </a:xfrm>
            <a:custGeom>
              <a:avLst/>
              <a:gdLst/>
              <a:ahLst/>
              <a:cxnLst/>
              <a:rect l="0" t="0" r="0" b="0"/>
              <a:pathLst>
                <a:path w="120672" h="99091">
                  <a:moveTo>
                    <a:pt x="65826" y="0"/>
                  </a:moveTo>
                  <a:lnTo>
                    <a:pt x="10268" y="59620"/>
                  </a:lnTo>
                  <a:lnTo>
                    <a:pt x="1364" y="71740"/>
                  </a:lnTo>
                  <a:lnTo>
                    <a:pt x="0" y="81343"/>
                  </a:lnTo>
                  <a:lnTo>
                    <a:pt x="3660" y="89268"/>
                  </a:lnTo>
                  <a:lnTo>
                    <a:pt x="10671" y="96075"/>
                  </a:lnTo>
                  <a:lnTo>
                    <a:pt x="19915" y="99090"/>
                  </a:lnTo>
                  <a:lnTo>
                    <a:pt x="42374" y="98377"/>
                  </a:lnTo>
                  <a:lnTo>
                    <a:pt x="99357" y="85441"/>
                  </a:lnTo>
                  <a:lnTo>
                    <a:pt x="120671" y="822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2399460" y="8609161"/>
              <a:ext cx="123402" cy="274225"/>
            </a:xfrm>
            <a:custGeom>
              <a:avLst/>
              <a:gdLst/>
              <a:ahLst/>
              <a:cxnLst/>
              <a:rect l="0" t="0" r="0" b="0"/>
              <a:pathLst>
                <a:path w="123402" h="274225">
                  <a:moveTo>
                    <a:pt x="123401" y="0"/>
                  </a:moveTo>
                  <a:lnTo>
                    <a:pt x="103032" y="23416"/>
                  </a:lnTo>
                  <a:lnTo>
                    <a:pt x="82758" y="74535"/>
                  </a:lnTo>
                  <a:lnTo>
                    <a:pt x="64639" y="125173"/>
                  </a:lnTo>
                  <a:lnTo>
                    <a:pt x="44036" y="174708"/>
                  </a:lnTo>
                  <a:lnTo>
                    <a:pt x="16147" y="232392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1617922" y="891080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1645344" y="8705138"/>
            <a:ext cx="2961621" cy="315359"/>
            <a:chOff x="1645344" y="8705138"/>
            <a:chExt cx="2961621" cy="315359"/>
          </a:xfrm>
        </p:grpSpPr>
        <p:sp>
          <p:nvSpPr>
            <p:cNvPr id="340" name="Freeform 339"/>
            <p:cNvSpPr/>
            <p:nvPr/>
          </p:nvSpPr>
          <p:spPr>
            <a:xfrm>
              <a:off x="3510068" y="8773695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7" y="2858"/>
                  </a:lnTo>
                  <a:lnTo>
                    <a:pt x="90126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3789002" y="8718850"/>
              <a:ext cx="133585" cy="260514"/>
            </a:xfrm>
            <a:custGeom>
              <a:avLst/>
              <a:gdLst/>
              <a:ahLst/>
              <a:cxnLst/>
              <a:rect l="0" t="0" r="0" b="0"/>
              <a:pathLst>
                <a:path w="133585" h="260514">
                  <a:moveTo>
                    <a:pt x="63846" y="0"/>
                  </a:moveTo>
                  <a:lnTo>
                    <a:pt x="38078" y="59660"/>
                  </a:lnTo>
                  <a:lnTo>
                    <a:pt x="11190" y="121644"/>
                  </a:lnTo>
                  <a:lnTo>
                    <a:pt x="0" y="178572"/>
                  </a:lnTo>
                  <a:lnTo>
                    <a:pt x="5509" y="209368"/>
                  </a:lnTo>
                  <a:lnTo>
                    <a:pt x="11243" y="221845"/>
                  </a:lnTo>
                  <a:lnTo>
                    <a:pt x="19636" y="228641"/>
                  </a:lnTo>
                  <a:lnTo>
                    <a:pt x="29802" y="231647"/>
                  </a:lnTo>
                  <a:lnTo>
                    <a:pt x="41150" y="232128"/>
                  </a:lnTo>
                  <a:lnTo>
                    <a:pt x="65946" y="224537"/>
                  </a:lnTo>
                  <a:lnTo>
                    <a:pt x="90678" y="209484"/>
                  </a:lnTo>
                  <a:lnTo>
                    <a:pt x="120209" y="175314"/>
                  </a:lnTo>
                  <a:lnTo>
                    <a:pt x="133584" y="149520"/>
                  </a:lnTo>
                  <a:lnTo>
                    <a:pt x="133190" y="143861"/>
                  </a:lnTo>
                  <a:lnTo>
                    <a:pt x="128357" y="143135"/>
                  </a:lnTo>
                  <a:lnTo>
                    <a:pt x="120564" y="145697"/>
                  </a:lnTo>
                  <a:lnTo>
                    <a:pt x="107843" y="160733"/>
                  </a:lnTo>
                  <a:lnTo>
                    <a:pt x="98635" y="184173"/>
                  </a:lnTo>
                  <a:lnTo>
                    <a:pt x="92723" y="236687"/>
                  </a:lnTo>
                  <a:lnTo>
                    <a:pt x="91268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4013547" y="8759983"/>
              <a:ext cx="86103" cy="82533"/>
            </a:xfrm>
            <a:custGeom>
              <a:avLst/>
              <a:gdLst/>
              <a:ahLst/>
              <a:cxnLst/>
              <a:rect l="0" t="0" r="0" b="0"/>
              <a:pathLst>
                <a:path w="86103" h="82533">
                  <a:moveTo>
                    <a:pt x="31257" y="0"/>
                  </a:moveTo>
                  <a:lnTo>
                    <a:pt x="10888" y="23417"/>
                  </a:lnTo>
                  <a:lnTo>
                    <a:pt x="368" y="45448"/>
                  </a:lnTo>
                  <a:lnTo>
                    <a:pt x="0" y="56198"/>
                  </a:lnTo>
                  <a:lnTo>
                    <a:pt x="7716" y="76268"/>
                  </a:lnTo>
                  <a:lnTo>
                    <a:pt x="15564" y="81315"/>
                  </a:lnTo>
                  <a:lnTo>
                    <a:pt x="56934" y="82532"/>
                  </a:lnTo>
                  <a:lnTo>
                    <a:pt x="86102" y="822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4113361" y="8705138"/>
              <a:ext cx="82268" cy="246803"/>
            </a:xfrm>
            <a:custGeom>
              <a:avLst/>
              <a:gdLst/>
              <a:ahLst/>
              <a:cxnLst/>
              <a:rect l="0" t="0" r="0" b="0"/>
              <a:pathLst>
                <a:path w="82268" h="246803">
                  <a:moveTo>
                    <a:pt x="82267" y="0"/>
                  </a:moveTo>
                  <a:lnTo>
                    <a:pt x="61897" y="23418"/>
                  </a:lnTo>
                  <a:lnTo>
                    <a:pt x="41623" y="74537"/>
                  </a:lnTo>
                  <a:lnTo>
                    <a:pt x="22949" y="135586"/>
                  </a:lnTo>
                  <a:lnTo>
                    <a:pt x="6113" y="191655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1645344" y="8951940"/>
              <a:ext cx="2961621" cy="68557"/>
            </a:xfrm>
            <a:custGeom>
              <a:avLst/>
              <a:gdLst/>
              <a:ahLst/>
              <a:cxnLst/>
              <a:rect l="0" t="0" r="0" b="0"/>
              <a:pathLst>
                <a:path w="2961621" h="68557">
                  <a:moveTo>
                    <a:pt x="0" y="0"/>
                  </a:moveTo>
                  <a:lnTo>
                    <a:pt x="45309" y="0"/>
                  </a:lnTo>
                  <a:lnTo>
                    <a:pt x="101448" y="1524"/>
                  </a:lnTo>
                  <a:lnTo>
                    <a:pt x="149905" y="9423"/>
                  </a:lnTo>
                  <a:lnTo>
                    <a:pt x="202180" y="12441"/>
                  </a:lnTo>
                  <a:lnTo>
                    <a:pt x="256263" y="13335"/>
                  </a:lnTo>
                  <a:lnTo>
                    <a:pt x="310882" y="13600"/>
                  </a:lnTo>
                  <a:lnTo>
                    <a:pt x="367184" y="15202"/>
                  </a:lnTo>
                  <a:lnTo>
                    <a:pt x="429908" y="21601"/>
                  </a:lnTo>
                  <a:lnTo>
                    <a:pt x="487765" y="16727"/>
                  </a:lnTo>
                  <a:lnTo>
                    <a:pt x="543502" y="14605"/>
                  </a:lnTo>
                  <a:lnTo>
                    <a:pt x="598611" y="13976"/>
                  </a:lnTo>
                  <a:lnTo>
                    <a:pt x="655058" y="13790"/>
                  </a:lnTo>
                  <a:lnTo>
                    <a:pt x="717825" y="13734"/>
                  </a:lnTo>
                  <a:lnTo>
                    <a:pt x="775695" y="13719"/>
                  </a:lnTo>
                  <a:lnTo>
                    <a:pt x="832959" y="13714"/>
                  </a:lnTo>
                  <a:lnTo>
                    <a:pt x="895969" y="13712"/>
                  </a:lnTo>
                  <a:lnTo>
                    <a:pt x="955433" y="15235"/>
                  </a:lnTo>
                  <a:lnTo>
                    <a:pt x="998476" y="20991"/>
                  </a:lnTo>
                  <a:lnTo>
                    <a:pt x="1058256" y="25517"/>
                  </a:lnTo>
                  <a:lnTo>
                    <a:pt x="1100036" y="26576"/>
                  </a:lnTo>
                  <a:lnTo>
                    <a:pt x="1143995" y="27047"/>
                  </a:lnTo>
                  <a:lnTo>
                    <a:pt x="1188924" y="27256"/>
                  </a:lnTo>
                  <a:lnTo>
                    <a:pt x="1234284" y="27348"/>
                  </a:lnTo>
                  <a:lnTo>
                    <a:pt x="1278311" y="27390"/>
                  </a:lnTo>
                  <a:lnTo>
                    <a:pt x="1338882" y="27413"/>
                  </a:lnTo>
                  <a:lnTo>
                    <a:pt x="1382183" y="27419"/>
                  </a:lnTo>
                  <a:lnTo>
                    <a:pt x="1442108" y="27422"/>
                  </a:lnTo>
                  <a:lnTo>
                    <a:pt x="1483922" y="27422"/>
                  </a:lnTo>
                  <a:lnTo>
                    <a:pt x="1542163" y="31485"/>
                  </a:lnTo>
                  <a:lnTo>
                    <a:pt x="1596490" y="38276"/>
                  </a:lnTo>
                  <a:lnTo>
                    <a:pt x="1638866" y="39864"/>
                  </a:lnTo>
                  <a:lnTo>
                    <a:pt x="1683091" y="40570"/>
                  </a:lnTo>
                  <a:lnTo>
                    <a:pt x="1743535" y="40968"/>
                  </a:lnTo>
                  <a:lnTo>
                    <a:pt x="1789534" y="41060"/>
                  </a:lnTo>
                  <a:lnTo>
                    <a:pt x="1837400" y="42625"/>
                  </a:lnTo>
                  <a:lnTo>
                    <a:pt x="1900131" y="50548"/>
                  </a:lnTo>
                  <a:lnTo>
                    <a:pt x="1943938" y="52935"/>
                  </a:lnTo>
                  <a:lnTo>
                    <a:pt x="1988799" y="53996"/>
                  </a:lnTo>
                  <a:lnTo>
                    <a:pt x="2034128" y="54468"/>
                  </a:lnTo>
                  <a:lnTo>
                    <a:pt x="2079665" y="54678"/>
                  </a:lnTo>
                  <a:lnTo>
                    <a:pt x="2125296" y="54771"/>
                  </a:lnTo>
                  <a:lnTo>
                    <a:pt x="2170966" y="54813"/>
                  </a:lnTo>
                  <a:lnTo>
                    <a:pt x="2216656" y="54830"/>
                  </a:lnTo>
                  <a:lnTo>
                    <a:pt x="2266416" y="54839"/>
                  </a:lnTo>
                  <a:lnTo>
                    <a:pt x="2314431" y="53319"/>
                  </a:lnTo>
                  <a:lnTo>
                    <a:pt x="2370204" y="45422"/>
                  </a:lnTo>
                  <a:lnTo>
                    <a:pt x="2433618" y="42405"/>
                  </a:lnTo>
                  <a:lnTo>
                    <a:pt x="2478119" y="41699"/>
                  </a:lnTo>
                  <a:lnTo>
                    <a:pt x="2527352" y="41385"/>
                  </a:lnTo>
                  <a:lnTo>
                    <a:pt x="2578178" y="41246"/>
                  </a:lnTo>
                  <a:lnTo>
                    <a:pt x="2626159" y="41184"/>
                  </a:lnTo>
                  <a:lnTo>
                    <a:pt x="2676938" y="41157"/>
                  </a:lnTo>
                  <a:lnTo>
                    <a:pt x="2728451" y="41144"/>
                  </a:lnTo>
                  <a:lnTo>
                    <a:pt x="2776738" y="41139"/>
                  </a:lnTo>
                  <a:lnTo>
                    <a:pt x="2823589" y="45199"/>
                  </a:lnTo>
                  <a:lnTo>
                    <a:pt x="2868280" y="50558"/>
                  </a:lnTo>
                  <a:lnTo>
                    <a:pt x="2923130" y="55099"/>
                  </a:lnTo>
                  <a:lnTo>
                    <a:pt x="2961620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4" name="Group 363"/>
          <p:cNvGrpSpPr/>
          <p:nvPr/>
        </p:nvGrpSpPr>
        <p:grpSpPr>
          <a:xfrm>
            <a:off x="6101485" y="7443708"/>
            <a:ext cx="1535655" cy="1343699"/>
            <a:chOff x="6101485" y="7443708"/>
            <a:chExt cx="1535655" cy="1343699"/>
          </a:xfrm>
        </p:grpSpPr>
        <p:sp>
          <p:nvSpPr>
            <p:cNvPr id="346" name="Freeform 345"/>
            <p:cNvSpPr/>
            <p:nvPr/>
          </p:nvSpPr>
          <p:spPr>
            <a:xfrm>
              <a:off x="6276217" y="7518696"/>
              <a:ext cx="264027" cy="380876"/>
            </a:xfrm>
            <a:custGeom>
              <a:avLst/>
              <a:gdLst/>
              <a:ahLst/>
              <a:cxnLst/>
              <a:rect l="0" t="0" r="0" b="0"/>
              <a:pathLst>
                <a:path w="264027" h="380876">
                  <a:moveTo>
                    <a:pt x="99492" y="7280"/>
                  </a:moveTo>
                  <a:lnTo>
                    <a:pt x="121328" y="0"/>
                  </a:lnTo>
                  <a:lnTo>
                    <a:pt x="164022" y="2753"/>
                  </a:lnTo>
                  <a:lnTo>
                    <a:pt x="189618" y="13393"/>
                  </a:lnTo>
                  <a:lnTo>
                    <a:pt x="200709" y="20496"/>
                  </a:lnTo>
                  <a:lnTo>
                    <a:pt x="230877" y="66887"/>
                  </a:lnTo>
                  <a:lnTo>
                    <a:pt x="251835" y="114317"/>
                  </a:lnTo>
                  <a:lnTo>
                    <a:pt x="260414" y="171874"/>
                  </a:lnTo>
                  <a:lnTo>
                    <a:pt x="248398" y="229893"/>
                  </a:lnTo>
                  <a:lnTo>
                    <a:pt x="226464" y="291622"/>
                  </a:lnTo>
                  <a:lnTo>
                    <a:pt x="199913" y="326312"/>
                  </a:lnTo>
                  <a:lnTo>
                    <a:pt x="141954" y="370083"/>
                  </a:lnTo>
                  <a:lnTo>
                    <a:pt x="127800" y="377120"/>
                  </a:lnTo>
                  <a:lnTo>
                    <a:pt x="91760" y="380875"/>
                  </a:lnTo>
                  <a:lnTo>
                    <a:pt x="71485" y="379744"/>
                  </a:lnTo>
                  <a:lnTo>
                    <a:pt x="40833" y="366300"/>
                  </a:lnTo>
                  <a:lnTo>
                    <a:pt x="18576" y="345090"/>
                  </a:lnTo>
                  <a:lnTo>
                    <a:pt x="3606" y="320428"/>
                  </a:lnTo>
                  <a:lnTo>
                    <a:pt x="0" y="294233"/>
                  </a:lnTo>
                  <a:lnTo>
                    <a:pt x="1171" y="280849"/>
                  </a:lnTo>
                  <a:lnTo>
                    <a:pt x="14660" y="257853"/>
                  </a:lnTo>
                  <a:lnTo>
                    <a:pt x="24656" y="247455"/>
                  </a:lnTo>
                  <a:lnTo>
                    <a:pt x="52012" y="235902"/>
                  </a:lnTo>
                  <a:lnTo>
                    <a:pt x="84484" y="232291"/>
                  </a:lnTo>
                  <a:lnTo>
                    <a:pt x="137025" y="240346"/>
                  </a:lnTo>
                  <a:lnTo>
                    <a:pt x="188140" y="261353"/>
                  </a:lnTo>
                  <a:lnTo>
                    <a:pt x="213033" y="278134"/>
                  </a:lnTo>
                  <a:lnTo>
                    <a:pt x="230191" y="299811"/>
                  </a:lnTo>
                  <a:lnTo>
                    <a:pt x="248415" y="333647"/>
                  </a:lnTo>
                  <a:lnTo>
                    <a:pt x="264026" y="3637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6608799" y="7676799"/>
              <a:ext cx="191958" cy="205669"/>
            </a:xfrm>
            <a:custGeom>
              <a:avLst/>
              <a:gdLst/>
              <a:ahLst/>
              <a:cxnLst/>
              <a:rect l="0" t="0" r="0" b="0"/>
              <a:pathLst>
                <a:path w="191958" h="205669">
                  <a:moveTo>
                    <a:pt x="0" y="0"/>
                  </a:moveTo>
                  <a:lnTo>
                    <a:pt x="7279" y="21836"/>
                  </a:lnTo>
                  <a:lnTo>
                    <a:pt x="23040" y="40681"/>
                  </a:lnTo>
                  <a:lnTo>
                    <a:pt x="70399" y="92166"/>
                  </a:lnTo>
                  <a:lnTo>
                    <a:pt x="126502" y="149117"/>
                  </a:lnTo>
                  <a:lnTo>
                    <a:pt x="182901" y="197392"/>
                  </a:lnTo>
                  <a:lnTo>
                    <a:pt x="191957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6622510" y="7676799"/>
              <a:ext cx="123402" cy="315358"/>
            </a:xfrm>
            <a:custGeom>
              <a:avLst/>
              <a:gdLst/>
              <a:ahLst/>
              <a:cxnLst/>
              <a:rect l="0" t="0" r="0" b="0"/>
              <a:pathLst>
                <a:path w="123402" h="315358">
                  <a:moveTo>
                    <a:pt x="123401" y="0"/>
                  </a:moveTo>
                  <a:lnTo>
                    <a:pt x="97633" y="59660"/>
                  </a:lnTo>
                  <a:lnTo>
                    <a:pt x="82757" y="111116"/>
                  </a:lnTo>
                  <a:lnTo>
                    <a:pt x="68701" y="160895"/>
                  </a:lnTo>
                  <a:lnTo>
                    <a:pt x="43024" y="218660"/>
                  </a:lnTo>
                  <a:lnTo>
                    <a:pt x="19558" y="272558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6828179" y="7655188"/>
              <a:ext cx="150823" cy="7900"/>
            </a:xfrm>
            <a:custGeom>
              <a:avLst/>
              <a:gdLst/>
              <a:ahLst/>
              <a:cxnLst/>
              <a:rect l="0" t="0" r="0" b="0"/>
              <a:pathLst>
                <a:path w="150823" h="7900">
                  <a:moveTo>
                    <a:pt x="0" y="7899"/>
                  </a:moveTo>
                  <a:lnTo>
                    <a:pt x="55596" y="3837"/>
                  </a:lnTo>
                  <a:lnTo>
                    <a:pt x="82601" y="0"/>
                  </a:lnTo>
                  <a:lnTo>
                    <a:pt x="129052" y="5887"/>
                  </a:lnTo>
                  <a:lnTo>
                    <a:pt x="150822" y="78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6855601" y="7731644"/>
              <a:ext cx="191957" cy="27423"/>
            </a:xfrm>
            <a:custGeom>
              <a:avLst/>
              <a:gdLst/>
              <a:ahLst/>
              <a:cxnLst/>
              <a:rect l="0" t="0" r="0" b="0"/>
              <a:pathLst>
                <a:path w="191957" h="27423">
                  <a:moveTo>
                    <a:pt x="0" y="27422"/>
                  </a:moveTo>
                  <a:lnTo>
                    <a:pt x="52870" y="12507"/>
                  </a:lnTo>
                  <a:lnTo>
                    <a:pt x="109105" y="3706"/>
                  </a:lnTo>
                  <a:lnTo>
                    <a:pt x="156235" y="1098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7175716" y="7484842"/>
              <a:ext cx="214622" cy="344162"/>
            </a:xfrm>
            <a:custGeom>
              <a:avLst/>
              <a:gdLst/>
              <a:ahLst/>
              <a:cxnLst/>
              <a:rect l="0" t="0" r="0" b="0"/>
              <a:pathLst>
                <a:path w="214622" h="344162">
                  <a:moveTo>
                    <a:pt x="77509" y="0"/>
                  </a:moveTo>
                  <a:lnTo>
                    <a:pt x="121295" y="13993"/>
                  </a:lnTo>
                  <a:lnTo>
                    <a:pt x="153845" y="33642"/>
                  </a:lnTo>
                  <a:lnTo>
                    <a:pt x="191875" y="77678"/>
                  </a:lnTo>
                  <a:lnTo>
                    <a:pt x="204512" y="115775"/>
                  </a:lnTo>
                  <a:lnTo>
                    <a:pt x="207081" y="156575"/>
                  </a:lnTo>
                  <a:lnTo>
                    <a:pt x="192920" y="212280"/>
                  </a:lnTo>
                  <a:lnTo>
                    <a:pt x="176876" y="256886"/>
                  </a:lnTo>
                  <a:lnTo>
                    <a:pt x="151979" y="290077"/>
                  </a:lnTo>
                  <a:lnTo>
                    <a:pt x="90194" y="337890"/>
                  </a:lnTo>
                  <a:lnTo>
                    <a:pt x="59280" y="344161"/>
                  </a:lnTo>
                  <a:lnTo>
                    <a:pt x="42504" y="343700"/>
                  </a:lnTo>
                  <a:lnTo>
                    <a:pt x="29797" y="338823"/>
                  </a:lnTo>
                  <a:lnTo>
                    <a:pt x="11616" y="321216"/>
                  </a:lnTo>
                  <a:lnTo>
                    <a:pt x="2519" y="294094"/>
                  </a:lnTo>
                  <a:lnTo>
                    <a:pt x="0" y="263250"/>
                  </a:lnTo>
                  <a:lnTo>
                    <a:pt x="3958" y="234307"/>
                  </a:lnTo>
                  <a:lnTo>
                    <a:pt x="14858" y="210270"/>
                  </a:lnTo>
                  <a:lnTo>
                    <a:pt x="22031" y="199595"/>
                  </a:lnTo>
                  <a:lnTo>
                    <a:pt x="34430" y="192479"/>
                  </a:lnTo>
                  <a:lnTo>
                    <a:pt x="68519" y="184571"/>
                  </a:lnTo>
                  <a:lnTo>
                    <a:pt x="100936" y="189182"/>
                  </a:lnTo>
                  <a:lnTo>
                    <a:pt x="158987" y="216969"/>
                  </a:lnTo>
                  <a:lnTo>
                    <a:pt x="193398" y="250149"/>
                  </a:lnTo>
                  <a:lnTo>
                    <a:pt x="205189" y="275712"/>
                  </a:lnTo>
                  <a:lnTo>
                    <a:pt x="214621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7460800" y="7525976"/>
              <a:ext cx="176340" cy="137112"/>
            </a:xfrm>
            <a:custGeom>
              <a:avLst/>
              <a:gdLst/>
              <a:ahLst/>
              <a:cxnLst/>
              <a:rect l="0" t="0" r="0" b="0"/>
              <a:pathLst>
                <a:path w="176340" h="137112">
                  <a:moveTo>
                    <a:pt x="11805" y="0"/>
                  </a:moveTo>
                  <a:lnTo>
                    <a:pt x="952" y="48807"/>
                  </a:lnTo>
                  <a:lnTo>
                    <a:pt x="0" y="64530"/>
                  </a:lnTo>
                  <a:lnTo>
                    <a:pt x="3934" y="76537"/>
                  </a:lnTo>
                  <a:lnTo>
                    <a:pt x="11128" y="86064"/>
                  </a:lnTo>
                  <a:lnTo>
                    <a:pt x="31309" y="100712"/>
                  </a:lnTo>
                  <a:lnTo>
                    <a:pt x="81505" y="122530"/>
                  </a:lnTo>
                  <a:lnTo>
                    <a:pt x="125897" y="132791"/>
                  </a:lnTo>
                  <a:lnTo>
                    <a:pt x="176339" y="1371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7527450" y="7443708"/>
              <a:ext cx="82268" cy="411338"/>
            </a:xfrm>
            <a:custGeom>
              <a:avLst/>
              <a:gdLst/>
              <a:ahLst/>
              <a:cxnLst/>
              <a:rect l="0" t="0" r="0" b="0"/>
              <a:pathLst>
                <a:path w="82268" h="411338">
                  <a:moveTo>
                    <a:pt x="82267" y="0"/>
                  </a:moveTo>
                  <a:lnTo>
                    <a:pt x="71414" y="48808"/>
                  </a:lnTo>
                  <a:lnTo>
                    <a:pt x="65340" y="102315"/>
                  </a:lnTo>
                  <a:lnTo>
                    <a:pt x="57985" y="144499"/>
                  </a:lnTo>
                  <a:lnTo>
                    <a:pt x="49639" y="188639"/>
                  </a:lnTo>
                  <a:lnTo>
                    <a:pt x="40851" y="233647"/>
                  </a:lnTo>
                  <a:lnTo>
                    <a:pt x="31867" y="279042"/>
                  </a:lnTo>
                  <a:lnTo>
                    <a:pt x="22796" y="324609"/>
                  </a:lnTo>
                  <a:lnTo>
                    <a:pt x="9123" y="378530"/>
                  </a:lnTo>
                  <a:lnTo>
                    <a:pt x="0" y="4113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6101485" y="7937484"/>
              <a:ext cx="863806" cy="68385"/>
            </a:xfrm>
            <a:custGeom>
              <a:avLst/>
              <a:gdLst/>
              <a:ahLst/>
              <a:cxnLst/>
              <a:rect l="0" t="0" r="0" b="0"/>
              <a:pathLst>
                <a:path w="863806" h="68385">
                  <a:moveTo>
                    <a:pt x="0" y="68384"/>
                  </a:moveTo>
                  <a:lnTo>
                    <a:pt x="46832" y="58961"/>
                  </a:lnTo>
                  <a:lnTo>
                    <a:pt x="90894" y="56578"/>
                  </a:lnTo>
                  <a:lnTo>
                    <a:pt x="145254" y="47958"/>
                  </a:lnTo>
                  <a:lnTo>
                    <a:pt x="197585" y="43034"/>
                  </a:lnTo>
                  <a:lnTo>
                    <a:pt x="251685" y="34297"/>
                  </a:lnTo>
                  <a:lnTo>
                    <a:pt x="313588" y="29338"/>
                  </a:lnTo>
                  <a:lnTo>
                    <a:pt x="372894" y="20591"/>
                  </a:lnTo>
                  <a:lnTo>
                    <a:pt x="436339" y="15628"/>
                  </a:lnTo>
                  <a:lnTo>
                    <a:pt x="480848" y="14468"/>
                  </a:lnTo>
                  <a:lnTo>
                    <a:pt x="526021" y="12428"/>
                  </a:lnTo>
                  <a:lnTo>
                    <a:pt x="571488" y="6444"/>
                  </a:lnTo>
                  <a:lnTo>
                    <a:pt x="632633" y="1789"/>
                  </a:lnTo>
                  <a:lnTo>
                    <a:pt x="689345" y="409"/>
                  </a:lnTo>
                  <a:lnTo>
                    <a:pt x="744742" y="0"/>
                  </a:lnTo>
                  <a:lnTo>
                    <a:pt x="807029" y="7157"/>
                  </a:lnTo>
                  <a:lnTo>
                    <a:pt x="863805" y="135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6485627" y="7951023"/>
              <a:ext cx="232862" cy="290697"/>
            </a:xfrm>
            <a:custGeom>
              <a:avLst/>
              <a:gdLst/>
              <a:ahLst/>
              <a:cxnLst/>
              <a:rect l="0" t="0" r="0" b="0"/>
              <a:pathLst>
                <a:path w="232862" h="290697">
                  <a:moveTo>
                    <a:pt x="82039" y="0"/>
                  </a:moveTo>
                  <a:lnTo>
                    <a:pt x="120207" y="45447"/>
                  </a:lnTo>
                  <a:lnTo>
                    <a:pt x="146500" y="90824"/>
                  </a:lnTo>
                  <a:lnTo>
                    <a:pt x="159029" y="150142"/>
                  </a:lnTo>
                  <a:lnTo>
                    <a:pt x="148185" y="208682"/>
                  </a:lnTo>
                  <a:lnTo>
                    <a:pt x="118395" y="257343"/>
                  </a:lnTo>
                  <a:lnTo>
                    <a:pt x="93627" y="278401"/>
                  </a:lnTo>
                  <a:lnTo>
                    <a:pt x="80623" y="286149"/>
                  </a:lnTo>
                  <a:lnTo>
                    <a:pt x="49925" y="290696"/>
                  </a:lnTo>
                  <a:lnTo>
                    <a:pt x="33207" y="289776"/>
                  </a:lnTo>
                  <a:lnTo>
                    <a:pt x="20539" y="284591"/>
                  </a:lnTo>
                  <a:lnTo>
                    <a:pt x="2399" y="266644"/>
                  </a:lnTo>
                  <a:lnTo>
                    <a:pt x="0" y="255459"/>
                  </a:lnTo>
                  <a:lnTo>
                    <a:pt x="5459" y="230845"/>
                  </a:lnTo>
                  <a:lnTo>
                    <a:pt x="12704" y="220929"/>
                  </a:lnTo>
                  <a:lnTo>
                    <a:pt x="32942" y="205849"/>
                  </a:lnTo>
                  <a:lnTo>
                    <a:pt x="84588" y="196074"/>
                  </a:lnTo>
                  <a:lnTo>
                    <a:pt x="133576" y="200455"/>
                  </a:lnTo>
                  <a:lnTo>
                    <a:pt x="189551" y="217108"/>
                  </a:lnTo>
                  <a:lnTo>
                    <a:pt x="218675" y="238172"/>
                  </a:lnTo>
                  <a:lnTo>
                    <a:pt x="232861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212092" y="7882467"/>
              <a:ext cx="397626" cy="27423"/>
            </a:xfrm>
            <a:custGeom>
              <a:avLst/>
              <a:gdLst/>
              <a:ahLst/>
              <a:cxnLst/>
              <a:rect l="0" t="0" r="0" b="0"/>
              <a:pathLst>
                <a:path w="397626" h="27423">
                  <a:moveTo>
                    <a:pt x="0" y="27422"/>
                  </a:moveTo>
                  <a:lnTo>
                    <a:pt x="46832" y="18000"/>
                  </a:lnTo>
                  <a:lnTo>
                    <a:pt x="90894" y="15617"/>
                  </a:lnTo>
                  <a:lnTo>
                    <a:pt x="140946" y="14558"/>
                  </a:lnTo>
                  <a:lnTo>
                    <a:pt x="189090" y="12564"/>
                  </a:lnTo>
                  <a:lnTo>
                    <a:pt x="244937" y="4400"/>
                  </a:lnTo>
                  <a:lnTo>
                    <a:pt x="306849" y="1303"/>
                  </a:lnTo>
                  <a:lnTo>
                    <a:pt x="359895" y="386"/>
                  </a:lnTo>
                  <a:lnTo>
                    <a:pt x="39762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7258541" y="7964734"/>
              <a:ext cx="241487" cy="215789"/>
            </a:xfrm>
            <a:custGeom>
              <a:avLst/>
              <a:gdLst/>
              <a:ahLst/>
              <a:cxnLst/>
              <a:rect l="0" t="0" r="0" b="0"/>
              <a:pathLst>
                <a:path w="241487" h="215789">
                  <a:moveTo>
                    <a:pt x="90663" y="0"/>
                  </a:moveTo>
                  <a:lnTo>
                    <a:pt x="112500" y="7279"/>
                  </a:lnTo>
                  <a:lnTo>
                    <a:pt x="147915" y="33642"/>
                  </a:lnTo>
                  <a:lnTo>
                    <a:pt x="165875" y="61671"/>
                  </a:lnTo>
                  <a:lnTo>
                    <a:pt x="175888" y="92918"/>
                  </a:lnTo>
                  <a:lnTo>
                    <a:pt x="175260" y="122041"/>
                  </a:lnTo>
                  <a:lnTo>
                    <a:pt x="165841" y="146156"/>
                  </a:lnTo>
                  <a:lnTo>
                    <a:pt x="134967" y="186465"/>
                  </a:lnTo>
                  <a:lnTo>
                    <a:pt x="101251" y="207257"/>
                  </a:lnTo>
                  <a:lnTo>
                    <a:pt x="47757" y="215788"/>
                  </a:lnTo>
                  <a:lnTo>
                    <a:pt x="17764" y="209658"/>
                  </a:lnTo>
                  <a:lnTo>
                    <a:pt x="5501" y="203757"/>
                  </a:lnTo>
                  <a:lnTo>
                    <a:pt x="372" y="195254"/>
                  </a:lnTo>
                  <a:lnTo>
                    <a:pt x="0" y="185014"/>
                  </a:lnTo>
                  <a:lnTo>
                    <a:pt x="2799" y="173617"/>
                  </a:lnTo>
                  <a:lnTo>
                    <a:pt x="9235" y="164496"/>
                  </a:lnTo>
                  <a:lnTo>
                    <a:pt x="28574" y="150298"/>
                  </a:lnTo>
                  <a:lnTo>
                    <a:pt x="72436" y="133739"/>
                  </a:lnTo>
                  <a:lnTo>
                    <a:pt x="102366" y="132059"/>
                  </a:lnTo>
                  <a:lnTo>
                    <a:pt x="148976" y="139678"/>
                  </a:lnTo>
                  <a:lnTo>
                    <a:pt x="180565" y="148916"/>
                  </a:lnTo>
                  <a:lnTo>
                    <a:pt x="241486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6430554" y="8472049"/>
              <a:ext cx="164535" cy="274224"/>
            </a:xfrm>
            <a:custGeom>
              <a:avLst/>
              <a:gdLst/>
              <a:ahLst/>
              <a:cxnLst/>
              <a:rect l="0" t="0" r="0" b="0"/>
              <a:pathLst>
                <a:path w="164535" h="274224">
                  <a:moveTo>
                    <a:pt x="0" y="0"/>
                  </a:moveTo>
                  <a:lnTo>
                    <a:pt x="18977" y="55597"/>
                  </a:lnTo>
                  <a:lnTo>
                    <a:pt x="60108" y="114077"/>
                  </a:lnTo>
                  <a:lnTo>
                    <a:pt x="96115" y="165401"/>
                  </a:lnTo>
                  <a:lnTo>
                    <a:pt x="132569" y="219550"/>
                  </a:lnTo>
                  <a:lnTo>
                    <a:pt x="164534" y="2742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6375709" y="8417204"/>
              <a:ext cx="219380" cy="370203"/>
            </a:xfrm>
            <a:custGeom>
              <a:avLst/>
              <a:gdLst/>
              <a:ahLst/>
              <a:cxnLst/>
              <a:rect l="0" t="0" r="0" b="0"/>
              <a:pathLst>
                <a:path w="219380" h="370203">
                  <a:moveTo>
                    <a:pt x="219379" y="0"/>
                  </a:moveTo>
                  <a:lnTo>
                    <a:pt x="189549" y="55597"/>
                  </a:lnTo>
                  <a:lnTo>
                    <a:pt x="162197" y="109838"/>
                  </a:lnTo>
                  <a:lnTo>
                    <a:pt x="131177" y="164564"/>
                  </a:lnTo>
                  <a:lnTo>
                    <a:pt x="86658" y="225815"/>
                  </a:lnTo>
                  <a:lnTo>
                    <a:pt x="51962" y="284720"/>
                  </a:lnTo>
                  <a:lnTo>
                    <a:pt x="11808" y="341115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6649933" y="8461196"/>
              <a:ext cx="178247" cy="10854"/>
            </a:xfrm>
            <a:custGeom>
              <a:avLst/>
              <a:gdLst/>
              <a:ahLst/>
              <a:cxnLst/>
              <a:rect l="0" t="0" r="0" b="0"/>
              <a:pathLst>
                <a:path w="178247" h="10854">
                  <a:moveTo>
                    <a:pt x="0" y="10853"/>
                  </a:moveTo>
                  <a:lnTo>
                    <a:pt x="59659" y="0"/>
                  </a:lnTo>
                  <a:lnTo>
                    <a:pt x="111116" y="2051"/>
                  </a:lnTo>
                  <a:lnTo>
                    <a:pt x="152769" y="8244"/>
                  </a:lnTo>
                  <a:lnTo>
                    <a:pt x="178246" y="108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6691066" y="8540604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3208" y="0"/>
                  </a:lnTo>
                  <a:lnTo>
                    <a:pt x="115856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6965290" y="8321225"/>
              <a:ext cx="95980" cy="383914"/>
            </a:xfrm>
            <a:custGeom>
              <a:avLst/>
              <a:gdLst/>
              <a:ahLst/>
              <a:cxnLst/>
              <a:rect l="0" t="0" r="0" b="0"/>
              <a:pathLst>
                <a:path w="95980" h="383914">
                  <a:moveTo>
                    <a:pt x="95979" y="0"/>
                  </a:moveTo>
                  <a:lnTo>
                    <a:pt x="94455" y="53209"/>
                  </a:lnTo>
                  <a:lnTo>
                    <a:pt x="85032" y="104465"/>
                  </a:lnTo>
                  <a:lnTo>
                    <a:pt x="68200" y="163503"/>
                  </a:lnTo>
                  <a:lnTo>
                    <a:pt x="54740" y="213488"/>
                  </a:lnTo>
                  <a:lnTo>
                    <a:pt x="41102" y="268416"/>
                  </a:lnTo>
                  <a:lnTo>
                    <a:pt x="27413" y="317699"/>
                  </a:lnTo>
                  <a:lnTo>
                    <a:pt x="13709" y="358708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7117743" y="8313946"/>
              <a:ext cx="195381" cy="363772"/>
            </a:xfrm>
            <a:custGeom>
              <a:avLst/>
              <a:gdLst/>
              <a:ahLst/>
              <a:cxnLst/>
              <a:rect l="0" t="0" r="0" b="0"/>
              <a:pathLst>
                <a:path w="195381" h="363772">
                  <a:moveTo>
                    <a:pt x="80638" y="7279"/>
                  </a:moveTo>
                  <a:lnTo>
                    <a:pt x="109753" y="0"/>
                  </a:lnTo>
                  <a:lnTo>
                    <a:pt x="136235" y="4552"/>
                  </a:lnTo>
                  <a:lnTo>
                    <a:pt x="149696" y="10031"/>
                  </a:lnTo>
                  <a:lnTo>
                    <a:pt x="168714" y="28308"/>
                  </a:lnTo>
                  <a:lnTo>
                    <a:pt x="187985" y="68355"/>
                  </a:lnTo>
                  <a:lnTo>
                    <a:pt x="195380" y="101457"/>
                  </a:lnTo>
                  <a:lnTo>
                    <a:pt x="190978" y="152829"/>
                  </a:lnTo>
                  <a:lnTo>
                    <a:pt x="176978" y="199197"/>
                  </a:lnTo>
                  <a:lnTo>
                    <a:pt x="136908" y="260562"/>
                  </a:lnTo>
                  <a:lnTo>
                    <a:pt x="91922" y="302927"/>
                  </a:lnTo>
                  <a:lnTo>
                    <a:pt x="52497" y="324076"/>
                  </a:lnTo>
                  <a:lnTo>
                    <a:pt x="39025" y="325120"/>
                  </a:lnTo>
                  <a:lnTo>
                    <a:pt x="11869" y="318154"/>
                  </a:lnTo>
                  <a:lnTo>
                    <a:pt x="4322" y="308984"/>
                  </a:lnTo>
                  <a:lnTo>
                    <a:pt x="0" y="282546"/>
                  </a:lnTo>
                  <a:lnTo>
                    <a:pt x="7221" y="258607"/>
                  </a:lnTo>
                  <a:lnTo>
                    <a:pt x="13412" y="247957"/>
                  </a:lnTo>
                  <a:lnTo>
                    <a:pt x="32478" y="232062"/>
                  </a:lnTo>
                  <a:lnTo>
                    <a:pt x="43960" y="225691"/>
                  </a:lnTo>
                  <a:lnTo>
                    <a:pt x="72970" y="222673"/>
                  </a:lnTo>
                  <a:lnTo>
                    <a:pt x="103129" y="227934"/>
                  </a:lnTo>
                  <a:lnTo>
                    <a:pt x="126689" y="240429"/>
                  </a:lnTo>
                  <a:lnTo>
                    <a:pt x="157083" y="271872"/>
                  </a:lnTo>
                  <a:lnTo>
                    <a:pt x="167936" y="301091"/>
                  </a:lnTo>
                  <a:lnTo>
                    <a:pt x="176616" y="3637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568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2015-04-28T19:59:46Z</dcterms:created>
  <dcterms:modified xsi:type="dcterms:W3CDTF">2015-04-28T19:59:49Z</dcterms:modified>
</cp:coreProperties>
</file>