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716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60853"/>
            <a:ext cx="86360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772400"/>
            <a:ext cx="71120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5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9279"/>
            <a:ext cx="22860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9279"/>
            <a:ext cx="6688667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5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813803"/>
            <a:ext cx="86360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813427"/>
            <a:ext cx="8636000" cy="30003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200403"/>
            <a:ext cx="4487333" cy="90519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200403"/>
            <a:ext cx="4487333" cy="90519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70226"/>
            <a:ext cx="4489098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349750"/>
            <a:ext cx="4489098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70226"/>
            <a:ext cx="4490861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349750"/>
            <a:ext cx="4490861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8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0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46100"/>
            <a:ext cx="3342570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46103"/>
            <a:ext cx="5679722" cy="117062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70203"/>
            <a:ext cx="3342570" cy="9382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0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601200"/>
            <a:ext cx="6096000" cy="11334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25550"/>
            <a:ext cx="60960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734676"/>
            <a:ext cx="6096000" cy="16097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9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9276"/>
            <a:ext cx="91440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00403"/>
            <a:ext cx="9144000" cy="905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712703"/>
            <a:ext cx="237066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92E6-F7F0-44E4-ABF8-4C33467C04C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712703"/>
            <a:ext cx="321733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712703"/>
            <a:ext cx="237066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704D-3EDC-4B71-89D8-927C8A5A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52400"/>
            <a:ext cx="7366000" cy="2552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2825750"/>
            <a:ext cx="9598152" cy="20377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5067300"/>
            <a:ext cx="9501251" cy="35506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8103320" y="3482234"/>
            <a:ext cx="1412254" cy="370203"/>
          </a:xfrm>
          <a:custGeom>
            <a:avLst/>
            <a:gdLst/>
            <a:ahLst/>
            <a:cxnLst/>
            <a:rect l="0" t="0" r="0" b="0"/>
            <a:pathLst>
              <a:path w="1412254" h="370203">
                <a:moveTo>
                  <a:pt x="0" y="370202"/>
                </a:moveTo>
                <a:lnTo>
                  <a:pt x="55597" y="366140"/>
                </a:lnTo>
                <a:lnTo>
                  <a:pt x="109838" y="351118"/>
                </a:lnTo>
                <a:lnTo>
                  <a:pt x="164564" y="333480"/>
                </a:lnTo>
                <a:lnTo>
                  <a:pt x="219385" y="315326"/>
                </a:lnTo>
                <a:lnTo>
                  <a:pt x="274225" y="297070"/>
                </a:lnTo>
                <a:lnTo>
                  <a:pt x="329069" y="278793"/>
                </a:lnTo>
                <a:lnTo>
                  <a:pt x="383914" y="260513"/>
                </a:lnTo>
                <a:lnTo>
                  <a:pt x="438758" y="242231"/>
                </a:lnTo>
                <a:lnTo>
                  <a:pt x="487170" y="235799"/>
                </a:lnTo>
                <a:lnTo>
                  <a:pt x="547178" y="222679"/>
                </a:lnTo>
                <a:lnTo>
                  <a:pt x="607104" y="209480"/>
                </a:lnTo>
                <a:lnTo>
                  <a:pt x="669893" y="199142"/>
                </a:lnTo>
                <a:lnTo>
                  <a:pt x="726308" y="182430"/>
                </a:lnTo>
                <a:lnTo>
                  <a:pt x="781462" y="164458"/>
                </a:lnTo>
                <a:lnTo>
                  <a:pt x="826712" y="154863"/>
                </a:lnTo>
                <a:lnTo>
                  <a:pt x="889318" y="144342"/>
                </a:lnTo>
                <a:lnTo>
                  <a:pt x="947219" y="127593"/>
                </a:lnTo>
                <a:lnTo>
                  <a:pt x="996518" y="114148"/>
                </a:lnTo>
                <a:lnTo>
                  <a:pt x="1054893" y="95956"/>
                </a:lnTo>
                <a:lnTo>
                  <a:pt x="1110436" y="77693"/>
                </a:lnTo>
                <a:lnTo>
                  <a:pt x="1158969" y="63984"/>
                </a:lnTo>
                <a:lnTo>
                  <a:pt x="1219016" y="45703"/>
                </a:lnTo>
                <a:lnTo>
                  <a:pt x="1278951" y="31485"/>
                </a:lnTo>
                <a:lnTo>
                  <a:pt x="1341742" y="20946"/>
                </a:lnTo>
                <a:lnTo>
                  <a:pt x="1399808" y="3812"/>
                </a:lnTo>
                <a:lnTo>
                  <a:pt x="14122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352880" y="5386222"/>
            <a:ext cx="1943778" cy="431439"/>
            <a:chOff x="7352880" y="5386222"/>
            <a:chExt cx="1943778" cy="431439"/>
          </a:xfrm>
        </p:grpSpPr>
        <p:sp>
          <p:nvSpPr>
            <p:cNvPr id="6" name="Freeform 5"/>
            <p:cNvSpPr/>
            <p:nvPr/>
          </p:nvSpPr>
          <p:spPr>
            <a:xfrm>
              <a:off x="7352880" y="5482201"/>
              <a:ext cx="223544" cy="300758"/>
            </a:xfrm>
            <a:custGeom>
              <a:avLst/>
              <a:gdLst/>
              <a:ahLst/>
              <a:cxnLst/>
              <a:rect l="0" t="0" r="0" b="0"/>
              <a:pathLst>
                <a:path w="223544" h="300758">
                  <a:moveTo>
                    <a:pt x="160858" y="0"/>
                  </a:moveTo>
                  <a:lnTo>
                    <a:pt x="101198" y="4063"/>
                  </a:lnTo>
                  <a:lnTo>
                    <a:pt x="39215" y="19084"/>
                  </a:lnTo>
                  <a:lnTo>
                    <a:pt x="4123" y="39509"/>
                  </a:lnTo>
                  <a:lnTo>
                    <a:pt x="0" y="47668"/>
                  </a:lnTo>
                  <a:lnTo>
                    <a:pt x="298" y="56154"/>
                  </a:lnTo>
                  <a:lnTo>
                    <a:pt x="3544" y="64858"/>
                  </a:lnTo>
                  <a:lnTo>
                    <a:pt x="23400" y="78593"/>
                  </a:lnTo>
                  <a:lnTo>
                    <a:pt x="85802" y="99823"/>
                  </a:lnTo>
                  <a:lnTo>
                    <a:pt x="138789" y="121324"/>
                  </a:lnTo>
                  <a:lnTo>
                    <a:pt x="178526" y="154270"/>
                  </a:lnTo>
                  <a:lnTo>
                    <a:pt x="209597" y="192979"/>
                  </a:lnTo>
                  <a:lnTo>
                    <a:pt x="220607" y="227958"/>
                  </a:lnTo>
                  <a:lnTo>
                    <a:pt x="223543" y="247950"/>
                  </a:lnTo>
                  <a:lnTo>
                    <a:pt x="220930" y="264326"/>
                  </a:lnTo>
                  <a:lnTo>
                    <a:pt x="205838" y="290645"/>
                  </a:lnTo>
                  <a:lnTo>
                    <a:pt x="193892" y="297359"/>
                  </a:lnTo>
                  <a:lnTo>
                    <a:pt x="164367" y="300757"/>
                  </a:lnTo>
                  <a:lnTo>
                    <a:pt x="106707" y="290524"/>
                  </a:lnTo>
                  <a:lnTo>
                    <a:pt x="66609" y="276684"/>
                  </a:lnTo>
                  <a:lnTo>
                    <a:pt x="1003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610191" y="5533083"/>
              <a:ext cx="174127" cy="223343"/>
            </a:xfrm>
            <a:custGeom>
              <a:avLst/>
              <a:gdLst/>
              <a:ahLst/>
              <a:cxnLst/>
              <a:rect l="0" t="0" r="0" b="0"/>
              <a:pathLst>
                <a:path w="174127" h="223343">
                  <a:moveTo>
                    <a:pt x="26948" y="3963"/>
                  </a:moveTo>
                  <a:lnTo>
                    <a:pt x="25425" y="49272"/>
                  </a:lnTo>
                  <a:lnTo>
                    <a:pt x="17526" y="108458"/>
                  </a:lnTo>
                  <a:lnTo>
                    <a:pt x="17554" y="171190"/>
                  </a:lnTo>
                  <a:lnTo>
                    <a:pt x="28359" y="204734"/>
                  </a:lnTo>
                  <a:lnTo>
                    <a:pt x="40077" y="213983"/>
                  </a:lnTo>
                  <a:lnTo>
                    <a:pt x="73409" y="220198"/>
                  </a:lnTo>
                  <a:lnTo>
                    <a:pt x="101427" y="213820"/>
                  </a:lnTo>
                  <a:lnTo>
                    <a:pt x="144240" y="184898"/>
                  </a:lnTo>
                  <a:lnTo>
                    <a:pt x="165466" y="151520"/>
                  </a:lnTo>
                  <a:lnTo>
                    <a:pt x="174126" y="105406"/>
                  </a:lnTo>
                  <a:lnTo>
                    <a:pt x="168026" y="74948"/>
                  </a:lnTo>
                  <a:lnTo>
                    <a:pt x="153635" y="47699"/>
                  </a:lnTo>
                  <a:lnTo>
                    <a:pt x="132005" y="25432"/>
                  </a:lnTo>
                  <a:lnTo>
                    <a:pt x="94132" y="3045"/>
                  </a:lnTo>
                  <a:lnTo>
                    <a:pt x="63409" y="0"/>
                  </a:lnTo>
                  <a:lnTo>
                    <a:pt x="46685" y="1321"/>
                  </a:lnTo>
                  <a:lnTo>
                    <a:pt x="32489" y="8295"/>
                  </a:lnTo>
                  <a:lnTo>
                    <a:pt x="8590" y="32295"/>
                  </a:lnTo>
                  <a:lnTo>
                    <a:pt x="0" y="67337"/>
                  </a:lnTo>
                  <a:lnTo>
                    <a:pt x="2783" y="105256"/>
                  </a:lnTo>
                  <a:lnTo>
                    <a:pt x="29397" y="166838"/>
                  </a:lnTo>
                  <a:lnTo>
                    <a:pt x="46318" y="192135"/>
                  </a:lnTo>
                  <a:lnTo>
                    <a:pt x="81793" y="223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856518" y="5541774"/>
              <a:ext cx="315359" cy="188294"/>
            </a:xfrm>
            <a:custGeom>
              <a:avLst/>
              <a:gdLst/>
              <a:ahLst/>
              <a:cxnLst/>
              <a:rect l="0" t="0" r="0" b="0"/>
              <a:pathLst>
                <a:path w="315359" h="188294">
                  <a:moveTo>
                    <a:pt x="0" y="8983"/>
                  </a:moveTo>
                  <a:lnTo>
                    <a:pt x="1524" y="62191"/>
                  </a:lnTo>
                  <a:lnTo>
                    <a:pt x="10947" y="113448"/>
                  </a:lnTo>
                  <a:lnTo>
                    <a:pt x="27779" y="172485"/>
                  </a:lnTo>
                  <a:lnTo>
                    <a:pt x="32231" y="186540"/>
                  </a:lnTo>
                  <a:lnTo>
                    <a:pt x="33675" y="188293"/>
                  </a:lnTo>
                  <a:lnTo>
                    <a:pt x="29109" y="140437"/>
                  </a:lnTo>
                  <a:lnTo>
                    <a:pt x="27922" y="85511"/>
                  </a:lnTo>
                  <a:lnTo>
                    <a:pt x="30691" y="47566"/>
                  </a:lnTo>
                  <a:lnTo>
                    <a:pt x="42079" y="20545"/>
                  </a:lnTo>
                  <a:lnTo>
                    <a:pt x="52428" y="13644"/>
                  </a:lnTo>
                  <a:lnTo>
                    <a:pt x="80178" y="10039"/>
                  </a:lnTo>
                  <a:lnTo>
                    <a:pt x="93063" y="14257"/>
                  </a:lnTo>
                  <a:lnTo>
                    <a:pt x="115504" y="31132"/>
                  </a:lnTo>
                  <a:lnTo>
                    <a:pt x="153214" y="79206"/>
                  </a:lnTo>
                  <a:lnTo>
                    <a:pt x="176913" y="132713"/>
                  </a:lnTo>
                  <a:lnTo>
                    <a:pt x="181928" y="146314"/>
                  </a:lnTo>
                  <a:lnTo>
                    <a:pt x="185271" y="149288"/>
                  </a:lnTo>
                  <a:lnTo>
                    <a:pt x="187500" y="145177"/>
                  </a:lnTo>
                  <a:lnTo>
                    <a:pt x="191077" y="94793"/>
                  </a:lnTo>
                  <a:lnTo>
                    <a:pt x="198975" y="43887"/>
                  </a:lnTo>
                  <a:lnTo>
                    <a:pt x="218243" y="4767"/>
                  </a:lnTo>
                  <a:lnTo>
                    <a:pt x="226239" y="79"/>
                  </a:lnTo>
                  <a:lnTo>
                    <a:pt x="234617" y="0"/>
                  </a:lnTo>
                  <a:lnTo>
                    <a:pt x="243249" y="2994"/>
                  </a:lnTo>
                  <a:lnTo>
                    <a:pt x="256902" y="18509"/>
                  </a:lnTo>
                  <a:lnTo>
                    <a:pt x="278081" y="72988"/>
                  </a:lnTo>
                  <a:lnTo>
                    <a:pt x="296935" y="131485"/>
                  </a:lnTo>
                  <a:lnTo>
                    <a:pt x="315358" y="187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216505" y="5577862"/>
              <a:ext cx="161040" cy="144818"/>
            </a:xfrm>
            <a:custGeom>
              <a:avLst/>
              <a:gdLst/>
              <a:ahLst/>
              <a:cxnLst/>
              <a:rect l="0" t="0" r="0" b="0"/>
              <a:pathLst>
                <a:path w="161040" h="144818">
                  <a:moveTo>
                    <a:pt x="10216" y="110007"/>
                  </a:moveTo>
                  <a:lnTo>
                    <a:pt x="60189" y="71839"/>
                  </a:lnTo>
                  <a:lnTo>
                    <a:pt x="70513" y="46324"/>
                  </a:lnTo>
                  <a:lnTo>
                    <a:pt x="73266" y="30989"/>
                  </a:lnTo>
                  <a:lnTo>
                    <a:pt x="70531" y="19241"/>
                  </a:lnTo>
                  <a:lnTo>
                    <a:pt x="64137" y="9886"/>
                  </a:lnTo>
                  <a:lnTo>
                    <a:pt x="55304" y="2126"/>
                  </a:lnTo>
                  <a:lnTo>
                    <a:pt x="46369" y="0"/>
                  </a:lnTo>
                  <a:lnTo>
                    <a:pt x="37365" y="1629"/>
                  </a:lnTo>
                  <a:lnTo>
                    <a:pt x="28316" y="5762"/>
                  </a:lnTo>
                  <a:lnTo>
                    <a:pt x="14197" y="22542"/>
                  </a:lnTo>
                  <a:lnTo>
                    <a:pt x="8300" y="33416"/>
                  </a:lnTo>
                  <a:lnTo>
                    <a:pt x="0" y="85113"/>
                  </a:lnTo>
                  <a:lnTo>
                    <a:pt x="4928" y="101028"/>
                  </a:lnTo>
                  <a:lnTo>
                    <a:pt x="26655" y="126837"/>
                  </a:lnTo>
                  <a:lnTo>
                    <a:pt x="56624" y="140339"/>
                  </a:lnTo>
                  <a:lnTo>
                    <a:pt x="90257" y="144817"/>
                  </a:lnTo>
                  <a:lnTo>
                    <a:pt x="145251" y="139340"/>
                  </a:lnTo>
                  <a:lnTo>
                    <a:pt x="161039" y="1374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493045" y="5386222"/>
              <a:ext cx="49035" cy="383915"/>
            </a:xfrm>
            <a:custGeom>
              <a:avLst/>
              <a:gdLst/>
              <a:ahLst/>
              <a:cxnLst/>
              <a:rect l="0" t="0" r="0" b="0"/>
              <a:pathLst>
                <a:path w="49035" h="383915">
                  <a:moveTo>
                    <a:pt x="7900" y="0"/>
                  </a:moveTo>
                  <a:lnTo>
                    <a:pt x="0" y="42263"/>
                  </a:lnTo>
                  <a:lnTo>
                    <a:pt x="5887" y="104327"/>
                  </a:lnTo>
                  <a:lnTo>
                    <a:pt x="11366" y="167008"/>
                  </a:lnTo>
                  <a:lnTo>
                    <a:pt x="18575" y="229761"/>
                  </a:lnTo>
                  <a:lnTo>
                    <a:pt x="24775" y="282887"/>
                  </a:lnTo>
                  <a:lnTo>
                    <a:pt x="40518" y="341783"/>
                  </a:lnTo>
                  <a:lnTo>
                    <a:pt x="49034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418678" y="5591890"/>
              <a:ext cx="178246" cy="41135"/>
            </a:xfrm>
            <a:custGeom>
              <a:avLst/>
              <a:gdLst/>
              <a:ahLst/>
              <a:cxnLst/>
              <a:rect l="0" t="0" r="0" b="0"/>
              <a:pathLst>
                <a:path w="178246" h="41135">
                  <a:moveTo>
                    <a:pt x="0" y="41134"/>
                  </a:moveTo>
                  <a:lnTo>
                    <a:pt x="55597" y="37071"/>
                  </a:lnTo>
                  <a:lnTo>
                    <a:pt x="109838" y="22050"/>
                  </a:lnTo>
                  <a:lnTo>
                    <a:pt x="166077" y="395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720324" y="5646735"/>
              <a:ext cx="1" cy="123402"/>
            </a:xfrm>
            <a:custGeom>
              <a:avLst/>
              <a:gdLst/>
              <a:ahLst/>
              <a:cxnLst/>
              <a:rect l="0" t="0" r="0" b="0"/>
              <a:pathLst>
                <a:path w="1" h="123402">
                  <a:moveTo>
                    <a:pt x="0" y="0"/>
                  </a:moveTo>
                  <a:lnTo>
                    <a:pt x="0" y="59660"/>
                  </a:lnTo>
                  <a:lnTo>
                    <a:pt x="0" y="98929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679190" y="55233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775169" y="5578598"/>
              <a:ext cx="246802" cy="205250"/>
            </a:xfrm>
            <a:custGeom>
              <a:avLst/>
              <a:gdLst/>
              <a:ahLst/>
              <a:cxnLst/>
              <a:rect l="0" t="0" r="0" b="0"/>
              <a:pathLst>
                <a:path w="246802" h="205250">
                  <a:moveTo>
                    <a:pt x="0" y="68137"/>
                  </a:moveTo>
                  <a:lnTo>
                    <a:pt x="20340" y="129157"/>
                  </a:lnTo>
                  <a:lnTo>
                    <a:pt x="17673" y="121156"/>
                  </a:lnTo>
                  <a:lnTo>
                    <a:pt x="25440" y="67833"/>
                  </a:lnTo>
                  <a:lnTo>
                    <a:pt x="33143" y="33978"/>
                  </a:lnTo>
                  <a:lnTo>
                    <a:pt x="40377" y="20989"/>
                  </a:lnTo>
                  <a:lnTo>
                    <a:pt x="60603" y="2494"/>
                  </a:lnTo>
                  <a:lnTo>
                    <a:pt x="72394" y="0"/>
                  </a:lnTo>
                  <a:lnTo>
                    <a:pt x="97685" y="5353"/>
                  </a:lnTo>
                  <a:lnTo>
                    <a:pt x="107780" y="12570"/>
                  </a:lnTo>
                  <a:lnTo>
                    <a:pt x="123060" y="32777"/>
                  </a:lnTo>
                  <a:lnTo>
                    <a:pt x="140227" y="84406"/>
                  </a:lnTo>
                  <a:lnTo>
                    <a:pt x="148730" y="145436"/>
                  </a:lnTo>
                  <a:lnTo>
                    <a:pt x="157826" y="93702"/>
                  </a:lnTo>
                  <a:lnTo>
                    <a:pt x="175679" y="32448"/>
                  </a:lnTo>
                  <a:lnTo>
                    <a:pt x="190309" y="8603"/>
                  </a:lnTo>
                  <a:lnTo>
                    <a:pt x="196952" y="7119"/>
                  </a:lnTo>
                  <a:lnTo>
                    <a:pt x="202903" y="12224"/>
                  </a:lnTo>
                  <a:lnTo>
                    <a:pt x="223403" y="56924"/>
                  </a:lnTo>
                  <a:lnTo>
                    <a:pt x="232701" y="119188"/>
                  </a:lnTo>
                  <a:lnTo>
                    <a:pt x="243564" y="173015"/>
                  </a:lnTo>
                  <a:lnTo>
                    <a:pt x="246801" y="205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078495" y="5612299"/>
              <a:ext cx="218163" cy="205362"/>
            </a:xfrm>
            <a:custGeom>
              <a:avLst/>
              <a:gdLst/>
              <a:ahLst/>
              <a:cxnLst/>
              <a:rect l="0" t="0" r="0" b="0"/>
              <a:pathLst>
                <a:path w="218163" h="205362">
                  <a:moveTo>
                    <a:pt x="25743" y="157837"/>
                  </a:moveTo>
                  <a:lnTo>
                    <a:pt x="36595" y="109030"/>
                  </a:lnTo>
                  <a:lnTo>
                    <a:pt x="38607" y="59585"/>
                  </a:lnTo>
                  <a:lnTo>
                    <a:pt x="38890" y="42061"/>
                  </a:lnTo>
                  <a:lnTo>
                    <a:pt x="34507" y="33426"/>
                  </a:lnTo>
                  <a:lnTo>
                    <a:pt x="27015" y="30716"/>
                  </a:lnTo>
                  <a:lnTo>
                    <a:pt x="17450" y="31956"/>
                  </a:lnTo>
                  <a:lnTo>
                    <a:pt x="11073" y="38877"/>
                  </a:lnTo>
                  <a:lnTo>
                    <a:pt x="3989" y="62817"/>
                  </a:lnTo>
                  <a:lnTo>
                    <a:pt x="0" y="110555"/>
                  </a:lnTo>
                  <a:lnTo>
                    <a:pt x="4010" y="124792"/>
                  </a:lnTo>
                  <a:lnTo>
                    <a:pt x="20654" y="148737"/>
                  </a:lnTo>
                  <a:lnTo>
                    <a:pt x="47349" y="161410"/>
                  </a:lnTo>
                  <a:lnTo>
                    <a:pt x="62999" y="164789"/>
                  </a:lnTo>
                  <a:lnTo>
                    <a:pt x="92575" y="160419"/>
                  </a:lnTo>
                  <a:lnTo>
                    <a:pt x="130859" y="140828"/>
                  </a:lnTo>
                  <a:lnTo>
                    <a:pt x="150158" y="122855"/>
                  </a:lnTo>
                  <a:lnTo>
                    <a:pt x="163814" y="99633"/>
                  </a:lnTo>
                  <a:lnTo>
                    <a:pt x="172788" y="53585"/>
                  </a:lnTo>
                  <a:lnTo>
                    <a:pt x="166761" y="27204"/>
                  </a:lnTo>
                  <a:lnTo>
                    <a:pt x="160888" y="15904"/>
                  </a:lnTo>
                  <a:lnTo>
                    <a:pt x="150880" y="8370"/>
                  </a:lnTo>
                  <a:lnTo>
                    <a:pt x="123508" y="0"/>
                  </a:lnTo>
                  <a:lnTo>
                    <a:pt x="113772" y="5385"/>
                  </a:lnTo>
                  <a:lnTo>
                    <a:pt x="107280" y="16592"/>
                  </a:lnTo>
                  <a:lnTo>
                    <a:pt x="102953" y="31681"/>
                  </a:lnTo>
                  <a:lnTo>
                    <a:pt x="104638" y="44787"/>
                  </a:lnTo>
                  <a:lnTo>
                    <a:pt x="118699" y="67475"/>
                  </a:lnTo>
                  <a:lnTo>
                    <a:pt x="167121" y="116239"/>
                  </a:lnTo>
                  <a:lnTo>
                    <a:pt x="211264" y="153175"/>
                  </a:lnTo>
                  <a:lnTo>
                    <a:pt x="216455" y="163870"/>
                  </a:lnTo>
                  <a:lnTo>
                    <a:pt x="218162" y="187941"/>
                  </a:lnTo>
                  <a:lnTo>
                    <a:pt x="211914" y="196188"/>
                  </a:lnTo>
                  <a:lnTo>
                    <a:pt x="188722" y="205352"/>
                  </a:lnTo>
                  <a:lnTo>
                    <a:pt x="162163" y="205361"/>
                  </a:lnTo>
                  <a:lnTo>
                    <a:pt x="100594" y="192954"/>
                  </a:lnTo>
                  <a:lnTo>
                    <a:pt x="66876" y="185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448137" y="6057986"/>
            <a:ext cx="1488782" cy="654550"/>
            <a:chOff x="7448137" y="6057986"/>
            <a:chExt cx="1488782" cy="654550"/>
          </a:xfrm>
        </p:grpSpPr>
        <p:sp>
          <p:nvSpPr>
            <p:cNvPr id="17" name="Freeform 16"/>
            <p:cNvSpPr/>
            <p:nvPr/>
          </p:nvSpPr>
          <p:spPr>
            <a:xfrm>
              <a:off x="7448137" y="6146261"/>
              <a:ext cx="257560" cy="336773"/>
            </a:xfrm>
            <a:custGeom>
              <a:avLst/>
              <a:gdLst/>
              <a:ahLst/>
              <a:cxnLst/>
              <a:rect l="0" t="0" r="0" b="0"/>
              <a:pathLst>
                <a:path w="257560" h="336773">
                  <a:moveTo>
                    <a:pt x="230135" y="103682"/>
                  </a:moveTo>
                  <a:lnTo>
                    <a:pt x="203773" y="46429"/>
                  </a:lnTo>
                  <a:lnTo>
                    <a:pt x="178821" y="14268"/>
                  </a:lnTo>
                  <a:lnTo>
                    <a:pt x="152993" y="3004"/>
                  </a:lnTo>
                  <a:lnTo>
                    <a:pt x="137574" y="0"/>
                  </a:lnTo>
                  <a:lnTo>
                    <a:pt x="124247" y="1044"/>
                  </a:lnTo>
                  <a:lnTo>
                    <a:pt x="101315" y="10330"/>
                  </a:lnTo>
                  <a:lnTo>
                    <a:pt x="43076" y="70415"/>
                  </a:lnTo>
                  <a:lnTo>
                    <a:pt x="22703" y="106012"/>
                  </a:lnTo>
                  <a:lnTo>
                    <a:pt x="7017" y="160063"/>
                  </a:lnTo>
                  <a:lnTo>
                    <a:pt x="0" y="217042"/>
                  </a:lnTo>
                  <a:lnTo>
                    <a:pt x="5200" y="265241"/>
                  </a:lnTo>
                  <a:lnTo>
                    <a:pt x="20475" y="290253"/>
                  </a:lnTo>
                  <a:lnTo>
                    <a:pt x="44022" y="310003"/>
                  </a:lnTo>
                  <a:lnTo>
                    <a:pt x="74800" y="323859"/>
                  </a:lnTo>
                  <a:lnTo>
                    <a:pt x="88492" y="325116"/>
                  </a:lnTo>
                  <a:lnTo>
                    <a:pt x="111831" y="318388"/>
                  </a:lnTo>
                  <a:lnTo>
                    <a:pt x="142100" y="297470"/>
                  </a:lnTo>
                  <a:lnTo>
                    <a:pt x="170365" y="257418"/>
                  </a:lnTo>
                  <a:lnTo>
                    <a:pt x="190759" y="206955"/>
                  </a:lnTo>
                  <a:lnTo>
                    <a:pt x="201875" y="145974"/>
                  </a:lnTo>
                  <a:lnTo>
                    <a:pt x="205202" y="145588"/>
                  </a:lnTo>
                  <a:lnTo>
                    <a:pt x="208943" y="149901"/>
                  </a:lnTo>
                  <a:lnTo>
                    <a:pt x="221486" y="185085"/>
                  </a:lnTo>
                  <a:lnTo>
                    <a:pt x="227573" y="234105"/>
                  </a:lnTo>
                  <a:lnTo>
                    <a:pt x="236655" y="287224"/>
                  </a:lnTo>
                  <a:lnTo>
                    <a:pt x="257559" y="3367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815385" y="6057986"/>
              <a:ext cx="27423" cy="438759"/>
            </a:xfrm>
            <a:custGeom>
              <a:avLst/>
              <a:gdLst/>
              <a:ahLst/>
              <a:cxnLst/>
              <a:rect l="0" t="0" r="0" b="0"/>
              <a:pathLst>
                <a:path w="27423" h="438759">
                  <a:moveTo>
                    <a:pt x="27422" y="0"/>
                  </a:moveTo>
                  <a:lnTo>
                    <a:pt x="16570" y="59660"/>
                  </a:lnTo>
                  <a:lnTo>
                    <a:pt x="14558" y="119241"/>
                  </a:lnTo>
                  <a:lnTo>
                    <a:pt x="14087" y="167256"/>
                  </a:lnTo>
                  <a:lnTo>
                    <a:pt x="13878" y="213987"/>
                  </a:lnTo>
                  <a:lnTo>
                    <a:pt x="6482" y="268563"/>
                  </a:lnTo>
                  <a:lnTo>
                    <a:pt x="1921" y="320959"/>
                  </a:lnTo>
                  <a:lnTo>
                    <a:pt x="569" y="382357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953061" y="6195098"/>
              <a:ext cx="284334" cy="274193"/>
            </a:xfrm>
            <a:custGeom>
              <a:avLst/>
              <a:gdLst/>
              <a:ahLst/>
              <a:cxnLst/>
              <a:rect l="0" t="0" r="0" b="0"/>
              <a:pathLst>
                <a:path w="284334" h="274193">
                  <a:moveTo>
                    <a:pt x="13147" y="0"/>
                  </a:moveTo>
                  <a:lnTo>
                    <a:pt x="9085" y="59660"/>
                  </a:lnTo>
                  <a:lnTo>
                    <a:pt x="2294" y="115179"/>
                  </a:lnTo>
                  <a:lnTo>
                    <a:pt x="706" y="157833"/>
                  </a:lnTo>
                  <a:lnTo>
                    <a:pt x="0" y="202182"/>
                  </a:lnTo>
                  <a:lnTo>
                    <a:pt x="6882" y="255417"/>
                  </a:lnTo>
                  <a:lnTo>
                    <a:pt x="15064" y="264733"/>
                  </a:lnTo>
                  <a:lnTo>
                    <a:pt x="26613" y="269420"/>
                  </a:lnTo>
                  <a:lnTo>
                    <a:pt x="40406" y="271021"/>
                  </a:lnTo>
                  <a:lnTo>
                    <a:pt x="51125" y="267518"/>
                  </a:lnTo>
                  <a:lnTo>
                    <a:pt x="59794" y="260613"/>
                  </a:lnTo>
                  <a:lnTo>
                    <a:pt x="99187" y="203875"/>
                  </a:lnTo>
                  <a:lnTo>
                    <a:pt x="115153" y="162479"/>
                  </a:lnTo>
                  <a:lnTo>
                    <a:pt x="119421" y="129597"/>
                  </a:lnTo>
                  <a:lnTo>
                    <a:pt x="122083" y="124484"/>
                  </a:lnTo>
                  <a:lnTo>
                    <a:pt x="125382" y="127170"/>
                  </a:lnTo>
                  <a:lnTo>
                    <a:pt x="129103" y="135055"/>
                  </a:lnTo>
                  <a:lnTo>
                    <a:pt x="134341" y="182545"/>
                  </a:lnTo>
                  <a:lnTo>
                    <a:pt x="143173" y="230302"/>
                  </a:lnTo>
                  <a:lnTo>
                    <a:pt x="162716" y="266119"/>
                  </a:lnTo>
                  <a:lnTo>
                    <a:pt x="173799" y="271867"/>
                  </a:lnTo>
                  <a:lnTo>
                    <a:pt x="202362" y="274192"/>
                  </a:lnTo>
                  <a:lnTo>
                    <a:pt x="227245" y="266084"/>
                  </a:lnTo>
                  <a:lnTo>
                    <a:pt x="238147" y="259656"/>
                  </a:lnTo>
                  <a:lnTo>
                    <a:pt x="254322" y="236264"/>
                  </a:lnTo>
                  <a:lnTo>
                    <a:pt x="277119" y="178872"/>
                  </a:lnTo>
                  <a:lnTo>
                    <a:pt x="284333" y="130019"/>
                  </a:lnTo>
                  <a:lnTo>
                    <a:pt x="277896" y="98919"/>
                  </a:lnTo>
                  <a:lnTo>
                    <a:pt x="261204" y="59779"/>
                  </a:lnTo>
                  <a:lnTo>
                    <a:pt x="246238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300701" y="6201530"/>
              <a:ext cx="131689" cy="254082"/>
            </a:xfrm>
            <a:custGeom>
              <a:avLst/>
              <a:gdLst/>
              <a:ahLst/>
              <a:cxnLst/>
              <a:rect l="0" t="0" r="0" b="0"/>
              <a:pathLst>
                <a:path w="131689" h="254082">
                  <a:moveTo>
                    <a:pt x="117977" y="7279"/>
                  </a:moveTo>
                  <a:lnTo>
                    <a:pt x="96140" y="0"/>
                  </a:lnTo>
                  <a:lnTo>
                    <a:pt x="86661" y="2426"/>
                  </a:lnTo>
                  <a:lnTo>
                    <a:pt x="68003" y="17310"/>
                  </a:lnTo>
                  <a:lnTo>
                    <a:pt x="31198" y="76575"/>
                  </a:lnTo>
                  <a:lnTo>
                    <a:pt x="6781" y="136654"/>
                  </a:lnTo>
                  <a:lnTo>
                    <a:pt x="0" y="174977"/>
                  </a:lnTo>
                  <a:lnTo>
                    <a:pt x="5111" y="204196"/>
                  </a:lnTo>
                  <a:lnTo>
                    <a:pt x="10741" y="216254"/>
                  </a:lnTo>
                  <a:lnTo>
                    <a:pt x="19063" y="222769"/>
                  </a:lnTo>
                  <a:lnTo>
                    <a:pt x="29182" y="225589"/>
                  </a:lnTo>
                  <a:lnTo>
                    <a:pt x="40498" y="225946"/>
                  </a:lnTo>
                  <a:lnTo>
                    <a:pt x="49567" y="221613"/>
                  </a:lnTo>
                  <a:lnTo>
                    <a:pt x="87508" y="169343"/>
                  </a:lnTo>
                  <a:lnTo>
                    <a:pt x="111902" y="107057"/>
                  </a:lnTo>
                  <a:lnTo>
                    <a:pt x="127328" y="45101"/>
                  </a:lnTo>
                  <a:lnTo>
                    <a:pt x="129750" y="24088"/>
                  </a:lnTo>
                  <a:lnTo>
                    <a:pt x="129591" y="55085"/>
                  </a:lnTo>
                  <a:lnTo>
                    <a:pt x="122095" y="112513"/>
                  </a:lnTo>
                  <a:lnTo>
                    <a:pt x="117674" y="174725"/>
                  </a:lnTo>
                  <a:lnTo>
                    <a:pt x="111241" y="208147"/>
                  </a:lnTo>
                  <a:lnTo>
                    <a:pt x="111963" y="220411"/>
                  </a:lnTo>
                  <a:lnTo>
                    <a:pt x="115491" y="230111"/>
                  </a:lnTo>
                  <a:lnTo>
                    <a:pt x="131688" y="254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557813" y="6196054"/>
              <a:ext cx="176223" cy="516482"/>
            </a:xfrm>
            <a:custGeom>
              <a:avLst/>
              <a:gdLst/>
              <a:ahLst/>
              <a:cxnLst/>
              <a:rect l="0" t="0" r="0" b="0"/>
              <a:pathLst>
                <a:path w="176223" h="516482">
                  <a:moveTo>
                    <a:pt x="39110" y="12755"/>
                  </a:moveTo>
                  <a:lnTo>
                    <a:pt x="18741" y="47118"/>
                  </a:lnTo>
                  <a:lnTo>
                    <a:pt x="4805" y="93862"/>
                  </a:lnTo>
                  <a:lnTo>
                    <a:pt x="0" y="146307"/>
                  </a:lnTo>
                  <a:lnTo>
                    <a:pt x="1623" y="197394"/>
                  </a:lnTo>
                  <a:lnTo>
                    <a:pt x="12800" y="222280"/>
                  </a:lnTo>
                  <a:lnTo>
                    <a:pt x="21570" y="228612"/>
                  </a:lnTo>
                  <a:lnTo>
                    <a:pt x="31987" y="231309"/>
                  </a:lnTo>
                  <a:lnTo>
                    <a:pt x="43502" y="231584"/>
                  </a:lnTo>
                  <a:lnTo>
                    <a:pt x="54226" y="227197"/>
                  </a:lnTo>
                  <a:lnTo>
                    <a:pt x="74267" y="210134"/>
                  </a:lnTo>
                  <a:lnTo>
                    <a:pt x="95401" y="167554"/>
                  </a:lnTo>
                  <a:lnTo>
                    <a:pt x="111311" y="116344"/>
                  </a:lnTo>
                  <a:lnTo>
                    <a:pt x="125674" y="62576"/>
                  </a:lnTo>
                  <a:lnTo>
                    <a:pt x="132299" y="8050"/>
                  </a:lnTo>
                  <a:lnTo>
                    <a:pt x="131705" y="477"/>
                  </a:lnTo>
                  <a:lnTo>
                    <a:pt x="129786" y="0"/>
                  </a:lnTo>
                  <a:lnTo>
                    <a:pt x="126983" y="4252"/>
                  </a:lnTo>
                  <a:lnTo>
                    <a:pt x="123039" y="46629"/>
                  </a:lnTo>
                  <a:lnTo>
                    <a:pt x="122115" y="94335"/>
                  </a:lnTo>
                  <a:lnTo>
                    <a:pt x="121705" y="146515"/>
                  </a:lnTo>
                  <a:lnTo>
                    <a:pt x="121523" y="190019"/>
                  </a:lnTo>
                  <a:lnTo>
                    <a:pt x="121442" y="237791"/>
                  </a:lnTo>
                  <a:lnTo>
                    <a:pt x="122930" y="284923"/>
                  </a:lnTo>
                  <a:lnTo>
                    <a:pt x="130809" y="340199"/>
                  </a:lnTo>
                  <a:lnTo>
                    <a:pt x="135344" y="400419"/>
                  </a:lnTo>
                  <a:lnTo>
                    <a:pt x="142613" y="448562"/>
                  </a:lnTo>
                  <a:lnTo>
                    <a:pt x="139448" y="477624"/>
                  </a:lnTo>
                  <a:lnTo>
                    <a:pt x="128902" y="501712"/>
                  </a:lnTo>
                  <a:lnTo>
                    <a:pt x="121823" y="512402"/>
                  </a:lnTo>
                  <a:lnTo>
                    <a:pt x="112534" y="516481"/>
                  </a:lnTo>
                  <a:lnTo>
                    <a:pt x="101771" y="516153"/>
                  </a:lnTo>
                  <a:lnTo>
                    <a:pt x="90025" y="512888"/>
                  </a:lnTo>
                  <a:lnTo>
                    <a:pt x="80671" y="506142"/>
                  </a:lnTo>
                  <a:lnTo>
                    <a:pt x="66215" y="486457"/>
                  </a:lnTo>
                  <a:lnTo>
                    <a:pt x="49511" y="449679"/>
                  </a:lnTo>
                  <a:lnTo>
                    <a:pt x="49470" y="388000"/>
                  </a:lnTo>
                  <a:lnTo>
                    <a:pt x="66386" y="326391"/>
                  </a:lnTo>
                  <a:lnTo>
                    <a:pt x="90696" y="269541"/>
                  </a:lnTo>
                  <a:lnTo>
                    <a:pt x="112311" y="244697"/>
                  </a:lnTo>
                  <a:lnTo>
                    <a:pt x="146113" y="222145"/>
                  </a:lnTo>
                  <a:lnTo>
                    <a:pt x="176222" y="204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857436" y="6181387"/>
              <a:ext cx="41135" cy="13712"/>
            </a:xfrm>
            <a:custGeom>
              <a:avLst/>
              <a:gdLst/>
              <a:ahLst/>
              <a:cxnLst/>
              <a:rect l="0" t="0" r="0" b="0"/>
              <a:pathLst>
                <a:path w="41135" h="13712">
                  <a:moveTo>
                    <a:pt x="41134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775169" y="6222520"/>
              <a:ext cx="161750" cy="246803"/>
            </a:xfrm>
            <a:custGeom>
              <a:avLst/>
              <a:gdLst/>
              <a:ahLst/>
              <a:cxnLst/>
              <a:rect l="0" t="0" r="0" b="0"/>
              <a:pathLst>
                <a:path w="161750" h="246803">
                  <a:moveTo>
                    <a:pt x="0" y="0"/>
                  </a:moveTo>
                  <a:lnTo>
                    <a:pt x="38168" y="57252"/>
                  </a:lnTo>
                  <a:lnTo>
                    <a:pt x="91549" y="118239"/>
                  </a:lnTo>
                  <a:lnTo>
                    <a:pt x="147983" y="175309"/>
                  </a:lnTo>
                  <a:lnTo>
                    <a:pt x="158071" y="185429"/>
                  </a:lnTo>
                  <a:lnTo>
                    <a:pt x="161749" y="196746"/>
                  </a:lnTo>
                  <a:lnTo>
                    <a:pt x="157711" y="221508"/>
                  </a:lnTo>
                  <a:lnTo>
                    <a:pt x="147797" y="229939"/>
                  </a:lnTo>
                  <a:lnTo>
                    <a:pt x="116470" y="239307"/>
                  </a:lnTo>
                  <a:lnTo>
                    <a:pt x="63286" y="244581"/>
                  </a:lnTo>
                  <a:lnTo>
                    <a:pt x="2742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8555789" y="3645877"/>
            <a:ext cx="219381" cy="726695"/>
          </a:xfrm>
          <a:custGeom>
            <a:avLst/>
            <a:gdLst/>
            <a:ahLst/>
            <a:cxnLst/>
            <a:rect l="0" t="0" r="0" b="0"/>
            <a:pathLst>
              <a:path w="219381" h="726695">
                <a:moveTo>
                  <a:pt x="219380" y="0"/>
                </a:moveTo>
                <a:lnTo>
                  <a:pt x="200296" y="57252"/>
                </a:lnTo>
                <a:lnTo>
                  <a:pt x="182658" y="110165"/>
                </a:lnTo>
                <a:lnTo>
                  <a:pt x="164504" y="164628"/>
                </a:lnTo>
                <a:lnTo>
                  <a:pt x="146247" y="219398"/>
                </a:lnTo>
                <a:lnTo>
                  <a:pt x="127971" y="274228"/>
                </a:lnTo>
                <a:lnTo>
                  <a:pt x="113753" y="333132"/>
                </a:lnTo>
                <a:lnTo>
                  <a:pt x="103214" y="395719"/>
                </a:lnTo>
                <a:lnTo>
                  <a:pt x="86463" y="452093"/>
                </a:lnTo>
                <a:lnTo>
                  <a:pt x="68482" y="507240"/>
                </a:lnTo>
                <a:lnTo>
                  <a:pt x="50260" y="562144"/>
                </a:lnTo>
                <a:lnTo>
                  <a:pt x="31991" y="617001"/>
                </a:lnTo>
                <a:lnTo>
                  <a:pt x="17774" y="675911"/>
                </a:lnTo>
                <a:lnTo>
                  <a:pt x="13993" y="704123"/>
                </a:lnTo>
                <a:lnTo>
                  <a:pt x="10852" y="711647"/>
                </a:lnTo>
                <a:lnTo>
                  <a:pt x="0" y="7266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486316" y="6773316"/>
            <a:ext cx="1220298" cy="383915"/>
            <a:chOff x="7486316" y="6773316"/>
            <a:chExt cx="1220298" cy="383915"/>
          </a:xfrm>
        </p:grpSpPr>
        <p:sp>
          <p:nvSpPr>
            <p:cNvPr id="26" name="Freeform 25"/>
            <p:cNvSpPr/>
            <p:nvPr/>
          </p:nvSpPr>
          <p:spPr>
            <a:xfrm>
              <a:off x="7486316" y="6773316"/>
              <a:ext cx="246803" cy="383915"/>
            </a:xfrm>
            <a:custGeom>
              <a:avLst/>
              <a:gdLst/>
              <a:ahLst/>
              <a:cxnLst/>
              <a:rect l="0" t="0" r="0" b="0"/>
              <a:pathLst>
                <a:path w="246803" h="383915">
                  <a:moveTo>
                    <a:pt x="0" y="0"/>
                  </a:moveTo>
                  <a:lnTo>
                    <a:pt x="0" y="54732"/>
                  </a:lnTo>
                  <a:lnTo>
                    <a:pt x="0" y="115412"/>
                  </a:lnTo>
                  <a:lnTo>
                    <a:pt x="1523" y="172662"/>
                  </a:lnTo>
                  <a:lnTo>
                    <a:pt x="10947" y="226697"/>
                  </a:lnTo>
                  <a:lnTo>
                    <a:pt x="21864" y="275376"/>
                  </a:lnTo>
                  <a:lnTo>
                    <a:pt x="24252" y="324502"/>
                  </a:lnTo>
                  <a:lnTo>
                    <a:pt x="22262" y="326024"/>
                  </a:lnTo>
                  <a:lnTo>
                    <a:pt x="19412" y="322469"/>
                  </a:lnTo>
                  <a:lnTo>
                    <a:pt x="14837" y="263554"/>
                  </a:lnTo>
                  <a:lnTo>
                    <a:pt x="17092" y="209786"/>
                  </a:lnTo>
                  <a:lnTo>
                    <a:pt x="34179" y="155260"/>
                  </a:lnTo>
                  <a:lnTo>
                    <a:pt x="51091" y="100509"/>
                  </a:lnTo>
                  <a:lnTo>
                    <a:pt x="76246" y="48739"/>
                  </a:lnTo>
                  <a:lnTo>
                    <a:pt x="99396" y="23693"/>
                  </a:lnTo>
                  <a:lnTo>
                    <a:pt x="128982" y="10530"/>
                  </a:lnTo>
                  <a:lnTo>
                    <a:pt x="145403" y="7021"/>
                  </a:lnTo>
                  <a:lnTo>
                    <a:pt x="157874" y="10774"/>
                  </a:lnTo>
                  <a:lnTo>
                    <a:pt x="167711" y="19370"/>
                  </a:lnTo>
                  <a:lnTo>
                    <a:pt x="182704" y="46696"/>
                  </a:lnTo>
                  <a:lnTo>
                    <a:pt x="198187" y="106429"/>
                  </a:lnTo>
                  <a:lnTo>
                    <a:pt x="202343" y="155468"/>
                  </a:lnTo>
                  <a:lnTo>
                    <a:pt x="208252" y="203670"/>
                  </a:lnTo>
                  <a:lnTo>
                    <a:pt x="214434" y="248961"/>
                  </a:lnTo>
                  <a:lnTo>
                    <a:pt x="220961" y="308719"/>
                  </a:lnTo>
                  <a:lnTo>
                    <a:pt x="240795" y="367255"/>
                  </a:lnTo>
                  <a:lnTo>
                    <a:pt x="246802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795748" y="6855721"/>
              <a:ext cx="156750" cy="276903"/>
            </a:xfrm>
            <a:custGeom>
              <a:avLst/>
              <a:gdLst/>
              <a:ahLst/>
              <a:cxnLst/>
              <a:rect l="0" t="0" r="0" b="0"/>
              <a:pathLst>
                <a:path w="156750" h="276903">
                  <a:moveTo>
                    <a:pt x="33348" y="123263"/>
                  </a:moveTo>
                  <a:lnTo>
                    <a:pt x="55184" y="130542"/>
                  </a:lnTo>
                  <a:lnTo>
                    <a:pt x="64664" y="128116"/>
                  </a:lnTo>
                  <a:lnTo>
                    <a:pt x="83321" y="113232"/>
                  </a:lnTo>
                  <a:lnTo>
                    <a:pt x="103677" y="79157"/>
                  </a:lnTo>
                  <a:lnTo>
                    <a:pt x="106247" y="49323"/>
                  </a:lnTo>
                  <a:lnTo>
                    <a:pt x="104799" y="32836"/>
                  </a:lnTo>
                  <a:lnTo>
                    <a:pt x="99264" y="20321"/>
                  </a:lnTo>
                  <a:lnTo>
                    <a:pt x="80925" y="2353"/>
                  </a:lnTo>
                  <a:lnTo>
                    <a:pt x="71160" y="0"/>
                  </a:lnTo>
                  <a:lnTo>
                    <a:pt x="61603" y="1477"/>
                  </a:lnTo>
                  <a:lnTo>
                    <a:pt x="52185" y="5510"/>
                  </a:lnTo>
                  <a:lnTo>
                    <a:pt x="37658" y="22177"/>
                  </a:lnTo>
                  <a:lnTo>
                    <a:pt x="20914" y="65381"/>
                  </a:lnTo>
                  <a:lnTo>
                    <a:pt x="6304" y="122363"/>
                  </a:lnTo>
                  <a:lnTo>
                    <a:pt x="0" y="159426"/>
                  </a:lnTo>
                  <a:lnTo>
                    <a:pt x="6540" y="213029"/>
                  </a:lnTo>
                  <a:lnTo>
                    <a:pt x="19402" y="243903"/>
                  </a:lnTo>
                  <a:lnTo>
                    <a:pt x="39337" y="264734"/>
                  </a:lnTo>
                  <a:lnTo>
                    <a:pt x="51052" y="272422"/>
                  </a:lnTo>
                  <a:lnTo>
                    <a:pt x="76256" y="276902"/>
                  </a:lnTo>
                  <a:lnTo>
                    <a:pt x="138700" y="265034"/>
                  </a:lnTo>
                  <a:lnTo>
                    <a:pt x="156749" y="2603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034764" y="6883006"/>
              <a:ext cx="137113" cy="214048"/>
            </a:xfrm>
            <a:custGeom>
              <a:avLst/>
              <a:gdLst/>
              <a:ahLst/>
              <a:cxnLst/>
              <a:rect l="0" t="0" r="0" b="0"/>
              <a:pathLst>
                <a:path w="137113" h="214048">
                  <a:moveTo>
                    <a:pt x="0" y="0"/>
                  </a:moveTo>
                  <a:lnTo>
                    <a:pt x="0" y="59660"/>
                  </a:lnTo>
                  <a:lnTo>
                    <a:pt x="4062" y="111117"/>
                  </a:lnTo>
                  <a:lnTo>
                    <a:pt x="14915" y="160895"/>
                  </a:lnTo>
                  <a:lnTo>
                    <a:pt x="24911" y="188816"/>
                  </a:lnTo>
                  <a:lnTo>
                    <a:pt x="39509" y="211381"/>
                  </a:lnTo>
                  <a:lnTo>
                    <a:pt x="46144" y="214047"/>
                  </a:lnTo>
                  <a:lnTo>
                    <a:pt x="52091" y="211254"/>
                  </a:lnTo>
                  <a:lnTo>
                    <a:pt x="57579" y="204821"/>
                  </a:lnTo>
                  <a:lnTo>
                    <a:pt x="72582" y="159374"/>
                  </a:lnTo>
                  <a:lnTo>
                    <a:pt x="86676" y="104944"/>
                  </a:lnTo>
                  <a:lnTo>
                    <a:pt x="106610" y="4442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240432" y="6909447"/>
              <a:ext cx="150824" cy="195051"/>
            </a:xfrm>
            <a:custGeom>
              <a:avLst/>
              <a:gdLst/>
              <a:ahLst/>
              <a:cxnLst/>
              <a:rect l="0" t="0" r="0" b="0"/>
              <a:pathLst>
                <a:path w="150824" h="195051">
                  <a:moveTo>
                    <a:pt x="0" y="83249"/>
                  </a:moveTo>
                  <a:lnTo>
                    <a:pt x="14557" y="97806"/>
                  </a:lnTo>
                  <a:lnTo>
                    <a:pt x="20369" y="97524"/>
                  </a:lnTo>
                  <a:lnTo>
                    <a:pt x="25767" y="92765"/>
                  </a:lnTo>
                  <a:lnTo>
                    <a:pt x="45377" y="52289"/>
                  </a:lnTo>
                  <a:lnTo>
                    <a:pt x="52039" y="6366"/>
                  </a:lnTo>
                  <a:lnTo>
                    <a:pt x="48404" y="0"/>
                  </a:lnTo>
                  <a:lnTo>
                    <a:pt x="41410" y="327"/>
                  </a:lnTo>
                  <a:lnTo>
                    <a:pt x="32177" y="5115"/>
                  </a:lnTo>
                  <a:lnTo>
                    <a:pt x="17856" y="26686"/>
                  </a:lnTo>
                  <a:lnTo>
                    <a:pt x="7936" y="56586"/>
                  </a:lnTo>
                  <a:lnTo>
                    <a:pt x="3875" y="106157"/>
                  </a:lnTo>
                  <a:lnTo>
                    <a:pt x="8324" y="136087"/>
                  </a:lnTo>
                  <a:lnTo>
                    <a:pt x="19442" y="160562"/>
                  </a:lnTo>
                  <a:lnTo>
                    <a:pt x="26673" y="171354"/>
                  </a:lnTo>
                  <a:lnTo>
                    <a:pt x="46894" y="187407"/>
                  </a:lnTo>
                  <a:lnTo>
                    <a:pt x="58685" y="193821"/>
                  </a:lnTo>
                  <a:lnTo>
                    <a:pt x="71116" y="195050"/>
                  </a:lnTo>
                  <a:lnTo>
                    <a:pt x="119844" y="179192"/>
                  </a:lnTo>
                  <a:lnTo>
                    <a:pt x="150823" y="1655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476317" y="6833877"/>
              <a:ext cx="230297" cy="241998"/>
            </a:xfrm>
            <a:custGeom>
              <a:avLst/>
              <a:gdLst/>
              <a:ahLst/>
              <a:cxnLst/>
              <a:rect l="0" t="0" r="0" b="0"/>
              <a:pathLst>
                <a:path w="230297" h="241998">
                  <a:moveTo>
                    <a:pt x="10917" y="76551"/>
                  </a:moveTo>
                  <a:lnTo>
                    <a:pt x="1494" y="112437"/>
                  </a:lnTo>
                  <a:lnTo>
                    <a:pt x="0" y="165558"/>
                  </a:lnTo>
                  <a:lnTo>
                    <a:pt x="12371" y="225997"/>
                  </a:lnTo>
                  <a:lnTo>
                    <a:pt x="16457" y="240168"/>
                  </a:lnTo>
                  <a:lnTo>
                    <a:pt x="19181" y="241997"/>
                  </a:lnTo>
                  <a:lnTo>
                    <a:pt x="27614" y="194264"/>
                  </a:lnTo>
                  <a:lnTo>
                    <a:pt x="43286" y="143422"/>
                  </a:lnTo>
                  <a:lnTo>
                    <a:pt x="67227" y="93826"/>
                  </a:lnTo>
                  <a:lnTo>
                    <a:pt x="102614" y="43400"/>
                  </a:lnTo>
                  <a:lnTo>
                    <a:pt x="137112" y="13576"/>
                  </a:lnTo>
                  <a:lnTo>
                    <a:pt x="167045" y="2858"/>
                  </a:lnTo>
                  <a:lnTo>
                    <a:pt x="183558" y="0"/>
                  </a:lnTo>
                  <a:lnTo>
                    <a:pt x="196090" y="1142"/>
                  </a:lnTo>
                  <a:lnTo>
                    <a:pt x="205969" y="4950"/>
                  </a:lnTo>
                  <a:lnTo>
                    <a:pt x="230296" y="217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354136" y="7360550"/>
            <a:ext cx="1462511" cy="611152"/>
            <a:chOff x="7354136" y="7360550"/>
            <a:chExt cx="1462511" cy="611152"/>
          </a:xfrm>
        </p:grpSpPr>
        <p:sp>
          <p:nvSpPr>
            <p:cNvPr id="32" name="Freeform 31"/>
            <p:cNvSpPr/>
            <p:nvPr/>
          </p:nvSpPr>
          <p:spPr>
            <a:xfrm>
              <a:off x="7354136" y="7443295"/>
              <a:ext cx="200737" cy="269821"/>
            </a:xfrm>
            <a:custGeom>
              <a:avLst/>
              <a:gdLst/>
              <a:ahLst/>
              <a:cxnLst/>
              <a:rect l="0" t="0" r="0" b="0"/>
              <a:pathLst>
                <a:path w="200737" h="269821">
                  <a:moveTo>
                    <a:pt x="173314" y="26944"/>
                  </a:moveTo>
                  <a:lnTo>
                    <a:pt x="158757" y="48781"/>
                  </a:lnTo>
                  <a:lnTo>
                    <a:pt x="152945" y="50643"/>
                  </a:lnTo>
                  <a:lnTo>
                    <a:pt x="147546" y="47314"/>
                  </a:lnTo>
                  <a:lnTo>
                    <a:pt x="132671" y="20792"/>
                  </a:lnTo>
                  <a:lnTo>
                    <a:pt x="127937" y="9132"/>
                  </a:lnTo>
                  <a:lnTo>
                    <a:pt x="118687" y="2882"/>
                  </a:lnTo>
                  <a:lnTo>
                    <a:pt x="92159" y="0"/>
                  </a:lnTo>
                  <a:lnTo>
                    <a:pt x="79600" y="5934"/>
                  </a:lnTo>
                  <a:lnTo>
                    <a:pt x="57521" y="28778"/>
                  </a:lnTo>
                  <a:lnTo>
                    <a:pt x="27944" y="85198"/>
                  </a:lnTo>
                  <a:lnTo>
                    <a:pt x="6164" y="143399"/>
                  </a:lnTo>
                  <a:lnTo>
                    <a:pt x="0" y="181282"/>
                  </a:lnTo>
                  <a:lnTo>
                    <a:pt x="5385" y="214369"/>
                  </a:lnTo>
                  <a:lnTo>
                    <a:pt x="25547" y="254630"/>
                  </a:lnTo>
                  <a:lnTo>
                    <a:pt x="33669" y="265572"/>
                  </a:lnTo>
                  <a:lnTo>
                    <a:pt x="43654" y="269820"/>
                  </a:lnTo>
                  <a:lnTo>
                    <a:pt x="54881" y="269606"/>
                  </a:lnTo>
                  <a:lnTo>
                    <a:pt x="78020" y="261242"/>
                  </a:lnTo>
                  <a:lnTo>
                    <a:pt x="98460" y="247368"/>
                  </a:lnTo>
                  <a:lnTo>
                    <a:pt x="127098" y="207869"/>
                  </a:lnTo>
                  <a:lnTo>
                    <a:pt x="147601" y="150293"/>
                  </a:lnTo>
                  <a:lnTo>
                    <a:pt x="163325" y="99548"/>
                  </a:lnTo>
                  <a:lnTo>
                    <a:pt x="177633" y="55566"/>
                  </a:lnTo>
                  <a:lnTo>
                    <a:pt x="180763" y="52120"/>
                  </a:lnTo>
                  <a:lnTo>
                    <a:pt x="182850" y="55915"/>
                  </a:lnTo>
                  <a:lnTo>
                    <a:pt x="186200" y="105793"/>
                  </a:lnTo>
                  <a:lnTo>
                    <a:pt x="186780" y="156612"/>
                  </a:lnTo>
                  <a:lnTo>
                    <a:pt x="194231" y="210263"/>
                  </a:lnTo>
                  <a:lnTo>
                    <a:pt x="200736" y="260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678272" y="7360550"/>
              <a:ext cx="1" cy="342781"/>
            </a:xfrm>
            <a:custGeom>
              <a:avLst/>
              <a:gdLst/>
              <a:ahLst/>
              <a:cxnLst/>
              <a:rect l="0" t="0" r="0" b="0"/>
              <a:pathLst>
                <a:path w="1" h="342781">
                  <a:moveTo>
                    <a:pt x="0" y="0"/>
                  </a:moveTo>
                  <a:lnTo>
                    <a:pt x="0" y="54731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06197"/>
                  </a:lnTo>
                  <a:lnTo>
                    <a:pt x="0" y="250083"/>
                  </a:lnTo>
                  <a:lnTo>
                    <a:pt x="0" y="30448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801925" y="7497662"/>
              <a:ext cx="277948" cy="214492"/>
            </a:xfrm>
            <a:custGeom>
              <a:avLst/>
              <a:gdLst/>
              <a:ahLst/>
              <a:cxnLst/>
              <a:rect l="0" t="0" r="0" b="0"/>
              <a:pathLst>
                <a:path w="277948" h="214492">
                  <a:moveTo>
                    <a:pt x="13460" y="0"/>
                  </a:moveTo>
                  <a:lnTo>
                    <a:pt x="2607" y="48808"/>
                  </a:lnTo>
                  <a:lnTo>
                    <a:pt x="596" y="98252"/>
                  </a:lnTo>
                  <a:lnTo>
                    <a:pt x="0" y="151497"/>
                  </a:lnTo>
                  <a:lnTo>
                    <a:pt x="2907" y="184639"/>
                  </a:lnTo>
                  <a:lnTo>
                    <a:pt x="14355" y="209525"/>
                  </a:lnTo>
                  <a:lnTo>
                    <a:pt x="23198" y="214333"/>
                  </a:lnTo>
                  <a:lnTo>
                    <a:pt x="33663" y="214491"/>
                  </a:lnTo>
                  <a:lnTo>
                    <a:pt x="45210" y="211550"/>
                  </a:lnTo>
                  <a:lnTo>
                    <a:pt x="54432" y="203496"/>
                  </a:lnTo>
                  <a:lnTo>
                    <a:pt x="80178" y="150846"/>
                  </a:lnTo>
                  <a:lnTo>
                    <a:pt x="99934" y="95982"/>
                  </a:lnTo>
                  <a:lnTo>
                    <a:pt x="103102" y="94458"/>
                  </a:lnTo>
                  <a:lnTo>
                    <a:pt x="115882" y="151827"/>
                  </a:lnTo>
                  <a:lnTo>
                    <a:pt x="135553" y="192254"/>
                  </a:lnTo>
                  <a:lnTo>
                    <a:pt x="146653" y="201296"/>
                  </a:lnTo>
                  <a:lnTo>
                    <a:pt x="175237" y="211343"/>
                  </a:lnTo>
                  <a:lnTo>
                    <a:pt x="188344" y="210974"/>
                  </a:lnTo>
                  <a:lnTo>
                    <a:pt x="211032" y="202440"/>
                  </a:lnTo>
                  <a:lnTo>
                    <a:pt x="240935" y="173226"/>
                  </a:lnTo>
                  <a:lnTo>
                    <a:pt x="267390" y="122409"/>
                  </a:lnTo>
                  <a:lnTo>
                    <a:pt x="277648" y="95537"/>
                  </a:lnTo>
                  <a:lnTo>
                    <a:pt x="277947" y="81973"/>
                  </a:lnTo>
                  <a:lnTo>
                    <a:pt x="264657" y="35489"/>
                  </a:lnTo>
                  <a:lnTo>
                    <a:pt x="26026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122171" y="7456528"/>
              <a:ext cx="186818" cy="260479"/>
            </a:xfrm>
            <a:custGeom>
              <a:avLst/>
              <a:gdLst/>
              <a:ahLst/>
              <a:cxnLst/>
              <a:rect l="0" t="0" r="0" b="0"/>
              <a:pathLst>
                <a:path w="186818" h="260479">
                  <a:moveTo>
                    <a:pt x="118261" y="0"/>
                  </a:moveTo>
                  <a:lnTo>
                    <a:pt x="96425" y="7279"/>
                  </a:lnTo>
                  <a:lnTo>
                    <a:pt x="77580" y="23040"/>
                  </a:lnTo>
                  <a:lnTo>
                    <a:pt x="31482" y="77120"/>
                  </a:lnTo>
                  <a:lnTo>
                    <a:pt x="7065" y="131693"/>
                  </a:lnTo>
                  <a:lnTo>
                    <a:pt x="0" y="185612"/>
                  </a:lnTo>
                  <a:lnTo>
                    <a:pt x="3746" y="216559"/>
                  </a:lnTo>
                  <a:lnTo>
                    <a:pt x="14552" y="241486"/>
                  </a:lnTo>
                  <a:lnTo>
                    <a:pt x="21699" y="252398"/>
                  </a:lnTo>
                  <a:lnTo>
                    <a:pt x="31034" y="258150"/>
                  </a:lnTo>
                  <a:lnTo>
                    <a:pt x="53595" y="260478"/>
                  </a:lnTo>
                  <a:lnTo>
                    <a:pt x="64486" y="254396"/>
                  </a:lnTo>
                  <a:lnTo>
                    <a:pt x="84713" y="231387"/>
                  </a:lnTo>
                  <a:lnTo>
                    <a:pt x="105951" y="191452"/>
                  </a:lnTo>
                  <a:lnTo>
                    <a:pt x="114614" y="143395"/>
                  </a:lnTo>
                  <a:lnTo>
                    <a:pt x="126963" y="81985"/>
                  </a:lnTo>
                  <a:lnTo>
                    <a:pt x="130489" y="42743"/>
                  </a:lnTo>
                  <a:lnTo>
                    <a:pt x="131777" y="93069"/>
                  </a:lnTo>
                  <a:lnTo>
                    <a:pt x="139193" y="150808"/>
                  </a:lnTo>
                  <a:lnTo>
                    <a:pt x="151040" y="208880"/>
                  </a:lnTo>
                  <a:lnTo>
                    <a:pt x="156872" y="221520"/>
                  </a:lnTo>
                  <a:lnTo>
                    <a:pt x="163807" y="229948"/>
                  </a:lnTo>
                  <a:lnTo>
                    <a:pt x="18681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407826" y="7527354"/>
              <a:ext cx="181634" cy="444348"/>
            </a:xfrm>
            <a:custGeom>
              <a:avLst/>
              <a:gdLst/>
              <a:ahLst/>
              <a:cxnLst/>
              <a:rect l="0" t="0" r="0" b="0"/>
              <a:pathLst>
                <a:path w="181634" h="444348">
                  <a:moveTo>
                    <a:pt x="10852" y="11442"/>
                  </a:moveTo>
                  <a:lnTo>
                    <a:pt x="0" y="60248"/>
                  </a:lnTo>
                  <a:lnTo>
                    <a:pt x="2051" y="105631"/>
                  </a:lnTo>
                  <a:lnTo>
                    <a:pt x="4985" y="119939"/>
                  </a:lnTo>
                  <a:lnTo>
                    <a:pt x="11510" y="131000"/>
                  </a:lnTo>
                  <a:lnTo>
                    <a:pt x="30950" y="147354"/>
                  </a:lnTo>
                  <a:lnTo>
                    <a:pt x="42532" y="150801"/>
                  </a:lnTo>
                  <a:lnTo>
                    <a:pt x="67588" y="150568"/>
                  </a:lnTo>
                  <a:lnTo>
                    <a:pt x="89897" y="141324"/>
                  </a:lnTo>
                  <a:lnTo>
                    <a:pt x="100111" y="134593"/>
                  </a:lnTo>
                  <a:lnTo>
                    <a:pt x="115524" y="114926"/>
                  </a:lnTo>
                  <a:lnTo>
                    <a:pt x="137831" y="57781"/>
                  </a:lnTo>
                  <a:lnTo>
                    <a:pt x="145962" y="0"/>
                  </a:lnTo>
                  <a:lnTo>
                    <a:pt x="146629" y="2290"/>
                  </a:lnTo>
                  <a:lnTo>
                    <a:pt x="147700" y="64310"/>
                  </a:lnTo>
                  <a:lnTo>
                    <a:pt x="151909" y="112635"/>
                  </a:lnTo>
                  <a:lnTo>
                    <a:pt x="158857" y="164583"/>
                  </a:lnTo>
                  <a:lnTo>
                    <a:pt x="167024" y="218140"/>
                  </a:lnTo>
                  <a:lnTo>
                    <a:pt x="175732" y="264287"/>
                  </a:lnTo>
                  <a:lnTo>
                    <a:pt x="181633" y="306634"/>
                  </a:lnTo>
                  <a:lnTo>
                    <a:pt x="179178" y="350845"/>
                  </a:lnTo>
                  <a:lnTo>
                    <a:pt x="169230" y="404003"/>
                  </a:lnTo>
                  <a:lnTo>
                    <a:pt x="152845" y="430176"/>
                  </a:lnTo>
                  <a:lnTo>
                    <a:pt x="142077" y="441421"/>
                  </a:lnTo>
                  <a:lnTo>
                    <a:pt x="130328" y="444347"/>
                  </a:lnTo>
                  <a:lnTo>
                    <a:pt x="117925" y="441728"/>
                  </a:lnTo>
                  <a:lnTo>
                    <a:pt x="105086" y="435411"/>
                  </a:lnTo>
                  <a:lnTo>
                    <a:pt x="86758" y="416205"/>
                  </a:lnTo>
                  <a:lnTo>
                    <a:pt x="79737" y="404684"/>
                  </a:lnTo>
                  <a:lnTo>
                    <a:pt x="76000" y="371572"/>
                  </a:lnTo>
                  <a:lnTo>
                    <a:pt x="82460" y="310103"/>
                  </a:lnTo>
                  <a:lnTo>
                    <a:pt x="98086" y="251773"/>
                  </a:lnTo>
                  <a:lnTo>
                    <a:pt x="130663" y="198396"/>
                  </a:lnTo>
                  <a:lnTo>
                    <a:pt x="167389" y="153161"/>
                  </a:lnTo>
                  <a:lnTo>
                    <a:pt x="175386" y="1348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692902" y="7462245"/>
              <a:ext cx="123745" cy="254797"/>
            </a:xfrm>
            <a:custGeom>
              <a:avLst/>
              <a:gdLst/>
              <a:ahLst/>
              <a:cxnLst/>
              <a:rect l="0" t="0" r="0" b="0"/>
              <a:pathLst>
                <a:path w="123745" h="254797">
                  <a:moveTo>
                    <a:pt x="109689" y="35417"/>
                  </a:moveTo>
                  <a:lnTo>
                    <a:pt x="102410" y="13580"/>
                  </a:lnTo>
                  <a:lnTo>
                    <a:pt x="94172" y="7147"/>
                  </a:lnTo>
                  <a:lnTo>
                    <a:pt x="68769" y="0"/>
                  </a:lnTo>
                  <a:lnTo>
                    <a:pt x="27485" y="3256"/>
                  </a:lnTo>
                  <a:lnTo>
                    <a:pt x="18324" y="10929"/>
                  </a:lnTo>
                  <a:lnTo>
                    <a:pt x="8144" y="35706"/>
                  </a:lnTo>
                  <a:lnTo>
                    <a:pt x="8476" y="47797"/>
                  </a:lnTo>
                  <a:lnTo>
                    <a:pt x="16970" y="69357"/>
                  </a:lnTo>
                  <a:lnTo>
                    <a:pt x="70790" y="132253"/>
                  </a:lnTo>
                  <a:lnTo>
                    <a:pt x="116563" y="179130"/>
                  </a:lnTo>
                  <a:lnTo>
                    <a:pt x="121889" y="190641"/>
                  </a:lnTo>
                  <a:lnTo>
                    <a:pt x="123744" y="215618"/>
                  </a:lnTo>
                  <a:lnTo>
                    <a:pt x="119059" y="225631"/>
                  </a:lnTo>
                  <a:lnTo>
                    <a:pt x="101666" y="240818"/>
                  </a:lnTo>
                  <a:lnTo>
                    <a:pt x="74639" y="248584"/>
                  </a:lnTo>
                  <a:lnTo>
                    <a:pt x="33287" y="252955"/>
                  </a:lnTo>
                  <a:lnTo>
                    <a:pt x="0" y="254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309779" y="8046110"/>
            <a:ext cx="2034475" cy="438759"/>
            <a:chOff x="7309779" y="8046110"/>
            <a:chExt cx="2034475" cy="438759"/>
          </a:xfrm>
        </p:grpSpPr>
        <p:sp>
          <p:nvSpPr>
            <p:cNvPr id="39" name="Freeform 38"/>
            <p:cNvSpPr/>
            <p:nvPr/>
          </p:nvSpPr>
          <p:spPr>
            <a:xfrm>
              <a:off x="7309779" y="8083632"/>
              <a:ext cx="260508" cy="373815"/>
            </a:xfrm>
            <a:custGeom>
              <a:avLst/>
              <a:gdLst/>
              <a:ahLst/>
              <a:cxnLst/>
              <a:rect l="0" t="0" r="0" b="0"/>
              <a:pathLst>
                <a:path w="260508" h="373815">
                  <a:moveTo>
                    <a:pt x="190248" y="17323"/>
                  </a:moveTo>
                  <a:lnTo>
                    <a:pt x="175691" y="2765"/>
                  </a:lnTo>
                  <a:lnTo>
                    <a:pt x="165309" y="0"/>
                  </a:lnTo>
                  <a:lnTo>
                    <a:pt x="123105" y="3388"/>
                  </a:lnTo>
                  <a:lnTo>
                    <a:pt x="80977" y="15564"/>
                  </a:lnTo>
                  <a:lnTo>
                    <a:pt x="25796" y="50266"/>
                  </a:lnTo>
                  <a:lnTo>
                    <a:pt x="12057" y="62137"/>
                  </a:lnTo>
                  <a:lnTo>
                    <a:pt x="4422" y="76144"/>
                  </a:lnTo>
                  <a:lnTo>
                    <a:pt x="0" y="107959"/>
                  </a:lnTo>
                  <a:lnTo>
                    <a:pt x="7048" y="120404"/>
                  </a:lnTo>
                  <a:lnTo>
                    <a:pt x="35192" y="138294"/>
                  </a:lnTo>
                  <a:lnTo>
                    <a:pt x="86583" y="156931"/>
                  </a:lnTo>
                  <a:lnTo>
                    <a:pt x="140405" y="179381"/>
                  </a:lnTo>
                  <a:lnTo>
                    <a:pt x="194946" y="205329"/>
                  </a:lnTo>
                  <a:lnTo>
                    <a:pt x="235143" y="232315"/>
                  </a:lnTo>
                  <a:lnTo>
                    <a:pt x="252351" y="254557"/>
                  </a:lnTo>
                  <a:lnTo>
                    <a:pt x="259073" y="266887"/>
                  </a:lnTo>
                  <a:lnTo>
                    <a:pt x="260507" y="279678"/>
                  </a:lnTo>
                  <a:lnTo>
                    <a:pt x="253975" y="306077"/>
                  </a:lnTo>
                  <a:lnTo>
                    <a:pt x="236853" y="324918"/>
                  </a:lnTo>
                  <a:lnTo>
                    <a:pt x="181342" y="356708"/>
                  </a:lnTo>
                  <a:lnTo>
                    <a:pt x="129548" y="368745"/>
                  </a:lnTo>
                  <a:lnTo>
                    <a:pt x="66847" y="373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570974" y="8121065"/>
              <a:ext cx="199481" cy="336382"/>
            </a:xfrm>
            <a:custGeom>
              <a:avLst/>
              <a:gdLst/>
              <a:ahLst/>
              <a:cxnLst/>
              <a:rect l="0" t="0" r="0" b="0"/>
              <a:pathLst>
                <a:path w="199481" h="336382">
                  <a:moveTo>
                    <a:pt x="38743" y="21023"/>
                  </a:moveTo>
                  <a:lnTo>
                    <a:pt x="34680" y="76621"/>
                  </a:lnTo>
                  <a:lnTo>
                    <a:pt x="19659" y="138140"/>
                  </a:lnTo>
                  <a:lnTo>
                    <a:pt x="6512" y="190975"/>
                  </a:lnTo>
                  <a:lnTo>
                    <a:pt x="7526" y="252502"/>
                  </a:lnTo>
                  <a:lnTo>
                    <a:pt x="14885" y="266751"/>
                  </a:lnTo>
                  <a:lnTo>
                    <a:pt x="25885" y="276250"/>
                  </a:lnTo>
                  <a:lnTo>
                    <a:pt x="39312" y="282583"/>
                  </a:lnTo>
                  <a:lnTo>
                    <a:pt x="54357" y="282234"/>
                  </a:lnTo>
                  <a:lnTo>
                    <a:pt x="87324" y="269658"/>
                  </a:lnTo>
                  <a:lnTo>
                    <a:pt x="132865" y="236883"/>
                  </a:lnTo>
                  <a:lnTo>
                    <a:pt x="168026" y="190947"/>
                  </a:lnTo>
                  <a:lnTo>
                    <a:pt x="190462" y="146021"/>
                  </a:lnTo>
                  <a:lnTo>
                    <a:pt x="199480" y="96485"/>
                  </a:lnTo>
                  <a:lnTo>
                    <a:pt x="194874" y="50492"/>
                  </a:lnTo>
                  <a:lnTo>
                    <a:pt x="183800" y="25995"/>
                  </a:lnTo>
                  <a:lnTo>
                    <a:pt x="176581" y="15197"/>
                  </a:lnTo>
                  <a:lnTo>
                    <a:pt x="165675" y="7999"/>
                  </a:lnTo>
                  <a:lnTo>
                    <a:pt x="137306" y="0"/>
                  </a:lnTo>
                  <a:lnTo>
                    <a:pt x="108448" y="4570"/>
                  </a:lnTo>
                  <a:lnTo>
                    <a:pt x="70568" y="24273"/>
                  </a:lnTo>
                  <a:lnTo>
                    <a:pt x="49841" y="43796"/>
                  </a:lnTo>
                  <a:lnTo>
                    <a:pt x="15770" y="101921"/>
                  </a:lnTo>
                  <a:lnTo>
                    <a:pt x="5681" y="133151"/>
                  </a:lnTo>
                  <a:lnTo>
                    <a:pt x="0" y="192035"/>
                  </a:lnTo>
                  <a:lnTo>
                    <a:pt x="1365" y="247230"/>
                  </a:lnTo>
                  <a:lnTo>
                    <a:pt x="23517" y="303536"/>
                  </a:lnTo>
                  <a:lnTo>
                    <a:pt x="38743" y="336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90086" y="8183221"/>
              <a:ext cx="258390" cy="231029"/>
            </a:xfrm>
            <a:custGeom>
              <a:avLst/>
              <a:gdLst/>
              <a:ahLst/>
              <a:cxnLst/>
              <a:rect l="0" t="0" r="0" b="0"/>
              <a:pathLst>
                <a:path w="258390" h="231029">
                  <a:moveTo>
                    <a:pt x="39010" y="0"/>
                  </a:moveTo>
                  <a:lnTo>
                    <a:pt x="37487" y="54733"/>
                  </a:lnTo>
                  <a:lnTo>
                    <a:pt x="28064" y="116936"/>
                  </a:lnTo>
                  <a:lnTo>
                    <a:pt x="19926" y="161153"/>
                  </a:lnTo>
                  <a:lnTo>
                    <a:pt x="14059" y="221594"/>
                  </a:lnTo>
                  <a:lnTo>
                    <a:pt x="11711" y="229996"/>
                  </a:lnTo>
                  <a:lnTo>
                    <a:pt x="8623" y="231028"/>
                  </a:lnTo>
                  <a:lnTo>
                    <a:pt x="5041" y="227145"/>
                  </a:lnTo>
                  <a:lnTo>
                    <a:pt x="0" y="185287"/>
                  </a:lnTo>
                  <a:lnTo>
                    <a:pt x="5785" y="131920"/>
                  </a:lnTo>
                  <a:lnTo>
                    <a:pt x="17147" y="77513"/>
                  </a:lnTo>
                  <a:lnTo>
                    <a:pt x="37442" y="30077"/>
                  </a:lnTo>
                  <a:lnTo>
                    <a:pt x="48629" y="21574"/>
                  </a:lnTo>
                  <a:lnTo>
                    <a:pt x="77309" y="16191"/>
                  </a:lnTo>
                  <a:lnTo>
                    <a:pt x="88918" y="21459"/>
                  </a:lnTo>
                  <a:lnTo>
                    <a:pt x="105879" y="43562"/>
                  </a:lnTo>
                  <a:lnTo>
                    <a:pt x="129182" y="105882"/>
                  </a:lnTo>
                  <a:lnTo>
                    <a:pt x="144392" y="167845"/>
                  </a:lnTo>
                  <a:lnTo>
                    <a:pt x="145262" y="191906"/>
                  </a:lnTo>
                  <a:lnTo>
                    <a:pt x="143362" y="191924"/>
                  </a:lnTo>
                  <a:lnTo>
                    <a:pt x="140570" y="187364"/>
                  </a:lnTo>
                  <a:lnTo>
                    <a:pt x="143921" y="137275"/>
                  </a:lnTo>
                  <a:lnTo>
                    <a:pt x="150639" y="94020"/>
                  </a:lnTo>
                  <a:lnTo>
                    <a:pt x="167048" y="34968"/>
                  </a:lnTo>
                  <a:lnTo>
                    <a:pt x="174643" y="18742"/>
                  </a:lnTo>
                  <a:lnTo>
                    <a:pt x="184277" y="9448"/>
                  </a:lnTo>
                  <a:lnTo>
                    <a:pt x="195270" y="4775"/>
                  </a:lnTo>
                  <a:lnTo>
                    <a:pt x="207169" y="3184"/>
                  </a:lnTo>
                  <a:lnTo>
                    <a:pt x="215101" y="8216"/>
                  </a:lnTo>
                  <a:lnTo>
                    <a:pt x="220390" y="17665"/>
                  </a:lnTo>
                  <a:lnTo>
                    <a:pt x="236157" y="76617"/>
                  </a:lnTo>
                  <a:lnTo>
                    <a:pt x="249433" y="129006"/>
                  </a:lnTo>
                  <a:lnTo>
                    <a:pt x="258389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117031" y="8215136"/>
              <a:ext cx="150824" cy="204229"/>
            </a:xfrm>
            <a:custGeom>
              <a:avLst/>
              <a:gdLst/>
              <a:ahLst/>
              <a:cxnLst/>
              <a:rect l="0" t="0" r="0" b="0"/>
              <a:pathLst>
                <a:path w="150824" h="204229">
                  <a:moveTo>
                    <a:pt x="0" y="160043"/>
                  </a:moveTo>
                  <a:lnTo>
                    <a:pt x="21837" y="152764"/>
                  </a:lnTo>
                  <a:lnTo>
                    <a:pt x="36620" y="137002"/>
                  </a:lnTo>
                  <a:lnTo>
                    <a:pt x="71292" y="75023"/>
                  </a:lnTo>
                  <a:lnTo>
                    <a:pt x="77390" y="42528"/>
                  </a:lnTo>
                  <a:lnTo>
                    <a:pt x="71975" y="15898"/>
                  </a:lnTo>
                  <a:lnTo>
                    <a:pt x="66265" y="4530"/>
                  </a:lnTo>
                  <a:lnTo>
                    <a:pt x="59412" y="0"/>
                  </a:lnTo>
                  <a:lnTo>
                    <a:pt x="51795" y="26"/>
                  </a:lnTo>
                  <a:lnTo>
                    <a:pt x="43671" y="3090"/>
                  </a:lnTo>
                  <a:lnTo>
                    <a:pt x="30581" y="18684"/>
                  </a:lnTo>
                  <a:lnTo>
                    <a:pt x="24958" y="29241"/>
                  </a:lnTo>
                  <a:lnTo>
                    <a:pt x="17044" y="80492"/>
                  </a:lnTo>
                  <a:lnTo>
                    <a:pt x="21978" y="129362"/>
                  </a:lnTo>
                  <a:lnTo>
                    <a:pt x="40367" y="172789"/>
                  </a:lnTo>
                  <a:lnTo>
                    <a:pt x="60599" y="192622"/>
                  </a:lnTo>
                  <a:lnTo>
                    <a:pt x="72392" y="200044"/>
                  </a:lnTo>
                  <a:lnTo>
                    <a:pt x="101746" y="204228"/>
                  </a:lnTo>
                  <a:lnTo>
                    <a:pt x="150823" y="2011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418678" y="8046110"/>
              <a:ext cx="27423" cy="370204"/>
            </a:xfrm>
            <a:custGeom>
              <a:avLst/>
              <a:gdLst/>
              <a:ahLst/>
              <a:cxnLst/>
              <a:rect l="0" t="0" r="0" b="0"/>
              <a:pathLst>
                <a:path w="27423" h="370204">
                  <a:moveTo>
                    <a:pt x="27422" y="0"/>
                  </a:moveTo>
                  <a:lnTo>
                    <a:pt x="17999" y="45309"/>
                  </a:lnTo>
                  <a:lnTo>
                    <a:pt x="14982" y="106018"/>
                  </a:lnTo>
                  <a:lnTo>
                    <a:pt x="14276" y="155286"/>
                  </a:lnTo>
                  <a:lnTo>
                    <a:pt x="13962" y="203589"/>
                  </a:lnTo>
                  <a:lnTo>
                    <a:pt x="9723" y="265483"/>
                  </a:lnTo>
                  <a:lnTo>
                    <a:pt x="2881" y="316831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308988" y="8292912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9659" y="13711"/>
                  </a:lnTo>
                  <a:lnTo>
                    <a:pt x="111116" y="9649"/>
                  </a:lnTo>
                  <a:lnTo>
                    <a:pt x="156832" y="285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24346" y="8334045"/>
              <a:ext cx="1" cy="150824"/>
            </a:xfrm>
            <a:custGeom>
              <a:avLst/>
              <a:gdLst/>
              <a:ahLst/>
              <a:cxnLst/>
              <a:rect l="0" t="0" r="0" b="0"/>
              <a:pathLst>
                <a:path w="1" h="150824">
                  <a:moveTo>
                    <a:pt x="0" y="0"/>
                  </a:moveTo>
                  <a:lnTo>
                    <a:pt x="0" y="59660"/>
                  </a:lnTo>
                  <a:lnTo>
                    <a:pt x="0" y="107054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61457" y="8252151"/>
              <a:ext cx="274226" cy="191584"/>
            </a:xfrm>
            <a:custGeom>
              <a:avLst/>
              <a:gdLst/>
              <a:ahLst/>
              <a:cxnLst/>
              <a:rect l="0" t="0" r="0" b="0"/>
              <a:pathLst>
                <a:path w="274226" h="191584">
                  <a:moveTo>
                    <a:pt x="0" y="81894"/>
                  </a:moveTo>
                  <a:lnTo>
                    <a:pt x="0" y="141554"/>
                  </a:lnTo>
                  <a:lnTo>
                    <a:pt x="0" y="163254"/>
                  </a:lnTo>
                  <a:lnTo>
                    <a:pt x="7279" y="112319"/>
                  </a:lnTo>
                  <a:lnTo>
                    <a:pt x="24911" y="56588"/>
                  </a:lnTo>
                  <a:lnTo>
                    <a:pt x="39510" y="34592"/>
                  </a:lnTo>
                  <a:lnTo>
                    <a:pt x="60217" y="18722"/>
                  </a:lnTo>
                  <a:lnTo>
                    <a:pt x="72138" y="12357"/>
                  </a:lnTo>
                  <a:lnTo>
                    <a:pt x="83132" y="11161"/>
                  </a:lnTo>
                  <a:lnTo>
                    <a:pt x="103472" y="17956"/>
                  </a:lnTo>
                  <a:lnTo>
                    <a:pt x="118606" y="35196"/>
                  </a:lnTo>
                  <a:lnTo>
                    <a:pt x="145622" y="98202"/>
                  </a:lnTo>
                  <a:lnTo>
                    <a:pt x="158254" y="148004"/>
                  </a:lnTo>
                  <a:lnTo>
                    <a:pt x="162674" y="189166"/>
                  </a:lnTo>
                  <a:lnTo>
                    <a:pt x="163708" y="179337"/>
                  </a:lnTo>
                  <a:lnTo>
                    <a:pt x="167419" y="124897"/>
                  </a:lnTo>
                  <a:lnTo>
                    <a:pt x="190270" y="64490"/>
                  </a:lnTo>
                  <a:lnTo>
                    <a:pt x="201872" y="33025"/>
                  </a:lnTo>
                  <a:lnTo>
                    <a:pt x="217184" y="8885"/>
                  </a:lnTo>
                  <a:lnTo>
                    <a:pt x="227057" y="2752"/>
                  </a:lnTo>
                  <a:lnTo>
                    <a:pt x="250215" y="0"/>
                  </a:lnTo>
                  <a:lnTo>
                    <a:pt x="258218" y="5970"/>
                  </a:lnTo>
                  <a:lnTo>
                    <a:pt x="267111" y="28853"/>
                  </a:lnTo>
                  <a:lnTo>
                    <a:pt x="272117" y="83275"/>
                  </a:lnTo>
                  <a:lnTo>
                    <a:pt x="273600" y="140365"/>
                  </a:lnTo>
                  <a:lnTo>
                    <a:pt x="274225" y="191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104238" y="8236150"/>
              <a:ext cx="240016" cy="221297"/>
            </a:xfrm>
            <a:custGeom>
              <a:avLst/>
              <a:gdLst/>
              <a:ahLst/>
              <a:cxnLst/>
              <a:rect l="0" t="0" r="0" b="0"/>
              <a:pathLst>
                <a:path w="240016" h="221297">
                  <a:moveTo>
                    <a:pt x="0" y="139029"/>
                  </a:moveTo>
                  <a:lnTo>
                    <a:pt x="49973" y="100860"/>
                  </a:lnTo>
                  <a:lnTo>
                    <a:pt x="77607" y="67288"/>
                  </a:lnTo>
                  <a:lnTo>
                    <a:pt x="80684" y="56162"/>
                  </a:lnTo>
                  <a:lnTo>
                    <a:pt x="79688" y="45698"/>
                  </a:lnTo>
                  <a:lnTo>
                    <a:pt x="75977" y="35675"/>
                  </a:lnTo>
                  <a:lnTo>
                    <a:pt x="70456" y="33563"/>
                  </a:lnTo>
                  <a:lnTo>
                    <a:pt x="63729" y="36725"/>
                  </a:lnTo>
                  <a:lnTo>
                    <a:pt x="31039" y="74640"/>
                  </a:lnTo>
                  <a:lnTo>
                    <a:pt x="11566" y="112841"/>
                  </a:lnTo>
                  <a:lnTo>
                    <a:pt x="10758" y="126140"/>
                  </a:lnTo>
                  <a:lnTo>
                    <a:pt x="17984" y="153105"/>
                  </a:lnTo>
                  <a:lnTo>
                    <a:pt x="27224" y="162124"/>
                  </a:lnTo>
                  <a:lnTo>
                    <a:pt x="53741" y="172145"/>
                  </a:lnTo>
                  <a:lnTo>
                    <a:pt x="81776" y="172537"/>
                  </a:lnTo>
                  <a:lnTo>
                    <a:pt x="137015" y="160374"/>
                  </a:lnTo>
                  <a:lnTo>
                    <a:pt x="185495" y="140445"/>
                  </a:lnTo>
                  <a:lnTo>
                    <a:pt x="223896" y="107964"/>
                  </a:lnTo>
                  <a:lnTo>
                    <a:pt x="236621" y="78502"/>
                  </a:lnTo>
                  <a:lnTo>
                    <a:pt x="240015" y="62115"/>
                  </a:lnTo>
                  <a:lnTo>
                    <a:pt x="239230" y="48143"/>
                  </a:lnTo>
                  <a:lnTo>
                    <a:pt x="230233" y="24493"/>
                  </a:lnTo>
                  <a:lnTo>
                    <a:pt x="212015" y="7888"/>
                  </a:lnTo>
                  <a:lnTo>
                    <a:pt x="200758" y="1327"/>
                  </a:lnTo>
                  <a:lnTo>
                    <a:pt x="188684" y="0"/>
                  </a:lnTo>
                  <a:lnTo>
                    <a:pt x="163080" y="6652"/>
                  </a:lnTo>
                  <a:lnTo>
                    <a:pt x="155947" y="14214"/>
                  </a:lnTo>
                  <a:lnTo>
                    <a:pt x="152716" y="23826"/>
                  </a:lnTo>
                  <a:lnTo>
                    <a:pt x="152085" y="34805"/>
                  </a:lnTo>
                  <a:lnTo>
                    <a:pt x="159509" y="55128"/>
                  </a:lnTo>
                  <a:lnTo>
                    <a:pt x="206430" y="111463"/>
                  </a:lnTo>
                  <a:lnTo>
                    <a:pt x="222765" y="131348"/>
                  </a:lnTo>
                  <a:lnTo>
                    <a:pt x="235103" y="155420"/>
                  </a:lnTo>
                  <a:lnTo>
                    <a:pt x="234432" y="168238"/>
                  </a:lnTo>
                  <a:lnTo>
                    <a:pt x="221498" y="194668"/>
                  </a:lnTo>
                  <a:lnTo>
                    <a:pt x="210128" y="203543"/>
                  </a:lnTo>
                  <a:lnTo>
                    <a:pt x="181243" y="213406"/>
                  </a:lnTo>
                  <a:lnTo>
                    <a:pt x="119140" y="219737"/>
                  </a:lnTo>
                  <a:lnTo>
                    <a:pt x="95978" y="221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679190" y="810095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777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52400"/>
            <a:ext cx="9332849" cy="48240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972050"/>
            <a:ext cx="9233408" cy="19960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7086600"/>
            <a:ext cx="9478391" cy="411975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137900"/>
            <a:ext cx="9544177" cy="21997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8596923" y="1425965"/>
            <a:ext cx="178247" cy="164535"/>
            <a:chOff x="8596923" y="1425965"/>
            <a:chExt cx="178247" cy="164535"/>
          </a:xfrm>
        </p:grpSpPr>
        <p:sp>
          <p:nvSpPr>
            <p:cNvPr id="6" name="Freeform 5"/>
            <p:cNvSpPr/>
            <p:nvPr/>
          </p:nvSpPr>
          <p:spPr>
            <a:xfrm>
              <a:off x="8596923" y="1453387"/>
              <a:ext cx="72392" cy="137113"/>
            </a:xfrm>
            <a:custGeom>
              <a:avLst/>
              <a:gdLst/>
              <a:ahLst/>
              <a:cxnLst/>
              <a:rect l="0" t="0" r="0" b="0"/>
              <a:pathLst>
                <a:path w="72392" h="137113">
                  <a:moveTo>
                    <a:pt x="41134" y="0"/>
                  </a:moveTo>
                  <a:lnTo>
                    <a:pt x="61504" y="23417"/>
                  </a:lnTo>
                  <a:lnTo>
                    <a:pt x="72024" y="45447"/>
                  </a:lnTo>
                  <a:lnTo>
                    <a:pt x="72391" y="57721"/>
                  </a:lnTo>
                  <a:lnTo>
                    <a:pt x="64675" y="83546"/>
                  </a:lnTo>
                  <a:lnTo>
                    <a:pt x="47026" y="106195"/>
                  </a:lnTo>
                  <a:lnTo>
                    <a:pt x="19520" y="127952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596923" y="1532043"/>
              <a:ext cx="109691" cy="31035"/>
            </a:xfrm>
            <a:custGeom>
              <a:avLst/>
              <a:gdLst/>
              <a:ahLst/>
              <a:cxnLst/>
              <a:rect l="0" t="0" r="0" b="0"/>
              <a:pathLst>
                <a:path w="109691" h="31035">
                  <a:moveTo>
                    <a:pt x="0" y="17323"/>
                  </a:moveTo>
                  <a:lnTo>
                    <a:pt x="14558" y="2765"/>
                  </a:lnTo>
                  <a:lnTo>
                    <a:pt x="24940" y="0"/>
                  </a:lnTo>
                  <a:lnTo>
                    <a:pt x="52726" y="991"/>
                  </a:lnTo>
                  <a:lnTo>
                    <a:pt x="77263" y="10572"/>
                  </a:lnTo>
                  <a:lnTo>
                    <a:pt x="109690" y="310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706613" y="1425965"/>
              <a:ext cx="68557" cy="123402"/>
            </a:xfrm>
            <a:custGeom>
              <a:avLst/>
              <a:gdLst/>
              <a:ahLst/>
              <a:cxnLst/>
              <a:rect l="0" t="0" r="0" b="0"/>
              <a:pathLst>
                <a:path w="68557" h="123402">
                  <a:moveTo>
                    <a:pt x="0" y="0"/>
                  </a:moveTo>
                  <a:lnTo>
                    <a:pt x="29115" y="0"/>
                  </a:lnTo>
                  <a:lnTo>
                    <a:pt x="37691" y="6094"/>
                  </a:lnTo>
                  <a:lnTo>
                    <a:pt x="43409" y="16250"/>
                  </a:lnTo>
                  <a:lnTo>
                    <a:pt x="59864" y="69058"/>
                  </a:lnTo>
                  <a:lnTo>
                    <a:pt x="68556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81566" y="1022967"/>
            <a:ext cx="198312" cy="252843"/>
            <a:chOff x="8281566" y="1022967"/>
            <a:chExt cx="198312" cy="252843"/>
          </a:xfrm>
        </p:grpSpPr>
        <p:sp>
          <p:nvSpPr>
            <p:cNvPr id="10" name="Freeform 9"/>
            <p:cNvSpPr/>
            <p:nvPr/>
          </p:nvSpPr>
          <p:spPr>
            <a:xfrm>
              <a:off x="8281566" y="1117040"/>
              <a:ext cx="137113" cy="158770"/>
            </a:xfrm>
            <a:custGeom>
              <a:avLst/>
              <a:gdLst/>
              <a:ahLst/>
              <a:cxnLst/>
              <a:rect l="0" t="0" r="0" b="0"/>
              <a:pathLst>
                <a:path w="137113" h="158770">
                  <a:moveTo>
                    <a:pt x="0" y="7278"/>
                  </a:moveTo>
                  <a:lnTo>
                    <a:pt x="21836" y="0"/>
                  </a:lnTo>
                  <a:lnTo>
                    <a:pt x="44744" y="4551"/>
                  </a:lnTo>
                  <a:lnTo>
                    <a:pt x="57251" y="10031"/>
                  </a:lnTo>
                  <a:lnTo>
                    <a:pt x="75211" y="28307"/>
                  </a:lnTo>
                  <a:lnTo>
                    <a:pt x="86748" y="53188"/>
                  </a:lnTo>
                  <a:lnTo>
                    <a:pt x="91876" y="84559"/>
                  </a:lnTo>
                  <a:lnTo>
                    <a:pt x="86029" y="114752"/>
                  </a:lnTo>
                  <a:lnTo>
                    <a:pt x="80205" y="129202"/>
                  </a:lnTo>
                  <a:lnTo>
                    <a:pt x="61545" y="149320"/>
                  </a:lnTo>
                  <a:lnTo>
                    <a:pt x="50170" y="156818"/>
                  </a:lnTo>
                  <a:lnTo>
                    <a:pt x="39541" y="158769"/>
                  </a:lnTo>
                  <a:lnTo>
                    <a:pt x="29407" y="157023"/>
                  </a:lnTo>
                  <a:lnTo>
                    <a:pt x="19605" y="152812"/>
                  </a:lnTo>
                  <a:lnTo>
                    <a:pt x="14594" y="145435"/>
                  </a:lnTo>
                  <a:lnTo>
                    <a:pt x="13087" y="125049"/>
                  </a:lnTo>
                  <a:lnTo>
                    <a:pt x="19389" y="119309"/>
                  </a:lnTo>
                  <a:lnTo>
                    <a:pt x="42641" y="116993"/>
                  </a:lnTo>
                  <a:lnTo>
                    <a:pt x="102652" y="126396"/>
                  </a:lnTo>
                  <a:lnTo>
                    <a:pt x="137112" y="1306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404967" y="1022967"/>
              <a:ext cx="74911" cy="156197"/>
            </a:xfrm>
            <a:custGeom>
              <a:avLst/>
              <a:gdLst/>
              <a:ahLst/>
              <a:cxnLst/>
              <a:rect l="0" t="0" r="0" b="0"/>
              <a:pathLst>
                <a:path w="74911" h="156197">
                  <a:moveTo>
                    <a:pt x="0" y="19084"/>
                  </a:moveTo>
                  <a:lnTo>
                    <a:pt x="57252" y="0"/>
                  </a:lnTo>
                  <a:lnTo>
                    <a:pt x="65590" y="3315"/>
                  </a:lnTo>
                  <a:lnTo>
                    <a:pt x="71149" y="11618"/>
                  </a:lnTo>
                  <a:lnTo>
                    <a:pt x="74855" y="23248"/>
                  </a:lnTo>
                  <a:lnTo>
                    <a:pt x="74910" y="48357"/>
                  </a:lnTo>
                  <a:lnTo>
                    <a:pt x="62532" y="101717"/>
                  </a:lnTo>
                  <a:lnTo>
                    <a:pt x="41133" y="1561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886141" y="1706621"/>
            <a:ext cx="675927" cy="432917"/>
            <a:chOff x="8886141" y="1706621"/>
            <a:chExt cx="675927" cy="432917"/>
          </a:xfrm>
        </p:grpSpPr>
        <p:sp>
          <p:nvSpPr>
            <p:cNvPr id="13" name="Freeform 12"/>
            <p:cNvSpPr/>
            <p:nvPr/>
          </p:nvSpPr>
          <p:spPr>
            <a:xfrm>
              <a:off x="8886141" y="1727611"/>
              <a:ext cx="135830" cy="140960"/>
            </a:xfrm>
            <a:custGeom>
              <a:avLst/>
              <a:gdLst/>
              <a:ahLst/>
              <a:cxnLst/>
              <a:rect l="0" t="0" r="0" b="0"/>
              <a:pathLst>
                <a:path w="135830" h="140960">
                  <a:moveTo>
                    <a:pt x="26140" y="0"/>
                  </a:moveTo>
                  <a:lnTo>
                    <a:pt x="55255" y="7279"/>
                  </a:lnTo>
                  <a:lnTo>
                    <a:pt x="65355" y="13994"/>
                  </a:lnTo>
                  <a:lnTo>
                    <a:pt x="80640" y="33642"/>
                  </a:lnTo>
                  <a:lnTo>
                    <a:pt x="90531" y="77678"/>
                  </a:lnTo>
                  <a:lnTo>
                    <a:pt x="84719" y="103588"/>
                  </a:lnTo>
                  <a:lnTo>
                    <a:pt x="78904" y="114763"/>
                  </a:lnTo>
                  <a:lnTo>
                    <a:pt x="60256" y="131242"/>
                  </a:lnTo>
                  <a:lnTo>
                    <a:pt x="48883" y="137769"/>
                  </a:lnTo>
                  <a:lnTo>
                    <a:pt x="24060" y="140959"/>
                  </a:lnTo>
                  <a:lnTo>
                    <a:pt x="11042" y="139677"/>
                  </a:lnTo>
                  <a:lnTo>
                    <a:pt x="3888" y="134252"/>
                  </a:lnTo>
                  <a:lnTo>
                    <a:pt x="641" y="126064"/>
                  </a:lnTo>
                  <a:lnTo>
                    <a:pt x="0" y="116036"/>
                  </a:lnTo>
                  <a:lnTo>
                    <a:pt x="4143" y="107827"/>
                  </a:lnTo>
                  <a:lnTo>
                    <a:pt x="20934" y="94643"/>
                  </a:lnTo>
                  <a:lnTo>
                    <a:pt x="63361" y="85934"/>
                  </a:lnTo>
                  <a:lnTo>
                    <a:pt x="88894" y="92023"/>
                  </a:lnTo>
                  <a:lnTo>
                    <a:pt x="116337" y="104455"/>
                  </a:lnTo>
                  <a:lnTo>
                    <a:pt x="135829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021970" y="1706621"/>
              <a:ext cx="68268" cy="158103"/>
            </a:xfrm>
            <a:custGeom>
              <a:avLst/>
              <a:gdLst/>
              <a:ahLst/>
              <a:cxnLst/>
              <a:rect l="0" t="0" r="0" b="0"/>
              <a:pathLst>
                <a:path w="68268" h="158103">
                  <a:moveTo>
                    <a:pt x="0" y="7279"/>
                  </a:moveTo>
                  <a:lnTo>
                    <a:pt x="21837" y="0"/>
                  </a:lnTo>
                  <a:lnTo>
                    <a:pt x="44746" y="490"/>
                  </a:lnTo>
                  <a:lnTo>
                    <a:pt x="57253" y="2753"/>
                  </a:lnTo>
                  <a:lnTo>
                    <a:pt x="64068" y="10355"/>
                  </a:lnTo>
                  <a:lnTo>
                    <a:pt x="67088" y="21518"/>
                  </a:lnTo>
                  <a:lnTo>
                    <a:pt x="68267" y="83218"/>
                  </a:lnTo>
                  <a:lnTo>
                    <a:pt x="57666" y="145081"/>
                  </a:lnTo>
                  <a:lnTo>
                    <a:pt x="54845" y="158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311257" y="1946991"/>
              <a:ext cx="135762" cy="192547"/>
            </a:xfrm>
            <a:custGeom>
              <a:avLst/>
              <a:gdLst/>
              <a:ahLst/>
              <a:cxnLst/>
              <a:rect l="0" t="0" r="0" b="0"/>
              <a:pathLst>
                <a:path w="135762" h="192547">
                  <a:moveTo>
                    <a:pt x="39782" y="0"/>
                  </a:moveTo>
                  <a:lnTo>
                    <a:pt x="71098" y="12470"/>
                  </a:lnTo>
                  <a:lnTo>
                    <a:pt x="89756" y="26363"/>
                  </a:lnTo>
                  <a:lnTo>
                    <a:pt x="100079" y="50819"/>
                  </a:lnTo>
                  <a:lnTo>
                    <a:pt x="103144" y="82001"/>
                  </a:lnTo>
                  <a:lnTo>
                    <a:pt x="99427" y="116173"/>
                  </a:lnTo>
                  <a:lnTo>
                    <a:pt x="88636" y="143548"/>
                  </a:lnTo>
                  <a:lnTo>
                    <a:pt x="72159" y="165871"/>
                  </a:lnTo>
                  <a:lnTo>
                    <a:pt x="49602" y="185949"/>
                  </a:lnTo>
                  <a:lnTo>
                    <a:pt x="37188" y="190998"/>
                  </a:lnTo>
                  <a:lnTo>
                    <a:pt x="11207" y="192546"/>
                  </a:lnTo>
                  <a:lnTo>
                    <a:pt x="3974" y="186256"/>
                  </a:lnTo>
                  <a:lnTo>
                    <a:pt x="675" y="175968"/>
                  </a:lnTo>
                  <a:lnTo>
                    <a:pt x="0" y="163016"/>
                  </a:lnTo>
                  <a:lnTo>
                    <a:pt x="4120" y="152858"/>
                  </a:lnTo>
                  <a:lnTo>
                    <a:pt x="20885" y="137508"/>
                  </a:lnTo>
                  <a:lnTo>
                    <a:pt x="33278" y="135853"/>
                  </a:lnTo>
                  <a:lnTo>
                    <a:pt x="63298" y="142138"/>
                  </a:lnTo>
                  <a:lnTo>
                    <a:pt x="123059" y="171384"/>
                  </a:lnTo>
                  <a:lnTo>
                    <a:pt x="135761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447018" y="1936315"/>
              <a:ext cx="115050" cy="202633"/>
            </a:xfrm>
            <a:custGeom>
              <a:avLst/>
              <a:gdLst/>
              <a:ahLst/>
              <a:cxnLst/>
              <a:rect l="0" t="0" r="0" b="0"/>
              <a:pathLst>
                <a:path w="115050" h="202633">
                  <a:moveTo>
                    <a:pt x="0" y="38098"/>
                  </a:moveTo>
                  <a:lnTo>
                    <a:pt x="23416" y="17729"/>
                  </a:lnTo>
                  <a:lnTo>
                    <a:pt x="45447" y="7209"/>
                  </a:lnTo>
                  <a:lnTo>
                    <a:pt x="90824" y="0"/>
                  </a:lnTo>
                  <a:lnTo>
                    <a:pt x="101683" y="5082"/>
                  </a:lnTo>
                  <a:lnTo>
                    <a:pt x="108923" y="14564"/>
                  </a:lnTo>
                  <a:lnTo>
                    <a:pt x="113749" y="26979"/>
                  </a:lnTo>
                  <a:lnTo>
                    <a:pt x="115049" y="57024"/>
                  </a:lnTo>
                  <a:lnTo>
                    <a:pt x="103469" y="118687"/>
                  </a:lnTo>
                  <a:lnTo>
                    <a:pt x="86113" y="180575"/>
                  </a:lnTo>
                  <a:lnTo>
                    <a:pt x="82267" y="2026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50905" y="1562150"/>
            <a:ext cx="766566" cy="316286"/>
            <a:chOff x="1950905" y="1562150"/>
            <a:chExt cx="766566" cy="316286"/>
          </a:xfrm>
        </p:grpSpPr>
        <p:sp>
          <p:nvSpPr>
            <p:cNvPr id="18" name="Freeform 17"/>
            <p:cNvSpPr/>
            <p:nvPr/>
          </p:nvSpPr>
          <p:spPr>
            <a:xfrm>
              <a:off x="1950905" y="1604211"/>
              <a:ext cx="160621" cy="233091"/>
            </a:xfrm>
            <a:custGeom>
              <a:avLst/>
              <a:gdLst/>
              <a:ahLst/>
              <a:cxnLst/>
              <a:rect l="0" t="0" r="0" b="0"/>
              <a:pathLst>
                <a:path w="160621" h="233091">
                  <a:moveTo>
                    <a:pt x="92064" y="0"/>
                  </a:moveTo>
                  <a:lnTo>
                    <a:pt x="73087" y="48807"/>
                  </a:lnTo>
                  <a:lnTo>
                    <a:pt x="48028" y="108497"/>
                  </a:lnTo>
                  <a:lnTo>
                    <a:pt x="25864" y="157748"/>
                  </a:lnTo>
                  <a:lnTo>
                    <a:pt x="0" y="196378"/>
                  </a:lnTo>
                  <a:lnTo>
                    <a:pt x="219" y="204045"/>
                  </a:lnTo>
                  <a:lnTo>
                    <a:pt x="6458" y="209156"/>
                  </a:lnTo>
                  <a:lnTo>
                    <a:pt x="44355" y="216350"/>
                  </a:lnTo>
                  <a:lnTo>
                    <a:pt x="104476" y="226059"/>
                  </a:lnTo>
                  <a:lnTo>
                    <a:pt x="16062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47203" y="1562150"/>
              <a:ext cx="156280" cy="263523"/>
            </a:xfrm>
            <a:custGeom>
              <a:avLst/>
              <a:gdLst/>
              <a:ahLst/>
              <a:cxnLst/>
              <a:rect l="0" t="0" r="0" b="0"/>
              <a:pathLst>
                <a:path w="156280" h="263523">
                  <a:moveTo>
                    <a:pt x="142568" y="55772"/>
                  </a:moveTo>
                  <a:lnTo>
                    <a:pt x="104399" y="5798"/>
                  </a:lnTo>
                  <a:lnTo>
                    <a:pt x="94270" y="1128"/>
                  </a:lnTo>
                  <a:lnTo>
                    <a:pt x="70828" y="0"/>
                  </a:lnTo>
                  <a:lnTo>
                    <a:pt x="49237" y="8640"/>
                  </a:lnTo>
                  <a:lnTo>
                    <a:pt x="39214" y="15210"/>
                  </a:lnTo>
                  <a:lnTo>
                    <a:pt x="24014" y="38760"/>
                  </a:lnTo>
                  <a:lnTo>
                    <a:pt x="6892" y="86279"/>
                  </a:lnTo>
                  <a:lnTo>
                    <a:pt x="0" y="121128"/>
                  </a:lnTo>
                  <a:lnTo>
                    <a:pt x="4685" y="173485"/>
                  </a:lnTo>
                  <a:lnTo>
                    <a:pt x="17246" y="217098"/>
                  </a:lnTo>
                  <a:lnTo>
                    <a:pt x="31517" y="239701"/>
                  </a:lnTo>
                  <a:lnTo>
                    <a:pt x="56141" y="255841"/>
                  </a:lnTo>
                  <a:lnTo>
                    <a:pt x="71238" y="262277"/>
                  </a:lnTo>
                  <a:lnTo>
                    <a:pt x="85874" y="263522"/>
                  </a:lnTo>
                  <a:lnTo>
                    <a:pt x="134077" y="251751"/>
                  </a:lnTo>
                  <a:lnTo>
                    <a:pt x="156279" y="247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59174" y="1576788"/>
              <a:ext cx="105640" cy="246803"/>
            </a:xfrm>
            <a:custGeom>
              <a:avLst/>
              <a:gdLst/>
              <a:ahLst/>
              <a:cxnLst/>
              <a:rect l="0" t="0" r="0" b="0"/>
              <a:pathLst>
                <a:path w="105640" h="246803">
                  <a:moveTo>
                    <a:pt x="12864" y="0"/>
                  </a:moveTo>
                  <a:lnTo>
                    <a:pt x="2011" y="48808"/>
                  </a:lnTo>
                  <a:lnTo>
                    <a:pt x="0" y="102315"/>
                  </a:lnTo>
                  <a:lnTo>
                    <a:pt x="3466" y="158287"/>
                  </a:lnTo>
                  <a:lnTo>
                    <a:pt x="18286" y="218145"/>
                  </a:lnTo>
                  <a:lnTo>
                    <a:pt x="27143" y="227697"/>
                  </a:lnTo>
                  <a:lnTo>
                    <a:pt x="53234" y="238311"/>
                  </a:lnTo>
                  <a:lnTo>
                    <a:pt x="64153" y="236571"/>
                  </a:lnTo>
                  <a:lnTo>
                    <a:pt x="72955" y="230840"/>
                  </a:lnTo>
                  <a:lnTo>
                    <a:pt x="86799" y="212285"/>
                  </a:lnTo>
                  <a:lnTo>
                    <a:pt x="98030" y="188804"/>
                  </a:lnTo>
                  <a:lnTo>
                    <a:pt x="105639" y="135332"/>
                  </a:lnTo>
                  <a:lnTo>
                    <a:pt x="100614" y="85802"/>
                  </a:lnTo>
                  <a:lnTo>
                    <a:pt x="89477" y="42181"/>
                  </a:lnTo>
                  <a:lnTo>
                    <a:pt x="80697" y="32691"/>
                  </a:lnTo>
                  <a:lnTo>
                    <a:pt x="54692" y="22147"/>
                  </a:lnTo>
                  <a:lnTo>
                    <a:pt x="45320" y="26952"/>
                  </a:lnTo>
                  <a:lnTo>
                    <a:pt x="39071" y="37773"/>
                  </a:lnTo>
                  <a:lnTo>
                    <a:pt x="30278" y="85334"/>
                  </a:lnTo>
                  <a:lnTo>
                    <a:pt x="27672" y="138021"/>
                  </a:lnTo>
                  <a:lnTo>
                    <a:pt x="30109" y="171032"/>
                  </a:lnTo>
                  <a:lnTo>
                    <a:pt x="52439" y="217052"/>
                  </a:lnTo>
                  <a:lnTo>
                    <a:pt x="67709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63995" y="1590499"/>
              <a:ext cx="41134" cy="260514"/>
            </a:xfrm>
            <a:custGeom>
              <a:avLst/>
              <a:gdLst/>
              <a:ahLst/>
              <a:cxnLst/>
              <a:rect l="0" t="0" r="0" b="0"/>
              <a:pathLst>
                <a:path w="41134" h="260514">
                  <a:moveTo>
                    <a:pt x="0" y="0"/>
                  </a:moveTo>
                  <a:lnTo>
                    <a:pt x="0" y="54732"/>
                  </a:lnTo>
                  <a:lnTo>
                    <a:pt x="1523" y="113888"/>
                  </a:lnTo>
                  <a:lnTo>
                    <a:pt x="10946" y="163239"/>
                  </a:lnTo>
                  <a:lnTo>
                    <a:pt x="27779" y="225613"/>
                  </a:lnTo>
                  <a:lnTo>
                    <a:pt x="41133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50283" y="1569509"/>
              <a:ext cx="167188" cy="308927"/>
            </a:xfrm>
            <a:custGeom>
              <a:avLst/>
              <a:gdLst/>
              <a:ahLst/>
              <a:cxnLst/>
              <a:rect l="0" t="0" r="0" b="0"/>
              <a:pathLst>
                <a:path w="167188" h="308927">
                  <a:moveTo>
                    <a:pt x="0" y="7279"/>
                  </a:moveTo>
                  <a:lnTo>
                    <a:pt x="21837" y="0"/>
                  </a:lnTo>
                  <a:lnTo>
                    <a:pt x="31316" y="903"/>
                  </a:lnTo>
                  <a:lnTo>
                    <a:pt x="84887" y="32301"/>
                  </a:lnTo>
                  <a:lnTo>
                    <a:pt x="126683" y="87492"/>
                  </a:lnTo>
                  <a:lnTo>
                    <a:pt x="160218" y="143985"/>
                  </a:lnTo>
                  <a:lnTo>
                    <a:pt x="166227" y="157832"/>
                  </a:lnTo>
                  <a:lnTo>
                    <a:pt x="167187" y="171633"/>
                  </a:lnTo>
                  <a:lnTo>
                    <a:pt x="160127" y="199156"/>
                  </a:lnTo>
                  <a:lnTo>
                    <a:pt x="139023" y="240346"/>
                  </a:lnTo>
                  <a:lnTo>
                    <a:pt x="98915" y="274217"/>
                  </a:lnTo>
                  <a:lnTo>
                    <a:pt x="41134" y="3089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60750" y="2587582"/>
            <a:ext cx="766337" cy="278060"/>
            <a:chOff x="3360750" y="2587582"/>
            <a:chExt cx="766337" cy="278060"/>
          </a:xfrm>
        </p:grpSpPr>
        <p:sp>
          <p:nvSpPr>
            <p:cNvPr id="24" name="Freeform 23"/>
            <p:cNvSpPr/>
            <p:nvPr/>
          </p:nvSpPr>
          <p:spPr>
            <a:xfrm>
              <a:off x="3360750" y="2632551"/>
              <a:ext cx="176741" cy="202385"/>
            </a:xfrm>
            <a:custGeom>
              <a:avLst/>
              <a:gdLst/>
              <a:ahLst/>
              <a:cxnLst/>
              <a:rect l="0" t="0" r="0" b="0"/>
              <a:pathLst>
                <a:path w="176741" h="202385">
                  <a:moveTo>
                    <a:pt x="135606" y="0"/>
                  </a:moveTo>
                  <a:lnTo>
                    <a:pt x="123137" y="31315"/>
                  </a:lnTo>
                  <a:lnTo>
                    <a:pt x="84292" y="84886"/>
                  </a:lnTo>
                  <a:lnTo>
                    <a:pt x="48563" y="137629"/>
                  </a:lnTo>
                  <a:lnTo>
                    <a:pt x="3038" y="198457"/>
                  </a:lnTo>
                  <a:lnTo>
                    <a:pt x="0" y="202384"/>
                  </a:lnTo>
                  <a:lnTo>
                    <a:pt x="1022" y="201955"/>
                  </a:lnTo>
                  <a:lnTo>
                    <a:pt x="4749" y="198622"/>
                  </a:lnTo>
                  <a:lnTo>
                    <a:pt x="60031" y="177919"/>
                  </a:lnTo>
                  <a:lnTo>
                    <a:pt x="110167" y="168500"/>
                  </a:lnTo>
                  <a:lnTo>
                    <a:pt x="141058" y="167820"/>
                  </a:lnTo>
                  <a:lnTo>
                    <a:pt x="176740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74338" y="2587582"/>
              <a:ext cx="182532" cy="250638"/>
            </a:xfrm>
            <a:custGeom>
              <a:avLst/>
              <a:gdLst/>
              <a:ahLst/>
              <a:cxnLst/>
              <a:rect l="0" t="0" r="0" b="0"/>
              <a:pathLst>
                <a:path w="182532" h="250638">
                  <a:moveTo>
                    <a:pt x="182531" y="31257"/>
                  </a:moveTo>
                  <a:lnTo>
                    <a:pt x="125279" y="368"/>
                  </a:lnTo>
                  <a:lnTo>
                    <a:pt x="112370" y="0"/>
                  </a:lnTo>
                  <a:lnTo>
                    <a:pt x="85840" y="7717"/>
                  </a:lnTo>
                  <a:lnTo>
                    <a:pt x="52487" y="29191"/>
                  </a:lnTo>
                  <a:lnTo>
                    <a:pt x="23307" y="62130"/>
                  </a:lnTo>
                  <a:lnTo>
                    <a:pt x="2643" y="100836"/>
                  </a:lnTo>
                  <a:lnTo>
                    <a:pt x="0" y="131753"/>
                  </a:lnTo>
                  <a:lnTo>
                    <a:pt x="5428" y="162760"/>
                  </a:lnTo>
                  <a:lnTo>
                    <a:pt x="17997" y="186697"/>
                  </a:lnTo>
                  <a:lnTo>
                    <a:pt x="56761" y="217303"/>
                  </a:lnTo>
                  <a:lnTo>
                    <a:pt x="111984" y="242472"/>
                  </a:lnTo>
                  <a:lnTo>
                    <a:pt x="155109" y="2506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92644" y="2618839"/>
              <a:ext cx="133906" cy="205669"/>
            </a:xfrm>
            <a:custGeom>
              <a:avLst/>
              <a:gdLst/>
              <a:ahLst/>
              <a:cxnLst/>
              <a:rect l="0" t="0" r="0" b="0"/>
              <a:pathLst>
                <a:path w="133906" h="205669">
                  <a:moveTo>
                    <a:pt x="60204" y="0"/>
                  </a:moveTo>
                  <a:lnTo>
                    <a:pt x="45288" y="48808"/>
                  </a:lnTo>
                  <a:lnTo>
                    <a:pt x="27973" y="108497"/>
                  </a:lnTo>
                  <a:lnTo>
                    <a:pt x="27090" y="136583"/>
                  </a:lnTo>
                  <a:lnTo>
                    <a:pt x="28987" y="150470"/>
                  </a:lnTo>
                  <a:lnTo>
                    <a:pt x="34822" y="161252"/>
                  </a:lnTo>
                  <a:lnTo>
                    <a:pt x="53493" y="177295"/>
                  </a:lnTo>
                  <a:lnTo>
                    <a:pt x="64871" y="179136"/>
                  </a:lnTo>
                  <a:lnTo>
                    <a:pt x="89700" y="173055"/>
                  </a:lnTo>
                  <a:lnTo>
                    <a:pt x="107845" y="156134"/>
                  </a:lnTo>
                  <a:lnTo>
                    <a:pt x="126625" y="116850"/>
                  </a:lnTo>
                  <a:lnTo>
                    <a:pt x="133905" y="83926"/>
                  </a:lnTo>
                  <a:lnTo>
                    <a:pt x="132062" y="48981"/>
                  </a:lnTo>
                  <a:lnTo>
                    <a:pt x="122102" y="21262"/>
                  </a:lnTo>
                  <a:lnTo>
                    <a:pt x="115181" y="9604"/>
                  </a:lnTo>
                  <a:lnTo>
                    <a:pt x="104472" y="3356"/>
                  </a:lnTo>
                  <a:lnTo>
                    <a:pt x="76324" y="476"/>
                  </a:lnTo>
                  <a:lnTo>
                    <a:pt x="63333" y="6411"/>
                  </a:lnTo>
                  <a:lnTo>
                    <a:pt x="40774" y="29257"/>
                  </a:lnTo>
                  <a:lnTo>
                    <a:pt x="12411" y="84153"/>
                  </a:lnTo>
                  <a:lnTo>
                    <a:pt x="0" y="132932"/>
                  </a:lnTo>
                  <a:lnTo>
                    <a:pt x="3849" y="183006"/>
                  </a:lnTo>
                  <a:lnTo>
                    <a:pt x="5359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89960" y="2632551"/>
              <a:ext cx="13712" cy="219380"/>
            </a:xfrm>
            <a:custGeom>
              <a:avLst/>
              <a:gdLst/>
              <a:ahLst/>
              <a:cxnLst/>
              <a:rect l="0" t="0" r="0" b="0"/>
              <a:pathLst>
                <a:path w="13712" h="219380">
                  <a:moveTo>
                    <a:pt x="13711" y="0"/>
                  </a:moveTo>
                  <a:lnTo>
                    <a:pt x="2858" y="48807"/>
                  </a:lnTo>
                  <a:lnTo>
                    <a:pt x="846" y="102314"/>
                  </a:lnTo>
                  <a:lnTo>
                    <a:pt x="251" y="162349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21404" y="2597849"/>
              <a:ext cx="205683" cy="267793"/>
            </a:xfrm>
            <a:custGeom>
              <a:avLst/>
              <a:gdLst/>
              <a:ahLst/>
              <a:cxnLst/>
              <a:rect l="0" t="0" r="0" b="0"/>
              <a:pathLst>
                <a:path w="205683" h="267793">
                  <a:moveTo>
                    <a:pt x="0" y="7279"/>
                  </a:moveTo>
                  <a:lnTo>
                    <a:pt x="21836" y="0"/>
                  </a:lnTo>
                  <a:lnTo>
                    <a:pt x="48807" y="4552"/>
                  </a:lnTo>
                  <a:lnTo>
                    <a:pt x="98252" y="24245"/>
                  </a:lnTo>
                  <a:lnTo>
                    <a:pt x="147434" y="49377"/>
                  </a:lnTo>
                  <a:lnTo>
                    <a:pt x="175216" y="68647"/>
                  </a:lnTo>
                  <a:lnTo>
                    <a:pt x="197720" y="92445"/>
                  </a:lnTo>
                  <a:lnTo>
                    <a:pt x="203416" y="106714"/>
                  </a:lnTo>
                  <a:lnTo>
                    <a:pt x="205682" y="138818"/>
                  </a:lnTo>
                  <a:lnTo>
                    <a:pt x="197549" y="165274"/>
                  </a:lnTo>
                  <a:lnTo>
                    <a:pt x="167501" y="207085"/>
                  </a:lnTo>
                  <a:lnTo>
                    <a:pt x="111855" y="243161"/>
                  </a:lnTo>
                  <a:lnTo>
                    <a:pt x="54844" y="2677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735633" y="3561087"/>
            <a:ext cx="424299" cy="339922"/>
            <a:chOff x="3735633" y="3561087"/>
            <a:chExt cx="424299" cy="339922"/>
          </a:xfrm>
        </p:grpSpPr>
        <p:sp>
          <p:nvSpPr>
            <p:cNvPr id="30" name="Freeform 29"/>
            <p:cNvSpPr/>
            <p:nvPr/>
          </p:nvSpPr>
          <p:spPr>
            <a:xfrm>
              <a:off x="3756869" y="3561087"/>
              <a:ext cx="342781" cy="10853"/>
            </a:xfrm>
            <a:custGeom>
              <a:avLst/>
              <a:gdLst/>
              <a:ahLst/>
              <a:cxnLst/>
              <a:rect l="0" t="0" r="0" b="0"/>
              <a:pathLst>
                <a:path w="342781" h="10853">
                  <a:moveTo>
                    <a:pt x="0" y="10852"/>
                  </a:moveTo>
                  <a:lnTo>
                    <a:pt x="59660" y="10852"/>
                  </a:lnTo>
                  <a:lnTo>
                    <a:pt x="111117" y="10852"/>
                  </a:lnTo>
                  <a:lnTo>
                    <a:pt x="164958" y="6790"/>
                  </a:lnTo>
                  <a:lnTo>
                    <a:pt x="223567" y="0"/>
                  </a:lnTo>
                  <a:lnTo>
                    <a:pt x="281051" y="2051"/>
                  </a:lnTo>
                  <a:lnTo>
                    <a:pt x="342780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735633" y="3637931"/>
              <a:ext cx="185772" cy="186118"/>
            </a:xfrm>
            <a:custGeom>
              <a:avLst/>
              <a:gdLst/>
              <a:ahLst/>
              <a:cxnLst/>
              <a:rect l="0" t="0" r="0" b="0"/>
              <a:pathLst>
                <a:path w="185772" h="186118">
                  <a:moveTo>
                    <a:pt x="172059" y="43698"/>
                  </a:moveTo>
                  <a:lnTo>
                    <a:pt x="157502" y="21862"/>
                  </a:lnTo>
                  <a:lnTo>
                    <a:pt x="138167" y="7078"/>
                  </a:lnTo>
                  <a:lnTo>
                    <a:pt x="126612" y="1003"/>
                  </a:lnTo>
                  <a:lnTo>
                    <a:pt x="114339" y="0"/>
                  </a:lnTo>
                  <a:lnTo>
                    <a:pt x="88514" y="7011"/>
                  </a:lnTo>
                  <a:lnTo>
                    <a:pt x="48280" y="28088"/>
                  </a:lnTo>
                  <a:lnTo>
                    <a:pt x="14692" y="60909"/>
                  </a:lnTo>
                  <a:lnTo>
                    <a:pt x="3093" y="90450"/>
                  </a:lnTo>
                  <a:lnTo>
                    <a:pt x="0" y="106859"/>
                  </a:lnTo>
                  <a:lnTo>
                    <a:pt x="4688" y="133216"/>
                  </a:lnTo>
                  <a:lnTo>
                    <a:pt x="10204" y="144510"/>
                  </a:lnTo>
                  <a:lnTo>
                    <a:pt x="28521" y="161122"/>
                  </a:lnTo>
                  <a:lnTo>
                    <a:pt x="54943" y="173583"/>
                  </a:lnTo>
                  <a:lnTo>
                    <a:pt x="109597" y="186117"/>
                  </a:lnTo>
                  <a:lnTo>
                    <a:pt x="162430" y="182309"/>
                  </a:lnTo>
                  <a:lnTo>
                    <a:pt x="185771" y="1808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03671" y="3695340"/>
              <a:ext cx="41134" cy="178247"/>
            </a:xfrm>
            <a:custGeom>
              <a:avLst/>
              <a:gdLst/>
              <a:ahLst/>
              <a:cxnLst/>
              <a:rect l="0" t="0" r="0" b="0"/>
              <a:pathLst>
                <a:path w="41134" h="178247">
                  <a:moveTo>
                    <a:pt x="0" y="0"/>
                  </a:moveTo>
                  <a:lnTo>
                    <a:pt x="1523" y="51686"/>
                  </a:lnTo>
                  <a:lnTo>
                    <a:pt x="14915" y="109065"/>
                  </a:lnTo>
                  <a:lnTo>
                    <a:pt x="27779" y="146576"/>
                  </a:lnTo>
                  <a:lnTo>
                    <a:pt x="4113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948826" y="3688061"/>
              <a:ext cx="211106" cy="212948"/>
            </a:xfrm>
            <a:custGeom>
              <a:avLst/>
              <a:gdLst/>
              <a:ahLst/>
              <a:cxnLst/>
              <a:rect l="0" t="0" r="0" b="0"/>
              <a:pathLst>
                <a:path w="211106" h="212948">
                  <a:moveTo>
                    <a:pt x="0" y="7279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103970" y="13217"/>
                  </a:lnTo>
                  <a:lnTo>
                    <a:pt x="163405" y="41347"/>
                  </a:lnTo>
                  <a:lnTo>
                    <a:pt x="191455" y="58476"/>
                  </a:lnTo>
                  <a:lnTo>
                    <a:pt x="200763" y="71880"/>
                  </a:lnTo>
                  <a:lnTo>
                    <a:pt x="211105" y="107086"/>
                  </a:lnTo>
                  <a:lnTo>
                    <a:pt x="207770" y="122568"/>
                  </a:lnTo>
                  <a:lnTo>
                    <a:pt x="187813" y="147895"/>
                  </a:lnTo>
                  <a:lnTo>
                    <a:pt x="129917" y="187458"/>
                  </a:lnTo>
                  <a:lnTo>
                    <a:pt x="95978" y="21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484569" y="4642648"/>
            <a:ext cx="746948" cy="368968"/>
            <a:chOff x="2484569" y="4642648"/>
            <a:chExt cx="746948" cy="368968"/>
          </a:xfrm>
        </p:grpSpPr>
        <p:sp>
          <p:nvSpPr>
            <p:cNvPr id="35" name="Freeform 34"/>
            <p:cNvSpPr/>
            <p:nvPr/>
          </p:nvSpPr>
          <p:spPr>
            <a:xfrm>
              <a:off x="2484569" y="4723680"/>
              <a:ext cx="120560" cy="191958"/>
            </a:xfrm>
            <a:custGeom>
              <a:avLst/>
              <a:gdLst/>
              <a:ahLst/>
              <a:cxnLst/>
              <a:rect l="0" t="0" r="0" b="0"/>
              <a:pathLst>
                <a:path w="120560" h="191958">
                  <a:moveTo>
                    <a:pt x="79426" y="0"/>
                  </a:moveTo>
                  <a:lnTo>
                    <a:pt x="60448" y="59660"/>
                  </a:lnTo>
                  <a:lnTo>
                    <a:pt x="28111" y="121644"/>
                  </a:lnTo>
                  <a:lnTo>
                    <a:pt x="1421" y="156735"/>
                  </a:lnTo>
                  <a:lnTo>
                    <a:pt x="0" y="165429"/>
                  </a:lnTo>
                  <a:lnTo>
                    <a:pt x="3623" y="172748"/>
                  </a:lnTo>
                  <a:lnTo>
                    <a:pt x="10609" y="179151"/>
                  </a:lnTo>
                  <a:lnTo>
                    <a:pt x="38684" y="186266"/>
                  </a:lnTo>
                  <a:lnTo>
                    <a:pt x="85128" y="190271"/>
                  </a:lnTo>
                  <a:lnTo>
                    <a:pt x="120559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42472" y="4642648"/>
              <a:ext cx="95748" cy="314124"/>
            </a:xfrm>
            <a:custGeom>
              <a:avLst/>
              <a:gdLst/>
              <a:ahLst/>
              <a:cxnLst/>
              <a:rect l="0" t="0" r="0" b="0"/>
              <a:pathLst>
                <a:path w="95748" h="314124">
                  <a:moveTo>
                    <a:pt x="40902" y="53610"/>
                  </a:moveTo>
                  <a:lnTo>
                    <a:pt x="40902" y="113269"/>
                  </a:lnTo>
                  <a:lnTo>
                    <a:pt x="36839" y="168789"/>
                  </a:lnTo>
                  <a:lnTo>
                    <a:pt x="29955" y="211443"/>
                  </a:lnTo>
                  <a:lnTo>
                    <a:pt x="17515" y="266095"/>
                  </a:lnTo>
                  <a:lnTo>
                    <a:pt x="13123" y="268393"/>
                  </a:lnTo>
                  <a:lnTo>
                    <a:pt x="8672" y="265354"/>
                  </a:lnTo>
                  <a:lnTo>
                    <a:pt x="3725" y="245728"/>
                  </a:lnTo>
                  <a:lnTo>
                    <a:pt x="550" y="183475"/>
                  </a:lnTo>
                  <a:lnTo>
                    <a:pt x="0" y="123235"/>
                  </a:lnTo>
                  <a:lnTo>
                    <a:pt x="7116" y="64421"/>
                  </a:lnTo>
                  <a:lnTo>
                    <a:pt x="18873" y="8401"/>
                  </a:lnTo>
                  <a:lnTo>
                    <a:pt x="24692" y="619"/>
                  </a:lnTo>
                  <a:lnTo>
                    <a:pt x="31619" y="0"/>
                  </a:lnTo>
                  <a:lnTo>
                    <a:pt x="39284" y="4159"/>
                  </a:lnTo>
                  <a:lnTo>
                    <a:pt x="51862" y="25030"/>
                  </a:lnTo>
                  <a:lnTo>
                    <a:pt x="61008" y="56142"/>
                  </a:lnTo>
                  <a:lnTo>
                    <a:pt x="66156" y="116484"/>
                  </a:lnTo>
                  <a:lnTo>
                    <a:pt x="67361" y="160266"/>
                  </a:lnTo>
                  <a:lnTo>
                    <a:pt x="75317" y="220462"/>
                  </a:lnTo>
                  <a:lnTo>
                    <a:pt x="90131" y="281403"/>
                  </a:lnTo>
                  <a:lnTo>
                    <a:pt x="95747" y="3141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55952" y="4819659"/>
              <a:ext cx="95979" cy="27423"/>
            </a:xfrm>
            <a:custGeom>
              <a:avLst/>
              <a:gdLst/>
              <a:ahLst/>
              <a:cxnLst/>
              <a:rect l="0" t="0" r="0" b="0"/>
              <a:pathLst>
                <a:path w="95979" h="27423">
                  <a:moveTo>
                    <a:pt x="0" y="27422"/>
                  </a:moveTo>
                  <a:lnTo>
                    <a:pt x="55597" y="12507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23742" y="4723504"/>
              <a:ext cx="125344" cy="206470"/>
            </a:xfrm>
            <a:custGeom>
              <a:avLst/>
              <a:gdLst/>
              <a:ahLst/>
              <a:cxnLst/>
              <a:rect l="0" t="0" r="0" b="0"/>
              <a:pathLst>
                <a:path w="125344" h="206470">
                  <a:moveTo>
                    <a:pt x="51589" y="27599"/>
                  </a:moveTo>
                  <a:lnTo>
                    <a:pt x="32504" y="84851"/>
                  </a:lnTo>
                  <a:lnTo>
                    <a:pt x="26637" y="131569"/>
                  </a:lnTo>
                  <a:lnTo>
                    <a:pt x="32177" y="176727"/>
                  </a:lnTo>
                  <a:lnTo>
                    <a:pt x="38648" y="187956"/>
                  </a:lnTo>
                  <a:lnTo>
                    <a:pt x="58025" y="204496"/>
                  </a:lnTo>
                  <a:lnTo>
                    <a:pt x="68067" y="206469"/>
                  </a:lnTo>
                  <a:lnTo>
                    <a:pt x="77809" y="204737"/>
                  </a:lnTo>
                  <a:lnTo>
                    <a:pt x="87351" y="200536"/>
                  </a:lnTo>
                  <a:lnTo>
                    <a:pt x="102015" y="183680"/>
                  </a:lnTo>
                  <a:lnTo>
                    <a:pt x="123842" y="128340"/>
                  </a:lnTo>
                  <a:lnTo>
                    <a:pt x="125343" y="98271"/>
                  </a:lnTo>
                  <a:lnTo>
                    <a:pt x="113893" y="41728"/>
                  </a:lnTo>
                  <a:lnTo>
                    <a:pt x="94086" y="7579"/>
                  </a:lnTo>
                  <a:lnTo>
                    <a:pt x="82967" y="2065"/>
                  </a:lnTo>
                  <a:lnTo>
                    <a:pt x="54363" y="0"/>
                  </a:lnTo>
                  <a:lnTo>
                    <a:pt x="42774" y="6153"/>
                  </a:lnTo>
                  <a:lnTo>
                    <a:pt x="25835" y="29239"/>
                  </a:lnTo>
                  <a:lnTo>
                    <a:pt x="7733" y="76497"/>
                  </a:lnTo>
                  <a:lnTo>
                    <a:pt x="0" y="129094"/>
                  </a:lnTo>
                  <a:lnTo>
                    <a:pt x="6316" y="157006"/>
                  </a:lnTo>
                  <a:lnTo>
                    <a:pt x="37877" y="205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98732" y="4687473"/>
              <a:ext cx="132785" cy="324143"/>
            </a:xfrm>
            <a:custGeom>
              <a:avLst/>
              <a:gdLst/>
              <a:ahLst/>
              <a:cxnLst/>
              <a:rect l="0" t="0" r="0" b="0"/>
              <a:pathLst>
                <a:path w="132785" h="324143">
                  <a:moveTo>
                    <a:pt x="13711" y="63630"/>
                  </a:moveTo>
                  <a:lnTo>
                    <a:pt x="13711" y="116838"/>
                  </a:lnTo>
                  <a:lnTo>
                    <a:pt x="13711" y="169618"/>
                  </a:lnTo>
                  <a:lnTo>
                    <a:pt x="15234" y="222328"/>
                  </a:lnTo>
                  <a:lnTo>
                    <a:pt x="21610" y="256904"/>
                  </a:lnTo>
                  <a:lnTo>
                    <a:pt x="16729" y="233294"/>
                  </a:lnTo>
                  <a:lnTo>
                    <a:pt x="14307" y="170722"/>
                  </a:lnTo>
                  <a:lnTo>
                    <a:pt x="13888" y="117705"/>
                  </a:lnTo>
                  <a:lnTo>
                    <a:pt x="17826" y="63401"/>
                  </a:lnTo>
                  <a:lnTo>
                    <a:pt x="26204" y="30012"/>
                  </a:lnTo>
                  <a:lnTo>
                    <a:pt x="40084" y="5015"/>
                  </a:lnTo>
                  <a:lnTo>
                    <a:pt x="48051" y="178"/>
                  </a:lnTo>
                  <a:lnTo>
                    <a:pt x="56410" y="0"/>
                  </a:lnTo>
                  <a:lnTo>
                    <a:pt x="65029" y="2928"/>
                  </a:lnTo>
                  <a:lnTo>
                    <a:pt x="72298" y="10974"/>
                  </a:lnTo>
                  <a:lnTo>
                    <a:pt x="84438" y="36165"/>
                  </a:lnTo>
                  <a:lnTo>
                    <a:pt x="86786" y="63611"/>
                  </a:lnTo>
                  <a:lnTo>
                    <a:pt x="81228" y="91043"/>
                  </a:lnTo>
                  <a:lnTo>
                    <a:pt x="60969" y="130660"/>
                  </a:lnTo>
                  <a:lnTo>
                    <a:pt x="44363" y="152328"/>
                  </a:lnTo>
                  <a:lnTo>
                    <a:pt x="35669" y="156278"/>
                  </a:lnTo>
                  <a:lnTo>
                    <a:pt x="26826" y="155865"/>
                  </a:lnTo>
                  <a:lnTo>
                    <a:pt x="17884" y="152542"/>
                  </a:lnTo>
                  <a:lnTo>
                    <a:pt x="14969" y="147280"/>
                  </a:lnTo>
                  <a:lnTo>
                    <a:pt x="16073" y="140725"/>
                  </a:lnTo>
                  <a:lnTo>
                    <a:pt x="19856" y="133308"/>
                  </a:lnTo>
                  <a:lnTo>
                    <a:pt x="28472" y="128364"/>
                  </a:lnTo>
                  <a:lnTo>
                    <a:pt x="54296" y="122870"/>
                  </a:lnTo>
                  <a:lnTo>
                    <a:pt x="82023" y="128553"/>
                  </a:lnTo>
                  <a:lnTo>
                    <a:pt x="95815" y="134335"/>
                  </a:lnTo>
                  <a:lnTo>
                    <a:pt x="115203" y="152946"/>
                  </a:lnTo>
                  <a:lnTo>
                    <a:pt x="122506" y="164307"/>
                  </a:lnTo>
                  <a:lnTo>
                    <a:pt x="132784" y="209413"/>
                  </a:lnTo>
                  <a:lnTo>
                    <a:pt x="127063" y="235573"/>
                  </a:lnTo>
                  <a:lnTo>
                    <a:pt x="98563" y="277193"/>
                  </a:lnTo>
                  <a:lnTo>
                    <a:pt x="65259" y="298213"/>
                  </a:lnTo>
                  <a:lnTo>
                    <a:pt x="11753" y="319674"/>
                  </a:lnTo>
                  <a:lnTo>
                    <a:pt x="0" y="324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41520" y="5614908"/>
            <a:ext cx="346605" cy="342781"/>
            <a:chOff x="1641520" y="5614908"/>
            <a:chExt cx="346605" cy="342781"/>
          </a:xfrm>
        </p:grpSpPr>
        <p:sp>
          <p:nvSpPr>
            <p:cNvPr id="41" name="Freeform 40"/>
            <p:cNvSpPr/>
            <p:nvPr/>
          </p:nvSpPr>
          <p:spPr>
            <a:xfrm>
              <a:off x="1713900" y="5614908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13711"/>
                  </a:moveTo>
                  <a:lnTo>
                    <a:pt x="55597" y="9649"/>
                  </a:lnTo>
                  <a:lnTo>
                    <a:pt x="104327" y="2859"/>
                  </a:lnTo>
                  <a:lnTo>
                    <a:pt x="162946" y="847"/>
                  </a:lnTo>
                  <a:lnTo>
                    <a:pt x="218908" y="252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41520" y="5733214"/>
              <a:ext cx="154648" cy="169631"/>
            </a:xfrm>
            <a:custGeom>
              <a:avLst/>
              <a:gdLst/>
              <a:ahLst/>
              <a:cxnLst/>
              <a:rect l="0" t="0" r="0" b="0"/>
              <a:pathLst>
                <a:path w="154648" h="169631">
                  <a:moveTo>
                    <a:pt x="154647" y="32518"/>
                  </a:moveTo>
                  <a:lnTo>
                    <a:pt x="131231" y="12148"/>
                  </a:lnTo>
                  <a:lnTo>
                    <a:pt x="109200" y="1628"/>
                  </a:lnTo>
                  <a:lnTo>
                    <a:pt x="80112" y="0"/>
                  </a:lnTo>
                  <a:lnTo>
                    <a:pt x="63823" y="1698"/>
                  </a:lnTo>
                  <a:lnTo>
                    <a:pt x="37600" y="15773"/>
                  </a:lnTo>
                  <a:lnTo>
                    <a:pt x="17312" y="37263"/>
                  </a:lnTo>
                  <a:lnTo>
                    <a:pt x="3217" y="62049"/>
                  </a:lnTo>
                  <a:lnTo>
                    <a:pt x="0" y="88299"/>
                  </a:lnTo>
                  <a:lnTo>
                    <a:pt x="5171" y="115201"/>
                  </a:lnTo>
                  <a:lnTo>
                    <a:pt x="17626" y="142392"/>
                  </a:lnTo>
                  <a:lnTo>
                    <a:pt x="28260" y="151472"/>
                  </a:lnTo>
                  <a:lnTo>
                    <a:pt x="67771" y="164250"/>
                  </a:lnTo>
                  <a:lnTo>
                    <a:pt x="99803" y="169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864723" y="5752020"/>
              <a:ext cx="41135" cy="164536"/>
            </a:xfrm>
            <a:custGeom>
              <a:avLst/>
              <a:gdLst/>
              <a:ahLst/>
              <a:cxnLst/>
              <a:rect l="0" t="0" r="0" b="0"/>
              <a:pathLst>
                <a:path w="41135" h="164536">
                  <a:moveTo>
                    <a:pt x="0" y="0"/>
                  </a:moveTo>
                  <a:lnTo>
                    <a:pt x="19084" y="57253"/>
                  </a:lnTo>
                  <a:lnTo>
                    <a:pt x="27299" y="118065"/>
                  </a:lnTo>
                  <a:lnTo>
                    <a:pt x="4113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851012" y="5738309"/>
              <a:ext cx="111167" cy="219380"/>
            </a:xfrm>
            <a:custGeom>
              <a:avLst/>
              <a:gdLst/>
              <a:ahLst/>
              <a:cxnLst/>
              <a:rect l="0" t="0" r="0" b="0"/>
              <a:pathLst>
                <a:path w="111167" h="219380">
                  <a:moveTo>
                    <a:pt x="0" y="0"/>
                  </a:moveTo>
                  <a:lnTo>
                    <a:pt x="60738" y="46774"/>
                  </a:lnTo>
                  <a:lnTo>
                    <a:pt x="94678" y="74967"/>
                  </a:lnTo>
                  <a:lnTo>
                    <a:pt x="109619" y="98828"/>
                  </a:lnTo>
                  <a:lnTo>
                    <a:pt x="111166" y="111589"/>
                  </a:lnTo>
                  <a:lnTo>
                    <a:pt x="104760" y="137957"/>
                  </a:lnTo>
                  <a:lnTo>
                    <a:pt x="84023" y="171217"/>
                  </a:lnTo>
                  <a:lnTo>
                    <a:pt x="2742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682671" y="6562761"/>
            <a:ext cx="428855" cy="395846"/>
            <a:chOff x="1682671" y="6562761"/>
            <a:chExt cx="428855" cy="395846"/>
          </a:xfrm>
        </p:grpSpPr>
        <p:sp>
          <p:nvSpPr>
            <p:cNvPr id="46" name="Freeform 45"/>
            <p:cNvSpPr/>
            <p:nvPr/>
          </p:nvSpPr>
          <p:spPr>
            <a:xfrm>
              <a:off x="1768745" y="6562761"/>
              <a:ext cx="342781" cy="107910"/>
            </a:xfrm>
            <a:custGeom>
              <a:avLst/>
              <a:gdLst/>
              <a:ahLst/>
              <a:cxnLst/>
              <a:rect l="0" t="0" r="0" b="0"/>
              <a:pathLst>
                <a:path w="342781" h="107910">
                  <a:moveTo>
                    <a:pt x="0" y="107909"/>
                  </a:moveTo>
                  <a:lnTo>
                    <a:pt x="45447" y="50658"/>
                  </a:lnTo>
                  <a:lnTo>
                    <a:pt x="90824" y="18497"/>
                  </a:lnTo>
                  <a:lnTo>
                    <a:pt x="150142" y="4228"/>
                  </a:lnTo>
                  <a:lnTo>
                    <a:pt x="208683" y="0"/>
                  </a:lnTo>
                  <a:lnTo>
                    <a:pt x="257344" y="6026"/>
                  </a:lnTo>
                  <a:lnTo>
                    <a:pt x="300707" y="24739"/>
                  </a:lnTo>
                  <a:lnTo>
                    <a:pt x="320526" y="40983"/>
                  </a:lnTo>
                  <a:lnTo>
                    <a:pt x="342780" y="667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682671" y="6745660"/>
              <a:ext cx="140920" cy="161922"/>
            </a:xfrm>
            <a:custGeom>
              <a:avLst/>
              <a:gdLst/>
              <a:ahLst/>
              <a:cxnLst/>
              <a:rect l="0" t="0" r="0" b="0"/>
              <a:pathLst>
                <a:path w="140920" h="161922">
                  <a:moveTo>
                    <a:pt x="140919" y="7278"/>
                  </a:moveTo>
                  <a:lnTo>
                    <a:pt x="119082" y="0"/>
                  </a:lnTo>
                  <a:lnTo>
                    <a:pt x="76388" y="2752"/>
                  </a:lnTo>
                  <a:lnTo>
                    <a:pt x="50792" y="13392"/>
                  </a:lnTo>
                  <a:lnTo>
                    <a:pt x="39701" y="20495"/>
                  </a:lnTo>
                  <a:lnTo>
                    <a:pt x="23314" y="40575"/>
                  </a:lnTo>
                  <a:lnTo>
                    <a:pt x="381" y="97984"/>
                  </a:lnTo>
                  <a:lnTo>
                    <a:pt x="0" y="111929"/>
                  </a:lnTo>
                  <a:lnTo>
                    <a:pt x="7701" y="135549"/>
                  </a:lnTo>
                  <a:lnTo>
                    <a:pt x="25343" y="152141"/>
                  </a:lnTo>
                  <a:lnTo>
                    <a:pt x="36446" y="158698"/>
                  </a:lnTo>
                  <a:lnTo>
                    <a:pt x="60970" y="161921"/>
                  </a:lnTo>
                  <a:lnTo>
                    <a:pt x="96410" y="155171"/>
                  </a:lnTo>
                  <a:lnTo>
                    <a:pt x="127208" y="1443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946991" y="6711804"/>
              <a:ext cx="1" cy="191959"/>
            </a:xfrm>
            <a:custGeom>
              <a:avLst/>
              <a:gdLst/>
              <a:ahLst/>
              <a:cxnLst/>
              <a:rect l="0" t="0" r="0" b="0"/>
              <a:pathLst>
                <a:path w="1" h="191959">
                  <a:moveTo>
                    <a:pt x="0" y="0"/>
                  </a:moveTo>
                  <a:lnTo>
                    <a:pt x="0" y="59660"/>
                  </a:lnTo>
                  <a:lnTo>
                    <a:pt x="0" y="111117"/>
                  </a:lnTo>
                  <a:lnTo>
                    <a:pt x="0" y="156833"/>
                  </a:lnTo>
                  <a:lnTo>
                    <a:pt x="0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919568" y="6698093"/>
              <a:ext cx="117762" cy="260514"/>
            </a:xfrm>
            <a:custGeom>
              <a:avLst/>
              <a:gdLst/>
              <a:ahLst/>
              <a:cxnLst/>
              <a:rect l="0" t="0" r="0" b="0"/>
              <a:pathLst>
                <a:path w="117762" h="260514">
                  <a:moveTo>
                    <a:pt x="0" y="0"/>
                  </a:moveTo>
                  <a:lnTo>
                    <a:pt x="55597" y="4063"/>
                  </a:lnTo>
                  <a:lnTo>
                    <a:pt x="69058" y="7279"/>
                  </a:lnTo>
                  <a:lnTo>
                    <a:pt x="92139" y="23040"/>
                  </a:lnTo>
                  <a:lnTo>
                    <a:pt x="102560" y="33642"/>
                  </a:lnTo>
                  <a:lnTo>
                    <a:pt x="114138" y="61672"/>
                  </a:lnTo>
                  <a:lnTo>
                    <a:pt x="117761" y="92919"/>
                  </a:lnTo>
                  <a:lnTo>
                    <a:pt x="114293" y="122042"/>
                  </a:lnTo>
                  <a:lnTo>
                    <a:pt x="99548" y="150219"/>
                  </a:lnTo>
                  <a:lnTo>
                    <a:pt x="60120" y="205548"/>
                  </a:lnTo>
                  <a:lnTo>
                    <a:pt x="1371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Freeform 50"/>
          <p:cNvSpPr/>
          <p:nvPr/>
        </p:nvSpPr>
        <p:spPr>
          <a:xfrm>
            <a:off x="7979919" y="8100504"/>
            <a:ext cx="397626" cy="442963"/>
          </a:xfrm>
          <a:custGeom>
            <a:avLst/>
            <a:gdLst/>
            <a:ahLst/>
            <a:cxnLst/>
            <a:rect l="0" t="0" r="0" b="0"/>
            <a:pathLst>
              <a:path w="397626" h="442963">
                <a:moveTo>
                  <a:pt x="0" y="388117"/>
                </a:moveTo>
                <a:lnTo>
                  <a:pt x="26364" y="330866"/>
                </a:lnTo>
                <a:lnTo>
                  <a:pt x="49162" y="277953"/>
                </a:lnTo>
                <a:lnTo>
                  <a:pt x="65180" y="238677"/>
                </a:lnTo>
                <a:lnTo>
                  <a:pt x="98600" y="180525"/>
                </a:lnTo>
                <a:lnTo>
                  <a:pt x="119969" y="125702"/>
                </a:lnTo>
                <a:lnTo>
                  <a:pt x="141850" y="76936"/>
                </a:lnTo>
                <a:lnTo>
                  <a:pt x="167728" y="18740"/>
                </a:lnTo>
                <a:lnTo>
                  <a:pt x="175804" y="4754"/>
                </a:lnTo>
                <a:lnTo>
                  <a:pt x="184235" y="0"/>
                </a:lnTo>
                <a:lnTo>
                  <a:pt x="192904" y="1401"/>
                </a:lnTo>
                <a:lnTo>
                  <a:pt x="201729" y="6906"/>
                </a:lnTo>
                <a:lnTo>
                  <a:pt x="215598" y="29273"/>
                </a:lnTo>
                <a:lnTo>
                  <a:pt x="236914" y="86006"/>
                </a:lnTo>
                <a:lnTo>
                  <a:pt x="265218" y="141225"/>
                </a:lnTo>
                <a:lnTo>
                  <a:pt x="291122" y="192081"/>
                </a:lnTo>
                <a:lnTo>
                  <a:pt x="312239" y="226437"/>
                </a:lnTo>
                <a:lnTo>
                  <a:pt x="340302" y="286270"/>
                </a:lnTo>
                <a:lnTo>
                  <a:pt x="364240" y="345825"/>
                </a:lnTo>
                <a:lnTo>
                  <a:pt x="383639" y="401600"/>
                </a:lnTo>
                <a:lnTo>
                  <a:pt x="397625" y="4429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9008259" y="8125020"/>
            <a:ext cx="397626" cy="391026"/>
          </a:xfrm>
          <a:custGeom>
            <a:avLst/>
            <a:gdLst/>
            <a:ahLst/>
            <a:cxnLst/>
            <a:rect l="0" t="0" r="0" b="0"/>
            <a:pathLst>
              <a:path w="397626" h="391026">
                <a:moveTo>
                  <a:pt x="0" y="336179"/>
                </a:moveTo>
                <a:lnTo>
                  <a:pt x="19085" y="278927"/>
                </a:lnTo>
                <a:lnTo>
                  <a:pt x="56154" y="223314"/>
                </a:lnTo>
                <a:lnTo>
                  <a:pt x="84388" y="171018"/>
                </a:lnTo>
                <a:lnTo>
                  <a:pt x="106159" y="116676"/>
                </a:lnTo>
                <a:lnTo>
                  <a:pt x="134157" y="61931"/>
                </a:lnTo>
                <a:lnTo>
                  <a:pt x="154810" y="7106"/>
                </a:lnTo>
                <a:lnTo>
                  <a:pt x="161098" y="1013"/>
                </a:lnTo>
                <a:lnTo>
                  <a:pt x="168337" y="0"/>
                </a:lnTo>
                <a:lnTo>
                  <a:pt x="176211" y="2370"/>
                </a:lnTo>
                <a:lnTo>
                  <a:pt x="182983" y="8521"/>
                </a:lnTo>
                <a:lnTo>
                  <a:pt x="204799" y="51231"/>
                </a:lnTo>
                <a:lnTo>
                  <a:pt x="223778" y="103679"/>
                </a:lnTo>
                <a:lnTo>
                  <a:pt x="243721" y="158050"/>
                </a:lnTo>
                <a:lnTo>
                  <a:pt x="275421" y="212801"/>
                </a:lnTo>
                <a:lnTo>
                  <a:pt x="311024" y="267627"/>
                </a:lnTo>
                <a:lnTo>
                  <a:pt x="356820" y="322469"/>
                </a:lnTo>
                <a:lnTo>
                  <a:pt x="388662" y="369188"/>
                </a:lnTo>
                <a:lnTo>
                  <a:pt x="397625" y="3910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414089" y="9119370"/>
            <a:ext cx="452471" cy="370170"/>
            <a:chOff x="3414089" y="9119370"/>
            <a:chExt cx="452471" cy="370170"/>
          </a:xfrm>
        </p:grpSpPr>
        <p:sp>
          <p:nvSpPr>
            <p:cNvPr id="53" name="Freeform 52"/>
            <p:cNvSpPr/>
            <p:nvPr/>
          </p:nvSpPr>
          <p:spPr>
            <a:xfrm>
              <a:off x="3414089" y="9119370"/>
              <a:ext cx="452471" cy="13679"/>
            </a:xfrm>
            <a:custGeom>
              <a:avLst/>
              <a:gdLst/>
              <a:ahLst/>
              <a:cxnLst/>
              <a:rect l="0" t="0" r="0" b="0"/>
              <a:pathLst>
                <a:path w="452471" h="13679">
                  <a:moveTo>
                    <a:pt x="0" y="13678"/>
                  </a:moveTo>
                  <a:lnTo>
                    <a:pt x="59660" y="9615"/>
                  </a:lnTo>
                  <a:lnTo>
                    <a:pt x="119241" y="2826"/>
                  </a:lnTo>
                  <a:lnTo>
                    <a:pt x="165733" y="1238"/>
                  </a:lnTo>
                  <a:lnTo>
                    <a:pt x="226167" y="344"/>
                  </a:lnTo>
                  <a:lnTo>
                    <a:pt x="282668" y="79"/>
                  </a:lnTo>
                  <a:lnTo>
                    <a:pt x="338003" y="0"/>
                  </a:lnTo>
                  <a:lnTo>
                    <a:pt x="391470" y="1500"/>
                  </a:lnTo>
                  <a:lnTo>
                    <a:pt x="452470" y="136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82645" y="9201807"/>
              <a:ext cx="153277" cy="235165"/>
            </a:xfrm>
            <a:custGeom>
              <a:avLst/>
              <a:gdLst/>
              <a:ahLst/>
              <a:cxnLst/>
              <a:rect l="0" t="0" r="0" b="0"/>
              <a:pathLst>
                <a:path w="153277" h="235165">
                  <a:moveTo>
                    <a:pt x="41134" y="68354"/>
                  </a:moveTo>
                  <a:lnTo>
                    <a:pt x="42657" y="120039"/>
                  </a:lnTo>
                  <a:lnTo>
                    <a:pt x="56049" y="181481"/>
                  </a:lnTo>
                  <a:lnTo>
                    <a:pt x="60218" y="198617"/>
                  </a:lnTo>
                  <a:lnTo>
                    <a:pt x="58427" y="211563"/>
                  </a:lnTo>
                  <a:lnTo>
                    <a:pt x="52662" y="221719"/>
                  </a:lnTo>
                  <a:lnTo>
                    <a:pt x="44249" y="230012"/>
                  </a:lnTo>
                  <a:lnTo>
                    <a:pt x="44734" y="234017"/>
                  </a:lnTo>
                  <a:lnTo>
                    <a:pt x="51151" y="235164"/>
                  </a:lnTo>
                  <a:lnTo>
                    <a:pt x="61523" y="234405"/>
                  </a:lnTo>
                  <a:lnTo>
                    <a:pt x="65391" y="229329"/>
                  </a:lnTo>
                  <a:lnTo>
                    <a:pt x="64923" y="221374"/>
                  </a:lnTo>
                  <a:lnTo>
                    <a:pt x="49557" y="161211"/>
                  </a:lnTo>
                  <a:lnTo>
                    <a:pt x="43629" y="98067"/>
                  </a:lnTo>
                  <a:lnTo>
                    <a:pt x="49152" y="45672"/>
                  </a:lnTo>
                  <a:lnTo>
                    <a:pt x="60440" y="19678"/>
                  </a:lnTo>
                  <a:lnTo>
                    <a:pt x="67715" y="8480"/>
                  </a:lnTo>
                  <a:lnTo>
                    <a:pt x="77137" y="2540"/>
                  </a:lnTo>
                  <a:lnTo>
                    <a:pt x="99792" y="0"/>
                  </a:lnTo>
                  <a:lnTo>
                    <a:pt x="121033" y="8012"/>
                  </a:lnTo>
                  <a:lnTo>
                    <a:pt x="130963" y="14415"/>
                  </a:lnTo>
                  <a:lnTo>
                    <a:pt x="146059" y="33716"/>
                  </a:lnTo>
                  <a:lnTo>
                    <a:pt x="152218" y="45262"/>
                  </a:lnTo>
                  <a:lnTo>
                    <a:pt x="153276" y="57529"/>
                  </a:lnTo>
                  <a:lnTo>
                    <a:pt x="146328" y="83348"/>
                  </a:lnTo>
                  <a:lnTo>
                    <a:pt x="129020" y="105995"/>
                  </a:lnTo>
                  <a:lnTo>
                    <a:pt x="67491" y="153207"/>
                  </a:lnTo>
                  <a:lnTo>
                    <a:pt x="21626" y="172686"/>
                  </a:lnTo>
                  <a:lnTo>
                    <a:pt x="0" y="178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684131" y="9297583"/>
              <a:ext cx="15989" cy="191957"/>
            </a:xfrm>
            <a:custGeom>
              <a:avLst/>
              <a:gdLst/>
              <a:ahLst/>
              <a:cxnLst/>
              <a:rect l="0" t="0" r="0" b="0"/>
              <a:pathLst>
                <a:path w="15989" h="191957">
                  <a:moveTo>
                    <a:pt x="4182" y="0"/>
                  </a:moveTo>
                  <a:lnTo>
                    <a:pt x="13605" y="53208"/>
                  </a:lnTo>
                  <a:lnTo>
                    <a:pt x="15988" y="88141"/>
                  </a:lnTo>
                  <a:lnTo>
                    <a:pt x="8921" y="115855"/>
                  </a:lnTo>
                  <a:lnTo>
                    <a:pt x="2771" y="127511"/>
                  </a:lnTo>
                  <a:lnTo>
                    <a:pt x="0" y="152649"/>
                  </a:lnTo>
                  <a:lnTo>
                    <a:pt x="4182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647180" y="9283871"/>
              <a:ext cx="208855" cy="205669"/>
            </a:xfrm>
            <a:custGeom>
              <a:avLst/>
              <a:gdLst/>
              <a:ahLst/>
              <a:cxnLst/>
              <a:rect l="0" t="0" r="0" b="0"/>
              <a:pathLst>
                <a:path w="208855" h="205669">
                  <a:moveTo>
                    <a:pt x="0" y="0"/>
                  </a:moveTo>
                  <a:lnTo>
                    <a:pt x="57252" y="19084"/>
                  </a:lnTo>
                  <a:lnTo>
                    <a:pt x="110165" y="36722"/>
                  </a:lnTo>
                  <a:lnTo>
                    <a:pt x="164628" y="54877"/>
                  </a:lnTo>
                  <a:lnTo>
                    <a:pt x="178308" y="59437"/>
                  </a:lnTo>
                  <a:lnTo>
                    <a:pt x="197570" y="76691"/>
                  </a:lnTo>
                  <a:lnTo>
                    <a:pt x="204840" y="87691"/>
                  </a:lnTo>
                  <a:lnTo>
                    <a:pt x="208854" y="112100"/>
                  </a:lnTo>
                  <a:lnTo>
                    <a:pt x="207792" y="125008"/>
                  </a:lnTo>
                  <a:lnTo>
                    <a:pt x="199467" y="135137"/>
                  </a:lnTo>
                  <a:lnTo>
                    <a:pt x="139498" y="166402"/>
                  </a:lnTo>
                  <a:lnTo>
                    <a:pt x="82738" y="194188"/>
                  </a:lnTo>
                  <a:lnTo>
                    <a:pt x="5484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56149" y="9105626"/>
            <a:ext cx="1058130" cy="387761"/>
            <a:chOff x="4056149" y="9105626"/>
            <a:chExt cx="1058130" cy="387761"/>
          </a:xfrm>
        </p:grpSpPr>
        <p:sp>
          <p:nvSpPr>
            <p:cNvPr id="58" name="Freeform 57"/>
            <p:cNvSpPr/>
            <p:nvPr/>
          </p:nvSpPr>
          <p:spPr>
            <a:xfrm>
              <a:off x="4127072" y="9105626"/>
              <a:ext cx="342781" cy="41135"/>
            </a:xfrm>
            <a:custGeom>
              <a:avLst/>
              <a:gdLst/>
              <a:ahLst/>
              <a:cxnLst/>
              <a:rect l="0" t="0" r="0" b="0"/>
              <a:pathLst>
                <a:path w="342781" h="41135">
                  <a:moveTo>
                    <a:pt x="0" y="41134"/>
                  </a:moveTo>
                  <a:lnTo>
                    <a:pt x="52870" y="26218"/>
                  </a:lnTo>
                  <a:lnTo>
                    <a:pt x="109104" y="17417"/>
                  </a:lnTo>
                  <a:lnTo>
                    <a:pt x="164361" y="10746"/>
                  </a:lnTo>
                  <a:lnTo>
                    <a:pt x="219327" y="3184"/>
                  </a:lnTo>
                  <a:lnTo>
                    <a:pt x="274208" y="943"/>
                  </a:lnTo>
                  <a:lnTo>
                    <a:pt x="316876" y="279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56149" y="9256449"/>
              <a:ext cx="187021" cy="216354"/>
            </a:xfrm>
            <a:custGeom>
              <a:avLst/>
              <a:gdLst/>
              <a:ahLst/>
              <a:cxnLst/>
              <a:rect l="0" t="0" r="0" b="0"/>
              <a:pathLst>
                <a:path w="187021" h="216354">
                  <a:moveTo>
                    <a:pt x="70923" y="0"/>
                  </a:moveTo>
                  <a:lnTo>
                    <a:pt x="56008" y="55597"/>
                  </a:lnTo>
                  <a:lnTo>
                    <a:pt x="31413" y="109839"/>
                  </a:lnTo>
                  <a:lnTo>
                    <a:pt x="6064" y="158146"/>
                  </a:lnTo>
                  <a:lnTo>
                    <a:pt x="3308" y="173987"/>
                  </a:lnTo>
                  <a:lnTo>
                    <a:pt x="8371" y="203775"/>
                  </a:lnTo>
                  <a:lnTo>
                    <a:pt x="15510" y="212023"/>
                  </a:lnTo>
                  <a:lnTo>
                    <a:pt x="24840" y="215999"/>
                  </a:lnTo>
                  <a:lnTo>
                    <a:pt x="47395" y="216353"/>
                  </a:lnTo>
                  <a:lnTo>
                    <a:pt x="107240" y="200106"/>
                  </a:lnTo>
                  <a:lnTo>
                    <a:pt x="127127" y="192818"/>
                  </a:lnTo>
                  <a:lnTo>
                    <a:pt x="157349" y="168473"/>
                  </a:lnTo>
                  <a:lnTo>
                    <a:pt x="177890" y="137339"/>
                  </a:lnTo>
                  <a:lnTo>
                    <a:pt x="187020" y="103189"/>
                  </a:lnTo>
                  <a:lnTo>
                    <a:pt x="182952" y="67698"/>
                  </a:lnTo>
                  <a:lnTo>
                    <a:pt x="170988" y="34659"/>
                  </a:lnTo>
                  <a:lnTo>
                    <a:pt x="155514" y="9818"/>
                  </a:lnTo>
                  <a:lnTo>
                    <a:pt x="144075" y="3498"/>
                  </a:lnTo>
                  <a:lnTo>
                    <a:pt x="115115" y="539"/>
                  </a:lnTo>
                  <a:lnTo>
                    <a:pt x="85994" y="12427"/>
                  </a:lnTo>
                  <a:lnTo>
                    <a:pt x="47966" y="44816"/>
                  </a:lnTo>
                  <a:lnTo>
                    <a:pt x="37336" y="57300"/>
                  </a:lnTo>
                  <a:lnTo>
                    <a:pt x="25526" y="87421"/>
                  </a:lnTo>
                  <a:lnTo>
                    <a:pt x="10752" y="138640"/>
                  </a:lnTo>
                  <a:lnTo>
                    <a:pt x="0" y="169783"/>
                  </a:lnTo>
                  <a:lnTo>
                    <a:pt x="236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84698" y="9202131"/>
              <a:ext cx="119307" cy="265460"/>
            </a:xfrm>
            <a:custGeom>
              <a:avLst/>
              <a:gdLst/>
              <a:ahLst/>
              <a:cxnLst/>
              <a:rect l="0" t="0" r="0" b="0"/>
              <a:pathLst>
                <a:path w="119307" h="265460">
                  <a:moveTo>
                    <a:pt x="20619" y="68030"/>
                  </a:moveTo>
                  <a:lnTo>
                    <a:pt x="24682" y="123627"/>
                  </a:lnTo>
                  <a:lnTo>
                    <a:pt x="32425" y="185146"/>
                  </a:lnTo>
                  <a:lnTo>
                    <a:pt x="25358" y="211997"/>
                  </a:lnTo>
                  <a:lnTo>
                    <a:pt x="19208" y="223423"/>
                  </a:lnTo>
                  <a:lnTo>
                    <a:pt x="16437" y="248306"/>
                  </a:lnTo>
                  <a:lnTo>
                    <a:pt x="17831" y="261340"/>
                  </a:lnTo>
                  <a:lnTo>
                    <a:pt x="17237" y="265459"/>
                  </a:lnTo>
                  <a:lnTo>
                    <a:pt x="15317" y="263635"/>
                  </a:lnTo>
                  <a:lnTo>
                    <a:pt x="12514" y="257848"/>
                  </a:lnTo>
                  <a:lnTo>
                    <a:pt x="13462" y="239231"/>
                  </a:lnTo>
                  <a:lnTo>
                    <a:pt x="15915" y="215722"/>
                  </a:lnTo>
                  <a:lnTo>
                    <a:pt x="5076" y="155265"/>
                  </a:lnTo>
                  <a:lnTo>
                    <a:pt x="0" y="117465"/>
                  </a:lnTo>
                  <a:lnTo>
                    <a:pt x="5707" y="68966"/>
                  </a:lnTo>
                  <a:lnTo>
                    <a:pt x="12976" y="34421"/>
                  </a:lnTo>
                  <a:lnTo>
                    <a:pt x="20094" y="21249"/>
                  </a:lnTo>
                  <a:lnTo>
                    <a:pt x="40191" y="2550"/>
                  </a:lnTo>
                  <a:lnTo>
                    <a:pt x="50425" y="0"/>
                  </a:lnTo>
                  <a:lnTo>
                    <a:pt x="60295" y="1348"/>
                  </a:lnTo>
                  <a:lnTo>
                    <a:pt x="79386" y="10970"/>
                  </a:lnTo>
                  <a:lnTo>
                    <a:pt x="98028" y="25404"/>
                  </a:lnTo>
                  <a:lnTo>
                    <a:pt x="118374" y="57939"/>
                  </a:lnTo>
                  <a:lnTo>
                    <a:pt x="119306" y="70443"/>
                  </a:lnTo>
                  <a:lnTo>
                    <a:pt x="112215" y="96525"/>
                  </a:lnTo>
                  <a:lnTo>
                    <a:pt x="94845" y="115226"/>
                  </a:lnTo>
                  <a:lnTo>
                    <a:pt x="46453" y="139645"/>
                  </a:lnTo>
                  <a:lnTo>
                    <a:pt x="6908" y="1502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730364" y="9125627"/>
              <a:ext cx="342782" cy="31986"/>
            </a:xfrm>
            <a:custGeom>
              <a:avLst/>
              <a:gdLst/>
              <a:ahLst/>
              <a:cxnLst/>
              <a:rect l="0" t="0" r="0" b="0"/>
              <a:pathLst>
                <a:path w="342782" h="31986">
                  <a:moveTo>
                    <a:pt x="0" y="21133"/>
                  </a:moveTo>
                  <a:lnTo>
                    <a:pt x="48808" y="31985"/>
                  </a:lnTo>
                  <a:lnTo>
                    <a:pt x="94190" y="29934"/>
                  </a:lnTo>
                  <a:lnTo>
                    <a:pt x="140645" y="19678"/>
                  </a:lnTo>
                  <a:lnTo>
                    <a:pt x="193004" y="11053"/>
                  </a:lnTo>
                  <a:lnTo>
                    <a:pt x="243049" y="4435"/>
                  </a:lnTo>
                  <a:lnTo>
                    <a:pt x="274080" y="0"/>
                  </a:lnTo>
                  <a:lnTo>
                    <a:pt x="327404" y="5503"/>
                  </a:lnTo>
                  <a:lnTo>
                    <a:pt x="342781" y="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57787" y="9256098"/>
              <a:ext cx="124692" cy="237289"/>
            </a:xfrm>
            <a:custGeom>
              <a:avLst/>
              <a:gdLst/>
              <a:ahLst/>
              <a:cxnLst/>
              <a:rect l="0" t="0" r="0" b="0"/>
              <a:pathLst>
                <a:path w="124692" h="237289">
                  <a:moveTo>
                    <a:pt x="27422" y="55196"/>
                  </a:moveTo>
                  <a:lnTo>
                    <a:pt x="17999" y="100505"/>
                  </a:lnTo>
                  <a:lnTo>
                    <a:pt x="13458" y="156643"/>
                  </a:lnTo>
                  <a:lnTo>
                    <a:pt x="6997" y="188644"/>
                  </a:lnTo>
                  <a:lnTo>
                    <a:pt x="11235" y="218102"/>
                  </a:lnTo>
                  <a:lnTo>
                    <a:pt x="18704" y="237288"/>
                  </a:lnTo>
                  <a:lnTo>
                    <a:pt x="14350" y="176564"/>
                  </a:lnTo>
                  <a:lnTo>
                    <a:pt x="15424" y="117394"/>
                  </a:lnTo>
                  <a:lnTo>
                    <a:pt x="24714" y="62115"/>
                  </a:lnTo>
                  <a:lnTo>
                    <a:pt x="32820" y="30848"/>
                  </a:lnTo>
                  <a:lnTo>
                    <a:pt x="40162" y="19159"/>
                  </a:lnTo>
                  <a:lnTo>
                    <a:pt x="60506" y="2109"/>
                  </a:lnTo>
                  <a:lnTo>
                    <a:pt x="72331" y="0"/>
                  </a:lnTo>
                  <a:lnTo>
                    <a:pt x="97656" y="5781"/>
                  </a:lnTo>
                  <a:lnTo>
                    <a:pt x="107761" y="13112"/>
                  </a:lnTo>
                  <a:lnTo>
                    <a:pt x="123052" y="33445"/>
                  </a:lnTo>
                  <a:lnTo>
                    <a:pt x="124691" y="43742"/>
                  </a:lnTo>
                  <a:lnTo>
                    <a:pt x="122738" y="53654"/>
                  </a:lnTo>
                  <a:lnTo>
                    <a:pt x="105430" y="82161"/>
                  </a:lnTo>
                  <a:lnTo>
                    <a:pt x="87992" y="99173"/>
                  </a:lnTo>
                  <a:lnTo>
                    <a:pt x="65006" y="111812"/>
                  </a:lnTo>
                  <a:lnTo>
                    <a:pt x="39556" y="118446"/>
                  </a:lnTo>
                  <a:lnTo>
                    <a:pt x="0" y="1237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45634" y="9242738"/>
              <a:ext cx="168645" cy="182022"/>
            </a:xfrm>
            <a:custGeom>
              <a:avLst/>
              <a:gdLst/>
              <a:ahLst/>
              <a:cxnLst/>
              <a:rect l="0" t="0" r="0" b="0"/>
              <a:pathLst>
                <a:path w="168645" h="182022">
                  <a:moveTo>
                    <a:pt x="17821" y="68556"/>
                  </a:moveTo>
                  <a:lnTo>
                    <a:pt x="28673" y="117364"/>
                  </a:lnTo>
                  <a:lnTo>
                    <a:pt x="26622" y="162745"/>
                  </a:lnTo>
                  <a:lnTo>
                    <a:pt x="23256" y="182021"/>
                  </a:lnTo>
                  <a:lnTo>
                    <a:pt x="24491" y="180763"/>
                  </a:lnTo>
                  <a:lnTo>
                    <a:pt x="26838" y="175353"/>
                  </a:lnTo>
                  <a:lnTo>
                    <a:pt x="21321" y="153092"/>
                  </a:lnTo>
                  <a:lnTo>
                    <a:pt x="5147" y="106300"/>
                  </a:lnTo>
                  <a:lnTo>
                    <a:pt x="231" y="89148"/>
                  </a:lnTo>
                  <a:lnTo>
                    <a:pt x="0" y="74667"/>
                  </a:lnTo>
                  <a:lnTo>
                    <a:pt x="7869" y="50451"/>
                  </a:lnTo>
                  <a:lnTo>
                    <a:pt x="25586" y="33595"/>
                  </a:lnTo>
                  <a:lnTo>
                    <a:pt x="65318" y="15540"/>
                  </a:lnTo>
                  <a:lnTo>
                    <a:pt x="115685" y="4605"/>
                  </a:lnTo>
                  <a:lnTo>
                    <a:pt x="1686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977166" y="9338716"/>
              <a:ext cx="68557" cy="13713"/>
            </a:xfrm>
            <a:custGeom>
              <a:avLst/>
              <a:gdLst/>
              <a:ahLst/>
              <a:cxnLst/>
              <a:rect l="0" t="0" r="0" b="0"/>
              <a:pathLst>
                <a:path w="68557" h="13713">
                  <a:moveTo>
                    <a:pt x="0" y="13712"/>
                  </a:moveTo>
                  <a:lnTo>
                    <a:pt x="47472" y="285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412479" y="10421650"/>
            <a:ext cx="371813" cy="282300"/>
            <a:chOff x="3412479" y="10421650"/>
            <a:chExt cx="371813" cy="282300"/>
          </a:xfrm>
        </p:grpSpPr>
        <p:sp>
          <p:nvSpPr>
            <p:cNvPr id="66" name="Freeform 65"/>
            <p:cNvSpPr/>
            <p:nvPr/>
          </p:nvSpPr>
          <p:spPr>
            <a:xfrm>
              <a:off x="3412479" y="10463600"/>
              <a:ext cx="179857" cy="228242"/>
            </a:xfrm>
            <a:custGeom>
              <a:avLst/>
              <a:gdLst/>
              <a:ahLst/>
              <a:cxnLst/>
              <a:rect l="0" t="0" r="0" b="0"/>
              <a:pathLst>
                <a:path w="179857" h="228242">
                  <a:moveTo>
                    <a:pt x="125011" y="0"/>
                  </a:moveTo>
                  <a:lnTo>
                    <a:pt x="106033" y="55597"/>
                  </a:lnTo>
                  <a:lnTo>
                    <a:pt x="80975" y="109839"/>
                  </a:lnTo>
                  <a:lnTo>
                    <a:pt x="50408" y="164564"/>
                  </a:lnTo>
                  <a:lnTo>
                    <a:pt x="5986" y="225816"/>
                  </a:lnTo>
                  <a:lnTo>
                    <a:pt x="1481" y="228241"/>
                  </a:lnTo>
                  <a:lnTo>
                    <a:pt x="0" y="225287"/>
                  </a:lnTo>
                  <a:lnTo>
                    <a:pt x="537" y="218747"/>
                  </a:lnTo>
                  <a:lnTo>
                    <a:pt x="5465" y="212864"/>
                  </a:lnTo>
                  <a:lnTo>
                    <a:pt x="46214" y="192476"/>
                  </a:lnTo>
                  <a:lnTo>
                    <a:pt x="73232" y="184570"/>
                  </a:lnTo>
                  <a:lnTo>
                    <a:pt x="136168" y="179495"/>
                  </a:lnTo>
                  <a:lnTo>
                    <a:pt x="179856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62035" y="10421650"/>
              <a:ext cx="222257" cy="282300"/>
            </a:xfrm>
            <a:custGeom>
              <a:avLst/>
              <a:gdLst/>
              <a:ahLst/>
              <a:cxnLst/>
              <a:rect l="0" t="0" r="0" b="0"/>
              <a:pathLst>
                <a:path w="222257" h="282300">
                  <a:moveTo>
                    <a:pt x="222256" y="28239"/>
                  </a:moveTo>
                  <a:lnTo>
                    <a:pt x="190941" y="15770"/>
                  </a:lnTo>
                  <a:lnTo>
                    <a:pt x="172283" y="1877"/>
                  </a:lnTo>
                  <a:lnTo>
                    <a:pt x="158472" y="0"/>
                  </a:lnTo>
                  <a:lnTo>
                    <a:pt x="122813" y="6040"/>
                  </a:lnTo>
                  <a:lnTo>
                    <a:pt x="93761" y="22943"/>
                  </a:lnTo>
                  <a:lnTo>
                    <a:pt x="50283" y="71035"/>
                  </a:lnTo>
                  <a:lnTo>
                    <a:pt x="13878" y="133968"/>
                  </a:lnTo>
                  <a:lnTo>
                    <a:pt x="1165" y="163591"/>
                  </a:lnTo>
                  <a:lnTo>
                    <a:pt x="0" y="220521"/>
                  </a:lnTo>
                  <a:lnTo>
                    <a:pt x="13786" y="251318"/>
                  </a:lnTo>
                  <a:lnTo>
                    <a:pt x="23861" y="263796"/>
                  </a:lnTo>
                  <a:lnTo>
                    <a:pt x="51306" y="277660"/>
                  </a:lnTo>
                  <a:lnTo>
                    <a:pt x="85340" y="282299"/>
                  </a:lnTo>
                  <a:lnTo>
                    <a:pt x="144279" y="276345"/>
                  </a:lnTo>
                  <a:lnTo>
                    <a:pt x="194497" y="264747"/>
                  </a:lnTo>
                  <a:lnTo>
                    <a:pt x="208545" y="261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704566" y="10367621"/>
            <a:ext cx="382291" cy="329747"/>
            <a:chOff x="4704566" y="10367621"/>
            <a:chExt cx="382291" cy="329747"/>
          </a:xfrm>
        </p:grpSpPr>
        <p:sp>
          <p:nvSpPr>
            <p:cNvPr id="69" name="Freeform 68"/>
            <p:cNvSpPr/>
            <p:nvPr/>
          </p:nvSpPr>
          <p:spPr>
            <a:xfrm>
              <a:off x="4704566" y="10504734"/>
              <a:ext cx="121778" cy="142743"/>
            </a:xfrm>
            <a:custGeom>
              <a:avLst/>
              <a:gdLst/>
              <a:ahLst/>
              <a:cxnLst/>
              <a:rect l="0" t="0" r="0" b="0"/>
              <a:pathLst>
                <a:path w="121778" h="142743">
                  <a:moveTo>
                    <a:pt x="39510" y="0"/>
                  </a:moveTo>
                  <a:lnTo>
                    <a:pt x="24595" y="52870"/>
                  </a:lnTo>
                  <a:lnTo>
                    <a:pt x="7668" y="105042"/>
                  </a:lnTo>
                  <a:lnTo>
                    <a:pt x="0" y="120303"/>
                  </a:lnTo>
                  <a:lnTo>
                    <a:pt x="982" y="130477"/>
                  </a:lnTo>
                  <a:lnTo>
                    <a:pt x="7731" y="137259"/>
                  </a:lnTo>
                  <a:lnTo>
                    <a:pt x="18324" y="141780"/>
                  </a:lnTo>
                  <a:lnTo>
                    <a:pt x="42281" y="142742"/>
                  </a:lnTo>
                  <a:lnTo>
                    <a:pt x="81465" y="138780"/>
                  </a:lnTo>
                  <a:lnTo>
                    <a:pt x="121777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894964" y="10367621"/>
              <a:ext cx="191893" cy="329747"/>
            </a:xfrm>
            <a:custGeom>
              <a:avLst/>
              <a:gdLst/>
              <a:ahLst/>
              <a:cxnLst/>
              <a:rect l="0" t="0" r="0" b="0"/>
              <a:pathLst>
                <a:path w="191893" h="329747">
                  <a:moveTo>
                    <a:pt x="41068" y="123402"/>
                  </a:moveTo>
                  <a:lnTo>
                    <a:pt x="31646" y="170235"/>
                  </a:lnTo>
                  <a:lnTo>
                    <a:pt x="29263" y="214295"/>
                  </a:lnTo>
                  <a:lnTo>
                    <a:pt x="20643" y="275935"/>
                  </a:lnTo>
                  <a:lnTo>
                    <a:pt x="8441" y="325514"/>
                  </a:lnTo>
                  <a:lnTo>
                    <a:pt x="5605" y="329746"/>
                  </a:lnTo>
                  <a:lnTo>
                    <a:pt x="3715" y="326474"/>
                  </a:lnTo>
                  <a:lnTo>
                    <a:pt x="681" y="277436"/>
                  </a:lnTo>
                  <a:lnTo>
                    <a:pt x="156" y="226764"/>
                  </a:lnTo>
                  <a:lnTo>
                    <a:pt x="0" y="173156"/>
                  </a:lnTo>
                  <a:lnTo>
                    <a:pt x="8089" y="145007"/>
                  </a:lnTo>
                  <a:lnTo>
                    <a:pt x="23364" y="122340"/>
                  </a:lnTo>
                  <a:lnTo>
                    <a:pt x="83482" y="73590"/>
                  </a:lnTo>
                  <a:lnTo>
                    <a:pt x="137300" y="36656"/>
                  </a:lnTo>
                  <a:lnTo>
                    <a:pt x="1918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922321" y="10532156"/>
              <a:ext cx="82268" cy="41135"/>
            </a:xfrm>
            <a:custGeom>
              <a:avLst/>
              <a:gdLst/>
              <a:ahLst/>
              <a:cxnLst/>
              <a:rect l="0" t="0" r="0" b="0"/>
              <a:pathLst>
                <a:path w="82268" h="41135">
                  <a:moveTo>
                    <a:pt x="0" y="41134"/>
                  </a:moveTo>
                  <a:lnTo>
                    <a:pt x="57253" y="10245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105182" y="10449889"/>
            <a:ext cx="420904" cy="246803"/>
            <a:chOff x="6105182" y="10449889"/>
            <a:chExt cx="420904" cy="246803"/>
          </a:xfrm>
        </p:grpSpPr>
        <p:sp>
          <p:nvSpPr>
            <p:cNvPr id="73" name="Freeform 72"/>
            <p:cNvSpPr/>
            <p:nvPr/>
          </p:nvSpPr>
          <p:spPr>
            <a:xfrm>
              <a:off x="6105182" y="10518445"/>
              <a:ext cx="133416" cy="164536"/>
            </a:xfrm>
            <a:custGeom>
              <a:avLst/>
              <a:gdLst/>
              <a:ahLst/>
              <a:cxnLst/>
              <a:rect l="0" t="0" r="0" b="0"/>
              <a:pathLst>
                <a:path w="133416" h="164536">
                  <a:moveTo>
                    <a:pt x="64858" y="0"/>
                  </a:moveTo>
                  <a:lnTo>
                    <a:pt x="49943" y="48808"/>
                  </a:lnTo>
                  <a:lnTo>
                    <a:pt x="39948" y="78060"/>
                  </a:lnTo>
                  <a:lnTo>
                    <a:pt x="0" y="138665"/>
                  </a:lnTo>
                  <a:lnTo>
                    <a:pt x="291" y="147288"/>
                  </a:lnTo>
                  <a:lnTo>
                    <a:pt x="6579" y="153037"/>
                  </a:lnTo>
                  <a:lnTo>
                    <a:pt x="29816" y="159425"/>
                  </a:lnTo>
                  <a:lnTo>
                    <a:pt x="90324" y="163525"/>
                  </a:lnTo>
                  <a:lnTo>
                    <a:pt x="133415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375709" y="10491023"/>
              <a:ext cx="1" cy="205669"/>
            </a:xfrm>
            <a:custGeom>
              <a:avLst/>
              <a:gdLst/>
              <a:ahLst/>
              <a:cxnLst/>
              <a:rect l="0" t="0" r="0" b="0"/>
              <a:pathLst>
                <a:path w="1" h="205669">
                  <a:moveTo>
                    <a:pt x="0" y="0"/>
                  </a:moveTo>
                  <a:lnTo>
                    <a:pt x="0" y="45309"/>
                  </a:lnTo>
                  <a:lnTo>
                    <a:pt x="0" y="102971"/>
                  </a:lnTo>
                  <a:lnTo>
                    <a:pt x="0" y="156280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293441" y="10449889"/>
              <a:ext cx="232645" cy="246803"/>
            </a:xfrm>
            <a:custGeom>
              <a:avLst/>
              <a:gdLst/>
              <a:ahLst/>
              <a:cxnLst/>
              <a:rect l="0" t="0" r="0" b="0"/>
              <a:pathLst>
                <a:path w="232645" h="246803">
                  <a:moveTo>
                    <a:pt x="0" y="0"/>
                  </a:moveTo>
                  <a:lnTo>
                    <a:pt x="45309" y="9423"/>
                  </a:lnTo>
                  <a:lnTo>
                    <a:pt x="101448" y="15487"/>
                  </a:lnTo>
                  <a:lnTo>
                    <a:pt x="149905" y="33704"/>
                  </a:lnTo>
                  <a:lnTo>
                    <a:pt x="211976" y="58342"/>
                  </a:lnTo>
                  <a:lnTo>
                    <a:pt x="223584" y="66318"/>
                  </a:lnTo>
                  <a:lnTo>
                    <a:pt x="229800" y="79251"/>
                  </a:lnTo>
                  <a:lnTo>
                    <a:pt x="232644" y="113936"/>
                  </a:lnTo>
                  <a:lnTo>
                    <a:pt x="224767" y="142554"/>
                  </a:lnTo>
                  <a:lnTo>
                    <a:pt x="218401" y="154451"/>
                  </a:lnTo>
                  <a:lnTo>
                    <a:pt x="164398" y="196962"/>
                  </a:lnTo>
                  <a:lnTo>
                    <a:pt x="111299" y="235603"/>
                  </a:lnTo>
                  <a:lnTo>
                    <a:pt x="95979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348286" y="10792669"/>
            <a:ext cx="12701" cy="12701"/>
            <a:chOff x="6348286" y="10792669"/>
            <a:chExt cx="12701" cy="12701"/>
          </a:xfrm>
        </p:grpSpPr>
        <p:sp>
          <p:nvSpPr>
            <p:cNvPr id="77" name="Freeform 76"/>
            <p:cNvSpPr/>
            <p:nvPr/>
          </p:nvSpPr>
          <p:spPr>
            <a:xfrm>
              <a:off x="6348286" y="107926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348286" y="107926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348286" y="107926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440779" y="11409673"/>
            <a:ext cx="407871" cy="301647"/>
            <a:chOff x="5440779" y="11409673"/>
            <a:chExt cx="407871" cy="301647"/>
          </a:xfrm>
        </p:grpSpPr>
        <p:sp>
          <p:nvSpPr>
            <p:cNvPr id="81" name="Freeform 80"/>
            <p:cNvSpPr/>
            <p:nvPr/>
          </p:nvSpPr>
          <p:spPr>
            <a:xfrm>
              <a:off x="5440779" y="11519363"/>
              <a:ext cx="125970" cy="150824"/>
            </a:xfrm>
            <a:custGeom>
              <a:avLst/>
              <a:gdLst/>
              <a:ahLst/>
              <a:cxnLst/>
              <a:rect l="0" t="0" r="0" b="0"/>
              <a:pathLst>
                <a:path w="125970" h="150824">
                  <a:moveTo>
                    <a:pt x="71124" y="0"/>
                  </a:moveTo>
                  <a:lnTo>
                    <a:pt x="50755" y="34362"/>
                  </a:lnTo>
                  <a:lnTo>
                    <a:pt x="26418" y="90127"/>
                  </a:lnTo>
                  <a:lnTo>
                    <a:pt x="0" y="138665"/>
                  </a:lnTo>
                  <a:lnTo>
                    <a:pt x="2379" y="145765"/>
                  </a:lnTo>
                  <a:lnTo>
                    <a:pt x="10060" y="148974"/>
                  </a:lnTo>
                  <a:lnTo>
                    <a:pt x="66172" y="150458"/>
                  </a:lnTo>
                  <a:lnTo>
                    <a:pt x="125969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731282" y="11409673"/>
              <a:ext cx="13713" cy="233092"/>
            </a:xfrm>
            <a:custGeom>
              <a:avLst/>
              <a:gdLst/>
              <a:ahLst/>
              <a:cxnLst/>
              <a:rect l="0" t="0" r="0" b="0"/>
              <a:pathLst>
                <a:path w="13713" h="233092">
                  <a:moveTo>
                    <a:pt x="13712" y="0"/>
                  </a:moveTo>
                  <a:lnTo>
                    <a:pt x="12188" y="51686"/>
                  </a:lnTo>
                  <a:lnTo>
                    <a:pt x="4288" y="98090"/>
                  </a:lnTo>
                  <a:lnTo>
                    <a:pt x="1271" y="157205"/>
                  </a:lnTo>
                  <a:lnTo>
                    <a:pt x="251" y="216295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676437" y="11409673"/>
              <a:ext cx="172213" cy="301647"/>
            </a:xfrm>
            <a:custGeom>
              <a:avLst/>
              <a:gdLst/>
              <a:ahLst/>
              <a:cxnLst/>
              <a:rect l="0" t="0" r="0" b="0"/>
              <a:pathLst>
                <a:path w="172213" h="301647">
                  <a:moveTo>
                    <a:pt x="0" y="0"/>
                  </a:moveTo>
                  <a:lnTo>
                    <a:pt x="57253" y="19084"/>
                  </a:lnTo>
                  <a:lnTo>
                    <a:pt x="112865" y="56154"/>
                  </a:lnTo>
                  <a:lnTo>
                    <a:pt x="157883" y="91667"/>
                  </a:lnTo>
                  <a:lnTo>
                    <a:pt x="169195" y="117930"/>
                  </a:lnTo>
                  <a:lnTo>
                    <a:pt x="172212" y="133465"/>
                  </a:lnTo>
                  <a:lnTo>
                    <a:pt x="171177" y="146868"/>
                  </a:lnTo>
                  <a:lnTo>
                    <a:pt x="155161" y="181812"/>
                  </a:lnTo>
                  <a:lnTo>
                    <a:pt x="129595" y="218913"/>
                  </a:lnTo>
                  <a:lnTo>
                    <a:pt x="76720" y="263581"/>
                  </a:lnTo>
                  <a:lnTo>
                    <a:pt x="2742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933948" y="11299983"/>
            <a:ext cx="606296" cy="356553"/>
            <a:chOff x="5933948" y="11299983"/>
            <a:chExt cx="606296" cy="356553"/>
          </a:xfrm>
        </p:grpSpPr>
        <p:sp>
          <p:nvSpPr>
            <p:cNvPr id="85" name="Freeform 84"/>
            <p:cNvSpPr/>
            <p:nvPr/>
          </p:nvSpPr>
          <p:spPr>
            <a:xfrm>
              <a:off x="5933948" y="11423385"/>
              <a:ext cx="98982" cy="233151"/>
            </a:xfrm>
            <a:custGeom>
              <a:avLst/>
              <a:gdLst/>
              <a:ahLst/>
              <a:cxnLst/>
              <a:rect l="0" t="0" r="0" b="0"/>
              <a:pathLst>
                <a:path w="98982" h="233151">
                  <a:moveTo>
                    <a:pt x="71558" y="0"/>
                  </a:moveTo>
                  <a:lnTo>
                    <a:pt x="60705" y="48806"/>
                  </a:lnTo>
                  <a:lnTo>
                    <a:pt x="54631" y="98252"/>
                  </a:lnTo>
                  <a:lnTo>
                    <a:pt x="47245" y="155559"/>
                  </a:lnTo>
                  <a:lnTo>
                    <a:pt x="40995" y="212657"/>
                  </a:lnTo>
                  <a:lnTo>
                    <a:pt x="37471" y="228608"/>
                  </a:lnTo>
                  <a:lnTo>
                    <a:pt x="35123" y="233150"/>
                  </a:lnTo>
                  <a:lnTo>
                    <a:pt x="33556" y="230084"/>
                  </a:lnTo>
                  <a:lnTo>
                    <a:pt x="23765" y="181376"/>
                  </a:lnTo>
                  <a:lnTo>
                    <a:pt x="4245" y="145318"/>
                  </a:lnTo>
                  <a:lnTo>
                    <a:pt x="784" y="142583"/>
                  </a:lnTo>
                  <a:lnTo>
                    <a:pt x="0" y="145330"/>
                  </a:lnTo>
                  <a:lnTo>
                    <a:pt x="1001" y="151731"/>
                  </a:lnTo>
                  <a:lnTo>
                    <a:pt x="6238" y="157522"/>
                  </a:lnTo>
                  <a:lnTo>
                    <a:pt x="24246" y="168019"/>
                  </a:lnTo>
                  <a:lnTo>
                    <a:pt x="47484" y="169637"/>
                  </a:lnTo>
                  <a:lnTo>
                    <a:pt x="98981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103276" y="11450806"/>
              <a:ext cx="135322" cy="156890"/>
            </a:xfrm>
            <a:custGeom>
              <a:avLst/>
              <a:gdLst/>
              <a:ahLst/>
              <a:cxnLst/>
              <a:rect l="0" t="0" r="0" b="0"/>
              <a:pathLst>
                <a:path w="135322" h="156890">
                  <a:moveTo>
                    <a:pt x="53053" y="0"/>
                  </a:moveTo>
                  <a:lnTo>
                    <a:pt x="33970" y="57253"/>
                  </a:lnTo>
                  <a:lnTo>
                    <a:pt x="14808" y="110166"/>
                  </a:lnTo>
                  <a:lnTo>
                    <a:pt x="0" y="137325"/>
                  </a:lnTo>
                  <a:lnTo>
                    <a:pt x="926" y="146395"/>
                  </a:lnTo>
                  <a:lnTo>
                    <a:pt x="7638" y="152442"/>
                  </a:lnTo>
                  <a:lnTo>
                    <a:pt x="18206" y="156474"/>
                  </a:lnTo>
                  <a:lnTo>
                    <a:pt x="42136" y="156889"/>
                  </a:lnTo>
                  <a:lnTo>
                    <a:pt x="102018" y="152021"/>
                  </a:lnTo>
                  <a:lnTo>
                    <a:pt x="135321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337050" y="11299983"/>
              <a:ext cx="203194" cy="338276"/>
            </a:xfrm>
            <a:custGeom>
              <a:avLst/>
              <a:gdLst/>
              <a:ahLst/>
              <a:cxnLst/>
              <a:rect l="0" t="0" r="0" b="0"/>
              <a:pathLst>
                <a:path w="203194" h="338276">
                  <a:moveTo>
                    <a:pt x="38659" y="123402"/>
                  </a:moveTo>
                  <a:lnTo>
                    <a:pt x="29236" y="168711"/>
                  </a:lnTo>
                  <a:lnTo>
                    <a:pt x="26218" y="227896"/>
                  </a:lnTo>
                  <a:lnTo>
                    <a:pt x="25512" y="271408"/>
                  </a:lnTo>
                  <a:lnTo>
                    <a:pt x="25114" y="331451"/>
                  </a:lnTo>
                  <a:lnTo>
                    <a:pt x="23535" y="338275"/>
                  </a:lnTo>
                  <a:lnTo>
                    <a:pt x="20959" y="336730"/>
                  </a:lnTo>
                  <a:lnTo>
                    <a:pt x="5878" y="297744"/>
                  </a:lnTo>
                  <a:lnTo>
                    <a:pt x="0" y="244799"/>
                  </a:lnTo>
                  <a:lnTo>
                    <a:pt x="5537" y="195426"/>
                  </a:lnTo>
                  <a:lnTo>
                    <a:pt x="32003" y="137798"/>
                  </a:lnTo>
                  <a:lnTo>
                    <a:pt x="59200" y="97706"/>
                  </a:lnTo>
                  <a:lnTo>
                    <a:pt x="121826" y="46534"/>
                  </a:lnTo>
                  <a:lnTo>
                    <a:pt x="181476" y="15025"/>
                  </a:lnTo>
                  <a:lnTo>
                    <a:pt x="2031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375709" y="11450806"/>
              <a:ext cx="123402" cy="68558"/>
            </a:xfrm>
            <a:custGeom>
              <a:avLst/>
              <a:gdLst/>
              <a:ahLst/>
              <a:cxnLst/>
              <a:rect l="0" t="0" r="0" b="0"/>
              <a:pathLst>
                <a:path w="123402" h="68558">
                  <a:moveTo>
                    <a:pt x="0" y="68557"/>
                  </a:moveTo>
                  <a:lnTo>
                    <a:pt x="57252" y="37668"/>
                  </a:lnTo>
                  <a:lnTo>
                    <a:pt x="105594" y="1850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 89"/>
          <p:cNvSpPr/>
          <p:nvPr/>
        </p:nvSpPr>
        <p:spPr>
          <a:xfrm>
            <a:off x="7897652" y="8640011"/>
            <a:ext cx="13712" cy="1"/>
          </a:xfrm>
          <a:custGeom>
            <a:avLst/>
            <a:gdLst/>
            <a:ahLst/>
            <a:cxnLst/>
            <a:rect l="0" t="0" r="0" b="0"/>
            <a:pathLst>
              <a:path w="13712" h="1">
                <a:moveTo>
                  <a:pt x="13711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8665480" y="10367714"/>
            <a:ext cx="726424" cy="411245"/>
            <a:chOff x="8665480" y="10367714"/>
            <a:chExt cx="726424" cy="411245"/>
          </a:xfrm>
        </p:grpSpPr>
        <p:sp>
          <p:nvSpPr>
            <p:cNvPr id="91" name="Freeform 90"/>
            <p:cNvSpPr/>
            <p:nvPr/>
          </p:nvSpPr>
          <p:spPr>
            <a:xfrm>
              <a:off x="8698713" y="10463600"/>
              <a:ext cx="76457" cy="301648"/>
            </a:xfrm>
            <a:custGeom>
              <a:avLst/>
              <a:gdLst/>
              <a:ahLst/>
              <a:cxnLst/>
              <a:rect l="0" t="0" r="0" b="0"/>
              <a:pathLst>
                <a:path w="76457" h="301648">
                  <a:moveTo>
                    <a:pt x="7900" y="0"/>
                  </a:moveTo>
                  <a:lnTo>
                    <a:pt x="0" y="42262"/>
                  </a:lnTo>
                  <a:lnTo>
                    <a:pt x="7929" y="84125"/>
                  </a:lnTo>
                  <a:lnTo>
                    <a:pt x="27375" y="134446"/>
                  </a:lnTo>
                  <a:lnTo>
                    <a:pt x="43463" y="186427"/>
                  </a:lnTo>
                  <a:lnTo>
                    <a:pt x="62547" y="245710"/>
                  </a:lnTo>
                  <a:lnTo>
                    <a:pt x="76456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665480" y="10449889"/>
              <a:ext cx="199968" cy="329070"/>
            </a:xfrm>
            <a:custGeom>
              <a:avLst/>
              <a:gdLst/>
              <a:ahLst/>
              <a:cxnLst/>
              <a:rect l="0" t="0" r="0" b="0"/>
              <a:pathLst>
                <a:path w="199968" h="329070">
                  <a:moveTo>
                    <a:pt x="0" y="0"/>
                  </a:moveTo>
                  <a:lnTo>
                    <a:pt x="59659" y="18977"/>
                  </a:lnTo>
                  <a:lnTo>
                    <a:pt x="121643" y="51315"/>
                  </a:lnTo>
                  <a:lnTo>
                    <a:pt x="166951" y="97990"/>
                  </a:lnTo>
                  <a:lnTo>
                    <a:pt x="186429" y="124295"/>
                  </a:lnTo>
                  <a:lnTo>
                    <a:pt x="197117" y="159346"/>
                  </a:lnTo>
                  <a:lnTo>
                    <a:pt x="199967" y="179357"/>
                  </a:lnTo>
                  <a:lnTo>
                    <a:pt x="190946" y="213779"/>
                  </a:lnTo>
                  <a:lnTo>
                    <a:pt x="155193" y="265839"/>
                  </a:lnTo>
                  <a:lnTo>
                    <a:pt x="107843" y="303940"/>
                  </a:lnTo>
                  <a:lnTo>
                    <a:pt x="54844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932318" y="10395045"/>
              <a:ext cx="185632" cy="358903"/>
            </a:xfrm>
            <a:custGeom>
              <a:avLst/>
              <a:gdLst/>
              <a:ahLst/>
              <a:cxnLst/>
              <a:rect l="0" t="0" r="0" b="0"/>
              <a:pathLst>
                <a:path w="185632" h="358903">
                  <a:moveTo>
                    <a:pt x="34808" y="95978"/>
                  </a:moveTo>
                  <a:lnTo>
                    <a:pt x="36331" y="149187"/>
                  </a:lnTo>
                  <a:lnTo>
                    <a:pt x="44230" y="203489"/>
                  </a:lnTo>
                  <a:lnTo>
                    <a:pt x="45725" y="265623"/>
                  </a:lnTo>
                  <a:lnTo>
                    <a:pt x="40243" y="321780"/>
                  </a:lnTo>
                  <a:lnTo>
                    <a:pt x="43866" y="358902"/>
                  </a:lnTo>
                  <a:lnTo>
                    <a:pt x="42370" y="358098"/>
                  </a:lnTo>
                  <a:lnTo>
                    <a:pt x="24857" y="301011"/>
                  </a:lnTo>
                  <a:lnTo>
                    <a:pt x="13239" y="249829"/>
                  </a:lnTo>
                  <a:lnTo>
                    <a:pt x="7596" y="197593"/>
                  </a:lnTo>
                  <a:lnTo>
                    <a:pt x="0" y="150969"/>
                  </a:lnTo>
                  <a:lnTo>
                    <a:pt x="7567" y="100761"/>
                  </a:lnTo>
                  <a:lnTo>
                    <a:pt x="20669" y="70681"/>
                  </a:lnTo>
                  <a:lnTo>
                    <a:pt x="40712" y="50203"/>
                  </a:lnTo>
                  <a:lnTo>
                    <a:pt x="104141" y="19475"/>
                  </a:lnTo>
                  <a:lnTo>
                    <a:pt x="154299" y="4299"/>
                  </a:lnTo>
                  <a:lnTo>
                    <a:pt x="1856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925992" y="10545868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57252" y="22049"/>
                  </a:lnTo>
                  <a:lnTo>
                    <a:pt x="119655" y="395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172794" y="10367714"/>
              <a:ext cx="219110" cy="395780"/>
            </a:xfrm>
            <a:custGeom>
              <a:avLst/>
              <a:gdLst/>
              <a:ahLst/>
              <a:cxnLst/>
              <a:rect l="0" t="0" r="0" b="0"/>
              <a:pathLst>
                <a:path w="219110" h="395780">
                  <a:moveTo>
                    <a:pt x="54844" y="150731"/>
                  </a:moveTo>
                  <a:lnTo>
                    <a:pt x="54844" y="203939"/>
                  </a:lnTo>
                  <a:lnTo>
                    <a:pt x="54844" y="256720"/>
                  </a:lnTo>
                  <a:lnTo>
                    <a:pt x="56368" y="309430"/>
                  </a:lnTo>
                  <a:lnTo>
                    <a:pt x="64268" y="356193"/>
                  </a:lnTo>
                  <a:lnTo>
                    <a:pt x="67285" y="395779"/>
                  </a:lnTo>
                  <a:lnTo>
                    <a:pt x="67992" y="385582"/>
                  </a:lnTo>
                  <a:lnTo>
                    <a:pt x="57498" y="327858"/>
                  </a:lnTo>
                  <a:lnTo>
                    <a:pt x="48183" y="266521"/>
                  </a:lnTo>
                  <a:lnTo>
                    <a:pt x="50868" y="222506"/>
                  </a:lnTo>
                  <a:lnTo>
                    <a:pt x="53077" y="177553"/>
                  </a:lnTo>
                  <a:lnTo>
                    <a:pt x="57106" y="133706"/>
                  </a:lnTo>
                  <a:lnTo>
                    <a:pt x="76504" y="76284"/>
                  </a:lnTo>
                  <a:lnTo>
                    <a:pt x="103073" y="31171"/>
                  </a:lnTo>
                  <a:lnTo>
                    <a:pt x="126554" y="8216"/>
                  </a:lnTo>
                  <a:lnTo>
                    <a:pt x="140738" y="2400"/>
                  </a:lnTo>
                  <a:lnTo>
                    <a:pt x="172747" y="0"/>
                  </a:lnTo>
                  <a:lnTo>
                    <a:pt x="186767" y="4540"/>
                  </a:lnTo>
                  <a:lnTo>
                    <a:pt x="210470" y="21771"/>
                  </a:lnTo>
                  <a:lnTo>
                    <a:pt x="216487" y="35812"/>
                  </a:lnTo>
                  <a:lnTo>
                    <a:pt x="219109" y="71726"/>
                  </a:lnTo>
                  <a:lnTo>
                    <a:pt x="211134" y="104953"/>
                  </a:lnTo>
                  <a:lnTo>
                    <a:pt x="195909" y="134956"/>
                  </a:lnTo>
                  <a:lnTo>
                    <a:pt x="148895" y="187394"/>
                  </a:lnTo>
                  <a:lnTo>
                    <a:pt x="121020" y="206636"/>
                  </a:lnTo>
                  <a:lnTo>
                    <a:pt x="71067" y="226034"/>
                  </a:lnTo>
                  <a:lnTo>
                    <a:pt x="15843" y="242173"/>
                  </a:lnTo>
                  <a:lnTo>
                    <a:pt x="0" y="2467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8695357" y="11275099"/>
            <a:ext cx="411956" cy="344995"/>
            <a:chOff x="8695357" y="11275099"/>
            <a:chExt cx="411956" cy="344995"/>
          </a:xfrm>
        </p:grpSpPr>
        <p:sp>
          <p:nvSpPr>
            <p:cNvPr id="97" name="Freeform 96"/>
            <p:cNvSpPr/>
            <p:nvPr/>
          </p:nvSpPr>
          <p:spPr>
            <a:xfrm>
              <a:off x="8695357" y="11444980"/>
              <a:ext cx="148369" cy="151444"/>
            </a:xfrm>
            <a:custGeom>
              <a:avLst/>
              <a:gdLst/>
              <a:ahLst/>
              <a:cxnLst/>
              <a:rect l="0" t="0" r="0" b="0"/>
              <a:pathLst>
                <a:path w="148369" h="151444">
                  <a:moveTo>
                    <a:pt x="93523" y="0"/>
                  </a:moveTo>
                  <a:lnTo>
                    <a:pt x="73154" y="23416"/>
                  </a:lnTo>
                  <a:lnTo>
                    <a:pt x="40867" y="76266"/>
                  </a:lnTo>
                  <a:lnTo>
                    <a:pt x="8084" y="134064"/>
                  </a:lnTo>
                  <a:lnTo>
                    <a:pt x="0" y="144221"/>
                  </a:lnTo>
                  <a:lnTo>
                    <a:pt x="2228" y="149469"/>
                  </a:lnTo>
                  <a:lnTo>
                    <a:pt x="11332" y="151443"/>
                  </a:lnTo>
                  <a:lnTo>
                    <a:pt x="66115" y="143666"/>
                  </a:lnTo>
                  <a:lnTo>
                    <a:pt x="126533" y="127123"/>
                  </a:lnTo>
                  <a:lnTo>
                    <a:pt x="148368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98570" y="11275099"/>
              <a:ext cx="208743" cy="344995"/>
            </a:xfrm>
            <a:custGeom>
              <a:avLst/>
              <a:gdLst/>
              <a:ahLst/>
              <a:cxnLst/>
              <a:rect l="0" t="0" r="0" b="0"/>
              <a:pathLst>
                <a:path w="208743" h="344995">
                  <a:moveTo>
                    <a:pt x="95978" y="128747"/>
                  </a:moveTo>
                  <a:lnTo>
                    <a:pt x="91915" y="184344"/>
                  </a:lnTo>
                  <a:lnTo>
                    <a:pt x="84172" y="245864"/>
                  </a:lnTo>
                  <a:lnTo>
                    <a:pt x="73220" y="307275"/>
                  </a:lnTo>
                  <a:lnTo>
                    <a:pt x="69938" y="344994"/>
                  </a:lnTo>
                  <a:lnTo>
                    <a:pt x="68828" y="296444"/>
                  </a:lnTo>
                  <a:lnTo>
                    <a:pt x="68636" y="239374"/>
                  </a:lnTo>
                  <a:lnTo>
                    <a:pt x="68580" y="183870"/>
                  </a:lnTo>
                  <a:lnTo>
                    <a:pt x="68563" y="128829"/>
                  </a:lnTo>
                  <a:lnTo>
                    <a:pt x="72620" y="77989"/>
                  </a:lnTo>
                  <a:lnTo>
                    <a:pt x="87533" y="33980"/>
                  </a:lnTo>
                  <a:lnTo>
                    <a:pt x="94919" y="19865"/>
                  </a:lnTo>
                  <a:lnTo>
                    <a:pt x="105936" y="10455"/>
                  </a:lnTo>
                  <a:lnTo>
                    <a:pt x="134428" y="0"/>
                  </a:lnTo>
                  <a:lnTo>
                    <a:pt x="163342" y="3478"/>
                  </a:lnTo>
                  <a:lnTo>
                    <a:pt x="177450" y="8671"/>
                  </a:lnTo>
                  <a:lnTo>
                    <a:pt x="197190" y="26629"/>
                  </a:lnTo>
                  <a:lnTo>
                    <a:pt x="204586" y="37816"/>
                  </a:lnTo>
                  <a:lnTo>
                    <a:pt x="208742" y="62434"/>
                  </a:lnTo>
                  <a:lnTo>
                    <a:pt x="203988" y="88610"/>
                  </a:lnTo>
                  <a:lnTo>
                    <a:pt x="191717" y="115479"/>
                  </a:lnTo>
                  <a:lnTo>
                    <a:pt x="160401" y="149022"/>
                  </a:lnTo>
                  <a:lnTo>
                    <a:pt x="108872" y="176707"/>
                  </a:lnTo>
                  <a:lnTo>
                    <a:pt x="66791" y="190524"/>
                  </a:lnTo>
                  <a:lnTo>
                    <a:pt x="14998" y="195964"/>
                  </a:lnTo>
                  <a:lnTo>
                    <a:pt x="0" y="197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74251" y="12545222"/>
            <a:ext cx="507316" cy="462835"/>
            <a:chOff x="7774251" y="12545222"/>
            <a:chExt cx="507316" cy="462835"/>
          </a:xfrm>
        </p:grpSpPr>
        <p:sp>
          <p:nvSpPr>
            <p:cNvPr id="100" name="Freeform 99"/>
            <p:cNvSpPr/>
            <p:nvPr/>
          </p:nvSpPr>
          <p:spPr>
            <a:xfrm>
              <a:off x="7856518" y="12545222"/>
              <a:ext cx="411337" cy="120056"/>
            </a:xfrm>
            <a:custGeom>
              <a:avLst/>
              <a:gdLst/>
              <a:ahLst/>
              <a:cxnLst/>
              <a:rect l="0" t="0" r="0" b="0"/>
              <a:pathLst>
                <a:path w="411337" h="120056">
                  <a:moveTo>
                    <a:pt x="0" y="120055"/>
                  </a:moveTo>
                  <a:lnTo>
                    <a:pt x="12470" y="88739"/>
                  </a:lnTo>
                  <a:lnTo>
                    <a:pt x="26363" y="70082"/>
                  </a:lnTo>
                  <a:lnTo>
                    <a:pt x="89811" y="26767"/>
                  </a:lnTo>
                  <a:lnTo>
                    <a:pt x="125637" y="7946"/>
                  </a:lnTo>
                  <a:lnTo>
                    <a:pt x="179755" y="0"/>
                  </a:lnTo>
                  <a:lnTo>
                    <a:pt x="229475" y="4924"/>
                  </a:lnTo>
                  <a:lnTo>
                    <a:pt x="287221" y="21761"/>
                  </a:lnTo>
                  <a:lnTo>
                    <a:pt x="342640" y="52847"/>
                  </a:lnTo>
                  <a:lnTo>
                    <a:pt x="379809" y="75258"/>
                  </a:lnTo>
                  <a:lnTo>
                    <a:pt x="411336" y="926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829096" y="12802388"/>
              <a:ext cx="54845" cy="164536"/>
            </a:xfrm>
            <a:custGeom>
              <a:avLst/>
              <a:gdLst/>
              <a:ahLst/>
              <a:cxnLst/>
              <a:rect l="0" t="0" r="0" b="0"/>
              <a:pathLst>
                <a:path w="54845" h="164536">
                  <a:moveTo>
                    <a:pt x="0" y="0"/>
                  </a:moveTo>
                  <a:lnTo>
                    <a:pt x="26363" y="57253"/>
                  </a:lnTo>
                  <a:lnTo>
                    <a:pt x="44036" y="111250"/>
                  </a:lnTo>
                  <a:lnTo>
                    <a:pt x="5484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774251" y="12750403"/>
              <a:ext cx="226109" cy="257654"/>
            </a:xfrm>
            <a:custGeom>
              <a:avLst/>
              <a:gdLst/>
              <a:ahLst/>
              <a:cxnLst/>
              <a:rect l="0" t="0" r="0" b="0"/>
              <a:pathLst>
                <a:path w="226109" h="257654">
                  <a:moveTo>
                    <a:pt x="0" y="10852"/>
                  </a:moveTo>
                  <a:lnTo>
                    <a:pt x="48808" y="0"/>
                  </a:lnTo>
                  <a:lnTo>
                    <a:pt x="98252" y="2050"/>
                  </a:lnTo>
                  <a:lnTo>
                    <a:pt x="151497" y="12306"/>
                  </a:lnTo>
                  <a:lnTo>
                    <a:pt x="184639" y="22162"/>
                  </a:lnTo>
                  <a:lnTo>
                    <a:pt x="209525" y="36699"/>
                  </a:lnTo>
                  <a:lnTo>
                    <a:pt x="217381" y="47889"/>
                  </a:lnTo>
                  <a:lnTo>
                    <a:pt x="226108" y="76572"/>
                  </a:lnTo>
                  <a:lnTo>
                    <a:pt x="221862" y="105570"/>
                  </a:lnTo>
                  <a:lnTo>
                    <a:pt x="202341" y="143529"/>
                  </a:lnTo>
                  <a:lnTo>
                    <a:pt x="173197" y="174072"/>
                  </a:lnTo>
                  <a:lnTo>
                    <a:pt x="110450" y="230116"/>
                  </a:lnTo>
                  <a:lnTo>
                    <a:pt x="93270" y="245414"/>
                  </a:lnTo>
                  <a:lnTo>
                    <a:pt x="68556" y="2576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126285" y="12665277"/>
              <a:ext cx="155282" cy="305870"/>
            </a:xfrm>
            <a:custGeom>
              <a:avLst/>
              <a:gdLst/>
              <a:ahLst/>
              <a:cxnLst/>
              <a:rect l="0" t="0" r="0" b="0"/>
              <a:pathLst>
                <a:path w="155282" h="305870">
                  <a:moveTo>
                    <a:pt x="31880" y="137111"/>
                  </a:moveTo>
                  <a:lnTo>
                    <a:pt x="31880" y="196772"/>
                  </a:lnTo>
                  <a:lnTo>
                    <a:pt x="39159" y="258755"/>
                  </a:lnTo>
                  <a:lnTo>
                    <a:pt x="58243" y="301125"/>
                  </a:lnTo>
                  <a:lnTo>
                    <a:pt x="61643" y="305869"/>
                  </a:lnTo>
                  <a:lnTo>
                    <a:pt x="62386" y="304462"/>
                  </a:lnTo>
                  <a:lnTo>
                    <a:pt x="61359" y="298953"/>
                  </a:lnTo>
                  <a:lnTo>
                    <a:pt x="33805" y="244641"/>
                  </a:lnTo>
                  <a:lnTo>
                    <a:pt x="13978" y="184251"/>
                  </a:lnTo>
                  <a:lnTo>
                    <a:pt x="0" y="138891"/>
                  </a:lnTo>
                  <a:lnTo>
                    <a:pt x="2983" y="110480"/>
                  </a:lnTo>
                  <a:lnTo>
                    <a:pt x="15990" y="84141"/>
                  </a:lnTo>
                  <a:lnTo>
                    <a:pt x="37005" y="62279"/>
                  </a:lnTo>
                  <a:lnTo>
                    <a:pt x="87738" y="34364"/>
                  </a:lnTo>
                  <a:lnTo>
                    <a:pt x="133644" y="14179"/>
                  </a:lnTo>
                  <a:lnTo>
                    <a:pt x="1552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158165" y="12802388"/>
              <a:ext cx="109690" cy="68558"/>
            </a:xfrm>
            <a:custGeom>
              <a:avLst/>
              <a:gdLst/>
              <a:ahLst/>
              <a:cxnLst/>
              <a:rect l="0" t="0" r="0" b="0"/>
              <a:pathLst>
                <a:path w="109690" h="68558">
                  <a:moveTo>
                    <a:pt x="0" y="68557"/>
                  </a:moveTo>
                  <a:lnTo>
                    <a:pt x="38168" y="30388"/>
                  </a:lnTo>
                  <a:lnTo>
                    <a:pt x="96058" y="5055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364751" y="12558521"/>
            <a:ext cx="466182" cy="408403"/>
            <a:chOff x="9364751" y="12558521"/>
            <a:chExt cx="466182" cy="408403"/>
          </a:xfrm>
        </p:grpSpPr>
        <p:sp>
          <p:nvSpPr>
            <p:cNvPr id="106" name="Freeform 105"/>
            <p:cNvSpPr/>
            <p:nvPr/>
          </p:nvSpPr>
          <p:spPr>
            <a:xfrm>
              <a:off x="9447018" y="12558521"/>
              <a:ext cx="383915" cy="24489"/>
            </a:xfrm>
            <a:custGeom>
              <a:avLst/>
              <a:gdLst/>
              <a:ahLst/>
              <a:cxnLst/>
              <a:rect l="0" t="0" r="0" b="0"/>
              <a:pathLst>
                <a:path w="383915" h="24489">
                  <a:moveTo>
                    <a:pt x="0" y="24488"/>
                  </a:moveTo>
                  <a:lnTo>
                    <a:pt x="55597" y="20427"/>
                  </a:lnTo>
                  <a:lnTo>
                    <a:pt x="104326" y="13637"/>
                  </a:lnTo>
                  <a:lnTo>
                    <a:pt x="162945" y="11625"/>
                  </a:lnTo>
                  <a:lnTo>
                    <a:pt x="214845" y="6966"/>
                  </a:lnTo>
                  <a:lnTo>
                    <a:pt x="267294" y="0"/>
                  </a:lnTo>
                  <a:lnTo>
                    <a:pt x="322952" y="1998"/>
                  </a:lnTo>
                  <a:lnTo>
                    <a:pt x="360265" y="12238"/>
                  </a:lnTo>
                  <a:lnTo>
                    <a:pt x="383914" y="244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419596" y="12720121"/>
              <a:ext cx="13711" cy="219380"/>
            </a:xfrm>
            <a:custGeom>
              <a:avLst/>
              <a:gdLst/>
              <a:ahLst/>
              <a:cxnLst/>
              <a:rect l="0" t="0" r="0" b="0"/>
              <a:pathLst>
                <a:path w="13711" h="219380">
                  <a:moveTo>
                    <a:pt x="0" y="0"/>
                  </a:moveTo>
                  <a:lnTo>
                    <a:pt x="0" y="53208"/>
                  </a:lnTo>
                  <a:lnTo>
                    <a:pt x="1523" y="104466"/>
                  </a:lnTo>
                  <a:lnTo>
                    <a:pt x="10852" y="167565"/>
                  </a:lnTo>
                  <a:lnTo>
                    <a:pt x="1371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364751" y="12725933"/>
              <a:ext cx="205254" cy="240991"/>
            </a:xfrm>
            <a:custGeom>
              <a:avLst/>
              <a:gdLst/>
              <a:ahLst/>
              <a:cxnLst/>
              <a:rect l="0" t="0" r="0" b="0"/>
              <a:pathLst>
                <a:path w="205254" h="240991">
                  <a:moveTo>
                    <a:pt x="0" y="7899"/>
                  </a:moveTo>
                  <a:lnTo>
                    <a:pt x="43786" y="0"/>
                  </a:lnTo>
                  <a:lnTo>
                    <a:pt x="107053" y="9950"/>
                  </a:lnTo>
                  <a:lnTo>
                    <a:pt x="154104" y="26281"/>
                  </a:lnTo>
                  <a:lnTo>
                    <a:pt x="184274" y="43491"/>
                  </a:lnTo>
                  <a:lnTo>
                    <a:pt x="202761" y="66375"/>
                  </a:lnTo>
                  <a:lnTo>
                    <a:pt x="205253" y="80399"/>
                  </a:lnTo>
                  <a:lnTo>
                    <a:pt x="199898" y="112232"/>
                  </a:lnTo>
                  <a:lnTo>
                    <a:pt x="179752" y="149856"/>
                  </a:lnTo>
                  <a:lnTo>
                    <a:pt x="121793" y="199290"/>
                  </a:lnTo>
                  <a:lnTo>
                    <a:pt x="68555" y="240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683724" y="12569298"/>
              <a:ext cx="119786" cy="319652"/>
            </a:xfrm>
            <a:custGeom>
              <a:avLst/>
              <a:gdLst/>
              <a:ahLst/>
              <a:cxnLst/>
              <a:rect l="0" t="0" r="0" b="0"/>
              <a:pathLst>
                <a:path w="119786" h="319652">
                  <a:moveTo>
                    <a:pt x="23807" y="191957"/>
                  </a:moveTo>
                  <a:lnTo>
                    <a:pt x="25330" y="243642"/>
                  </a:lnTo>
                  <a:lnTo>
                    <a:pt x="38721" y="301022"/>
                  </a:lnTo>
                  <a:lnTo>
                    <a:pt x="44147" y="319651"/>
                  </a:lnTo>
                  <a:lnTo>
                    <a:pt x="17931" y="260043"/>
                  </a:lnTo>
                  <a:lnTo>
                    <a:pt x="3446" y="208745"/>
                  </a:lnTo>
                  <a:lnTo>
                    <a:pt x="0" y="156476"/>
                  </a:lnTo>
                  <a:lnTo>
                    <a:pt x="9474" y="111364"/>
                  </a:lnTo>
                  <a:lnTo>
                    <a:pt x="23022" y="83011"/>
                  </a:lnTo>
                  <a:lnTo>
                    <a:pt x="55059" y="48633"/>
                  </a:lnTo>
                  <a:lnTo>
                    <a:pt x="108102" y="15301"/>
                  </a:lnTo>
                  <a:lnTo>
                    <a:pt x="1197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734953" y="12747544"/>
              <a:ext cx="41134" cy="27423"/>
            </a:xfrm>
            <a:custGeom>
              <a:avLst/>
              <a:gdLst/>
              <a:ahLst/>
              <a:cxnLst/>
              <a:rect l="0" t="0" r="0" b="0"/>
              <a:pathLst>
                <a:path w="41134" h="27423">
                  <a:moveTo>
                    <a:pt x="0" y="27422"/>
                  </a:moveTo>
                  <a:lnTo>
                    <a:pt x="411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168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14300"/>
            <a:ext cx="9714357" cy="49631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5016500"/>
            <a:ext cx="9620377" cy="14249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6705600"/>
            <a:ext cx="9305163" cy="457238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2987290" y="2125236"/>
            <a:ext cx="564027" cy="370204"/>
            <a:chOff x="2987290" y="2125236"/>
            <a:chExt cx="564027" cy="370204"/>
          </a:xfrm>
        </p:grpSpPr>
        <p:sp>
          <p:nvSpPr>
            <p:cNvPr id="5" name="Freeform 4"/>
            <p:cNvSpPr/>
            <p:nvPr/>
          </p:nvSpPr>
          <p:spPr>
            <a:xfrm>
              <a:off x="3016464" y="2125236"/>
              <a:ext cx="466182" cy="13712"/>
            </a:xfrm>
            <a:custGeom>
              <a:avLst/>
              <a:gdLst/>
              <a:ahLst/>
              <a:cxnLst/>
              <a:rect l="0" t="0" r="0" b="0"/>
              <a:pathLst>
                <a:path w="466182" h="13712">
                  <a:moveTo>
                    <a:pt x="0" y="13711"/>
                  </a:moveTo>
                  <a:lnTo>
                    <a:pt x="59660" y="13711"/>
                  </a:lnTo>
                  <a:lnTo>
                    <a:pt x="115179" y="13711"/>
                  </a:lnTo>
                  <a:lnTo>
                    <a:pt x="171747" y="9649"/>
                  </a:lnTo>
                  <a:lnTo>
                    <a:pt x="221516" y="2859"/>
                  </a:lnTo>
                  <a:lnTo>
                    <a:pt x="274858" y="847"/>
                  </a:lnTo>
                  <a:lnTo>
                    <a:pt x="333319" y="251"/>
                  </a:lnTo>
                  <a:lnTo>
                    <a:pt x="394822" y="75"/>
                  </a:lnTo>
                  <a:lnTo>
                    <a:pt x="439452" y="22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987290" y="2253578"/>
              <a:ext cx="221132" cy="219227"/>
            </a:xfrm>
            <a:custGeom>
              <a:avLst/>
              <a:gdLst/>
              <a:ahLst/>
              <a:cxnLst/>
              <a:rect l="0" t="0" r="0" b="0"/>
              <a:pathLst>
                <a:path w="221132" h="219227">
                  <a:moveTo>
                    <a:pt x="207420" y="49904"/>
                  </a:moveTo>
                  <a:lnTo>
                    <a:pt x="161973" y="11736"/>
                  </a:lnTo>
                  <a:lnTo>
                    <a:pt x="132884" y="2471"/>
                  </a:lnTo>
                  <a:lnTo>
                    <a:pt x="116596" y="0"/>
                  </a:lnTo>
                  <a:lnTo>
                    <a:pt x="90373" y="5380"/>
                  </a:lnTo>
                  <a:lnTo>
                    <a:pt x="58479" y="25539"/>
                  </a:lnTo>
                  <a:lnTo>
                    <a:pt x="39152" y="45169"/>
                  </a:lnTo>
                  <a:lnTo>
                    <a:pt x="12664" y="90481"/>
                  </a:lnTo>
                  <a:lnTo>
                    <a:pt x="0" y="124814"/>
                  </a:lnTo>
                  <a:lnTo>
                    <a:pt x="1481" y="156324"/>
                  </a:lnTo>
                  <a:lnTo>
                    <a:pt x="6142" y="171125"/>
                  </a:lnTo>
                  <a:lnTo>
                    <a:pt x="15343" y="182516"/>
                  </a:lnTo>
                  <a:lnTo>
                    <a:pt x="41816" y="199235"/>
                  </a:lnTo>
                  <a:lnTo>
                    <a:pt x="90981" y="217212"/>
                  </a:lnTo>
                  <a:lnTo>
                    <a:pt x="122153" y="219226"/>
                  </a:lnTo>
                  <a:lnTo>
                    <a:pt x="169460" y="215857"/>
                  </a:lnTo>
                  <a:lnTo>
                    <a:pt x="221131" y="2144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345533" y="2289771"/>
              <a:ext cx="54846" cy="178246"/>
            </a:xfrm>
            <a:custGeom>
              <a:avLst/>
              <a:gdLst/>
              <a:ahLst/>
              <a:cxnLst/>
              <a:rect l="0" t="0" r="0" b="0"/>
              <a:pathLst>
                <a:path w="54846" h="178246">
                  <a:moveTo>
                    <a:pt x="0" y="0"/>
                  </a:moveTo>
                  <a:lnTo>
                    <a:pt x="14915" y="55597"/>
                  </a:lnTo>
                  <a:lnTo>
                    <a:pt x="32231" y="109838"/>
                  </a:lnTo>
                  <a:lnTo>
                    <a:pt x="50814" y="166077"/>
                  </a:lnTo>
                  <a:lnTo>
                    <a:pt x="5484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90688" y="2281871"/>
              <a:ext cx="260629" cy="213569"/>
            </a:xfrm>
            <a:custGeom>
              <a:avLst/>
              <a:gdLst/>
              <a:ahLst/>
              <a:cxnLst/>
              <a:rect l="0" t="0" r="0" b="0"/>
              <a:pathLst>
                <a:path w="260629" h="213569">
                  <a:moveTo>
                    <a:pt x="0" y="7900"/>
                  </a:moveTo>
                  <a:lnTo>
                    <a:pt x="42262" y="0"/>
                  </a:lnTo>
                  <a:lnTo>
                    <a:pt x="104327" y="9950"/>
                  </a:lnTo>
                  <a:lnTo>
                    <a:pt x="158883" y="22219"/>
                  </a:lnTo>
                  <a:lnTo>
                    <a:pt x="218263" y="47291"/>
                  </a:lnTo>
                  <a:lnTo>
                    <a:pt x="252903" y="72723"/>
                  </a:lnTo>
                  <a:lnTo>
                    <a:pt x="258487" y="83108"/>
                  </a:lnTo>
                  <a:lnTo>
                    <a:pt x="260628" y="106835"/>
                  </a:lnTo>
                  <a:lnTo>
                    <a:pt x="256019" y="118037"/>
                  </a:lnTo>
                  <a:lnTo>
                    <a:pt x="227697" y="148361"/>
                  </a:lnTo>
                  <a:lnTo>
                    <a:pt x="188836" y="175119"/>
                  </a:lnTo>
                  <a:lnTo>
                    <a:pt x="125945" y="198581"/>
                  </a:lnTo>
                  <a:lnTo>
                    <a:pt x="87083" y="209127"/>
                  </a:lnTo>
                  <a:lnTo>
                    <a:pt x="54845" y="2135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04211" y="2605128"/>
            <a:ext cx="444864" cy="315359"/>
            <a:chOff x="1604211" y="2605128"/>
            <a:chExt cx="444864" cy="315359"/>
          </a:xfrm>
        </p:grpSpPr>
        <p:sp>
          <p:nvSpPr>
            <p:cNvPr id="10" name="Freeform 9"/>
            <p:cNvSpPr/>
            <p:nvPr/>
          </p:nvSpPr>
          <p:spPr>
            <a:xfrm>
              <a:off x="1604211" y="2605128"/>
              <a:ext cx="425048" cy="54846"/>
            </a:xfrm>
            <a:custGeom>
              <a:avLst/>
              <a:gdLst/>
              <a:ahLst/>
              <a:cxnLst/>
              <a:rect l="0" t="0" r="0" b="0"/>
              <a:pathLst>
                <a:path w="425048" h="54846">
                  <a:moveTo>
                    <a:pt x="0" y="54845"/>
                  </a:moveTo>
                  <a:lnTo>
                    <a:pt x="34362" y="34476"/>
                  </a:lnTo>
                  <a:lnTo>
                    <a:pt x="82630" y="20541"/>
                  </a:lnTo>
                  <a:lnTo>
                    <a:pt x="141451" y="14211"/>
                  </a:lnTo>
                  <a:lnTo>
                    <a:pt x="190703" y="4888"/>
                  </a:lnTo>
                  <a:lnTo>
                    <a:pt x="244737" y="1448"/>
                  </a:lnTo>
                  <a:lnTo>
                    <a:pt x="306790" y="429"/>
                  </a:lnTo>
                  <a:lnTo>
                    <a:pt x="362924" y="127"/>
                  </a:lnTo>
                  <a:lnTo>
                    <a:pt x="4250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609727" y="2687395"/>
              <a:ext cx="172730" cy="210500"/>
            </a:xfrm>
            <a:custGeom>
              <a:avLst/>
              <a:gdLst/>
              <a:ahLst/>
              <a:cxnLst/>
              <a:rect l="0" t="0" r="0" b="0"/>
              <a:pathLst>
                <a:path w="172730" h="210500">
                  <a:moveTo>
                    <a:pt x="131596" y="0"/>
                  </a:moveTo>
                  <a:lnTo>
                    <a:pt x="100280" y="12470"/>
                  </a:lnTo>
                  <a:lnTo>
                    <a:pt x="46709" y="51315"/>
                  </a:lnTo>
                  <a:lnTo>
                    <a:pt x="14697" y="78006"/>
                  </a:lnTo>
                  <a:lnTo>
                    <a:pt x="3467" y="104241"/>
                  </a:lnTo>
                  <a:lnTo>
                    <a:pt x="0" y="134691"/>
                  </a:lnTo>
                  <a:lnTo>
                    <a:pt x="3537" y="163459"/>
                  </a:lnTo>
                  <a:lnTo>
                    <a:pt x="9660" y="174482"/>
                  </a:lnTo>
                  <a:lnTo>
                    <a:pt x="28651" y="190792"/>
                  </a:lnTo>
                  <a:lnTo>
                    <a:pt x="65038" y="208539"/>
                  </a:lnTo>
                  <a:lnTo>
                    <a:pt x="91350" y="210499"/>
                  </a:lnTo>
                  <a:lnTo>
                    <a:pt x="145482" y="199344"/>
                  </a:lnTo>
                  <a:lnTo>
                    <a:pt x="160619" y="191178"/>
                  </a:lnTo>
                  <a:lnTo>
                    <a:pt x="172729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78435" y="2714818"/>
              <a:ext cx="54845" cy="191958"/>
            </a:xfrm>
            <a:custGeom>
              <a:avLst/>
              <a:gdLst/>
              <a:ahLst/>
              <a:cxnLst/>
              <a:rect l="0" t="0" r="0" b="0"/>
              <a:pathLst>
                <a:path w="54845" h="191958">
                  <a:moveTo>
                    <a:pt x="0" y="0"/>
                  </a:moveTo>
                  <a:lnTo>
                    <a:pt x="4062" y="55597"/>
                  </a:lnTo>
                  <a:lnTo>
                    <a:pt x="19083" y="109838"/>
                  </a:lnTo>
                  <a:lnTo>
                    <a:pt x="48029" y="170140"/>
                  </a:lnTo>
                  <a:lnTo>
                    <a:pt x="54844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837301" y="2714818"/>
              <a:ext cx="211774" cy="205669"/>
            </a:xfrm>
            <a:custGeom>
              <a:avLst/>
              <a:gdLst/>
              <a:ahLst/>
              <a:cxnLst/>
              <a:rect l="0" t="0" r="0" b="0"/>
              <a:pathLst>
                <a:path w="211774" h="205669">
                  <a:moveTo>
                    <a:pt x="0" y="0"/>
                  </a:moveTo>
                  <a:lnTo>
                    <a:pt x="59660" y="4062"/>
                  </a:lnTo>
                  <a:lnTo>
                    <a:pt x="121644" y="19084"/>
                  </a:lnTo>
                  <a:lnTo>
                    <a:pt x="180873" y="56154"/>
                  </a:lnTo>
                  <a:lnTo>
                    <a:pt x="193708" y="64858"/>
                  </a:lnTo>
                  <a:lnTo>
                    <a:pt x="202265" y="76755"/>
                  </a:lnTo>
                  <a:lnTo>
                    <a:pt x="211773" y="106224"/>
                  </a:lnTo>
                  <a:lnTo>
                    <a:pt x="211262" y="119567"/>
                  </a:lnTo>
                  <a:lnTo>
                    <a:pt x="202568" y="142518"/>
                  </a:lnTo>
                  <a:lnTo>
                    <a:pt x="180543" y="172569"/>
                  </a:lnTo>
                  <a:lnTo>
                    <a:pt x="147441" y="193491"/>
                  </a:lnTo>
                  <a:lnTo>
                    <a:pt x="9597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57170" y="2605128"/>
            <a:ext cx="448877" cy="287937"/>
            <a:chOff x="3157170" y="2605128"/>
            <a:chExt cx="448877" cy="287937"/>
          </a:xfrm>
        </p:grpSpPr>
        <p:sp>
          <p:nvSpPr>
            <p:cNvPr id="15" name="Freeform 14"/>
            <p:cNvSpPr/>
            <p:nvPr/>
          </p:nvSpPr>
          <p:spPr>
            <a:xfrm>
              <a:off x="3157170" y="2640667"/>
              <a:ext cx="246674" cy="252398"/>
            </a:xfrm>
            <a:custGeom>
              <a:avLst/>
              <a:gdLst/>
              <a:ahLst/>
              <a:cxnLst/>
              <a:rect l="0" t="0" r="0" b="0"/>
              <a:pathLst>
                <a:path w="246674" h="252398">
                  <a:moveTo>
                    <a:pt x="23829" y="101573"/>
                  </a:moveTo>
                  <a:lnTo>
                    <a:pt x="12976" y="150381"/>
                  </a:lnTo>
                  <a:lnTo>
                    <a:pt x="12023" y="166104"/>
                  </a:lnTo>
                  <a:lnTo>
                    <a:pt x="19090" y="191700"/>
                  </a:lnTo>
                  <a:lnTo>
                    <a:pt x="25240" y="202792"/>
                  </a:lnTo>
                  <a:lnTo>
                    <a:pt x="48323" y="219178"/>
                  </a:lnTo>
                  <a:lnTo>
                    <a:pt x="78896" y="230015"/>
                  </a:lnTo>
                  <a:lnTo>
                    <a:pt x="128845" y="234593"/>
                  </a:lnTo>
                  <a:lnTo>
                    <a:pt x="173267" y="225454"/>
                  </a:lnTo>
                  <a:lnTo>
                    <a:pt x="201459" y="211984"/>
                  </a:lnTo>
                  <a:lnTo>
                    <a:pt x="221098" y="191778"/>
                  </a:lnTo>
                  <a:lnTo>
                    <a:pt x="246120" y="141566"/>
                  </a:lnTo>
                  <a:lnTo>
                    <a:pt x="246673" y="128235"/>
                  </a:lnTo>
                  <a:lnTo>
                    <a:pt x="239162" y="101235"/>
                  </a:lnTo>
                  <a:lnTo>
                    <a:pt x="207989" y="46662"/>
                  </a:lnTo>
                  <a:lnTo>
                    <a:pt x="184898" y="19276"/>
                  </a:lnTo>
                  <a:lnTo>
                    <a:pt x="155338" y="4058"/>
                  </a:lnTo>
                  <a:lnTo>
                    <a:pt x="138924" y="0"/>
                  </a:lnTo>
                  <a:lnTo>
                    <a:pt x="108499" y="3616"/>
                  </a:lnTo>
                  <a:lnTo>
                    <a:pt x="81265" y="15380"/>
                  </a:lnTo>
                  <a:lnTo>
                    <a:pt x="29342" y="56556"/>
                  </a:lnTo>
                  <a:lnTo>
                    <a:pt x="8535" y="98053"/>
                  </a:lnTo>
                  <a:lnTo>
                    <a:pt x="0" y="148942"/>
                  </a:lnTo>
                  <a:lnTo>
                    <a:pt x="6129" y="180518"/>
                  </a:lnTo>
                  <a:lnTo>
                    <a:pt x="26709" y="219927"/>
                  </a:lnTo>
                  <a:lnTo>
                    <a:pt x="51251" y="2523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14772" y="2605128"/>
              <a:ext cx="191275" cy="248485"/>
            </a:xfrm>
            <a:custGeom>
              <a:avLst/>
              <a:gdLst/>
              <a:ahLst/>
              <a:cxnLst/>
              <a:rect l="0" t="0" r="0" b="0"/>
              <a:pathLst>
                <a:path w="191275" h="248485">
                  <a:moveTo>
                    <a:pt x="13028" y="54845"/>
                  </a:moveTo>
                  <a:lnTo>
                    <a:pt x="13028" y="114505"/>
                  </a:lnTo>
                  <a:lnTo>
                    <a:pt x="13028" y="170024"/>
                  </a:lnTo>
                  <a:lnTo>
                    <a:pt x="17091" y="226592"/>
                  </a:lnTo>
                  <a:lnTo>
                    <a:pt x="20928" y="248484"/>
                  </a:lnTo>
                  <a:lnTo>
                    <a:pt x="19818" y="247923"/>
                  </a:lnTo>
                  <a:lnTo>
                    <a:pt x="7091" y="206905"/>
                  </a:lnTo>
                  <a:lnTo>
                    <a:pt x="1621" y="157623"/>
                  </a:lnTo>
                  <a:lnTo>
                    <a:pt x="0" y="104426"/>
                  </a:lnTo>
                  <a:lnTo>
                    <a:pt x="7746" y="76373"/>
                  </a:lnTo>
                  <a:lnTo>
                    <a:pt x="14077" y="64627"/>
                  </a:lnTo>
                  <a:lnTo>
                    <a:pt x="37362" y="47513"/>
                  </a:lnTo>
                  <a:lnTo>
                    <a:pt x="84732" y="29313"/>
                  </a:lnTo>
                  <a:lnTo>
                    <a:pt x="148054" y="9514"/>
                  </a:lnTo>
                  <a:lnTo>
                    <a:pt x="1912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27800" y="2687395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55597" y="23360"/>
                  </a:lnTo>
                  <a:lnTo>
                    <a:pt x="109838" y="8339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53765" y="3574853"/>
            <a:ext cx="509407" cy="425048"/>
            <a:chOff x="4853765" y="3574853"/>
            <a:chExt cx="509407" cy="425048"/>
          </a:xfrm>
        </p:grpSpPr>
        <p:sp>
          <p:nvSpPr>
            <p:cNvPr id="19" name="Freeform 18"/>
            <p:cNvSpPr/>
            <p:nvPr/>
          </p:nvSpPr>
          <p:spPr>
            <a:xfrm>
              <a:off x="4853765" y="3574853"/>
              <a:ext cx="493605" cy="41135"/>
            </a:xfrm>
            <a:custGeom>
              <a:avLst/>
              <a:gdLst/>
              <a:ahLst/>
              <a:cxnLst/>
              <a:rect l="0" t="0" r="0" b="0"/>
              <a:pathLst>
                <a:path w="493605" h="41135">
                  <a:moveTo>
                    <a:pt x="0" y="41134"/>
                  </a:moveTo>
                  <a:lnTo>
                    <a:pt x="35887" y="31711"/>
                  </a:lnTo>
                  <a:lnTo>
                    <a:pt x="90530" y="27169"/>
                  </a:lnTo>
                  <a:lnTo>
                    <a:pt x="145993" y="18376"/>
                  </a:lnTo>
                  <a:lnTo>
                    <a:pt x="201021" y="13569"/>
                  </a:lnTo>
                  <a:lnTo>
                    <a:pt x="255920" y="4698"/>
                  </a:lnTo>
                  <a:lnTo>
                    <a:pt x="310781" y="1392"/>
                  </a:lnTo>
                  <a:lnTo>
                    <a:pt x="367154" y="412"/>
                  </a:lnTo>
                  <a:lnTo>
                    <a:pt x="428376" y="122"/>
                  </a:lnTo>
                  <a:lnTo>
                    <a:pt x="445548" y="81"/>
                  </a:lnTo>
                  <a:lnTo>
                    <a:pt x="4936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63672" y="3684543"/>
              <a:ext cx="191741" cy="236250"/>
            </a:xfrm>
            <a:custGeom>
              <a:avLst/>
              <a:gdLst/>
              <a:ahLst/>
              <a:cxnLst/>
              <a:rect l="0" t="0" r="0" b="0"/>
              <a:pathLst>
                <a:path w="191741" h="236250">
                  <a:moveTo>
                    <a:pt x="27205" y="0"/>
                  </a:moveTo>
                  <a:lnTo>
                    <a:pt x="12290" y="55597"/>
                  </a:lnTo>
                  <a:lnTo>
                    <a:pt x="3489" y="100263"/>
                  </a:lnTo>
                  <a:lnTo>
                    <a:pt x="881" y="152093"/>
                  </a:lnTo>
                  <a:lnTo>
                    <a:pt x="108" y="206044"/>
                  </a:lnTo>
                  <a:lnTo>
                    <a:pt x="0" y="224200"/>
                  </a:lnTo>
                  <a:lnTo>
                    <a:pt x="2974" y="233257"/>
                  </a:lnTo>
                  <a:lnTo>
                    <a:pt x="8004" y="236249"/>
                  </a:lnTo>
                  <a:lnTo>
                    <a:pt x="14404" y="235196"/>
                  </a:lnTo>
                  <a:lnTo>
                    <a:pt x="71528" y="202386"/>
                  </a:lnTo>
                  <a:lnTo>
                    <a:pt x="125337" y="184593"/>
                  </a:lnTo>
                  <a:lnTo>
                    <a:pt x="176818" y="179499"/>
                  </a:lnTo>
                  <a:lnTo>
                    <a:pt x="19174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77166" y="3794232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27422"/>
                  </a:moveTo>
                  <a:lnTo>
                    <a:pt x="48807" y="1250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90877" y="3615987"/>
              <a:ext cx="123402" cy="54845"/>
            </a:xfrm>
            <a:custGeom>
              <a:avLst/>
              <a:gdLst/>
              <a:ahLst/>
              <a:cxnLst/>
              <a:rect l="0" t="0" r="0" b="0"/>
              <a:pathLst>
                <a:path w="123402" h="54845">
                  <a:moveTo>
                    <a:pt x="0" y="54844"/>
                  </a:moveTo>
                  <a:lnTo>
                    <a:pt x="57252" y="23955"/>
                  </a:lnTo>
                  <a:lnTo>
                    <a:pt x="111530" y="420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82834" y="3725676"/>
              <a:ext cx="68557" cy="191958"/>
            </a:xfrm>
            <a:custGeom>
              <a:avLst/>
              <a:gdLst/>
              <a:ahLst/>
              <a:cxnLst/>
              <a:rect l="0" t="0" r="0" b="0"/>
              <a:pathLst>
                <a:path w="68557" h="191958">
                  <a:moveTo>
                    <a:pt x="0" y="0"/>
                  </a:moveTo>
                  <a:lnTo>
                    <a:pt x="18977" y="55597"/>
                  </a:lnTo>
                  <a:lnTo>
                    <a:pt x="44036" y="109838"/>
                  </a:lnTo>
                  <a:lnTo>
                    <a:pt x="64274" y="170140"/>
                  </a:lnTo>
                  <a:lnTo>
                    <a:pt x="6855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14278" y="3708354"/>
              <a:ext cx="248894" cy="291547"/>
            </a:xfrm>
            <a:custGeom>
              <a:avLst/>
              <a:gdLst/>
              <a:ahLst/>
              <a:cxnLst/>
              <a:rect l="0" t="0" r="0" b="0"/>
              <a:pathLst>
                <a:path w="248894" h="291547">
                  <a:moveTo>
                    <a:pt x="0" y="17322"/>
                  </a:moveTo>
                  <a:lnTo>
                    <a:pt x="14558" y="2764"/>
                  </a:lnTo>
                  <a:lnTo>
                    <a:pt x="23417" y="0"/>
                  </a:lnTo>
                  <a:lnTo>
                    <a:pt x="59244" y="3387"/>
                  </a:lnTo>
                  <a:lnTo>
                    <a:pt x="107777" y="15563"/>
                  </a:lnTo>
                  <a:lnTo>
                    <a:pt x="159228" y="37791"/>
                  </a:lnTo>
                  <a:lnTo>
                    <a:pt x="202573" y="65198"/>
                  </a:lnTo>
                  <a:lnTo>
                    <a:pt x="225113" y="88874"/>
                  </a:lnTo>
                  <a:lnTo>
                    <a:pt x="247654" y="135178"/>
                  </a:lnTo>
                  <a:lnTo>
                    <a:pt x="248893" y="150738"/>
                  </a:lnTo>
                  <a:lnTo>
                    <a:pt x="242145" y="180214"/>
                  </a:lnTo>
                  <a:lnTo>
                    <a:pt x="213937" y="222503"/>
                  </a:lnTo>
                  <a:lnTo>
                    <a:pt x="169355" y="256701"/>
                  </a:lnTo>
                  <a:lnTo>
                    <a:pt x="113689" y="283083"/>
                  </a:lnTo>
                  <a:lnTo>
                    <a:pt x="82267" y="291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85398" y="3551528"/>
            <a:ext cx="493604" cy="367548"/>
            <a:chOff x="6485398" y="3551528"/>
            <a:chExt cx="493604" cy="367548"/>
          </a:xfrm>
        </p:grpSpPr>
        <p:sp>
          <p:nvSpPr>
            <p:cNvPr id="26" name="Freeform 25"/>
            <p:cNvSpPr/>
            <p:nvPr/>
          </p:nvSpPr>
          <p:spPr>
            <a:xfrm>
              <a:off x="6485398" y="3551528"/>
              <a:ext cx="411337" cy="91882"/>
            </a:xfrm>
            <a:custGeom>
              <a:avLst/>
              <a:gdLst/>
              <a:ahLst/>
              <a:cxnLst/>
              <a:rect l="0" t="0" r="0" b="0"/>
              <a:pathLst>
                <a:path w="411337" h="91882">
                  <a:moveTo>
                    <a:pt x="0" y="91881"/>
                  </a:moveTo>
                  <a:lnTo>
                    <a:pt x="7279" y="70045"/>
                  </a:lnTo>
                  <a:lnTo>
                    <a:pt x="23040" y="55261"/>
                  </a:lnTo>
                  <a:lnTo>
                    <a:pt x="83496" y="28490"/>
                  </a:lnTo>
                  <a:lnTo>
                    <a:pt x="141418" y="9731"/>
                  </a:lnTo>
                  <a:lnTo>
                    <a:pt x="193233" y="0"/>
                  </a:lnTo>
                  <a:lnTo>
                    <a:pt x="247180" y="1179"/>
                  </a:lnTo>
                  <a:lnTo>
                    <a:pt x="297696" y="11177"/>
                  </a:lnTo>
                  <a:lnTo>
                    <a:pt x="355711" y="28204"/>
                  </a:lnTo>
                  <a:lnTo>
                    <a:pt x="411336" y="50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567666" y="3657120"/>
              <a:ext cx="82268" cy="205669"/>
            </a:xfrm>
            <a:custGeom>
              <a:avLst/>
              <a:gdLst/>
              <a:ahLst/>
              <a:cxnLst/>
              <a:rect l="0" t="0" r="0" b="0"/>
              <a:pathLst>
                <a:path w="82268" h="205669">
                  <a:moveTo>
                    <a:pt x="0" y="0"/>
                  </a:moveTo>
                  <a:lnTo>
                    <a:pt x="19084" y="57253"/>
                  </a:lnTo>
                  <a:lnTo>
                    <a:pt x="38245" y="110165"/>
                  </a:lnTo>
                  <a:lnTo>
                    <a:pt x="65728" y="164629"/>
                  </a:lnTo>
                  <a:lnTo>
                    <a:pt x="8226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512820" y="3602275"/>
              <a:ext cx="185757" cy="246803"/>
            </a:xfrm>
            <a:custGeom>
              <a:avLst/>
              <a:gdLst/>
              <a:ahLst/>
              <a:cxnLst/>
              <a:rect l="0" t="0" r="0" b="0"/>
              <a:pathLst>
                <a:path w="185757" h="246803">
                  <a:moveTo>
                    <a:pt x="0" y="0"/>
                  </a:moveTo>
                  <a:lnTo>
                    <a:pt x="57253" y="26363"/>
                  </a:lnTo>
                  <a:lnTo>
                    <a:pt x="110166" y="60109"/>
                  </a:lnTo>
                  <a:lnTo>
                    <a:pt x="149441" y="88567"/>
                  </a:lnTo>
                  <a:lnTo>
                    <a:pt x="171030" y="112490"/>
                  </a:lnTo>
                  <a:lnTo>
                    <a:pt x="182657" y="142419"/>
                  </a:lnTo>
                  <a:lnTo>
                    <a:pt x="185756" y="158931"/>
                  </a:lnTo>
                  <a:lnTo>
                    <a:pt x="181076" y="185404"/>
                  </a:lnTo>
                  <a:lnTo>
                    <a:pt x="175562" y="196729"/>
                  </a:lnTo>
                  <a:lnTo>
                    <a:pt x="157249" y="213375"/>
                  </a:lnTo>
                  <a:lnTo>
                    <a:pt x="100972" y="236475"/>
                  </a:lnTo>
                  <a:lnTo>
                    <a:pt x="6855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745911" y="3664884"/>
              <a:ext cx="233091" cy="254192"/>
            </a:xfrm>
            <a:custGeom>
              <a:avLst/>
              <a:gdLst/>
              <a:ahLst/>
              <a:cxnLst/>
              <a:rect l="0" t="0" r="0" b="0"/>
              <a:pathLst>
                <a:path w="233091" h="254192">
                  <a:moveTo>
                    <a:pt x="0" y="47081"/>
                  </a:moveTo>
                  <a:lnTo>
                    <a:pt x="30889" y="104333"/>
                  </a:lnTo>
                  <a:lnTo>
                    <a:pt x="45378" y="151051"/>
                  </a:lnTo>
                  <a:lnTo>
                    <a:pt x="59319" y="203488"/>
                  </a:lnTo>
                  <a:lnTo>
                    <a:pt x="73098" y="250341"/>
                  </a:lnTo>
                  <a:lnTo>
                    <a:pt x="76155" y="254191"/>
                  </a:lnTo>
                  <a:lnTo>
                    <a:pt x="78192" y="250663"/>
                  </a:lnTo>
                  <a:lnTo>
                    <a:pt x="78933" y="232017"/>
                  </a:lnTo>
                  <a:lnTo>
                    <a:pt x="71057" y="178743"/>
                  </a:lnTo>
                  <a:lnTo>
                    <a:pt x="69298" y="127733"/>
                  </a:lnTo>
                  <a:lnTo>
                    <a:pt x="68776" y="74025"/>
                  </a:lnTo>
                  <a:lnTo>
                    <a:pt x="72684" y="23580"/>
                  </a:lnTo>
                  <a:lnTo>
                    <a:pt x="75879" y="8562"/>
                  </a:lnTo>
                  <a:lnTo>
                    <a:pt x="81055" y="1596"/>
                  </a:lnTo>
                  <a:lnTo>
                    <a:pt x="87553" y="0"/>
                  </a:lnTo>
                  <a:lnTo>
                    <a:pt x="94932" y="1982"/>
                  </a:lnTo>
                  <a:lnTo>
                    <a:pt x="119875" y="19330"/>
                  </a:lnTo>
                  <a:lnTo>
                    <a:pt x="164672" y="76266"/>
                  </a:lnTo>
                  <a:lnTo>
                    <a:pt x="201125" y="129696"/>
                  </a:lnTo>
                  <a:lnTo>
                    <a:pt x="233090" y="170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59622" y="3766810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48808" y="2858"/>
                  </a:lnTo>
                  <a:lnTo>
                    <a:pt x="98252" y="847"/>
                  </a:lnTo>
                  <a:lnTo>
                    <a:pt x="139309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845858" y="4712883"/>
            <a:ext cx="487833" cy="370203"/>
            <a:chOff x="4845858" y="4712883"/>
            <a:chExt cx="487833" cy="370203"/>
          </a:xfrm>
        </p:grpSpPr>
        <p:sp>
          <p:nvSpPr>
            <p:cNvPr id="32" name="Freeform 31"/>
            <p:cNvSpPr/>
            <p:nvPr/>
          </p:nvSpPr>
          <p:spPr>
            <a:xfrm>
              <a:off x="4908610" y="4712883"/>
              <a:ext cx="397626" cy="41134"/>
            </a:xfrm>
            <a:custGeom>
              <a:avLst/>
              <a:gdLst/>
              <a:ahLst/>
              <a:cxnLst/>
              <a:rect l="0" t="0" r="0" b="0"/>
              <a:pathLst>
                <a:path w="397626" h="41134">
                  <a:moveTo>
                    <a:pt x="0" y="41133"/>
                  </a:moveTo>
                  <a:lnTo>
                    <a:pt x="55597" y="37070"/>
                  </a:lnTo>
                  <a:lnTo>
                    <a:pt x="104326" y="26218"/>
                  </a:lnTo>
                  <a:lnTo>
                    <a:pt x="162946" y="17417"/>
                  </a:lnTo>
                  <a:lnTo>
                    <a:pt x="214846" y="10747"/>
                  </a:lnTo>
                  <a:lnTo>
                    <a:pt x="263232" y="3184"/>
                  </a:lnTo>
                  <a:lnTo>
                    <a:pt x="316163" y="943"/>
                  </a:lnTo>
                  <a:lnTo>
                    <a:pt x="362316" y="279"/>
                  </a:lnTo>
                  <a:lnTo>
                    <a:pt x="3976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845858" y="4842716"/>
              <a:ext cx="186154" cy="190358"/>
            </a:xfrm>
            <a:custGeom>
              <a:avLst/>
              <a:gdLst/>
              <a:ahLst/>
              <a:cxnLst/>
              <a:rect l="0" t="0" r="0" b="0"/>
              <a:pathLst>
                <a:path w="186154" h="190358">
                  <a:moveTo>
                    <a:pt x="186153" y="7279"/>
                  </a:moveTo>
                  <a:lnTo>
                    <a:pt x="164317" y="0"/>
                  </a:lnTo>
                  <a:lnTo>
                    <a:pt x="141408" y="489"/>
                  </a:lnTo>
                  <a:lnTo>
                    <a:pt x="82182" y="13216"/>
                  </a:lnTo>
                  <a:lnTo>
                    <a:pt x="44303" y="33244"/>
                  </a:lnTo>
                  <a:lnTo>
                    <a:pt x="13782" y="58476"/>
                  </a:lnTo>
                  <a:lnTo>
                    <a:pt x="2901" y="84370"/>
                  </a:lnTo>
                  <a:lnTo>
                    <a:pt x="0" y="99807"/>
                  </a:lnTo>
                  <a:lnTo>
                    <a:pt x="4901" y="129146"/>
                  </a:lnTo>
                  <a:lnTo>
                    <a:pt x="10473" y="143368"/>
                  </a:lnTo>
                  <a:lnTo>
                    <a:pt x="28853" y="163233"/>
                  </a:lnTo>
                  <a:lnTo>
                    <a:pt x="77892" y="188400"/>
                  </a:lnTo>
                  <a:lnTo>
                    <a:pt x="104520" y="190357"/>
                  </a:lnTo>
                  <a:lnTo>
                    <a:pt x="145208" y="186956"/>
                  </a:lnTo>
                  <a:lnTo>
                    <a:pt x="186153" y="185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41700" y="4863706"/>
              <a:ext cx="54846" cy="178247"/>
            </a:xfrm>
            <a:custGeom>
              <a:avLst/>
              <a:gdLst/>
              <a:ahLst/>
              <a:cxnLst/>
              <a:rect l="0" t="0" r="0" b="0"/>
              <a:pathLst>
                <a:path w="54846" h="178247">
                  <a:moveTo>
                    <a:pt x="0" y="0"/>
                  </a:moveTo>
                  <a:lnTo>
                    <a:pt x="19085" y="57252"/>
                  </a:lnTo>
                  <a:lnTo>
                    <a:pt x="36722" y="110165"/>
                  </a:lnTo>
                  <a:lnTo>
                    <a:pt x="50814" y="156503"/>
                  </a:lnTo>
                  <a:lnTo>
                    <a:pt x="5484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073145" y="4863706"/>
              <a:ext cx="260546" cy="219380"/>
            </a:xfrm>
            <a:custGeom>
              <a:avLst/>
              <a:gdLst/>
              <a:ahLst/>
              <a:cxnLst/>
              <a:rect l="0" t="0" r="0" b="0"/>
              <a:pathLst>
                <a:path w="260546" h="219380">
                  <a:moveTo>
                    <a:pt x="0" y="0"/>
                  </a:moveTo>
                  <a:lnTo>
                    <a:pt x="59660" y="4062"/>
                  </a:lnTo>
                  <a:lnTo>
                    <a:pt x="121643" y="19084"/>
                  </a:lnTo>
                  <a:lnTo>
                    <a:pt x="171292" y="32230"/>
                  </a:lnTo>
                  <a:lnTo>
                    <a:pt x="230193" y="61267"/>
                  </a:lnTo>
                  <a:lnTo>
                    <a:pt x="252623" y="78520"/>
                  </a:lnTo>
                  <a:lnTo>
                    <a:pt x="258300" y="88910"/>
                  </a:lnTo>
                  <a:lnTo>
                    <a:pt x="260545" y="112642"/>
                  </a:lnTo>
                  <a:lnTo>
                    <a:pt x="255963" y="123845"/>
                  </a:lnTo>
                  <a:lnTo>
                    <a:pt x="238685" y="144419"/>
                  </a:lnTo>
                  <a:lnTo>
                    <a:pt x="179406" y="182454"/>
                  </a:lnTo>
                  <a:lnTo>
                    <a:pt x="125266" y="211183"/>
                  </a:lnTo>
                  <a:lnTo>
                    <a:pt x="10968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11903" y="5868703"/>
            <a:ext cx="466182" cy="310508"/>
            <a:chOff x="5511903" y="5868703"/>
            <a:chExt cx="466182" cy="310508"/>
          </a:xfrm>
        </p:grpSpPr>
        <p:sp>
          <p:nvSpPr>
            <p:cNvPr id="37" name="Freeform 36"/>
            <p:cNvSpPr/>
            <p:nvPr/>
          </p:nvSpPr>
          <p:spPr>
            <a:xfrm>
              <a:off x="5511903" y="5868703"/>
              <a:ext cx="466182" cy="13712"/>
            </a:xfrm>
            <a:custGeom>
              <a:avLst/>
              <a:gdLst/>
              <a:ahLst/>
              <a:cxnLst/>
              <a:rect l="0" t="0" r="0" b="0"/>
              <a:pathLst>
                <a:path w="466182" h="13712">
                  <a:moveTo>
                    <a:pt x="0" y="0"/>
                  </a:moveTo>
                  <a:lnTo>
                    <a:pt x="48807" y="10852"/>
                  </a:lnTo>
                  <a:lnTo>
                    <a:pt x="94189" y="8801"/>
                  </a:lnTo>
                  <a:lnTo>
                    <a:pt x="144707" y="2608"/>
                  </a:lnTo>
                  <a:lnTo>
                    <a:pt x="199793" y="4835"/>
                  </a:lnTo>
                  <a:lnTo>
                    <a:pt x="249124" y="11081"/>
                  </a:lnTo>
                  <a:lnTo>
                    <a:pt x="302334" y="12931"/>
                  </a:lnTo>
                  <a:lnTo>
                    <a:pt x="356695" y="13480"/>
                  </a:lnTo>
                  <a:lnTo>
                    <a:pt x="411396" y="13643"/>
                  </a:lnTo>
                  <a:lnTo>
                    <a:pt x="46618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596527" y="5950970"/>
              <a:ext cx="93622" cy="222577"/>
            </a:xfrm>
            <a:custGeom>
              <a:avLst/>
              <a:gdLst/>
              <a:ahLst/>
              <a:cxnLst/>
              <a:rect l="0" t="0" r="0" b="0"/>
              <a:pathLst>
                <a:path w="93622" h="222577">
                  <a:moveTo>
                    <a:pt x="38777" y="0"/>
                  </a:moveTo>
                  <a:lnTo>
                    <a:pt x="27924" y="59660"/>
                  </a:lnTo>
                  <a:lnTo>
                    <a:pt x="18351" y="121644"/>
                  </a:lnTo>
                  <a:lnTo>
                    <a:pt x="20706" y="171293"/>
                  </a:lnTo>
                  <a:lnTo>
                    <a:pt x="16495" y="217319"/>
                  </a:lnTo>
                  <a:lnTo>
                    <a:pt x="13258" y="222576"/>
                  </a:lnTo>
                  <a:lnTo>
                    <a:pt x="9577" y="221511"/>
                  </a:lnTo>
                  <a:lnTo>
                    <a:pt x="5599" y="216230"/>
                  </a:lnTo>
                  <a:lnTo>
                    <a:pt x="0" y="179682"/>
                  </a:lnTo>
                  <a:lnTo>
                    <a:pt x="9055" y="123685"/>
                  </a:lnTo>
                  <a:lnTo>
                    <a:pt x="25514" y="68612"/>
                  </a:lnTo>
                  <a:lnTo>
                    <a:pt x="43436" y="13722"/>
                  </a:lnTo>
                  <a:lnTo>
                    <a:pt x="51023" y="6101"/>
                  </a:lnTo>
                  <a:lnTo>
                    <a:pt x="60652" y="2544"/>
                  </a:lnTo>
                  <a:lnTo>
                    <a:pt x="71642" y="1696"/>
                  </a:lnTo>
                  <a:lnTo>
                    <a:pt x="78968" y="7224"/>
                  </a:lnTo>
                  <a:lnTo>
                    <a:pt x="87109" y="29618"/>
                  </a:lnTo>
                  <a:lnTo>
                    <a:pt x="91692" y="83764"/>
                  </a:lnTo>
                  <a:lnTo>
                    <a:pt x="93050" y="140772"/>
                  </a:lnTo>
                  <a:lnTo>
                    <a:pt x="93368" y="173778"/>
                  </a:lnTo>
                  <a:lnTo>
                    <a:pt x="9362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80459" y="6060660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48807" y="285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44994" y="5955024"/>
              <a:ext cx="191604" cy="224187"/>
            </a:xfrm>
            <a:custGeom>
              <a:avLst/>
              <a:gdLst/>
              <a:ahLst/>
              <a:cxnLst/>
              <a:rect l="0" t="0" r="0" b="0"/>
              <a:pathLst>
                <a:path w="191604" h="224187">
                  <a:moveTo>
                    <a:pt x="54844" y="133058"/>
                  </a:moveTo>
                  <a:lnTo>
                    <a:pt x="54844" y="192717"/>
                  </a:lnTo>
                  <a:lnTo>
                    <a:pt x="54844" y="209394"/>
                  </a:lnTo>
                  <a:lnTo>
                    <a:pt x="53321" y="215942"/>
                  </a:lnTo>
                  <a:lnTo>
                    <a:pt x="50782" y="215736"/>
                  </a:lnTo>
                  <a:lnTo>
                    <a:pt x="39929" y="193610"/>
                  </a:lnTo>
                  <a:lnTo>
                    <a:pt x="22614" y="145189"/>
                  </a:lnTo>
                  <a:lnTo>
                    <a:pt x="16349" y="90610"/>
                  </a:lnTo>
                  <a:lnTo>
                    <a:pt x="21771" y="40753"/>
                  </a:lnTo>
                  <a:lnTo>
                    <a:pt x="33036" y="15352"/>
                  </a:lnTo>
                  <a:lnTo>
                    <a:pt x="40305" y="4313"/>
                  </a:lnTo>
                  <a:lnTo>
                    <a:pt x="49722" y="0"/>
                  </a:lnTo>
                  <a:lnTo>
                    <a:pt x="60570" y="172"/>
                  </a:lnTo>
                  <a:lnTo>
                    <a:pt x="83288" y="8489"/>
                  </a:lnTo>
                  <a:lnTo>
                    <a:pt x="103541" y="22341"/>
                  </a:lnTo>
                  <a:lnTo>
                    <a:pt x="108637" y="31824"/>
                  </a:lnTo>
                  <a:lnTo>
                    <a:pt x="110237" y="54549"/>
                  </a:lnTo>
                  <a:lnTo>
                    <a:pt x="101807" y="75821"/>
                  </a:lnTo>
                  <a:lnTo>
                    <a:pt x="86381" y="95431"/>
                  </a:lnTo>
                  <a:lnTo>
                    <a:pt x="59618" y="117508"/>
                  </a:lnTo>
                  <a:lnTo>
                    <a:pt x="59550" y="116598"/>
                  </a:lnTo>
                  <a:lnTo>
                    <a:pt x="62552" y="112944"/>
                  </a:lnTo>
                  <a:lnTo>
                    <a:pt x="95892" y="107801"/>
                  </a:lnTo>
                  <a:lnTo>
                    <a:pt x="144365" y="113556"/>
                  </a:lnTo>
                  <a:lnTo>
                    <a:pt x="171313" y="124898"/>
                  </a:lnTo>
                  <a:lnTo>
                    <a:pt x="182764" y="132189"/>
                  </a:lnTo>
                  <a:lnTo>
                    <a:pt x="188875" y="141619"/>
                  </a:lnTo>
                  <a:lnTo>
                    <a:pt x="191603" y="164285"/>
                  </a:lnTo>
                  <a:lnTo>
                    <a:pt x="187150" y="173681"/>
                  </a:lnTo>
                  <a:lnTo>
                    <a:pt x="170015" y="188184"/>
                  </a:lnTo>
                  <a:lnTo>
                    <a:pt x="110828" y="217807"/>
                  </a:lnTo>
                  <a:lnTo>
                    <a:pt x="59921" y="224186"/>
                  </a:lnTo>
                  <a:lnTo>
                    <a:pt x="0" y="2153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425965" y="8243157"/>
            <a:ext cx="5840973" cy="959785"/>
            <a:chOff x="1425965" y="8243157"/>
            <a:chExt cx="5840973" cy="959785"/>
          </a:xfrm>
        </p:grpSpPr>
        <p:sp>
          <p:nvSpPr>
            <p:cNvPr id="42" name="Freeform 41"/>
            <p:cNvSpPr/>
            <p:nvPr/>
          </p:nvSpPr>
          <p:spPr>
            <a:xfrm>
              <a:off x="1425965" y="8243157"/>
              <a:ext cx="265480" cy="332005"/>
            </a:xfrm>
            <a:custGeom>
              <a:avLst/>
              <a:gdLst/>
              <a:ahLst/>
              <a:cxnLst/>
              <a:rect l="0" t="0" r="0" b="0"/>
              <a:pathLst>
                <a:path w="265480" h="332005">
                  <a:moveTo>
                    <a:pt x="95978" y="0"/>
                  </a:moveTo>
                  <a:lnTo>
                    <a:pt x="125093" y="0"/>
                  </a:lnTo>
                  <a:lnTo>
                    <a:pt x="165036" y="14558"/>
                  </a:lnTo>
                  <a:lnTo>
                    <a:pt x="198538" y="45447"/>
                  </a:lnTo>
                  <a:lnTo>
                    <a:pt x="202438" y="57720"/>
                  </a:lnTo>
                  <a:lnTo>
                    <a:pt x="198646" y="83546"/>
                  </a:lnTo>
                  <a:lnTo>
                    <a:pt x="182742" y="106195"/>
                  </a:lnTo>
                  <a:lnTo>
                    <a:pt x="172102" y="116501"/>
                  </a:lnTo>
                  <a:lnTo>
                    <a:pt x="166533" y="118801"/>
                  </a:lnTo>
                  <a:lnTo>
                    <a:pt x="164343" y="115764"/>
                  </a:lnTo>
                  <a:lnTo>
                    <a:pt x="164407" y="109169"/>
                  </a:lnTo>
                  <a:lnTo>
                    <a:pt x="169020" y="106295"/>
                  </a:lnTo>
                  <a:lnTo>
                    <a:pt x="186333" y="107165"/>
                  </a:lnTo>
                  <a:lnTo>
                    <a:pt x="221775" y="130778"/>
                  </a:lnTo>
                  <a:lnTo>
                    <a:pt x="246665" y="166720"/>
                  </a:lnTo>
                  <a:lnTo>
                    <a:pt x="263688" y="206316"/>
                  </a:lnTo>
                  <a:lnTo>
                    <a:pt x="265479" y="237441"/>
                  </a:lnTo>
                  <a:lnTo>
                    <a:pt x="259673" y="270064"/>
                  </a:lnTo>
                  <a:lnTo>
                    <a:pt x="246936" y="299798"/>
                  </a:lnTo>
                  <a:lnTo>
                    <a:pt x="227056" y="320122"/>
                  </a:lnTo>
                  <a:lnTo>
                    <a:pt x="215356" y="327675"/>
                  </a:lnTo>
                  <a:lnTo>
                    <a:pt x="190169" y="332004"/>
                  </a:lnTo>
                  <a:lnTo>
                    <a:pt x="129480" y="322370"/>
                  </a:lnTo>
                  <a:lnTo>
                    <a:pt x="76790" y="310157"/>
                  </a:lnTo>
                  <a:lnTo>
                    <a:pt x="44793" y="305428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853316" y="8284290"/>
              <a:ext cx="215746" cy="383915"/>
            </a:xfrm>
            <a:custGeom>
              <a:avLst/>
              <a:gdLst/>
              <a:ahLst/>
              <a:cxnLst/>
              <a:rect l="0" t="0" r="0" b="0"/>
              <a:pathLst>
                <a:path w="215746" h="383915">
                  <a:moveTo>
                    <a:pt x="11407" y="0"/>
                  </a:moveTo>
                  <a:lnTo>
                    <a:pt x="18686" y="21837"/>
                  </a:lnTo>
                  <a:lnTo>
                    <a:pt x="15934" y="71811"/>
                  </a:lnTo>
                  <a:lnTo>
                    <a:pt x="5470" y="127582"/>
                  </a:lnTo>
                  <a:lnTo>
                    <a:pt x="0" y="182701"/>
                  </a:lnTo>
                  <a:lnTo>
                    <a:pt x="5657" y="237628"/>
                  </a:lnTo>
                  <a:lnTo>
                    <a:pt x="21040" y="266084"/>
                  </a:lnTo>
                  <a:lnTo>
                    <a:pt x="31540" y="277939"/>
                  </a:lnTo>
                  <a:lnTo>
                    <a:pt x="44634" y="284318"/>
                  </a:lnTo>
                  <a:lnTo>
                    <a:pt x="75434" y="287343"/>
                  </a:lnTo>
                  <a:lnTo>
                    <a:pt x="127034" y="280482"/>
                  </a:lnTo>
                  <a:lnTo>
                    <a:pt x="154713" y="268881"/>
                  </a:lnTo>
                  <a:lnTo>
                    <a:pt x="204588" y="236606"/>
                  </a:lnTo>
                  <a:lnTo>
                    <a:pt x="211797" y="226294"/>
                  </a:lnTo>
                  <a:lnTo>
                    <a:pt x="215080" y="214848"/>
                  </a:lnTo>
                  <a:lnTo>
                    <a:pt x="215745" y="202647"/>
                  </a:lnTo>
                  <a:lnTo>
                    <a:pt x="211618" y="192990"/>
                  </a:lnTo>
                  <a:lnTo>
                    <a:pt x="194845" y="178197"/>
                  </a:lnTo>
                  <a:lnTo>
                    <a:pt x="183973" y="176690"/>
                  </a:lnTo>
                  <a:lnTo>
                    <a:pt x="159706" y="183140"/>
                  </a:lnTo>
                  <a:lnTo>
                    <a:pt x="127628" y="203903"/>
                  </a:lnTo>
                  <a:lnTo>
                    <a:pt x="112320" y="224688"/>
                  </a:lnTo>
                  <a:lnTo>
                    <a:pt x="90079" y="275274"/>
                  </a:lnTo>
                  <a:lnTo>
                    <a:pt x="72539" y="329276"/>
                  </a:lnTo>
                  <a:lnTo>
                    <a:pt x="66252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62348" y="832542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262348" y="8544803"/>
              <a:ext cx="86942" cy="274226"/>
            </a:xfrm>
            <a:custGeom>
              <a:avLst/>
              <a:gdLst/>
              <a:ahLst/>
              <a:cxnLst/>
              <a:rect l="0" t="0" r="0" b="0"/>
              <a:pathLst>
                <a:path w="86942" h="274226">
                  <a:moveTo>
                    <a:pt x="0" y="0"/>
                  </a:moveTo>
                  <a:lnTo>
                    <a:pt x="12470" y="40739"/>
                  </a:lnTo>
                  <a:lnTo>
                    <a:pt x="38632" y="89412"/>
                  </a:lnTo>
                  <a:lnTo>
                    <a:pt x="50686" y="118959"/>
                  </a:lnTo>
                  <a:lnTo>
                    <a:pt x="84785" y="179768"/>
                  </a:lnTo>
                  <a:lnTo>
                    <a:pt x="86941" y="206344"/>
                  </a:lnTo>
                  <a:lnTo>
                    <a:pt x="81298" y="231868"/>
                  </a:lnTo>
                  <a:lnTo>
                    <a:pt x="54845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652287" y="8433117"/>
              <a:ext cx="188370" cy="248799"/>
            </a:xfrm>
            <a:custGeom>
              <a:avLst/>
              <a:gdLst/>
              <a:ahLst/>
              <a:cxnLst/>
              <a:rect l="0" t="0" r="0" b="0"/>
              <a:pathLst>
                <a:path w="188370" h="248799">
                  <a:moveTo>
                    <a:pt x="21397" y="43130"/>
                  </a:moveTo>
                  <a:lnTo>
                    <a:pt x="10545" y="102791"/>
                  </a:lnTo>
                  <a:lnTo>
                    <a:pt x="12596" y="154247"/>
                  </a:lnTo>
                  <a:lnTo>
                    <a:pt x="20532" y="186971"/>
                  </a:lnTo>
                  <a:lnTo>
                    <a:pt x="34216" y="211671"/>
                  </a:lnTo>
                  <a:lnTo>
                    <a:pt x="45178" y="219476"/>
                  </a:lnTo>
                  <a:lnTo>
                    <a:pt x="73608" y="228149"/>
                  </a:lnTo>
                  <a:lnTo>
                    <a:pt x="102494" y="223878"/>
                  </a:lnTo>
                  <a:lnTo>
                    <a:pt x="130567" y="210300"/>
                  </a:lnTo>
                  <a:lnTo>
                    <a:pt x="158278" y="189031"/>
                  </a:lnTo>
                  <a:lnTo>
                    <a:pt x="177704" y="160281"/>
                  </a:lnTo>
                  <a:lnTo>
                    <a:pt x="188369" y="128714"/>
                  </a:lnTo>
                  <a:lnTo>
                    <a:pt x="188030" y="99449"/>
                  </a:lnTo>
                  <a:lnTo>
                    <a:pt x="171996" y="57279"/>
                  </a:lnTo>
                  <a:lnTo>
                    <a:pt x="152316" y="37738"/>
                  </a:lnTo>
                  <a:lnTo>
                    <a:pt x="102441" y="5502"/>
                  </a:lnTo>
                  <a:lnTo>
                    <a:pt x="71636" y="0"/>
                  </a:lnTo>
                  <a:lnTo>
                    <a:pt x="54890" y="666"/>
                  </a:lnTo>
                  <a:lnTo>
                    <a:pt x="40679" y="5680"/>
                  </a:lnTo>
                  <a:lnTo>
                    <a:pt x="16763" y="23439"/>
                  </a:lnTo>
                  <a:lnTo>
                    <a:pt x="4103" y="50629"/>
                  </a:lnTo>
                  <a:lnTo>
                    <a:pt x="0" y="83027"/>
                  </a:lnTo>
                  <a:lnTo>
                    <a:pt x="7779" y="134003"/>
                  </a:lnTo>
                  <a:lnTo>
                    <a:pt x="20930" y="164261"/>
                  </a:lnTo>
                  <a:lnTo>
                    <a:pt x="52744" y="199713"/>
                  </a:lnTo>
                  <a:lnTo>
                    <a:pt x="109292" y="235942"/>
                  </a:lnTo>
                  <a:lnTo>
                    <a:pt x="131087" y="248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954341" y="8406885"/>
              <a:ext cx="212947" cy="224311"/>
            </a:xfrm>
            <a:custGeom>
              <a:avLst/>
              <a:gdLst/>
              <a:ahLst/>
              <a:cxnLst/>
              <a:rect l="0" t="0" r="0" b="0"/>
              <a:pathLst>
                <a:path w="212947" h="224311">
                  <a:moveTo>
                    <a:pt x="7278" y="14517"/>
                  </a:moveTo>
                  <a:lnTo>
                    <a:pt x="0" y="36354"/>
                  </a:lnTo>
                  <a:lnTo>
                    <a:pt x="4551" y="63324"/>
                  </a:lnTo>
                  <a:lnTo>
                    <a:pt x="20182" y="112770"/>
                  </a:lnTo>
                  <a:lnTo>
                    <a:pt x="34462" y="161952"/>
                  </a:lnTo>
                  <a:lnTo>
                    <a:pt x="52935" y="219516"/>
                  </a:lnTo>
                  <a:lnTo>
                    <a:pt x="52951" y="224310"/>
                  </a:lnTo>
                  <a:lnTo>
                    <a:pt x="49915" y="222936"/>
                  </a:lnTo>
                  <a:lnTo>
                    <a:pt x="44843" y="217448"/>
                  </a:lnTo>
                  <a:lnTo>
                    <a:pt x="30427" y="173332"/>
                  </a:lnTo>
                  <a:lnTo>
                    <a:pt x="23786" y="119296"/>
                  </a:lnTo>
                  <a:lnTo>
                    <a:pt x="32489" y="57390"/>
                  </a:lnTo>
                  <a:lnTo>
                    <a:pt x="40319" y="29002"/>
                  </a:lnTo>
                  <a:lnTo>
                    <a:pt x="47587" y="18080"/>
                  </a:lnTo>
                  <a:lnTo>
                    <a:pt x="67851" y="1882"/>
                  </a:lnTo>
                  <a:lnTo>
                    <a:pt x="78129" y="0"/>
                  </a:lnTo>
                  <a:lnTo>
                    <a:pt x="88029" y="1792"/>
                  </a:lnTo>
                  <a:lnTo>
                    <a:pt x="97675" y="6034"/>
                  </a:lnTo>
                  <a:lnTo>
                    <a:pt x="153443" y="63746"/>
                  </a:lnTo>
                  <a:lnTo>
                    <a:pt x="173649" y="99183"/>
                  </a:lnTo>
                  <a:lnTo>
                    <a:pt x="194125" y="160003"/>
                  </a:lnTo>
                  <a:lnTo>
                    <a:pt x="212946" y="2064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219624" y="8449065"/>
              <a:ext cx="194466" cy="164296"/>
            </a:xfrm>
            <a:custGeom>
              <a:avLst/>
              <a:gdLst/>
              <a:ahLst/>
              <a:cxnLst/>
              <a:rect l="0" t="0" r="0" b="0"/>
              <a:pathLst>
                <a:path w="194466" h="164296">
                  <a:moveTo>
                    <a:pt x="43642" y="136872"/>
                  </a:moveTo>
                  <a:lnTo>
                    <a:pt x="81810" y="91425"/>
                  </a:lnTo>
                  <a:lnTo>
                    <a:pt x="91075" y="62336"/>
                  </a:lnTo>
                  <a:lnTo>
                    <a:pt x="93545" y="46047"/>
                  </a:lnTo>
                  <a:lnTo>
                    <a:pt x="88166" y="19824"/>
                  </a:lnTo>
                  <a:lnTo>
                    <a:pt x="82465" y="8566"/>
                  </a:lnTo>
                  <a:lnTo>
                    <a:pt x="74094" y="2583"/>
                  </a:lnTo>
                  <a:lnTo>
                    <a:pt x="63944" y="119"/>
                  </a:lnTo>
                  <a:lnTo>
                    <a:pt x="52606" y="0"/>
                  </a:lnTo>
                  <a:lnTo>
                    <a:pt x="31883" y="7991"/>
                  </a:lnTo>
                  <a:lnTo>
                    <a:pt x="22092" y="14388"/>
                  </a:lnTo>
                  <a:lnTo>
                    <a:pt x="7149" y="37746"/>
                  </a:lnTo>
                  <a:lnTo>
                    <a:pt x="1032" y="52507"/>
                  </a:lnTo>
                  <a:lnTo>
                    <a:pt x="0" y="66918"/>
                  </a:lnTo>
                  <a:lnTo>
                    <a:pt x="6980" y="95117"/>
                  </a:lnTo>
                  <a:lnTo>
                    <a:pt x="28040" y="129409"/>
                  </a:lnTo>
                  <a:lnTo>
                    <a:pt x="48895" y="145235"/>
                  </a:lnTo>
                  <a:lnTo>
                    <a:pt x="74923" y="155824"/>
                  </a:lnTo>
                  <a:lnTo>
                    <a:pt x="123836" y="161785"/>
                  </a:lnTo>
                  <a:lnTo>
                    <a:pt x="178708" y="163799"/>
                  </a:lnTo>
                  <a:lnTo>
                    <a:pt x="194465" y="1642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660891" y="8476247"/>
              <a:ext cx="54846" cy="178247"/>
            </a:xfrm>
            <a:custGeom>
              <a:avLst/>
              <a:gdLst/>
              <a:ahLst/>
              <a:cxnLst/>
              <a:rect l="0" t="0" r="0" b="0"/>
              <a:pathLst>
                <a:path w="54846" h="178247">
                  <a:moveTo>
                    <a:pt x="0" y="0"/>
                  </a:moveTo>
                  <a:lnTo>
                    <a:pt x="14915" y="48808"/>
                  </a:lnTo>
                  <a:lnTo>
                    <a:pt x="32230" y="108497"/>
                  </a:lnTo>
                  <a:lnTo>
                    <a:pt x="50813" y="165901"/>
                  </a:lnTo>
                  <a:lnTo>
                    <a:pt x="5484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824608" y="8435114"/>
              <a:ext cx="124411" cy="212106"/>
            </a:xfrm>
            <a:custGeom>
              <a:avLst/>
              <a:gdLst/>
              <a:ahLst/>
              <a:cxnLst/>
              <a:rect l="0" t="0" r="0" b="0"/>
              <a:pathLst>
                <a:path w="124411" h="212106">
                  <a:moveTo>
                    <a:pt x="28240" y="0"/>
                  </a:moveTo>
                  <a:lnTo>
                    <a:pt x="15770" y="40738"/>
                  </a:lnTo>
                  <a:lnTo>
                    <a:pt x="1877" y="61778"/>
                  </a:lnTo>
                  <a:lnTo>
                    <a:pt x="0" y="71655"/>
                  </a:lnTo>
                  <a:lnTo>
                    <a:pt x="1796" y="81286"/>
                  </a:lnTo>
                  <a:lnTo>
                    <a:pt x="6040" y="90754"/>
                  </a:lnTo>
                  <a:lnTo>
                    <a:pt x="27006" y="105336"/>
                  </a:lnTo>
                  <a:lnTo>
                    <a:pt x="82841" y="134390"/>
                  </a:lnTo>
                  <a:lnTo>
                    <a:pt x="116867" y="160512"/>
                  </a:lnTo>
                  <a:lnTo>
                    <a:pt x="122364" y="170993"/>
                  </a:lnTo>
                  <a:lnTo>
                    <a:pt x="124410" y="194827"/>
                  </a:lnTo>
                  <a:lnTo>
                    <a:pt x="118252" y="203011"/>
                  </a:lnTo>
                  <a:lnTo>
                    <a:pt x="95160" y="212105"/>
                  </a:lnTo>
                  <a:lnTo>
                    <a:pt x="72709" y="212083"/>
                  </a:lnTo>
                  <a:lnTo>
                    <a:pt x="4195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95628" y="8325424"/>
              <a:ext cx="41134" cy="356492"/>
            </a:xfrm>
            <a:custGeom>
              <a:avLst/>
              <a:gdLst/>
              <a:ahLst/>
              <a:cxnLst/>
              <a:rect l="0" t="0" r="0" b="0"/>
              <a:pathLst>
                <a:path w="41134" h="356492">
                  <a:moveTo>
                    <a:pt x="0" y="0"/>
                  </a:moveTo>
                  <a:lnTo>
                    <a:pt x="9423" y="54733"/>
                  </a:lnTo>
                  <a:lnTo>
                    <a:pt x="13964" y="116935"/>
                  </a:lnTo>
                  <a:lnTo>
                    <a:pt x="20425" y="161153"/>
                  </a:lnTo>
                  <a:lnTo>
                    <a:pt x="24312" y="206197"/>
                  </a:lnTo>
                  <a:lnTo>
                    <a:pt x="26040" y="250084"/>
                  </a:lnTo>
                  <a:lnTo>
                    <a:pt x="28536" y="306005"/>
                  </a:lnTo>
                  <a:lnTo>
                    <a:pt x="41133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15549" y="8446737"/>
              <a:ext cx="277705" cy="207757"/>
            </a:xfrm>
            <a:custGeom>
              <a:avLst/>
              <a:gdLst/>
              <a:ahLst/>
              <a:cxnLst/>
              <a:rect l="0" t="0" r="0" b="0"/>
              <a:pathLst>
                <a:path w="277705" h="207757">
                  <a:moveTo>
                    <a:pt x="140591" y="15799"/>
                  </a:moveTo>
                  <a:lnTo>
                    <a:pt x="126034" y="1242"/>
                  </a:lnTo>
                  <a:lnTo>
                    <a:pt x="117175" y="0"/>
                  </a:lnTo>
                  <a:lnTo>
                    <a:pt x="95145" y="6746"/>
                  </a:lnTo>
                  <a:lnTo>
                    <a:pt x="64325" y="27674"/>
                  </a:lnTo>
                  <a:lnTo>
                    <a:pt x="18715" y="82412"/>
                  </a:lnTo>
                  <a:lnTo>
                    <a:pt x="3649" y="110914"/>
                  </a:lnTo>
                  <a:lnTo>
                    <a:pt x="0" y="142879"/>
                  </a:lnTo>
                  <a:lnTo>
                    <a:pt x="1160" y="159935"/>
                  </a:lnTo>
                  <a:lnTo>
                    <a:pt x="6503" y="172828"/>
                  </a:lnTo>
                  <a:lnTo>
                    <a:pt x="24629" y="191217"/>
                  </a:lnTo>
                  <a:lnTo>
                    <a:pt x="35861" y="195207"/>
                  </a:lnTo>
                  <a:lnTo>
                    <a:pt x="60528" y="195577"/>
                  </a:lnTo>
                  <a:lnTo>
                    <a:pt x="100111" y="187220"/>
                  </a:lnTo>
                  <a:lnTo>
                    <a:pt x="123108" y="171207"/>
                  </a:lnTo>
                  <a:lnTo>
                    <a:pt x="141962" y="148855"/>
                  </a:lnTo>
                  <a:lnTo>
                    <a:pt x="155419" y="123686"/>
                  </a:lnTo>
                  <a:lnTo>
                    <a:pt x="164282" y="76542"/>
                  </a:lnTo>
                  <a:lnTo>
                    <a:pt x="168573" y="70006"/>
                  </a:lnTo>
                  <a:lnTo>
                    <a:pt x="174480" y="70218"/>
                  </a:lnTo>
                  <a:lnTo>
                    <a:pt x="181466" y="74931"/>
                  </a:lnTo>
                  <a:lnTo>
                    <a:pt x="193290" y="100479"/>
                  </a:lnTo>
                  <a:lnTo>
                    <a:pt x="208511" y="149564"/>
                  </a:lnTo>
                  <a:lnTo>
                    <a:pt x="213294" y="164391"/>
                  </a:lnTo>
                  <a:lnTo>
                    <a:pt x="230795" y="184928"/>
                  </a:lnTo>
                  <a:lnTo>
                    <a:pt x="258219" y="200993"/>
                  </a:lnTo>
                  <a:lnTo>
                    <a:pt x="277704" y="207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20675" y="8366558"/>
              <a:ext cx="189976" cy="301647"/>
            </a:xfrm>
            <a:custGeom>
              <a:avLst/>
              <a:gdLst/>
              <a:ahLst/>
              <a:cxnLst/>
              <a:rect l="0" t="0" r="0" b="0"/>
              <a:pathLst>
                <a:path w="189976" h="301647">
                  <a:moveTo>
                    <a:pt x="0" y="0"/>
                  </a:moveTo>
                  <a:lnTo>
                    <a:pt x="1523" y="45308"/>
                  </a:lnTo>
                  <a:lnTo>
                    <a:pt x="10946" y="104494"/>
                  </a:lnTo>
                  <a:lnTo>
                    <a:pt x="19084" y="148006"/>
                  </a:lnTo>
                  <a:lnTo>
                    <a:pt x="32231" y="208050"/>
                  </a:lnTo>
                  <a:lnTo>
                    <a:pt x="47274" y="262846"/>
                  </a:lnTo>
                  <a:lnTo>
                    <a:pt x="46751" y="262067"/>
                  </a:lnTo>
                  <a:lnTo>
                    <a:pt x="44878" y="256978"/>
                  </a:lnTo>
                  <a:lnTo>
                    <a:pt x="42243" y="213423"/>
                  </a:lnTo>
                  <a:lnTo>
                    <a:pt x="49752" y="185755"/>
                  </a:lnTo>
                  <a:lnTo>
                    <a:pt x="56020" y="174111"/>
                  </a:lnTo>
                  <a:lnTo>
                    <a:pt x="75172" y="157111"/>
                  </a:lnTo>
                  <a:lnTo>
                    <a:pt x="86678" y="150445"/>
                  </a:lnTo>
                  <a:lnTo>
                    <a:pt x="111650" y="147100"/>
                  </a:lnTo>
                  <a:lnTo>
                    <a:pt x="124707" y="148341"/>
                  </a:lnTo>
                  <a:lnTo>
                    <a:pt x="147341" y="161907"/>
                  </a:lnTo>
                  <a:lnTo>
                    <a:pt x="186699" y="207857"/>
                  </a:lnTo>
                  <a:lnTo>
                    <a:pt x="189975" y="219315"/>
                  </a:lnTo>
                  <a:lnTo>
                    <a:pt x="189112" y="230000"/>
                  </a:lnTo>
                  <a:lnTo>
                    <a:pt x="185490" y="240171"/>
                  </a:lnTo>
                  <a:lnTo>
                    <a:pt x="169278" y="255534"/>
                  </a:lnTo>
                  <a:lnTo>
                    <a:pt x="108508" y="282709"/>
                  </a:lnTo>
                  <a:lnTo>
                    <a:pt x="62737" y="297454"/>
                  </a:lnTo>
                  <a:lnTo>
                    <a:pt x="4113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72320" y="8495145"/>
              <a:ext cx="145981" cy="153634"/>
            </a:xfrm>
            <a:custGeom>
              <a:avLst/>
              <a:gdLst/>
              <a:ahLst/>
              <a:cxnLst/>
              <a:rect l="0" t="0" r="0" b="0"/>
              <a:pathLst>
                <a:path w="145981" h="153634">
                  <a:moveTo>
                    <a:pt x="8868" y="77081"/>
                  </a:moveTo>
                  <a:lnTo>
                    <a:pt x="47036" y="38913"/>
                  </a:lnTo>
                  <a:lnTo>
                    <a:pt x="51071" y="28784"/>
                  </a:lnTo>
                  <a:lnTo>
                    <a:pt x="51493" y="5341"/>
                  </a:lnTo>
                  <a:lnTo>
                    <a:pt x="47949" y="308"/>
                  </a:lnTo>
                  <a:lnTo>
                    <a:pt x="42539" y="0"/>
                  </a:lnTo>
                  <a:lnTo>
                    <a:pt x="28403" y="7783"/>
                  </a:lnTo>
                  <a:lnTo>
                    <a:pt x="11964" y="21399"/>
                  </a:lnTo>
                  <a:lnTo>
                    <a:pt x="2627" y="45732"/>
                  </a:lnTo>
                  <a:lnTo>
                    <a:pt x="0" y="75336"/>
                  </a:lnTo>
                  <a:lnTo>
                    <a:pt x="3911" y="103728"/>
                  </a:lnTo>
                  <a:lnTo>
                    <a:pt x="11657" y="116174"/>
                  </a:lnTo>
                  <a:lnTo>
                    <a:pt x="36514" y="138128"/>
                  </a:lnTo>
                  <a:lnTo>
                    <a:pt x="67875" y="149917"/>
                  </a:lnTo>
                  <a:lnTo>
                    <a:pt x="99078" y="153633"/>
                  </a:lnTo>
                  <a:lnTo>
                    <a:pt x="145980" y="145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086856" y="8339135"/>
              <a:ext cx="68557" cy="315359"/>
            </a:xfrm>
            <a:custGeom>
              <a:avLst/>
              <a:gdLst/>
              <a:ahLst/>
              <a:cxnLst/>
              <a:rect l="0" t="0" r="0" b="0"/>
              <a:pathLst>
                <a:path w="68557" h="315359">
                  <a:moveTo>
                    <a:pt x="0" y="0"/>
                  </a:moveTo>
                  <a:lnTo>
                    <a:pt x="14915" y="59661"/>
                  </a:lnTo>
                  <a:lnTo>
                    <a:pt x="27779" y="115180"/>
                  </a:lnTo>
                  <a:lnTo>
                    <a:pt x="41239" y="175810"/>
                  </a:lnTo>
                  <a:lnTo>
                    <a:pt x="54876" y="232369"/>
                  </a:lnTo>
                  <a:lnTo>
                    <a:pt x="64502" y="279596"/>
                  </a:lnTo>
                  <a:lnTo>
                    <a:pt x="68556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23968" y="8362116"/>
              <a:ext cx="315358" cy="347223"/>
            </a:xfrm>
            <a:custGeom>
              <a:avLst/>
              <a:gdLst/>
              <a:ahLst/>
              <a:cxnLst/>
              <a:rect l="0" t="0" r="0" b="0"/>
              <a:pathLst>
                <a:path w="315358" h="347223">
                  <a:moveTo>
                    <a:pt x="0" y="223821"/>
                  </a:moveTo>
                  <a:lnTo>
                    <a:pt x="55558" y="168263"/>
                  </a:lnTo>
                  <a:lnTo>
                    <a:pt x="71920" y="148854"/>
                  </a:lnTo>
                  <a:lnTo>
                    <a:pt x="84270" y="124993"/>
                  </a:lnTo>
                  <a:lnTo>
                    <a:pt x="83602" y="118325"/>
                  </a:lnTo>
                  <a:lnTo>
                    <a:pt x="78587" y="115404"/>
                  </a:lnTo>
                  <a:lnTo>
                    <a:pt x="70673" y="114980"/>
                  </a:lnTo>
                  <a:lnTo>
                    <a:pt x="53754" y="122634"/>
                  </a:lnTo>
                  <a:lnTo>
                    <a:pt x="44977" y="128940"/>
                  </a:lnTo>
                  <a:lnTo>
                    <a:pt x="31162" y="152198"/>
                  </a:lnTo>
                  <a:lnTo>
                    <a:pt x="18881" y="199553"/>
                  </a:lnTo>
                  <a:lnTo>
                    <a:pt x="19056" y="232840"/>
                  </a:lnTo>
                  <a:lnTo>
                    <a:pt x="29290" y="262869"/>
                  </a:lnTo>
                  <a:lnTo>
                    <a:pt x="39332" y="272705"/>
                  </a:lnTo>
                  <a:lnTo>
                    <a:pt x="66739" y="283634"/>
                  </a:lnTo>
                  <a:lnTo>
                    <a:pt x="116430" y="282508"/>
                  </a:lnTo>
                  <a:lnTo>
                    <a:pt x="176868" y="268478"/>
                  </a:lnTo>
                  <a:lnTo>
                    <a:pt x="205056" y="259919"/>
                  </a:lnTo>
                  <a:lnTo>
                    <a:pt x="215924" y="252457"/>
                  </a:lnTo>
                  <a:lnTo>
                    <a:pt x="264259" y="189490"/>
                  </a:lnTo>
                  <a:lnTo>
                    <a:pt x="276397" y="159304"/>
                  </a:lnTo>
                  <a:lnTo>
                    <a:pt x="278745" y="129638"/>
                  </a:lnTo>
                  <a:lnTo>
                    <a:pt x="273186" y="102742"/>
                  </a:lnTo>
                  <a:lnTo>
                    <a:pt x="260559" y="80631"/>
                  </a:lnTo>
                  <a:lnTo>
                    <a:pt x="251403" y="78087"/>
                  </a:lnTo>
                  <a:lnTo>
                    <a:pt x="240728" y="80961"/>
                  </a:lnTo>
                  <a:lnTo>
                    <a:pt x="190757" y="111133"/>
                  </a:lnTo>
                  <a:lnTo>
                    <a:pt x="157747" y="152007"/>
                  </a:lnTo>
                  <a:lnTo>
                    <a:pt x="135947" y="195433"/>
                  </a:lnTo>
                  <a:lnTo>
                    <a:pt x="133040" y="227454"/>
                  </a:lnTo>
                  <a:lnTo>
                    <a:pt x="134397" y="244525"/>
                  </a:lnTo>
                  <a:lnTo>
                    <a:pt x="141396" y="255905"/>
                  </a:lnTo>
                  <a:lnTo>
                    <a:pt x="152155" y="263492"/>
                  </a:lnTo>
                  <a:lnTo>
                    <a:pt x="165422" y="268550"/>
                  </a:lnTo>
                  <a:lnTo>
                    <a:pt x="192351" y="270107"/>
                  </a:lnTo>
                  <a:lnTo>
                    <a:pt x="219554" y="264198"/>
                  </a:lnTo>
                  <a:lnTo>
                    <a:pt x="259041" y="243740"/>
                  </a:lnTo>
                  <a:lnTo>
                    <a:pt x="280679" y="227088"/>
                  </a:lnTo>
                  <a:lnTo>
                    <a:pt x="296390" y="201405"/>
                  </a:lnTo>
                  <a:lnTo>
                    <a:pt x="306928" y="169678"/>
                  </a:lnTo>
                  <a:lnTo>
                    <a:pt x="311336" y="119079"/>
                  </a:lnTo>
                  <a:lnTo>
                    <a:pt x="299949" y="60264"/>
                  </a:lnTo>
                  <a:lnTo>
                    <a:pt x="283029" y="4635"/>
                  </a:lnTo>
                  <a:lnTo>
                    <a:pt x="277047" y="0"/>
                  </a:lnTo>
                  <a:lnTo>
                    <a:pt x="270012" y="1481"/>
                  </a:lnTo>
                  <a:lnTo>
                    <a:pt x="262275" y="7038"/>
                  </a:lnTo>
                  <a:lnTo>
                    <a:pt x="253679" y="33526"/>
                  </a:lnTo>
                  <a:lnTo>
                    <a:pt x="248839" y="91264"/>
                  </a:lnTo>
                  <a:lnTo>
                    <a:pt x="251468" y="152553"/>
                  </a:lnTo>
                  <a:lnTo>
                    <a:pt x="261895" y="209306"/>
                  </a:lnTo>
                  <a:lnTo>
                    <a:pt x="278696" y="260654"/>
                  </a:lnTo>
                  <a:lnTo>
                    <a:pt x="304392" y="318950"/>
                  </a:lnTo>
                  <a:lnTo>
                    <a:pt x="315357" y="347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719202" y="8393981"/>
              <a:ext cx="258883" cy="168759"/>
            </a:xfrm>
            <a:custGeom>
              <a:avLst/>
              <a:gdLst/>
              <a:ahLst/>
              <a:cxnLst/>
              <a:rect l="0" t="0" r="0" b="0"/>
              <a:pathLst>
                <a:path w="258883" h="168759">
                  <a:moveTo>
                    <a:pt x="108059" y="0"/>
                  </a:moveTo>
                  <a:lnTo>
                    <a:pt x="122974" y="59659"/>
                  </a:lnTo>
                  <a:lnTo>
                    <a:pt x="140289" y="121643"/>
                  </a:lnTo>
                  <a:lnTo>
                    <a:pt x="153833" y="164014"/>
                  </a:lnTo>
                  <a:lnTo>
                    <a:pt x="153809" y="168758"/>
                  </a:lnTo>
                  <a:lnTo>
                    <a:pt x="150747" y="167349"/>
                  </a:lnTo>
                  <a:lnTo>
                    <a:pt x="140742" y="153597"/>
                  </a:lnTo>
                  <a:lnTo>
                    <a:pt x="117844" y="111591"/>
                  </a:lnTo>
                  <a:lnTo>
                    <a:pt x="89121" y="82830"/>
                  </a:lnTo>
                  <a:lnTo>
                    <a:pt x="77152" y="73501"/>
                  </a:lnTo>
                  <a:lnTo>
                    <a:pt x="47603" y="67199"/>
                  </a:lnTo>
                  <a:lnTo>
                    <a:pt x="31192" y="67651"/>
                  </a:lnTo>
                  <a:lnTo>
                    <a:pt x="18727" y="72522"/>
                  </a:lnTo>
                  <a:lnTo>
                    <a:pt x="815" y="90124"/>
                  </a:lnTo>
                  <a:lnTo>
                    <a:pt x="0" y="98169"/>
                  </a:lnTo>
                  <a:lnTo>
                    <a:pt x="4027" y="105056"/>
                  </a:lnTo>
                  <a:lnTo>
                    <a:pt x="11282" y="111170"/>
                  </a:lnTo>
                  <a:lnTo>
                    <a:pt x="35593" y="117965"/>
                  </a:lnTo>
                  <a:lnTo>
                    <a:pt x="83540" y="121790"/>
                  </a:lnTo>
                  <a:lnTo>
                    <a:pt x="136341" y="118861"/>
                  </a:lnTo>
                  <a:lnTo>
                    <a:pt x="186519" y="108343"/>
                  </a:lnTo>
                  <a:lnTo>
                    <a:pt x="226269" y="99642"/>
                  </a:lnTo>
                  <a:lnTo>
                    <a:pt x="258882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153030" y="8379653"/>
              <a:ext cx="144555" cy="222000"/>
            </a:xfrm>
            <a:custGeom>
              <a:avLst/>
              <a:gdLst/>
              <a:ahLst/>
              <a:cxnLst/>
              <a:rect l="0" t="0" r="0" b="0"/>
              <a:pathLst>
                <a:path w="144555" h="222000">
                  <a:moveTo>
                    <a:pt x="17010" y="14328"/>
                  </a:moveTo>
                  <a:lnTo>
                    <a:pt x="17010" y="73987"/>
                  </a:lnTo>
                  <a:lnTo>
                    <a:pt x="17010" y="125443"/>
                  </a:lnTo>
                  <a:lnTo>
                    <a:pt x="21073" y="175222"/>
                  </a:lnTo>
                  <a:lnTo>
                    <a:pt x="24289" y="190146"/>
                  </a:lnTo>
                  <a:lnTo>
                    <a:pt x="31004" y="201619"/>
                  </a:lnTo>
                  <a:lnTo>
                    <a:pt x="50653" y="218430"/>
                  </a:lnTo>
                  <a:lnTo>
                    <a:pt x="62291" y="221999"/>
                  </a:lnTo>
                  <a:lnTo>
                    <a:pt x="87409" y="221901"/>
                  </a:lnTo>
                  <a:lnTo>
                    <a:pt x="97459" y="216696"/>
                  </a:lnTo>
                  <a:lnTo>
                    <a:pt x="112688" y="198723"/>
                  </a:lnTo>
                  <a:lnTo>
                    <a:pt x="139770" y="136733"/>
                  </a:lnTo>
                  <a:lnTo>
                    <a:pt x="144554" y="123353"/>
                  </a:lnTo>
                  <a:lnTo>
                    <a:pt x="144009" y="75408"/>
                  </a:lnTo>
                  <a:lnTo>
                    <a:pt x="133885" y="48584"/>
                  </a:lnTo>
                  <a:lnTo>
                    <a:pt x="102559" y="6536"/>
                  </a:lnTo>
                  <a:lnTo>
                    <a:pt x="92324" y="1516"/>
                  </a:lnTo>
                  <a:lnTo>
                    <a:pt x="68765" y="0"/>
                  </a:lnTo>
                  <a:lnTo>
                    <a:pt x="43060" y="12530"/>
                  </a:lnTo>
                  <a:lnTo>
                    <a:pt x="19447" y="33333"/>
                  </a:lnTo>
                  <a:lnTo>
                    <a:pt x="3874" y="57814"/>
                  </a:lnTo>
                  <a:lnTo>
                    <a:pt x="0" y="83929"/>
                  </a:lnTo>
                  <a:lnTo>
                    <a:pt x="1100" y="97292"/>
                  </a:lnTo>
                  <a:lnTo>
                    <a:pt x="14509" y="124327"/>
                  </a:lnTo>
                  <a:lnTo>
                    <a:pt x="35704" y="148530"/>
                  </a:lnTo>
                  <a:lnTo>
                    <a:pt x="60359" y="164366"/>
                  </a:lnTo>
                  <a:lnTo>
                    <a:pt x="118279" y="175998"/>
                  </a:lnTo>
                  <a:lnTo>
                    <a:pt x="140411" y="178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499110" y="8256868"/>
              <a:ext cx="82268" cy="370203"/>
            </a:xfrm>
            <a:custGeom>
              <a:avLst/>
              <a:gdLst/>
              <a:ahLst/>
              <a:cxnLst/>
              <a:rect l="0" t="0" r="0" b="0"/>
              <a:pathLst>
                <a:path w="82268" h="370203">
                  <a:moveTo>
                    <a:pt x="0" y="0"/>
                  </a:moveTo>
                  <a:lnTo>
                    <a:pt x="9422" y="35886"/>
                  </a:lnTo>
                  <a:lnTo>
                    <a:pt x="13963" y="89007"/>
                  </a:lnTo>
                  <a:lnTo>
                    <a:pt x="22757" y="138093"/>
                  </a:lnTo>
                  <a:lnTo>
                    <a:pt x="27564" y="196479"/>
                  </a:lnTo>
                  <a:lnTo>
                    <a:pt x="42064" y="258698"/>
                  </a:lnTo>
                  <a:lnTo>
                    <a:pt x="59599" y="314999"/>
                  </a:lnTo>
                  <a:lnTo>
                    <a:pt x="82267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416842" y="8352847"/>
              <a:ext cx="246803" cy="115063"/>
            </a:xfrm>
            <a:custGeom>
              <a:avLst/>
              <a:gdLst/>
              <a:ahLst/>
              <a:cxnLst/>
              <a:rect l="0" t="0" r="0" b="0"/>
              <a:pathLst>
                <a:path w="246803" h="115063">
                  <a:moveTo>
                    <a:pt x="0" y="95978"/>
                  </a:moveTo>
                  <a:lnTo>
                    <a:pt x="57253" y="115062"/>
                  </a:lnTo>
                  <a:lnTo>
                    <a:pt x="103971" y="113651"/>
                  </a:lnTo>
                  <a:lnTo>
                    <a:pt x="163405" y="98002"/>
                  </a:lnTo>
                  <a:lnTo>
                    <a:pt x="215094" y="67150"/>
                  </a:lnTo>
                  <a:lnTo>
                    <a:pt x="225663" y="58478"/>
                  </a:lnTo>
                  <a:lnTo>
                    <a:pt x="237407" y="36654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666437" y="8270580"/>
              <a:ext cx="173333" cy="342781"/>
            </a:xfrm>
            <a:custGeom>
              <a:avLst/>
              <a:gdLst/>
              <a:ahLst/>
              <a:cxnLst/>
              <a:rect l="0" t="0" r="0" b="0"/>
              <a:pathLst>
                <a:path w="173333" h="342781">
                  <a:moveTo>
                    <a:pt x="10918" y="0"/>
                  </a:moveTo>
                  <a:lnTo>
                    <a:pt x="1495" y="35886"/>
                  </a:lnTo>
                  <a:lnTo>
                    <a:pt x="0" y="89006"/>
                  </a:lnTo>
                  <a:lnTo>
                    <a:pt x="7006" y="138092"/>
                  </a:lnTo>
                  <a:lnTo>
                    <a:pt x="11283" y="199525"/>
                  </a:lnTo>
                  <a:lnTo>
                    <a:pt x="17681" y="243564"/>
                  </a:lnTo>
                  <a:lnTo>
                    <a:pt x="22570" y="303903"/>
                  </a:lnTo>
                  <a:lnTo>
                    <a:pt x="24780" y="312291"/>
                  </a:lnTo>
                  <a:lnTo>
                    <a:pt x="27777" y="313313"/>
                  </a:lnTo>
                  <a:lnTo>
                    <a:pt x="31298" y="309424"/>
                  </a:lnTo>
                  <a:lnTo>
                    <a:pt x="39996" y="249974"/>
                  </a:lnTo>
                  <a:lnTo>
                    <a:pt x="61345" y="197636"/>
                  </a:lnTo>
                  <a:lnTo>
                    <a:pt x="83604" y="167058"/>
                  </a:lnTo>
                  <a:lnTo>
                    <a:pt x="97463" y="160122"/>
                  </a:lnTo>
                  <a:lnTo>
                    <a:pt x="112795" y="158546"/>
                  </a:lnTo>
                  <a:lnTo>
                    <a:pt x="129110" y="160542"/>
                  </a:lnTo>
                  <a:lnTo>
                    <a:pt x="141511" y="166443"/>
                  </a:lnTo>
                  <a:lnTo>
                    <a:pt x="159352" y="185187"/>
                  </a:lnTo>
                  <a:lnTo>
                    <a:pt x="168297" y="212815"/>
                  </a:lnTo>
                  <a:lnTo>
                    <a:pt x="173332" y="266693"/>
                  </a:lnTo>
                  <a:lnTo>
                    <a:pt x="170761" y="314649"/>
                  </a:lnTo>
                  <a:lnTo>
                    <a:pt x="16174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896734" y="8409425"/>
              <a:ext cx="370204" cy="203730"/>
            </a:xfrm>
            <a:custGeom>
              <a:avLst/>
              <a:gdLst/>
              <a:ahLst/>
              <a:cxnLst/>
              <a:rect l="0" t="0" r="0" b="0"/>
              <a:pathLst>
                <a:path w="370204" h="203730">
                  <a:moveTo>
                    <a:pt x="0" y="135378"/>
                  </a:moveTo>
                  <a:lnTo>
                    <a:pt x="21837" y="142658"/>
                  </a:lnTo>
                  <a:lnTo>
                    <a:pt x="44745" y="138106"/>
                  </a:lnTo>
                  <a:lnTo>
                    <a:pt x="57253" y="132626"/>
                  </a:lnTo>
                  <a:lnTo>
                    <a:pt x="79275" y="110288"/>
                  </a:lnTo>
                  <a:lnTo>
                    <a:pt x="118240" y="53572"/>
                  </a:lnTo>
                  <a:lnTo>
                    <a:pt x="124662" y="25893"/>
                  </a:lnTo>
                  <a:lnTo>
                    <a:pt x="124242" y="12114"/>
                  </a:lnTo>
                  <a:lnTo>
                    <a:pt x="119391" y="4451"/>
                  </a:lnTo>
                  <a:lnTo>
                    <a:pt x="111587" y="866"/>
                  </a:lnTo>
                  <a:lnTo>
                    <a:pt x="101814" y="0"/>
                  </a:lnTo>
                  <a:lnTo>
                    <a:pt x="92252" y="3992"/>
                  </a:lnTo>
                  <a:lnTo>
                    <a:pt x="73501" y="20616"/>
                  </a:lnTo>
                  <a:lnTo>
                    <a:pt x="53095" y="55671"/>
                  </a:lnTo>
                  <a:lnTo>
                    <a:pt x="44678" y="102282"/>
                  </a:lnTo>
                  <a:lnTo>
                    <a:pt x="50834" y="132857"/>
                  </a:lnTo>
                  <a:lnTo>
                    <a:pt x="56742" y="147409"/>
                  </a:lnTo>
                  <a:lnTo>
                    <a:pt x="75494" y="167640"/>
                  </a:lnTo>
                  <a:lnTo>
                    <a:pt x="86892" y="175167"/>
                  </a:lnTo>
                  <a:lnTo>
                    <a:pt x="111746" y="179469"/>
                  </a:lnTo>
                  <a:lnTo>
                    <a:pt x="124772" y="178484"/>
                  </a:lnTo>
                  <a:lnTo>
                    <a:pt x="136503" y="171733"/>
                  </a:lnTo>
                  <a:lnTo>
                    <a:pt x="157662" y="147981"/>
                  </a:lnTo>
                  <a:lnTo>
                    <a:pt x="169098" y="117112"/>
                  </a:lnTo>
                  <a:lnTo>
                    <a:pt x="174180" y="95267"/>
                  </a:lnTo>
                  <a:lnTo>
                    <a:pt x="175535" y="97973"/>
                  </a:lnTo>
                  <a:lnTo>
                    <a:pt x="177710" y="146102"/>
                  </a:lnTo>
                  <a:lnTo>
                    <a:pt x="176616" y="203627"/>
                  </a:lnTo>
                  <a:lnTo>
                    <a:pt x="174113" y="203729"/>
                  </a:lnTo>
                  <a:lnTo>
                    <a:pt x="170921" y="199227"/>
                  </a:lnTo>
                  <a:lnTo>
                    <a:pt x="166427" y="163776"/>
                  </a:lnTo>
                  <a:lnTo>
                    <a:pt x="172374" y="114677"/>
                  </a:lnTo>
                  <a:lnTo>
                    <a:pt x="191064" y="68814"/>
                  </a:lnTo>
                  <a:lnTo>
                    <a:pt x="223177" y="33557"/>
                  </a:lnTo>
                  <a:lnTo>
                    <a:pt x="252552" y="21568"/>
                  </a:lnTo>
                  <a:lnTo>
                    <a:pt x="268917" y="18371"/>
                  </a:lnTo>
                  <a:lnTo>
                    <a:pt x="299289" y="22944"/>
                  </a:lnTo>
                  <a:lnTo>
                    <a:pt x="338019" y="42650"/>
                  </a:lnTo>
                  <a:lnTo>
                    <a:pt x="370203" y="66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299871" y="8819028"/>
              <a:ext cx="44745" cy="383914"/>
            </a:xfrm>
            <a:custGeom>
              <a:avLst/>
              <a:gdLst/>
              <a:ahLst/>
              <a:cxnLst/>
              <a:rect l="0" t="0" r="0" b="0"/>
              <a:pathLst>
                <a:path w="44745" h="383914">
                  <a:moveTo>
                    <a:pt x="17322" y="0"/>
                  </a:moveTo>
                  <a:lnTo>
                    <a:pt x="14275" y="50161"/>
                  </a:lnTo>
                  <a:lnTo>
                    <a:pt x="0" y="87142"/>
                  </a:lnTo>
                  <a:lnTo>
                    <a:pt x="3387" y="135340"/>
                  </a:lnTo>
                  <a:lnTo>
                    <a:pt x="12516" y="189739"/>
                  </a:lnTo>
                  <a:lnTo>
                    <a:pt x="17422" y="250376"/>
                  </a:lnTo>
                  <a:lnTo>
                    <a:pt x="27846" y="300166"/>
                  </a:lnTo>
                  <a:lnTo>
                    <a:pt x="40955" y="358625"/>
                  </a:lnTo>
                  <a:lnTo>
                    <a:pt x="44744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535615" y="8804244"/>
              <a:ext cx="155412" cy="343571"/>
            </a:xfrm>
            <a:custGeom>
              <a:avLst/>
              <a:gdLst/>
              <a:ahLst/>
              <a:cxnLst/>
              <a:rect l="0" t="0" r="0" b="0"/>
              <a:pathLst>
                <a:path w="155412" h="343571">
                  <a:moveTo>
                    <a:pt x="124358" y="28494"/>
                  </a:moveTo>
                  <a:lnTo>
                    <a:pt x="117079" y="6659"/>
                  </a:lnTo>
                  <a:lnTo>
                    <a:pt x="110365" y="1749"/>
                  </a:lnTo>
                  <a:lnTo>
                    <a:pt x="101318" y="0"/>
                  </a:lnTo>
                  <a:lnTo>
                    <a:pt x="53959" y="8139"/>
                  </a:lnTo>
                  <a:lnTo>
                    <a:pt x="21401" y="27372"/>
                  </a:lnTo>
                  <a:lnTo>
                    <a:pt x="16110" y="38411"/>
                  </a:lnTo>
                  <a:lnTo>
                    <a:pt x="11372" y="80014"/>
                  </a:lnTo>
                  <a:lnTo>
                    <a:pt x="0" y="102682"/>
                  </a:lnTo>
                  <a:lnTo>
                    <a:pt x="319" y="112993"/>
                  </a:lnTo>
                  <a:lnTo>
                    <a:pt x="5102" y="122913"/>
                  </a:lnTo>
                  <a:lnTo>
                    <a:pt x="33670" y="151433"/>
                  </a:lnTo>
                  <a:lnTo>
                    <a:pt x="88210" y="197538"/>
                  </a:lnTo>
                  <a:lnTo>
                    <a:pt x="122788" y="226527"/>
                  </a:lnTo>
                  <a:lnTo>
                    <a:pt x="144037" y="264909"/>
                  </a:lnTo>
                  <a:lnTo>
                    <a:pt x="154940" y="297087"/>
                  </a:lnTo>
                  <a:lnTo>
                    <a:pt x="155411" y="311152"/>
                  </a:lnTo>
                  <a:lnTo>
                    <a:pt x="147808" y="334905"/>
                  </a:lnTo>
                  <a:lnTo>
                    <a:pt x="138468" y="340934"/>
                  </a:lnTo>
                  <a:lnTo>
                    <a:pt x="111840" y="343570"/>
                  </a:lnTo>
                  <a:lnTo>
                    <a:pt x="100778" y="337571"/>
                  </a:lnTo>
                  <a:lnTo>
                    <a:pt x="84424" y="314653"/>
                  </a:lnTo>
                  <a:lnTo>
                    <a:pt x="80203" y="280092"/>
                  </a:lnTo>
                  <a:lnTo>
                    <a:pt x="86392" y="225936"/>
                  </a:lnTo>
                  <a:lnTo>
                    <a:pt x="102132" y="166690"/>
                  </a:lnTo>
                  <a:lnTo>
                    <a:pt x="110647" y="110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939915" y="8819028"/>
              <a:ext cx="35417" cy="246802"/>
            </a:xfrm>
            <a:custGeom>
              <a:avLst/>
              <a:gdLst/>
              <a:ahLst/>
              <a:cxnLst/>
              <a:rect l="0" t="0" r="0" b="0"/>
              <a:pathLst>
                <a:path w="35417" h="246802">
                  <a:moveTo>
                    <a:pt x="35416" y="0"/>
                  </a:moveTo>
                  <a:lnTo>
                    <a:pt x="35416" y="29115"/>
                  </a:lnTo>
                  <a:lnTo>
                    <a:pt x="13580" y="76336"/>
                  </a:lnTo>
                  <a:lnTo>
                    <a:pt x="0" y="136201"/>
                  </a:lnTo>
                  <a:lnTo>
                    <a:pt x="3255" y="187624"/>
                  </a:lnTo>
                  <a:lnTo>
                    <a:pt x="7993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10796" y="8969851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14558" y="12865"/>
                  </a:lnTo>
                  <a:lnTo>
                    <a:pt x="42018" y="5717"/>
                  </a:lnTo>
                  <a:lnTo>
                    <a:pt x="96241" y="1694"/>
                  </a:lnTo>
                  <a:lnTo>
                    <a:pt x="142776" y="502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94233" y="8819028"/>
              <a:ext cx="27900" cy="274224"/>
            </a:xfrm>
            <a:custGeom>
              <a:avLst/>
              <a:gdLst/>
              <a:ahLst/>
              <a:cxnLst/>
              <a:rect l="0" t="0" r="0" b="0"/>
              <a:pathLst>
                <a:path w="27900" h="274224">
                  <a:moveTo>
                    <a:pt x="27899" y="0"/>
                  </a:moveTo>
                  <a:lnTo>
                    <a:pt x="27899" y="36393"/>
                  </a:lnTo>
                  <a:lnTo>
                    <a:pt x="23329" y="50161"/>
                  </a:lnTo>
                  <a:lnTo>
                    <a:pt x="1154" y="87142"/>
                  </a:lnTo>
                  <a:lnTo>
                    <a:pt x="0" y="136863"/>
                  </a:lnTo>
                  <a:lnTo>
                    <a:pt x="336" y="197638"/>
                  </a:lnTo>
                  <a:lnTo>
                    <a:pt x="449" y="257289"/>
                  </a:lnTo>
                  <a:lnTo>
                    <a:pt x="477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336049" y="8828490"/>
              <a:ext cx="174020" cy="281332"/>
            </a:xfrm>
            <a:custGeom>
              <a:avLst/>
              <a:gdLst/>
              <a:ahLst/>
              <a:cxnLst/>
              <a:rect l="0" t="0" r="0" b="0"/>
              <a:pathLst>
                <a:path w="174020" h="281332">
                  <a:moveTo>
                    <a:pt x="160307" y="45382"/>
                  </a:moveTo>
                  <a:lnTo>
                    <a:pt x="153029" y="23546"/>
                  </a:lnTo>
                  <a:lnTo>
                    <a:pt x="137267" y="8762"/>
                  </a:lnTo>
                  <a:lnTo>
                    <a:pt x="126666" y="2687"/>
                  </a:lnTo>
                  <a:lnTo>
                    <a:pt x="94573" y="0"/>
                  </a:lnTo>
                  <a:lnTo>
                    <a:pt x="59489" y="5407"/>
                  </a:lnTo>
                  <a:lnTo>
                    <a:pt x="33739" y="17967"/>
                  </a:lnTo>
                  <a:lnTo>
                    <a:pt x="2113" y="56726"/>
                  </a:lnTo>
                  <a:lnTo>
                    <a:pt x="0" y="71226"/>
                  </a:lnTo>
                  <a:lnTo>
                    <a:pt x="3161" y="85464"/>
                  </a:lnTo>
                  <a:lnTo>
                    <a:pt x="29447" y="127339"/>
                  </a:lnTo>
                  <a:lnTo>
                    <a:pt x="86554" y="182433"/>
                  </a:lnTo>
                  <a:lnTo>
                    <a:pt x="133100" y="227904"/>
                  </a:lnTo>
                  <a:lnTo>
                    <a:pt x="147200" y="252950"/>
                  </a:lnTo>
                  <a:lnTo>
                    <a:pt x="146998" y="262981"/>
                  </a:lnTo>
                  <a:lnTo>
                    <a:pt x="142294" y="271192"/>
                  </a:lnTo>
                  <a:lnTo>
                    <a:pt x="134587" y="278189"/>
                  </a:lnTo>
                  <a:lnTo>
                    <a:pt x="124879" y="281331"/>
                  </a:lnTo>
                  <a:lnTo>
                    <a:pt x="101904" y="280758"/>
                  </a:lnTo>
                  <a:lnTo>
                    <a:pt x="80522" y="271363"/>
                  </a:lnTo>
                  <a:lnTo>
                    <a:pt x="70554" y="264592"/>
                  </a:lnTo>
                  <a:lnTo>
                    <a:pt x="63909" y="252461"/>
                  </a:lnTo>
                  <a:lnTo>
                    <a:pt x="56525" y="218669"/>
                  </a:lnTo>
                  <a:lnTo>
                    <a:pt x="59647" y="171377"/>
                  </a:lnTo>
                  <a:lnTo>
                    <a:pt x="77499" y="128418"/>
                  </a:lnTo>
                  <a:lnTo>
                    <a:pt x="101668" y="104631"/>
                  </a:lnTo>
                  <a:lnTo>
                    <a:pt x="159526" y="56627"/>
                  </a:lnTo>
                  <a:lnTo>
                    <a:pt x="174019" y="31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88313" y="8901295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606046" y="8997273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3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017382" y="8860162"/>
              <a:ext cx="164880" cy="268383"/>
            </a:xfrm>
            <a:custGeom>
              <a:avLst/>
              <a:gdLst/>
              <a:ahLst/>
              <a:cxnLst/>
              <a:rect l="0" t="0" r="0" b="0"/>
              <a:pathLst>
                <a:path w="164880" h="268383">
                  <a:moveTo>
                    <a:pt x="13711" y="0"/>
                  </a:moveTo>
                  <a:lnTo>
                    <a:pt x="69308" y="4062"/>
                  </a:lnTo>
                  <a:lnTo>
                    <a:pt x="94789" y="12469"/>
                  </a:lnTo>
                  <a:lnTo>
                    <a:pt x="116271" y="26361"/>
                  </a:lnTo>
                  <a:lnTo>
                    <a:pt x="120171" y="34332"/>
                  </a:lnTo>
                  <a:lnTo>
                    <a:pt x="119724" y="42693"/>
                  </a:lnTo>
                  <a:lnTo>
                    <a:pt x="97115" y="85283"/>
                  </a:lnTo>
                  <a:lnTo>
                    <a:pt x="72616" y="102904"/>
                  </a:lnTo>
                  <a:lnTo>
                    <a:pt x="57551" y="109736"/>
                  </a:lnTo>
                  <a:lnTo>
                    <a:pt x="52079" y="115814"/>
                  </a:lnTo>
                  <a:lnTo>
                    <a:pt x="53001" y="121390"/>
                  </a:lnTo>
                  <a:lnTo>
                    <a:pt x="58186" y="126631"/>
                  </a:lnTo>
                  <a:lnTo>
                    <a:pt x="111935" y="150646"/>
                  </a:lnTo>
                  <a:lnTo>
                    <a:pt x="136587" y="161408"/>
                  </a:lnTo>
                  <a:lnTo>
                    <a:pt x="157699" y="176348"/>
                  </a:lnTo>
                  <a:lnTo>
                    <a:pt x="163024" y="187645"/>
                  </a:lnTo>
                  <a:lnTo>
                    <a:pt x="164879" y="216447"/>
                  </a:lnTo>
                  <a:lnTo>
                    <a:pt x="158670" y="229611"/>
                  </a:lnTo>
                  <a:lnTo>
                    <a:pt x="135521" y="252365"/>
                  </a:lnTo>
                  <a:lnTo>
                    <a:pt x="100858" y="264508"/>
                  </a:lnTo>
                  <a:lnTo>
                    <a:pt x="63107" y="268382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274216" y="8901295"/>
              <a:ext cx="217745" cy="274225"/>
            </a:xfrm>
            <a:custGeom>
              <a:avLst/>
              <a:gdLst/>
              <a:ahLst/>
              <a:cxnLst/>
              <a:rect l="0" t="0" r="0" b="0"/>
              <a:pathLst>
                <a:path w="217745" h="274225">
                  <a:moveTo>
                    <a:pt x="58524" y="0"/>
                  </a:moveTo>
                  <a:lnTo>
                    <a:pt x="28731" y="34362"/>
                  </a:lnTo>
                  <a:lnTo>
                    <a:pt x="10255" y="82630"/>
                  </a:lnTo>
                  <a:lnTo>
                    <a:pt x="0" y="123054"/>
                  </a:lnTo>
                  <a:lnTo>
                    <a:pt x="2551" y="158286"/>
                  </a:lnTo>
                  <a:lnTo>
                    <a:pt x="7497" y="174080"/>
                  </a:lnTo>
                  <a:lnTo>
                    <a:pt x="25181" y="195691"/>
                  </a:lnTo>
                  <a:lnTo>
                    <a:pt x="36295" y="203587"/>
                  </a:lnTo>
                  <a:lnTo>
                    <a:pt x="64895" y="212360"/>
                  </a:lnTo>
                  <a:lnTo>
                    <a:pt x="115256" y="217300"/>
                  </a:lnTo>
                  <a:lnTo>
                    <a:pt x="149247" y="215407"/>
                  </a:lnTo>
                  <a:lnTo>
                    <a:pt x="179589" y="204410"/>
                  </a:lnTo>
                  <a:lnTo>
                    <a:pt x="215087" y="173810"/>
                  </a:lnTo>
                  <a:lnTo>
                    <a:pt x="217744" y="164624"/>
                  </a:lnTo>
                  <a:lnTo>
                    <a:pt x="214945" y="156977"/>
                  </a:lnTo>
                  <a:lnTo>
                    <a:pt x="208508" y="150355"/>
                  </a:lnTo>
                  <a:lnTo>
                    <a:pt x="198124" y="147464"/>
                  </a:lnTo>
                  <a:lnTo>
                    <a:pt x="170335" y="148315"/>
                  </a:lnTo>
                  <a:lnTo>
                    <a:pt x="145796" y="157833"/>
                  </a:lnTo>
                  <a:lnTo>
                    <a:pt x="124734" y="173743"/>
                  </a:lnTo>
                  <a:lnTo>
                    <a:pt x="97269" y="208396"/>
                  </a:lnTo>
                  <a:lnTo>
                    <a:pt x="77632" y="252927"/>
                  </a:lnTo>
                  <a:lnTo>
                    <a:pt x="7223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 73"/>
          <p:cNvSpPr/>
          <p:nvPr/>
        </p:nvSpPr>
        <p:spPr>
          <a:xfrm>
            <a:off x="4287856" y="10565081"/>
            <a:ext cx="3605366" cy="943280"/>
          </a:xfrm>
          <a:custGeom>
            <a:avLst/>
            <a:gdLst/>
            <a:ahLst/>
            <a:cxnLst/>
            <a:rect l="0" t="0" r="0" b="0"/>
            <a:pathLst>
              <a:path w="3605366" h="943280">
                <a:moveTo>
                  <a:pt x="2677434" y="52051"/>
                </a:moveTo>
                <a:lnTo>
                  <a:pt x="2632125" y="52051"/>
                </a:lnTo>
                <a:lnTo>
                  <a:pt x="2572940" y="52051"/>
                </a:lnTo>
                <a:lnTo>
                  <a:pt x="2529428" y="52051"/>
                </a:lnTo>
                <a:lnTo>
                  <a:pt x="2469384" y="52051"/>
                </a:lnTo>
                <a:lnTo>
                  <a:pt x="2427543" y="52051"/>
                </a:lnTo>
                <a:lnTo>
                  <a:pt x="2365223" y="47988"/>
                </a:lnTo>
                <a:lnTo>
                  <a:pt x="2304102" y="41198"/>
                </a:lnTo>
                <a:lnTo>
                  <a:pt x="2260137" y="38087"/>
                </a:lnTo>
                <a:lnTo>
                  <a:pt x="2215206" y="31625"/>
                </a:lnTo>
                <a:lnTo>
                  <a:pt x="2169845" y="27738"/>
                </a:lnTo>
                <a:lnTo>
                  <a:pt x="2122770" y="26010"/>
                </a:lnTo>
                <a:lnTo>
                  <a:pt x="2071379" y="25242"/>
                </a:lnTo>
                <a:lnTo>
                  <a:pt x="2022131" y="20838"/>
                </a:lnTo>
                <a:lnTo>
                  <a:pt x="1973329" y="15327"/>
                </a:lnTo>
                <a:lnTo>
                  <a:pt x="1921170" y="12876"/>
                </a:lnTo>
                <a:lnTo>
                  <a:pt x="1867519" y="11788"/>
                </a:lnTo>
                <a:lnTo>
                  <a:pt x="1813205" y="11304"/>
                </a:lnTo>
                <a:lnTo>
                  <a:pt x="1758595" y="11089"/>
                </a:lnTo>
                <a:lnTo>
                  <a:pt x="1703855" y="10994"/>
                </a:lnTo>
                <a:lnTo>
                  <a:pt x="1652104" y="10951"/>
                </a:lnTo>
                <a:lnTo>
                  <a:pt x="1608790" y="10932"/>
                </a:lnTo>
                <a:lnTo>
                  <a:pt x="1561102" y="10924"/>
                </a:lnTo>
                <a:lnTo>
                  <a:pt x="1509438" y="9397"/>
                </a:lnTo>
                <a:lnTo>
                  <a:pt x="1456007" y="3640"/>
                </a:lnTo>
                <a:lnTo>
                  <a:pt x="1401790" y="66"/>
                </a:lnTo>
                <a:lnTo>
                  <a:pt x="1345701" y="0"/>
                </a:lnTo>
                <a:lnTo>
                  <a:pt x="1285225" y="5050"/>
                </a:lnTo>
                <a:lnTo>
                  <a:pt x="1226862" y="8309"/>
                </a:lnTo>
                <a:lnTo>
                  <a:pt x="1168930" y="9758"/>
                </a:lnTo>
                <a:lnTo>
                  <a:pt x="1107634" y="10402"/>
                </a:lnTo>
                <a:lnTo>
                  <a:pt x="1048907" y="10688"/>
                </a:lnTo>
                <a:lnTo>
                  <a:pt x="996907" y="12338"/>
                </a:lnTo>
                <a:lnTo>
                  <a:pt x="940414" y="20309"/>
                </a:lnTo>
                <a:lnTo>
                  <a:pt x="882711" y="23349"/>
                </a:lnTo>
                <a:lnTo>
                  <a:pt x="834681" y="24059"/>
                </a:lnTo>
                <a:lnTo>
                  <a:pt x="778087" y="31738"/>
                </a:lnTo>
                <a:lnTo>
                  <a:pt x="734861" y="35405"/>
                </a:lnTo>
                <a:lnTo>
                  <a:pt x="689750" y="38559"/>
                </a:lnTo>
                <a:lnTo>
                  <a:pt x="634088" y="48900"/>
                </a:lnTo>
                <a:lnTo>
                  <a:pt x="587070" y="57252"/>
                </a:lnTo>
                <a:lnTo>
                  <a:pt x="539767" y="66042"/>
                </a:lnTo>
                <a:lnTo>
                  <a:pt x="478435" y="79556"/>
                </a:lnTo>
                <a:lnTo>
                  <a:pt x="423192" y="93209"/>
                </a:lnTo>
                <a:lnTo>
                  <a:pt x="366706" y="106902"/>
                </a:lnTo>
                <a:lnTo>
                  <a:pt x="316961" y="124670"/>
                </a:lnTo>
                <a:lnTo>
                  <a:pt x="267689" y="145171"/>
                </a:lnTo>
                <a:lnTo>
                  <a:pt x="220082" y="164956"/>
                </a:lnTo>
                <a:lnTo>
                  <a:pt x="163959" y="198939"/>
                </a:lnTo>
                <a:lnTo>
                  <a:pt x="103221" y="244091"/>
                </a:lnTo>
                <a:lnTo>
                  <a:pt x="54484" y="300669"/>
                </a:lnTo>
                <a:lnTo>
                  <a:pt x="21615" y="354056"/>
                </a:lnTo>
                <a:lnTo>
                  <a:pt x="0" y="408613"/>
                </a:lnTo>
                <a:lnTo>
                  <a:pt x="269" y="464254"/>
                </a:lnTo>
                <a:lnTo>
                  <a:pt x="9997" y="514426"/>
                </a:lnTo>
                <a:lnTo>
                  <a:pt x="29808" y="558237"/>
                </a:lnTo>
                <a:lnTo>
                  <a:pt x="74745" y="612464"/>
                </a:lnTo>
                <a:lnTo>
                  <a:pt x="131695" y="658158"/>
                </a:lnTo>
                <a:lnTo>
                  <a:pt x="187405" y="693249"/>
                </a:lnTo>
                <a:lnTo>
                  <a:pt x="248092" y="722942"/>
                </a:lnTo>
                <a:lnTo>
                  <a:pt x="300605" y="746976"/>
                </a:lnTo>
                <a:lnTo>
                  <a:pt x="353236" y="767807"/>
                </a:lnTo>
                <a:lnTo>
                  <a:pt x="396738" y="783024"/>
                </a:lnTo>
                <a:lnTo>
                  <a:pt x="446541" y="794865"/>
                </a:lnTo>
                <a:lnTo>
                  <a:pt x="491021" y="805206"/>
                </a:lnTo>
                <a:lnTo>
                  <a:pt x="534149" y="814881"/>
                </a:lnTo>
                <a:lnTo>
                  <a:pt x="583787" y="824259"/>
                </a:lnTo>
                <a:lnTo>
                  <a:pt x="641286" y="838104"/>
                </a:lnTo>
                <a:lnTo>
                  <a:pt x="684724" y="847275"/>
                </a:lnTo>
                <a:lnTo>
                  <a:pt x="731453" y="856430"/>
                </a:lnTo>
                <a:lnTo>
                  <a:pt x="792020" y="868626"/>
                </a:lnTo>
                <a:lnTo>
                  <a:pt x="847037" y="874439"/>
                </a:lnTo>
                <a:lnTo>
                  <a:pt x="894484" y="883610"/>
                </a:lnTo>
                <a:lnTo>
                  <a:pt x="944937" y="888528"/>
                </a:lnTo>
                <a:lnTo>
                  <a:pt x="1007765" y="899004"/>
                </a:lnTo>
                <a:lnTo>
                  <a:pt x="1060430" y="905276"/>
                </a:lnTo>
                <a:lnTo>
                  <a:pt x="1101054" y="912677"/>
                </a:lnTo>
                <a:lnTo>
                  <a:pt x="1154657" y="921045"/>
                </a:lnTo>
                <a:lnTo>
                  <a:pt x="1201840" y="925780"/>
                </a:lnTo>
                <a:lnTo>
                  <a:pt x="1247693" y="929407"/>
                </a:lnTo>
                <a:lnTo>
                  <a:pt x="1303620" y="936098"/>
                </a:lnTo>
                <a:lnTo>
                  <a:pt x="1351836" y="940087"/>
                </a:lnTo>
                <a:lnTo>
                  <a:pt x="1413242" y="942333"/>
                </a:lnTo>
                <a:lnTo>
                  <a:pt x="1470030" y="942998"/>
                </a:lnTo>
                <a:lnTo>
                  <a:pt x="1525451" y="943195"/>
                </a:lnTo>
                <a:lnTo>
                  <a:pt x="1580466" y="943254"/>
                </a:lnTo>
                <a:lnTo>
                  <a:pt x="1635362" y="943271"/>
                </a:lnTo>
                <a:lnTo>
                  <a:pt x="1690222" y="943276"/>
                </a:lnTo>
                <a:lnTo>
                  <a:pt x="1745070" y="943278"/>
                </a:lnTo>
                <a:lnTo>
                  <a:pt x="1803979" y="943279"/>
                </a:lnTo>
                <a:lnTo>
                  <a:pt x="1865615" y="943279"/>
                </a:lnTo>
                <a:lnTo>
                  <a:pt x="1922471" y="939216"/>
                </a:lnTo>
                <a:lnTo>
                  <a:pt x="1977912" y="932427"/>
                </a:lnTo>
                <a:lnTo>
                  <a:pt x="2036996" y="930414"/>
                </a:lnTo>
                <a:lnTo>
                  <a:pt x="2098683" y="929818"/>
                </a:lnTo>
                <a:lnTo>
                  <a:pt x="2155555" y="929642"/>
                </a:lnTo>
                <a:lnTo>
                  <a:pt x="2215063" y="925527"/>
                </a:lnTo>
                <a:lnTo>
                  <a:pt x="2276876" y="918722"/>
                </a:lnTo>
                <a:lnTo>
                  <a:pt x="2337847" y="916705"/>
                </a:lnTo>
                <a:lnTo>
                  <a:pt x="2400093" y="912045"/>
                </a:lnTo>
                <a:lnTo>
                  <a:pt x="2461193" y="905078"/>
                </a:lnTo>
                <a:lnTo>
                  <a:pt x="2523478" y="898951"/>
                </a:lnTo>
                <a:lnTo>
                  <a:pt x="2580528" y="891550"/>
                </a:lnTo>
                <a:lnTo>
                  <a:pt x="2640088" y="885295"/>
                </a:lnTo>
                <a:lnTo>
                  <a:pt x="2701916" y="877855"/>
                </a:lnTo>
                <a:lnTo>
                  <a:pt x="2762893" y="871588"/>
                </a:lnTo>
                <a:lnTo>
                  <a:pt x="2825140" y="860083"/>
                </a:lnTo>
                <a:lnTo>
                  <a:pt x="2882178" y="847026"/>
                </a:lnTo>
                <a:lnTo>
                  <a:pt x="2941736" y="837570"/>
                </a:lnTo>
                <a:lnTo>
                  <a:pt x="3003563" y="830706"/>
                </a:lnTo>
                <a:lnTo>
                  <a:pt x="3060477" y="819024"/>
                </a:lnTo>
                <a:lnTo>
                  <a:pt x="3115935" y="805913"/>
                </a:lnTo>
                <a:lnTo>
                  <a:pt x="3166898" y="792381"/>
                </a:lnTo>
                <a:lnTo>
                  <a:pt x="3215007" y="774659"/>
                </a:lnTo>
                <a:lnTo>
                  <a:pt x="3263794" y="754174"/>
                </a:lnTo>
                <a:lnTo>
                  <a:pt x="3321225" y="733604"/>
                </a:lnTo>
                <a:lnTo>
                  <a:pt x="3376579" y="705447"/>
                </a:lnTo>
                <a:lnTo>
                  <a:pt x="3431526" y="683635"/>
                </a:lnTo>
                <a:lnTo>
                  <a:pt x="3457439" y="672488"/>
                </a:lnTo>
                <a:lnTo>
                  <a:pt x="3507026" y="636442"/>
                </a:lnTo>
                <a:lnTo>
                  <a:pt x="3567320" y="585762"/>
                </a:lnTo>
                <a:lnTo>
                  <a:pt x="3594841" y="545350"/>
                </a:lnTo>
                <a:lnTo>
                  <a:pt x="3605365" y="489873"/>
                </a:lnTo>
                <a:lnTo>
                  <a:pt x="3601204" y="439750"/>
                </a:lnTo>
                <a:lnTo>
                  <a:pt x="3583044" y="395952"/>
                </a:lnTo>
                <a:lnTo>
                  <a:pt x="3538664" y="340207"/>
                </a:lnTo>
                <a:lnTo>
                  <a:pt x="3496296" y="300441"/>
                </a:lnTo>
                <a:lnTo>
                  <a:pt x="3441424" y="268684"/>
                </a:lnTo>
                <a:lnTo>
                  <a:pt x="3381082" y="230657"/>
                </a:lnTo>
                <a:lnTo>
                  <a:pt x="3319094" y="202980"/>
                </a:lnTo>
                <a:lnTo>
                  <a:pt x="3260610" y="175482"/>
                </a:lnTo>
                <a:lnTo>
                  <a:pt x="3206211" y="152100"/>
                </a:lnTo>
                <a:lnTo>
                  <a:pt x="3149974" y="135524"/>
                </a:lnTo>
                <a:lnTo>
                  <a:pt x="3090027" y="116274"/>
                </a:lnTo>
                <a:lnTo>
                  <a:pt x="3034174" y="97801"/>
                </a:lnTo>
                <a:lnTo>
                  <a:pt x="2988295" y="84057"/>
                </a:lnTo>
                <a:lnTo>
                  <a:pt x="2943566" y="74908"/>
                </a:lnTo>
                <a:lnTo>
                  <a:pt x="2881551" y="61193"/>
                </a:lnTo>
                <a:lnTo>
                  <a:pt x="2835185" y="56114"/>
                </a:lnTo>
                <a:lnTo>
                  <a:pt x="2788679" y="52333"/>
                </a:lnTo>
                <a:lnTo>
                  <a:pt x="2730709" y="43163"/>
                </a:lnTo>
                <a:lnTo>
                  <a:pt x="2677752" y="40483"/>
                </a:lnTo>
                <a:lnTo>
                  <a:pt x="2622731" y="39292"/>
                </a:lnTo>
                <a:lnTo>
                  <a:pt x="2566284" y="38762"/>
                </a:lnTo>
                <a:lnTo>
                  <a:pt x="2505649" y="38528"/>
                </a:lnTo>
                <a:lnTo>
                  <a:pt x="2447215" y="38423"/>
                </a:lnTo>
                <a:lnTo>
                  <a:pt x="2393822" y="38376"/>
                </a:lnTo>
                <a:lnTo>
                  <a:pt x="2331027" y="39874"/>
                </a:lnTo>
                <a:lnTo>
                  <a:pt x="2281274" y="47766"/>
                </a:lnTo>
                <a:lnTo>
                  <a:pt x="2230138" y="52304"/>
                </a:lnTo>
                <a:lnTo>
                  <a:pt x="2182317" y="62621"/>
                </a:lnTo>
                <a:lnTo>
                  <a:pt x="2119771" y="75693"/>
                </a:lnTo>
                <a:lnTo>
                  <a:pt x="2101564" y="794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0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330200"/>
            <a:ext cx="7495921" cy="229209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933700"/>
            <a:ext cx="9055608" cy="31328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6261100"/>
            <a:ext cx="8858123" cy="22508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368300" y="8902700"/>
            <a:ext cx="429433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149240" y="496408"/>
            <a:ext cx="2742932" cy="614200"/>
          </a:xfrm>
          <a:custGeom>
            <a:avLst/>
            <a:gdLst/>
            <a:ahLst/>
            <a:cxnLst/>
            <a:rect l="0" t="0" r="0" b="0"/>
            <a:pathLst>
              <a:path w="2742932" h="614200">
                <a:moveTo>
                  <a:pt x="1500693" y="93174"/>
                </a:moveTo>
                <a:lnTo>
                  <a:pt x="1463283" y="83751"/>
                </a:lnTo>
                <a:lnTo>
                  <a:pt x="1400740" y="79210"/>
                </a:lnTo>
                <a:lnTo>
                  <a:pt x="1342259" y="70416"/>
                </a:lnTo>
                <a:lnTo>
                  <a:pt x="1281767" y="67133"/>
                </a:lnTo>
                <a:lnTo>
                  <a:pt x="1227686" y="66365"/>
                </a:lnTo>
                <a:lnTo>
                  <a:pt x="1180290" y="61962"/>
                </a:lnTo>
                <a:lnTo>
                  <a:pt x="1134342" y="56450"/>
                </a:lnTo>
                <a:lnTo>
                  <a:pt x="1078373" y="54000"/>
                </a:lnTo>
                <a:lnTo>
                  <a:pt x="1017950" y="52911"/>
                </a:lnTo>
                <a:lnTo>
                  <a:pt x="960118" y="50904"/>
                </a:lnTo>
                <a:lnTo>
                  <a:pt x="914103" y="44933"/>
                </a:lnTo>
                <a:lnTo>
                  <a:pt x="861151" y="41264"/>
                </a:lnTo>
                <a:lnTo>
                  <a:pt x="803592" y="39633"/>
                </a:lnTo>
                <a:lnTo>
                  <a:pt x="747542" y="38909"/>
                </a:lnTo>
                <a:lnTo>
                  <a:pt x="688098" y="42649"/>
                </a:lnTo>
                <a:lnTo>
                  <a:pt x="626132" y="47866"/>
                </a:lnTo>
                <a:lnTo>
                  <a:pt x="563043" y="50185"/>
                </a:lnTo>
                <a:lnTo>
                  <a:pt x="515706" y="55278"/>
                </a:lnTo>
                <a:lnTo>
                  <a:pt x="459299" y="62648"/>
                </a:lnTo>
                <a:lnTo>
                  <a:pt x="395866" y="68894"/>
                </a:lnTo>
                <a:lnTo>
                  <a:pt x="371087" y="72417"/>
                </a:lnTo>
                <a:lnTo>
                  <a:pt x="331367" y="92581"/>
                </a:lnTo>
                <a:lnTo>
                  <a:pt x="268628" y="133344"/>
                </a:lnTo>
                <a:lnTo>
                  <a:pt x="218848" y="150949"/>
                </a:lnTo>
                <a:lnTo>
                  <a:pt x="159903" y="172070"/>
                </a:lnTo>
                <a:lnTo>
                  <a:pt x="100426" y="212764"/>
                </a:lnTo>
                <a:lnTo>
                  <a:pt x="39065" y="250241"/>
                </a:lnTo>
                <a:lnTo>
                  <a:pt x="15205" y="274194"/>
                </a:lnTo>
                <a:lnTo>
                  <a:pt x="2569" y="308200"/>
                </a:lnTo>
                <a:lnTo>
                  <a:pt x="0" y="345658"/>
                </a:lnTo>
                <a:lnTo>
                  <a:pt x="9015" y="377541"/>
                </a:lnTo>
                <a:lnTo>
                  <a:pt x="31220" y="413906"/>
                </a:lnTo>
                <a:lnTo>
                  <a:pt x="52344" y="430218"/>
                </a:lnTo>
                <a:lnTo>
                  <a:pt x="98057" y="452028"/>
                </a:lnTo>
                <a:lnTo>
                  <a:pt x="155782" y="473725"/>
                </a:lnTo>
                <a:lnTo>
                  <a:pt x="207418" y="489802"/>
                </a:lnTo>
                <a:lnTo>
                  <a:pt x="222603" y="494705"/>
                </a:lnTo>
                <a:lnTo>
                  <a:pt x="259788" y="487964"/>
                </a:lnTo>
                <a:lnTo>
                  <a:pt x="298659" y="475828"/>
                </a:lnTo>
                <a:lnTo>
                  <a:pt x="350808" y="477560"/>
                </a:lnTo>
                <a:lnTo>
                  <a:pt x="397004" y="483899"/>
                </a:lnTo>
                <a:lnTo>
                  <a:pt x="459845" y="488754"/>
                </a:lnTo>
                <a:lnTo>
                  <a:pt x="509780" y="497472"/>
                </a:lnTo>
                <a:lnTo>
                  <a:pt x="569122" y="512542"/>
                </a:lnTo>
                <a:lnTo>
                  <a:pt x="618670" y="518062"/>
                </a:lnTo>
                <a:lnTo>
                  <a:pt x="681193" y="528741"/>
                </a:lnTo>
                <a:lnTo>
                  <a:pt x="744494" y="538581"/>
                </a:lnTo>
                <a:lnTo>
                  <a:pt x="794372" y="543551"/>
                </a:lnTo>
                <a:lnTo>
                  <a:pt x="847745" y="552302"/>
                </a:lnTo>
                <a:lnTo>
                  <a:pt x="902154" y="557265"/>
                </a:lnTo>
                <a:lnTo>
                  <a:pt x="956869" y="566014"/>
                </a:lnTo>
                <a:lnTo>
                  <a:pt x="1011676" y="570976"/>
                </a:lnTo>
                <a:lnTo>
                  <a:pt x="1066510" y="579725"/>
                </a:lnTo>
                <a:lnTo>
                  <a:pt x="1121351" y="584688"/>
                </a:lnTo>
                <a:lnTo>
                  <a:pt x="1176194" y="593437"/>
                </a:lnTo>
                <a:lnTo>
                  <a:pt x="1231039" y="598399"/>
                </a:lnTo>
                <a:lnTo>
                  <a:pt x="1285883" y="599869"/>
                </a:lnTo>
                <a:lnTo>
                  <a:pt x="1348008" y="607583"/>
                </a:lnTo>
                <a:lnTo>
                  <a:pt x="1407379" y="612239"/>
                </a:lnTo>
                <a:lnTo>
                  <a:pt x="1463565" y="613618"/>
                </a:lnTo>
                <a:lnTo>
                  <a:pt x="1526086" y="614027"/>
                </a:lnTo>
                <a:lnTo>
                  <a:pt x="1585575" y="614148"/>
                </a:lnTo>
                <a:lnTo>
                  <a:pt x="1649074" y="614184"/>
                </a:lnTo>
                <a:lnTo>
                  <a:pt x="1708853" y="614195"/>
                </a:lnTo>
                <a:lnTo>
                  <a:pt x="1765160" y="614198"/>
                </a:lnTo>
                <a:lnTo>
                  <a:pt x="1827717" y="614199"/>
                </a:lnTo>
                <a:lnTo>
                  <a:pt x="1887217" y="614199"/>
                </a:lnTo>
                <a:lnTo>
                  <a:pt x="1928931" y="614199"/>
                </a:lnTo>
                <a:lnTo>
                  <a:pt x="1972862" y="614199"/>
                </a:lnTo>
                <a:lnTo>
                  <a:pt x="2017778" y="614199"/>
                </a:lnTo>
                <a:lnTo>
                  <a:pt x="2078612" y="614199"/>
                </a:lnTo>
                <a:lnTo>
                  <a:pt x="2135231" y="606921"/>
                </a:lnTo>
                <a:lnTo>
                  <a:pt x="2190602" y="602394"/>
                </a:lnTo>
                <a:lnTo>
                  <a:pt x="2245602" y="593774"/>
                </a:lnTo>
                <a:lnTo>
                  <a:pt x="2307772" y="588850"/>
                </a:lnTo>
                <a:lnTo>
                  <a:pt x="2359878" y="580112"/>
                </a:lnTo>
                <a:lnTo>
                  <a:pt x="2411542" y="567875"/>
                </a:lnTo>
                <a:lnTo>
                  <a:pt x="2455486" y="559079"/>
                </a:lnTo>
                <a:lnTo>
                  <a:pt x="2500916" y="550091"/>
                </a:lnTo>
                <a:lnTo>
                  <a:pt x="2555234" y="536466"/>
                </a:lnTo>
                <a:lnTo>
                  <a:pt x="2616694" y="521257"/>
                </a:lnTo>
                <a:lnTo>
                  <a:pt x="2671128" y="498131"/>
                </a:lnTo>
                <a:lnTo>
                  <a:pt x="2728379" y="453997"/>
                </a:lnTo>
                <a:lnTo>
                  <a:pt x="2739509" y="427723"/>
                </a:lnTo>
                <a:lnTo>
                  <a:pt x="2742931" y="395732"/>
                </a:lnTo>
                <a:lnTo>
                  <a:pt x="2739375" y="361201"/>
                </a:lnTo>
                <a:lnTo>
                  <a:pt x="2728653" y="333667"/>
                </a:lnTo>
                <a:lnTo>
                  <a:pt x="2696942" y="291163"/>
                </a:lnTo>
                <a:lnTo>
                  <a:pt x="2639445" y="244004"/>
                </a:lnTo>
                <a:lnTo>
                  <a:pt x="2588831" y="214884"/>
                </a:lnTo>
                <a:lnTo>
                  <a:pt x="2530011" y="190624"/>
                </a:lnTo>
                <a:lnTo>
                  <a:pt x="2474381" y="171161"/>
                </a:lnTo>
                <a:lnTo>
                  <a:pt x="2413288" y="143223"/>
                </a:lnTo>
                <a:lnTo>
                  <a:pt x="2362823" y="131668"/>
                </a:lnTo>
                <a:lnTo>
                  <a:pt x="2303571" y="116598"/>
                </a:lnTo>
                <a:lnTo>
                  <a:pt x="2249791" y="102484"/>
                </a:lnTo>
                <a:lnTo>
                  <a:pt x="2195261" y="88654"/>
                </a:lnTo>
                <a:lnTo>
                  <a:pt x="2140509" y="74907"/>
                </a:lnTo>
                <a:lnTo>
                  <a:pt x="2085693" y="68464"/>
                </a:lnTo>
                <a:lnTo>
                  <a:pt x="2030856" y="59276"/>
                </a:lnTo>
                <a:lnTo>
                  <a:pt x="1976013" y="54184"/>
                </a:lnTo>
                <a:lnTo>
                  <a:pt x="1913890" y="45397"/>
                </a:lnTo>
                <a:lnTo>
                  <a:pt x="1854519" y="40423"/>
                </a:lnTo>
                <a:lnTo>
                  <a:pt x="1791055" y="31671"/>
                </a:lnTo>
                <a:lnTo>
                  <a:pt x="1731286" y="26707"/>
                </a:lnTo>
                <a:lnTo>
                  <a:pt x="1689508" y="21484"/>
                </a:lnTo>
                <a:lnTo>
                  <a:pt x="1627225" y="14040"/>
                </a:lnTo>
                <a:lnTo>
                  <a:pt x="1566114" y="11835"/>
                </a:lnTo>
                <a:lnTo>
                  <a:pt x="1522151" y="11319"/>
                </a:lnTo>
                <a:lnTo>
                  <a:pt x="1477221" y="11090"/>
                </a:lnTo>
                <a:lnTo>
                  <a:pt x="1416380" y="3682"/>
                </a:lnTo>
                <a:lnTo>
                  <a:pt x="1374352" y="78"/>
                </a:lnTo>
                <a:lnTo>
                  <a:pt x="1330281" y="0"/>
                </a:lnTo>
                <a:lnTo>
                  <a:pt x="1285303" y="5044"/>
                </a:lnTo>
                <a:lnTo>
                  <a:pt x="1239922" y="8301"/>
                </a:lnTo>
                <a:lnTo>
                  <a:pt x="1191314" y="11272"/>
                </a:lnTo>
                <a:lnTo>
                  <a:pt x="1134164" y="17671"/>
                </a:lnTo>
                <a:lnTo>
                  <a:pt x="1075646" y="246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43346" y="1800128"/>
            <a:ext cx="627357" cy="439665"/>
          </a:xfrm>
          <a:custGeom>
            <a:avLst/>
            <a:gdLst/>
            <a:ahLst/>
            <a:cxnLst/>
            <a:rect l="0" t="0" r="0" b="0"/>
            <a:pathLst>
              <a:path w="627357" h="439665">
                <a:moveTo>
                  <a:pt x="372929" y="23462"/>
                </a:moveTo>
                <a:lnTo>
                  <a:pt x="335520" y="14039"/>
                </a:lnTo>
                <a:lnTo>
                  <a:pt x="272976" y="12545"/>
                </a:lnTo>
                <a:lnTo>
                  <a:pt x="214496" y="22597"/>
                </a:lnTo>
                <a:lnTo>
                  <a:pt x="160097" y="44195"/>
                </a:lnTo>
                <a:lnTo>
                  <a:pt x="104061" y="78791"/>
                </a:lnTo>
                <a:lnTo>
                  <a:pt x="55921" y="129523"/>
                </a:lnTo>
                <a:lnTo>
                  <a:pt x="23228" y="180489"/>
                </a:lnTo>
                <a:lnTo>
                  <a:pt x="1522" y="234184"/>
                </a:lnTo>
                <a:lnTo>
                  <a:pt x="0" y="288688"/>
                </a:lnTo>
                <a:lnTo>
                  <a:pt x="23755" y="343432"/>
                </a:lnTo>
                <a:lnTo>
                  <a:pt x="67019" y="390968"/>
                </a:lnTo>
                <a:lnTo>
                  <a:pt x="108998" y="411763"/>
                </a:lnTo>
                <a:lnTo>
                  <a:pt x="171834" y="432035"/>
                </a:lnTo>
                <a:lnTo>
                  <a:pt x="208904" y="439664"/>
                </a:lnTo>
                <a:lnTo>
                  <a:pt x="255849" y="437976"/>
                </a:lnTo>
                <a:lnTo>
                  <a:pt x="307182" y="432148"/>
                </a:lnTo>
                <a:lnTo>
                  <a:pt x="355896" y="424479"/>
                </a:lnTo>
                <a:lnTo>
                  <a:pt x="412063" y="410074"/>
                </a:lnTo>
                <a:lnTo>
                  <a:pt x="472547" y="388708"/>
                </a:lnTo>
                <a:lnTo>
                  <a:pt x="531412" y="363006"/>
                </a:lnTo>
                <a:lnTo>
                  <a:pt x="580110" y="321761"/>
                </a:lnTo>
                <a:lnTo>
                  <a:pt x="612900" y="275704"/>
                </a:lnTo>
                <a:lnTo>
                  <a:pt x="627356" y="216184"/>
                </a:lnTo>
                <a:lnTo>
                  <a:pt x="624360" y="157584"/>
                </a:lnTo>
                <a:lnTo>
                  <a:pt x="606545" y="101627"/>
                </a:lnTo>
                <a:lnTo>
                  <a:pt x="581969" y="61010"/>
                </a:lnTo>
                <a:lnTo>
                  <a:pt x="540833" y="29678"/>
                </a:lnTo>
                <a:lnTo>
                  <a:pt x="497328" y="8376"/>
                </a:lnTo>
                <a:lnTo>
                  <a:pt x="457164" y="1522"/>
                </a:lnTo>
                <a:lnTo>
                  <a:pt x="408843" y="0"/>
                </a:lnTo>
                <a:lnTo>
                  <a:pt x="356898" y="4401"/>
                </a:lnTo>
                <a:lnTo>
                  <a:pt x="307405" y="11436"/>
                </a:lnTo>
                <a:lnTo>
                  <a:pt x="264587" y="21164"/>
                </a:lnTo>
                <a:lnTo>
                  <a:pt x="223352" y="43771"/>
                </a:lnTo>
                <a:lnTo>
                  <a:pt x="191837" y="72813"/>
                </a:lnTo>
                <a:lnTo>
                  <a:pt x="163201" y="120182"/>
                </a:lnTo>
                <a:lnTo>
                  <a:pt x="138467" y="181784"/>
                </a:lnTo>
                <a:lnTo>
                  <a:pt x="129784" y="243709"/>
                </a:lnTo>
                <a:lnTo>
                  <a:pt x="126128" y="2976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509150" y="2221215"/>
            <a:ext cx="281038" cy="411337"/>
            <a:chOff x="2509150" y="2221215"/>
            <a:chExt cx="281038" cy="411337"/>
          </a:xfrm>
        </p:grpSpPr>
        <p:sp>
          <p:nvSpPr>
            <p:cNvPr id="8" name="Freeform 7"/>
            <p:cNvSpPr/>
            <p:nvPr/>
          </p:nvSpPr>
          <p:spPr>
            <a:xfrm>
              <a:off x="2509150" y="2221215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13711" y="0"/>
                  </a:moveTo>
                  <a:lnTo>
                    <a:pt x="6432" y="21836"/>
                  </a:lnTo>
                  <a:lnTo>
                    <a:pt x="6921" y="44744"/>
                  </a:lnTo>
                  <a:lnTo>
                    <a:pt x="12370" y="103970"/>
                  </a:lnTo>
                  <a:lnTo>
                    <a:pt x="13314" y="156407"/>
                  </a:lnTo>
                  <a:lnTo>
                    <a:pt x="13593" y="217817"/>
                  </a:lnTo>
                  <a:lnTo>
                    <a:pt x="6397" y="269698"/>
                  </a:lnTo>
                  <a:lnTo>
                    <a:pt x="2843" y="29963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12292" y="2248637"/>
              <a:ext cx="177896" cy="383915"/>
            </a:xfrm>
            <a:custGeom>
              <a:avLst/>
              <a:gdLst/>
              <a:ahLst/>
              <a:cxnLst/>
              <a:rect l="0" t="0" r="0" b="0"/>
              <a:pathLst>
                <a:path w="177896" h="383915">
                  <a:moveTo>
                    <a:pt x="33970" y="0"/>
                  </a:moveTo>
                  <a:lnTo>
                    <a:pt x="14886" y="57252"/>
                  </a:lnTo>
                  <a:lnTo>
                    <a:pt x="9018" y="103971"/>
                  </a:lnTo>
                  <a:lnTo>
                    <a:pt x="0" y="156407"/>
                  </a:lnTo>
                  <a:lnTo>
                    <a:pt x="2238" y="210539"/>
                  </a:lnTo>
                  <a:lnTo>
                    <a:pt x="16820" y="242873"/>
                  </a:lnTo>
                  <a:lnTo>
                    <a:pt x="27107" y="257894"/>
                  </a:lnTo>
                  <a:lnTo>
                    <a:pt x="40059" y="266384"/>
                  </a:lnTo>
                  <a:lnTo>
                    <a:pt x="70700" y="271755"/>
                  </a:lnTo>
                  <a:lnTo>
                    <a:pt x="122211" y="258935"/>
                  </a:lnTo>
                  <a:lnTo>
                    <a:pt x="149869" y="240006"/>
                  </a:lnTo>
                  <a:lnTo>
                    <a:pt x="161511" y="228560"/>
                  </a:lnTo>
                  <a:lnTo>
                    <a:pt x="174445" y="199592"/>
                  </a:lnTo>
                  <a:lnTo>
                    <a:pt x="177895" y="183336"/>
                  </a:lnTo>
                  <a:lnTo>
                    <a:pt x="177147" y="169451"/>
                  </a:lnTo>
                  <a:lnTo>
                    <a:pt x="168192" y="145899"/>
                  </a:lnTo>
                  <a:lnTo>
                    <a:pt x="160014" y="141447"/>
                  </a:lnTo>
                  <a:lnTo>
                    <a:pt x="149992" y="141525"/>
                  </a:lnTo>
                  <a:lnTo>
                    <a:pt x="128192" y="149738"/>
                  </a:lnTo>
                  <a:lnTo>
                    <a:pt x="108347" y="163544"/>
                  </a:lnTo>
                  <a:lnTo>
                    <a:pt x="80045" y="203005"/>
                  </a:lnTo>
                  <a:lnTo>
                    <a:pt x="51083" y="261510"/>
                  </a:lnTo>
                  <a:lnTo>
                    <a:pt x="21775" y="312437"/>
                  </a:lnTo>
                  <a:lnTo>
                    <a:pt x="9555" y="367989"/>
                  </a:lnTo>
                  <a:lnTo>
                    <a:pt x="6547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2289771" y="4758137"/>
            <a:ext cx="795250" cy="12865"/>
          </a:xfrm>
          <a:custGeom>
            <a:avLst/>
            <a:gdLst/>
            <a:ahLst/>
            <a:cxnLst/>
            <a:rect l="0" t="0" r="0" b="0"/>
            <a:pathLst>
              <a:path w="795250" h="12865">
                <a:moveTo>
                  <a:pt x="0" y="12864"/>
                </a:moveTo>
                <a:lnTo>
                  <a:pt x="59659" y="12864"/>
                </a:lnTo>
                <a:lnTo>
                  <a:pt x="111116" y="12864"/>
                </a:lnTo>
                <a:lnTo>
                  <a:pt x="164957" y="12864"/>
                </a:lnTo>
                <a:lnTo>
                  <a:pt x="219504" y="12864"/>
                </a:lnTo>
                <a:lnTo>
                  <a:pt x="274261" y="12864"/>
                </a:lnTo>
                <a:lnTo>
                  <a:pt x="329079" y="12864"/>
                </a:lnTo>
                <a:lnTo>
                  <a:pt x="383917" y="12864"/>
                </a:lnTo>
                <a:lnTo>
                  <a:pt x="438759" y="12864"/>
                </a:lnTo>
                <a:lnTo>
                  <a:pt x="493603" y="12864"/>
                </a:lnTo>
                <a:lnTo>
                  <a:pt x="552510" y="12864"/>
                </a:lnTo>
                <a:lnTo>
                  <a:pt x="614145" y="8801"/>
                </a:lnTo>
                <a:lnTo>
                  <a:pt x="671001" y="2012"/>
                </a:lnTo>
                <a:lnTo>
                  <a:pt x="726442" y="0"/>
                </a:lnTo>
                <a:lnTo>
                  <a:pt x="758575" y="1053"/>
                </a:lnTo>
                <a:lnTo>
                  <a:pt x="795249" y="128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099649" y="4249975"/>
            <a:ext cx="3770582" cy="986134"/>
            <a:chOff x="4099649" y="4249975"/>
            <a:chExt cx="3770582" cy="986134"/>
          </a:xfrm>
        </p:grpSpPr>
        <p:sp>
          <p:nvSpPr>
            <p:cNvPr id="12" name="Freeform 11"/>
            <p:cNvSpPr/>
            <p:nvPr/>
          </p:nvSpPr>
          <p:spPr>
            <a:xfrm>
              <a:off x="4264184" y="4469354"/>
              <a:ext cx="123402" cy="301648"/>
            </a:xfrm>
            <a:custGeom>
              <a:avLst/>
              <a:gdLst/>
              <a:ahLst/>
              <a:cxnLst/>
              <a:rect l="0" t="0" r="0" b="0"/>
              <a:pathLst>
                <a:path w="123402" h="301648">
                  <a:moveTo>
                    <a:pt x="0" y="0"/>
                  </a:moveTo>
                  <a:lnTo>
                    <a:pt x="14914" y="55598"/>
                  </a:lnTo>
                  <a:lnTo>
                    <a:pt x="39509" y="117118"/>
                  </a:lnTo>
                  <a:lnTo>
                    <a:pt x="57580" y="169952"/>
                  </a:lnTo>
                  <a:lnTo>
                    <a:pt x="88280" y="231452"/>
                  </a:lnTo>
                  <a:lnTo>
                    <a:pt x="115560" y="279487"/>
                  </a:lnTo>
                  <a:lnTo>
                    <a:pt x="123401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099649" y="4387087"/>
              <a:ext cx="274225" cy="109691"/>
            </a:xfrm>
            <a:custGeom>
              <a:avLst/>
              <a:gdLst/>
              <a:ahLst/>
              <a:cxnLst/>
              <a:rect l="0" t="0" r="0" b="0"/>
              <a:pathLst>
                <a:path w="274225" h="109691">
                  <a:moveTo>
                    <a:pt x="0" y="109690"/>
                  </a:moveTo>
                  <a:lnTo>
                    <a:pt x="14558" y="95132"/>
                  </a:lnTo>
                  <a:lnTo>
                    <a:pt x="67144" y="73862"/>
                  </a:lnTo>
                  <a:lnTo>
                    <a:pt x="123122" y="54991"/>
                  </a:lnTo>
                  <a:lnTo>
                    <a:pt x="178191" y="36592"/>
                  </a:lnTo>
                  <a:lnTo>
                    <a:pt x="231556" y="18288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69852" y="4318531"/>
              <a:ext cx="329070" cy="356492"/>
            </a:xfrm>
            <a:custGeom>
              <a:avLst/>
              <a:gdLst/>
              <a:ahLst/>
              <a:cxnLst/>
              <a:rect l="0" t="0" r="0" b="0"/>
              <a:pathLst>
                <a:path w="329070" h="356492">
                  <a:moveTo>
                    <a:pt x="0" y="0"/>
                  </a:moveTo>
                  <a:lnTo>
                    <a:pt x="14915" y="48807"/>
                  </a:lnTo>
                  <a:lnTo>
                    <a:pt x="27779" y="102315"/>
                  </a:lnTo>
                  <a:lnTo>
                    <a:pt x="45301" y="162350"/>
                  </a:lnTo>
                  <a:lnTo>
                    <a:pt x="65728" y="218732"/>
                  </a:lnTo>
                  <a:lnTo>
                    <a:pt x="85492" y="274032"/>
                  </a:lnTo>
                  <a:lnTo>
                    <a:pt x="110645" y="324950"/>
                  </a:lnTo>
                  <a:lnTo>
                    <a:pt x="123825" y="345520"/>
                  </a:lnTo>
                  <a:lnTo>
                    <a:pt x="125207" y="344606"/>
                  </a:lnTo>
                  <a:lnTo>
                    <a:pt x="112692" y="288853"/>
                  </a:lnTo>
                  <a:lnTo>
                    <a:pt x="103131" y="247074"/>
                  </a:lnTo>
                  <a:lnTo>
                    <a:pt x="112005" y="192011"/>
                  </a:lnTo>
                  <a:lnTo>
                    <a:pt x="121383" y="166082"/>
                  </a:lnTo>
                  <a:lnTo>
                    <a:pt x="135707" y="144402"/>
                  </a:lnTo>
                  <a:lnTo>
                    <a:pt x="145316" y="138925"/>
                  </a:lnTo>
                  <a:lnTo>
                    <a:pt x="168180" y="136902"/>
                  </a:lnTo>
                  <a:lnTo>
                    <a:pt x="189515" y="145144"/>
                  </a:lnTo>
                  <a:lnTo>
                    <a:pt x="199469" y="151608"/>
                  </a:lnTo>
                  <a:lnTo>
                    <a:pt x="238863" y="204243"/>
                  </a:lnTo>
                  <a:lnTo>
                    <a:pt x="280950" y="260232"/>
                  </a:lnTo>
                  <a:lnTo>
                    <a:pt x="304837" y="315302"/>
                  </a:lnTo>
                  <a:lnTo>
                    <a:pt x="329069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87269" y="4460466"/>
              <a:ext cx="107631" cy="216918"/>
            </a:xfrm>
            <a:custGeom>
              <a:avLst/>
              <a:gdLst/>
              <a:ahLst/>
              <a:cxnLst/>
              <a:rect l="0" t="0" r="0" b="0"/>
              <a:pathLst>
                <a:path w="107631" h="216918">
                  <a:moveTo>
                    <a:pt x="52785" y="146001"/>
                  </a:moveTo>
                  <a:lnTo>
                    <a:pt x="67700" y="90404"/>
                  </a:lnTo>
                  <a:lnTo>
                    <a:pt x="73125" y="63399"/>
                  </a:lnTo>
                  <a:lnTo>
                    <a:pt x="70458" y="36162"/>
                  </a:lnTo>
                  <a:lnTo>
                    <a:pt x="60132" y="12885"/>
                  </a:lnTo>
                  <a:lnTo>
                    <a:pt x="53113" y="2412"/>
                  </a:lnTo>
                  <a:lnTo>
                    <a:pt x="43863" y="0"/>
                  </a:lnTo>
                  <a:lnTo>
                    <a:pt x="33126" y="2963"/>
                  </a:lnTo>
                  <a:lnTo>
                    <a:pt x="21397" y="9509"/>
                  </a:lnTo>
                  <a:lnTo>
                    <a:pt x="13578" y="19966"/>
                  </a:lnTo>
                  <a:lnTo>
                    <a:pt x="4890" y="47836"/>
                  </a:lnTo>
                  <a:lnTo>
                    <a:pt x="0" y="97787"/>
                  </a:lnTo>
                  <a:lnTo>
                    <a:pt x="6981" y="129143"/>
                  </a:lnTo>
                  <a:lnTo>
                    <a:pt x="29011" y="186512"/>
                  </a:lnTo>
                  <a:lnTo>
                    <a:pt x="46789" y="206155"/>
                  </a:lnTo>
                  <a:lnTo>
                    <a:pt x="57929" y="213526"/>
                  </a:lnTo>
                  <a:lnTo>
                    <a:pt x="68402" y="216917"/>
                  </a:lnTo>
                  <a:lnTo>
                    <a:pt x="107630" y="214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936032" y="4449848"/>
              <a:ext cx="296231" cy="404050"/>
            </a:xfrm>
            <a:custGeom>
              <a:avLst/>
              <a:gdLst/>
              <a:ahLst/>
              <a:cxnLst/>
              <a:rect l="0" t="0" r="0" b="0"/>
              <a:pathLst>
                <a:path w="296231" h="404050">
                  <a:moveTo>
                    <a:pt x="0" y="60640"/>
                  </a:moveTo>
                  <a:lnTo>
                    <a:pt x="19085" y="117893"/>
                  </a:lnTo>
                  <a:lnTo>
                    <a:pt x="39510" y="157332"/>
                  </a:lnTo>
                  <a:lnTo>
                    <a:pt x="60217" y="176233"/>
                  </a:lnTo>
                  <a:lnTo>
                    <a:pt x="72138" y="183406"/>
                  </a:lnTo>
                  <a:lnTo>
                    <a:pt x="83132" y="183618"/>
                  </a:lnTo>
                  <a:lnTo>
                    <a:pt x="93508" y="179188"/>
                  </a:lnTo>
                  <a:lnTo>
                    <a:pt x="103473" y="171665"/>
                  </a:lnTo>
                  <a:lnTo>
                    <a:pt x="114544" y="147056"/>
                  </a:lnTo>
                  <a:lnTo>
                    <a:pt x="120777" y="98940"/>
                  </a:lnTo>
                  <a:lnTo>
                    <a:pt x="118561" y="50152"/>
                  </a:lnTo>
                  <a:lnTo>
                    <a:pt x="110586" y="22463"/>
                  </a:lnTo>
                  <a:lnTo>
                    <a:pt x="96885" y="0"/>
                  </a:lnTo>
                  <a:lnTo>
                    <a:pt x="95059" y="408"/>
                  </a:lnTo>
                  <a:lnTo>
                    <a:pt x="114023" y="55796"/>
                  </a:lnTo>
                  <a:lnTo>
                    <a:pt x="138396" y="105925"/>
                  </a:lnTo>
                  <a:lnTo>
                    <a:pt x="182986" y="169353"/>
                  </a:lnTo>
                  <a:lnTo>
                    <a:pt x="237676" y="229258"/>
                  </a:lnTo>
                  <a:lnTo>
                    <a:pt x="283367" y="282664"/>
                  </a:lnTo>
                  <a:lnTo>
                    <a:pt x="293522" y="312680"/>
                  </a:lnTo>
                  <a:lnTo>
                    <a:pt x="296230" y="329215"/>
                  </a:lnTo>
                  <a:lnTo>
                    <a:pt x="291114" y="359776"/>
                  </a:lnTo>
                  <a:lnTo>
                    <a:pt x="285484" y="374324"/>
                  </a:lnTo>
                  <a:lnTo>
                    <a:pt x="267041" y="394551"/>
                  </a:lnTo>
                  <a:lnTo>
                    <a:pt x="255724" y="402078"/>
                  </a:lnTo>
                  <a:lnTo>
                    <a:pt x="243610" y="404049"/>
                  </a:lnTo>
                  <a:lnTo>
                    <a:pt x="217961" y="398113"/>
                  </a:lnTo>
                  <a:lnTo>
                    <a:pt x="207770" y="390741"/>
                  </a:lnTo>
                  <a:lnTo>
                    <a:pt x="192383" y="370363"/>
                  </a:lnTo>
                  <a:lnTo>
                    <a:pt x="182435" y="318637"/>
                  </a:lnTo>
                  <a:lnTo>
                    <a:pt x="180108" y="276870"/>
                  </a:lnTo>
                  <a:lnTo>
                    <a:pt x="182120" y="235962"/>
                  </a:lnTo>
                  <a:lnTo>
                    <a:pt x="200115" y="184649"/>
                  </a:lnTo>
                  <a:lnTo>
                    <a:pt x="205668" y="170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06235" y="4442456"/>
              <a:ext cx="233091" cy="241323"/>
            </a:xfrm>
            <a:custGeom>
              <a:avLst/>
              <a:gdLst/>
              <a:ahLst/>
              <a:cxnLst/>
              <a:rect l="0" t="0" r="0" b="0"/>
              <a:pathLst>
                <a:path w="233091" h="241323">
                  <a:moveTo>
                    <a:pt x="0" y="40610"/>
                  </a:moveTo>
                  <a:lnTo>
                    <a:pt x="18978" y="100270"/>
                  </a:lnTo>
                  <a:lnTo>
                    <a:pt x="51315" y="162253"/>
                  </a:lnTo>
                  <a:lnTo>
                    <a:pt x="77620" y="216985"/>
                  </a:lnTo>
                  <a:lnTo>
                    <a:pt x="93405" y="238845"/>
                  </a:lnTo>
                  <a:lnTo>
                    <a:pt x="97310" y="241322"/>
                  </a:lnTo>
                  <a:lnTo>
                    <a:pt x="98389" y="238404"/>
                  </a:lnTo>
                  <a:lnTo>
                    <a:pt x="94003" y="221450"/>
                  </a:lnTo>
                  <a:lnTo>
                    <a:pt x="70423" y="164974"/>
                  </a:lnTo>
                  <a:lnTo>
                    <a:pt x="50643" y="102077"/>
                  </a:lnTo>
                  <a:lnTo>
                    <a:pt x="51230" y="49005"/>
                  </a:lnTo>
                  <a:lnTo>
                    <a:pt x="61363" y="20981"/>
                  </a:lnTo>
                  <a:lnTo>
                    <a:pt x="68331" y="9242"/>
                  </a:lnTo>
                  <a:lnTo>
                    <a:pt x="79070" y="2940"/>
                  </a:lnTo>
                  <a:lnTo>
                    <a:pt x="107253" y="0"/>
                  </a:lnTo>
                  <a:lnTo>
                    <a:pt x="136029" y="11897"/>
                  </a:lnTo>
                  <a:lnTo>
                    <a:pt x="162530" y="33942"/>
                  </a:lnTo>
                  <a:lnTo>
                    <a:pt x="193056" y="80614"/>
                  </a:lnTo>
                  <a:lnTo>
                    <a:pt x="212426" y="131514"/>
                  </a:lnTo>
                  <a:lnTo>
                    <a:pt x="233090" y="1914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63782" y="4459744"/>
              <a:ext cx="98945" cy="201569"/>
            </a:xfrm>
            <a:custGeom>
              <a:avLst/>
              <a:gdLst/>
              <a:ahLst/>
              <a:cxnLst/>
              <a:rect l="0" t="0" r="0" b="0"/>
              <a:pathLst>
                <a:path w="98945" h="201569">
                  <a:moveTo>
                    <a:pt x="57811" y="174145"/>
                  </a:moveTo>
                  <a:lnTo>
                    <a:pt x="76894" y="116893"/>
                  </a:lnTo>
                  <a:lnTo>
                    <a:pt x="82762" y="70174"/>
                  </a:lnTo>
                  <a:lnTo>
                    <a:pt x="77222" y="17737"/>
                  </a:lnTo>
                  <a:lnTo>
                    <a:pt x="69228" y="7411"/>
                  </a:lnTo>
                  <a:lnTo>
                    <a:pt x="57805" y="2050"/>
                  </a:lnTo>
                  <a:lnTo>
                    <a:pt x="44095" y="0"/>
                  </a:lnTo>
                  <a:lnTo>
                    <a:pt x="33433" y="4727"/>
                  </a:lnTo>
                  <a:lnTo>
                    <a:pt x="17522" y="26229"/>
                  </a:lnTo>
                  <a:lnTo>
                    <a:pt x="0" y="79875"/>
                  </a:lnTo>
                  <a:lnTo>
                    <a:pt x="2156" y="113966"/>
                  </a:lnTo>
                  <a:lnTo>
                    <a:pt x="13270" y="142828"/>
                  </a:lnTo>
                  <a:lnTo>
                    <a:pt x="28366" y="165812"/>
                  </a:lnTo>
                  <a:lnTo>
                    <a:pt x="53357" y="182122"/>
                  </a:lnTo>
                  <a:lnTo>
                    <a:pt x="98944" y="2015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34818" y="4479345"/>
              <a:ext cx="78732" cy="154545"/>
            </a:xfrm>
            <a:custGeom>
              <a:avLst/>
              <a:gdLst/>
              <a:ahLst/>
              <a:cxnLst/>
              <a:rect l="0" t="0" r="0" b="0"/>
              <a:pathLst>
                <a:path w="78732" h="154545">
                  <a:moveTo>
                    <a:pt x="23887" y="127122"/>
                  </a:moveTo>
                  <a:lnTo>
                    <a:pt x="38802" y="78314"/>
                  </a:lnTo>
                  <a:lnTo>
                    <a:pt x="47603" y="28869"/>
                  </a:lnTo>
                  <a:lnTo>
                    <a:pt x="48838" y="11346"/>
                  </a:lnTo>
                  <a:lnTo>
                    <a:pt x="45092" y="2710"/>
                  </a:lnTo>
                  <a:lnTo>
                    <a:pt x="38023" y="0"/>
                  </a:lnTo>
                  <a:lnTo>
                    <a:pt x="28741" y="1240"/>
                  </a:lnTo>
                  <a:lnTo>
                    <a:pt x="21029" y="8161"/>
                  </a:lnTo>
                  <a:lnTo>
                    <a:pt x="8398" y="32101"/>
                  </a:lnTo>
                  <a:lnTo>
                    <a:pt x="0" y="79840"/>
                  </a:lnTo>
                  <a:lnTo>
                    <a:pt x="10224" y="110678"/>
                  </a:lnTo>
                  <a:lnTo>
                    <a:pt x="19348" y="125300"/>
                  </a:lnTo>
                  <a:lnTo>
                    <a:pt x="30002" y="135048"/>
                  </a:lnTo>
                  <a:lnTo>
                    <a:pt x="78731" y="154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60072" y="4341899"/>
              <a:ext cx="282547" cy="312857"/>
            </a:xfrm>
            <a:custGeom>
              <a:avLst/>
              <a:gdLst/>
              <a:ahLst/>
              <a:cxnLst/>
              <a:rect l="0" t="0" r="0" b="0"/>
              <a:pathLst>
                <a:path w="282547" h="312857">
                  <a:moveTo>
                    <a:pt x="118012" y="223434"/>
                  </a:moveTo>
                  <a:lnTo>
                    <a:pt x="99034" y="167837"/>
                  </a:lnTo>
                  <a:lnTo>
                    <a:pt x="66697" y="120874"/>
                  </a:lnTo>
                  <a:lnTo>
                    <a:pt x="57903" y="116974"/>
                  </a:lnTo>
                  <a:lnTo>
                    <a:pt x="48994" y="117421"/>
                  </a:lnTo>
                  <a:lnTo>
                    <a:pt x="40007" y="120766"/>
                  </a:lnTo>
                  <a:lnTo>
                    <a:pt x="21896" y="140732"/>
                  </a:lnTo>
                  <a:lnTo>
                    <a:pt x="12801" y="154589"/>
                  </a:lnTo>
                  <a:lnTo>
                    <a:pt x="0" y="210483"/>
                  </a:lnTo>
                  <a:lnTo>
                    <a:pt x="3487" y="260731"/>
                  </a:lnTo>
                  <a:lnTo>
                    <a:pt x="14298" y="286222"/>
                  </a:lnTo>
                  <a:lnTo>
                    <a:pt x="21447" y="297286"/>
                  </a:lnTo>
                  <a:lnTo>
                    <a:pt x="32307" y="304661"/>
                  </a:lnTo>
                  <a:lnTo>
                    <a:pt x="60624" y="312856"/>
                  </a:lnTo>
                  <a:lnTo>
                    <a:pt x="73659" y="311995"/>
                  </a:lnTo>
                  <a:lnTo>
                    <a:pt x="96268" y="302912"/>
                  </a:lnTo>
                  <a:lnTo>
                    <a:pt x="126127" y="280669"/>
                  </a:lnTo>
                  <a:lnTo>
                    <a:pt x="146992" y="247502"/>
                  </a:lnTo>
                  <a:lnTo>
                    <a:pt x="156745" y="184403"/>
                  </a:lnTo>
                  <a:lnTo>
                    <a:pt x="155388" y="131295"/>
                  </a:lnTo>
                  <a:lnTo>
                    <a:pt x="138565" y="78488"/>
                  </a:lnTo>
                  <a:lnTo>
                    <a:pt x="114398" y="18927"/>
                  </a:lnTo>
                  <a:lnTo>
                    <a:pt x="102695" y="0"/>
                  </a:lnTo>
                  <a:lnTo>
                    <a:pt x="101706" y="1352"/>
                  </a:lnTo>
                  <a:lnTo>
                    <a:pt x="102571" y="6823"/>
                  </a:lnTo>
                  <a:lnTo>
                    <a:pt x="125625" y="50918"/>
                  </a:lnTo>
                  <a:lnTo>
                    <a:pt x="154122" y="112226"/>
                  </a:lnTo>
                  <a:lnTo>
                    <a:pt x="172656" y="156234"/>
                  </a:lnTo>
                  <a:lnTo>
                    <a:pt x="200219" y="211648"/>
                  </a:lnTo>
                  <a:lnTo>
                    <a:pt x="245975" y="266062"/>
                  </a:lnTo>
                  <a:lnTo>
                    <a:pt x="282546" y="291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197463" y="4249975"/>
              <a:ext cx="123402" cy="315359"/>
            </a:xfrm>
            <a:custGeom>
              <a:avLst/>
              <a:gdLst/>
              <a:ahLst/>
              <a:cxnLst/>
              <a:rect l="0" t="0" r="0" b="0"/>
              <a:pathLst>
                <a:path w="123402" h="315359">
                  <a:moveTo>
                    <a:pt x="0" y="0"/>
                  </a:moveTo>
                  <a:lnTo>
                    <a:pt x="12470" y="45309"/>
                  </a:lnTo>
                  <a:lnTo>
                    <a:pt x="34333" y="104495"/>
                  </a:lnTo>
                  <a:lnTo>
                    <a:pt x="51315" y="148007"/>
                  </a:lnTo>
                  <a:lnTo>
                    <a:pt x="70726" y="208050"/>
                  </a:lnTo>
                  <a:lnTo>
                    <a:pt x="100357" y="270463"/>
                  </a:lnTo>
                  <a:lnTo>
                    <a:pt x="123401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11174" y="4397057"/>
              <a:ext cx="283040" cy="132807"/>
            </a:xfrm>
            <a:custGeom>
              <a:avLst/>
              <a:gdLst/>
              <a:ahLst/>
              <a:cxnLst/>
              <a:rect l="0" t="0" r="0" b="0"/>
              <a:pathLst>
                <a:path w="283040" h="132807">
                  <a:moveTo>
                    <a:pt x="0" y="86009"/>
                  </a:moveTo>
                  <a:lnTo>
                    <a:pt x="7279" y="64172"/>
                  </a:lnTo>
                  <a:lnTo>
                    <a:pt x="23040" y="45326"/>
                  </a:lnTo>
                  <a:lnTo>
                    <a:pt x="57609" y="21649"/>
                  </a:lnTo>
                  <a:lnTo>
                    <a:pt x="110236" y="0"/>
                  </a:lnTo>
                  <a:lnTo>
                    <a:pt x="122242" y="1247"/>
                  </a:lnTo>
                  <a:lnTo>
                    <a:pt x="143707" y="14821"/>
                  </a:lnTo>
                  <a:lnTo>
                    <a:pt x="155278" y="44213"/>
                  </a:lnTo>
                  <a:lnTo>
                    <a:pt x="165854" y="95461"/>
                  </a:lnTo>
                  <a:lnTo>
                    <a:pt x="169985" y="110592"/>
                  </a:lnTo>
                  <a:lnTo>
                    <a:pt x="178832" y="120680"/>
                  </a:lnTo>
                  <a:lnTo>
                    <a:pt x="204913" y="131887"/>
                  </a:lnTo>
                  <a:lnTo>
                    <a:pt x="232755" y="132806"/>
                  </a:lnTo>
                  <a:lnTo>
                    <a:pt x="258840" y="126613"/>
                  </a:lnTo>
                  <a:lnTo>
                    <a:pt x="280590" y="113704"/>
                  </a:lnTo>
                  <a:lnTo>
                    <a:pt x="283039" y="105996"/>
                  </a:lnTo>
                  <a:lnTo>
                    <a:pt x="280100" y="97810"/>
                  </a:lnTo>
                  <a:lnTo>
                    <a:pt x="273571" y="89306"/>
                  </a:lnTo>
                  <a:lnTo>
                    <a:pt x="246004" y="75794"/>
                  </a:lnTo>
                  <a:lnTo>
                    <a:pt x="199846" y="63685"/>
                  </a:lnTo>
                  <a:lnTo>
                    <a:pt x="164535" y="58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40243" y="4249975"/>
              <a:ext cx="282937" cy="342781"/>
            </a:xfrm>
            <a:custGeom>
              <a:avLst/>
              <a:gdLst/>
              <a:ahLst/>
              <a:cxnLst/>
              <a:rect l="0" t="0" r="0" b="0"/>
              <a:pathLst>
                <a:path w="282937" h="342781">
                  <a:moveTo>
                    <a:pt x="0" y="0"/>
                  </a:moveTo>
                  <a:lnTo>
                    <a:pt x="14915" y="55597"/>
                  </a:lnTo>
                  <a:lnTo>
                    <a:pt x="31843" y="104327"/>
                  </a:lnTo>
                  <a:lnTo>
                    <a:pt x="52092" y="158883"/>
                  </a:lnTo>
                  <a:lnTo>
                    <a:pt x="67740" y="212119"/>
                  </a:lnTo>
                  <a:lnTo>
                    <a:pt x="86088" y="268011"/>
                  </a:lnTo>
                  <a:lnTo>
                    <a:pt x="119585" y="327842"/>
                  </a:lnTo>
                  <a:lnTo>
                    <a:pt x="123904" y="332821"/>
                  </a:lnTo>
                  <a:lnTo>
                    <a:pt x="125259" y="331571"/>
                  </a:lnTo>
                  <a:lnTo>
                    <a:pt x="112699" y="283130"/>
                  </a:lnTo>
                  <a:lnTo>
                    <a:pt x="103133" y="234883"/>
                  </a:lnTo>
                  <a:lnTo>
                    <a:pt x="108593" y="183516"/>
                  </a:lnTo>
                  <a:lnTo>
                    <a:pt x="115804" y="153166"/>
                  </a:lnTo>
                  <a:lnTo>
                    <a:pt x="132212" y="128505"/>
                  </a:lnTo>
                  <a:lnTo>
                    <a:pt x="142986" y="117663"/>
                  </a:lnTo>
                  <a:lnTo>
                    <a:pt x="156263" y="111958"/>
                  </a:lnTo>
                  <a:lnTo>
                    <a:pt x="187265" y="109683"/>
                  </a:lnTo>
                  <a:lnTo>
                    <a:pt x="238979" y="116967"/>
                  </a:lnTo>
                  <a:lnTo>
                    <a:pt x="252251" y="125205"/>
                  </a:lnTo>
                  <a:lnTo>
                    <a:pt x="271060" y="150609"/>
                  </a:lnTo>
                  <a:lnTo>
                    <a:pt x="282936" y="199172"/>
                  </a:lnTo>
                  <a:lnTo>
                    <a:pt x="277589" y="230204"/>
                  </a:lnTo>
                  <a:lnTo>
                    <a:pt x="249329" y="287365"/>
                  </a:lnTo>
                  <a:lnTo>
                    <a:pt x="228120" y="306979"/>
                  </a:lnTo>
                  <a:lnTo>
                    <a:pt x="166927" y="335583"/>
                  </a:lnTo>
                  <a:lnTo>
                    <a:pt x="13711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28179" y="4310757"/>
              <a:ext cx="205669" cy="213443"/>
            </a:xfrm>
            <a:custGeom>
              <a:avLst/>
              <a:gdLst/>
              <a:ahLst/>
              <a:cxnLst/>
              <a:rect l="0" t="0" r="0" b="0"/>
              <a:pathLst>
                <a:path w="205669" h="213443">
                  <a:moveTo>
                    <a:pt x="0" y="158597"/>
                  </a:moveTo>
                  <a:lnTo>
                    <a:pt x="49972" y="120429"/>
                  </a:lnTo>
                  <a:lnTo>
                    <a:pt x="77606" y="86858"/>
                  </a:lnTo>
                  <a:lnTo>
                    <a:pt x="97814" y="40686"/>
                  </a:lnTo>
                  <a:lnTo>
                    <a:pt x="98725" y="26668"/>
                  </a:lnTo>
                  <a:lnTo>
                    <a:pt x="91613" y="2968"/>
                  </a:lnTo>
                  <a:lnTo>
                    <a:pt x="85450" y="0"/>
                  </a:lnTo>
                  <a:lnTo>
                    <a:pt x="78295" y="2591"/>
                  </a:lnTo>
                  <a:lnTo>
                    <a:pt x="70478" y="8889"/>
                  </a:lnTo>
                  <a:lnTo>
                    <a:pt x="52197" y="46868"/>
                  </a:lnTo>
                  <a:lnTo>
                    <a:pt x="51689" y="103995"/>
                  </a:lnTo>
                  <a:lnTo>
                    <a:pt x="61568" y="134838"/>
                  </a:lnTo>
                  <a:lnTo>
                    <a:pt x="68467" y="147328"/>
                  </a:lnTo>
                  <a:lnTo>
                    <a:pt x="107293" y="179465"/>
                  </a:lnTo>
                  <a:lnTo>
                    <a:pt x="162538" y="205151"/>
                  </a:lnTo>
                  <a:lnTo>
                    <a:pt x="205668" y="2134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24122" y="4789113"/>
              <a:ext cx="140252" cy="148878"/>
            </a:xfrm>
            <a:custGeom>
              <a:avLst/>
              <a:gdLst/>
              <a:ahLst/>
              <a:cxnLst/>
              <a:rect l="0" t="0" r="0" b="0"/>
              <a:pathLst>
                <a:path w="140252" h="148878">
                  <a:moveTo>
                    <a:pt x="3139" y="146422"/>
                  </a:moveTo>
                  <a:lnTo>
                    <a:pt x="60391" y="100976"/>
                  </a:lnTo>
                  <a:lnTo>
                    <a:pt x="100834" y="59015"/>
                  </a:lnTo>
                  <a:lnTo>
                    <a:pt x="114099" y="34448"/>
                  </a:lnTo>
                  <a:lnTo>
                    <a:pt x="115199" y="23022"/>
                  </a:lnTo>
                  <a:lnTo>
                    <a:pt x="108296" y="2201"/>
                  </a:lnTo>
                  <a:lnTo>
                    <a:pt x="99142" y="0"/>
                  </a:lnTo>
                  <a:lnTo>
                    <a:pt x="72722" y="9743"/>
                  </a:lnTo>
                  <a:lnTo>
                    <a:pt x="30865" y="33645"/>
                  </a:lnTo>
                  <a:lnTo>
                    <a:pt x="11399" y="55165"/>
                  </a:lnTo>
                  <a:lnTo>
                    <a:pt x="4075" y="67303"/>
                  </a:lnTo>
                  <a:lnTo>
                    <a:pt x="0" y="97039"/>
                  </a:lnTo>
                  <a:lnTo>
                    <a:pt x="1046" y="113500"/>
                  </a:lnTo>
                  <a:lnTo>
                    <a:pt x="6314" y="125997"/>
                  </a:lnTo>
                  <a:lnTo>
                    <a:pt x="24355" y="143947"/>
                  </a:lnTo>
                  <a:lnTo>
                    <a:pt x="55733" y="148877"/>
                  </a:lnTo>
                  <a:lnTo>
                    <a:pt x="104036" y="147149"/>
                  </a:lnTo>
                  <a:lnTo>
                    <a:pt x="140251" y="146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44867" y="4757290"/>
              <a:ext cx="215408" cy="478819"/>
            </a:xfrm>
            <a:custGeom>
              <a:avLst/>
              <a:gdLst/>
              <a:ahLst/>
              <a:cxnLst/>
              <a:rect l="0" t="0" r="0" b="0"/>
              <a:pathLst>
                <a:path w="215408" h="478819">
                  <a:moveTo>
                    <a:pt x="70329" y="0"/>
                  </a:moveTo>
                  <a:lnTo>
                    <a:pt x="48492" y="7278"/>
                  </a:lnTo>
                  <a:lnTo>
                    <a:pt x="29647" y="27102"/>
                  </a:lnTo>
                  <a:lnTo>
                    <a:pt x="0" y="82204"/>
                  </a:lnTo>
                  <a:lnTo>
                    <a:pt x="2114" y="89842"/>
                  </a:lnTo>
                  <a:lnTo>
                    <a:pt x="9618" y="93411"/>
                  </a:lnTo>
                  <a:lnTo>
                    <a:pt x="20714" y="94267"/>
                  </a:lnTo>
                  <a:lnTo>
                    <a:pt x="29635" y="90267"/>
                  </a:lnTo>
                  <a:lnTo>
                    <a:pt x="43609" y="73635"/>
                  </a:lnTo>
                  <a:lnTo>
                    <a:pt x="46422" y="73465"/>
                  </a:lnTo>
                  <a:lnTo>
                    <a:pt x="43102" y="103865"/>
                  </a:lnTo>
                  <a:lnTo>
                    <a:pt x="33993" y="158915"/>
                  </a:lnTo>
                  <a:lnTo>
                    <a:pt x="32140" y="219068"/>
                  </a:lnTo>
                  <a:lnTo>
                    <a:pt x="37106" y="273070"/>
                  </a:lnTo>
                  <a:lnTo>
                    <a:pt x="44391" y="328556"/>
                  </a:lnTo>
                  <a:lnTo>
                    <a:pt x="54230" y="380639"/>
                  </a:lnTo>
                  <a:lnTo>
                    <a:pt x="76900" y="441173"/>
                  </a:lnTo>
                  <a:lnTo>
                    <a:pt x="94070" y="468270"/>
                  </a:lnTo>
                  <a:lnTo>
                    <a:pt x="105961" y="475191"/>
                  </a:lnTo>
                  <a:lnTo>
                    <a:pt x="135424" y="478818"/>
                  </a:lnTo>
                  <a:lnTo>
                    <a:pt x="160706" y="471289"/>
                  </a:lnTo>
                  <a:lnTo>
                    <a:pt x="171714" y="465016"/>
                  </a:lnTo>
                  <a:lnTo>
                    <a:pt x="201764" y="427072"/>
                  </a:lnTo>
                  <a:lnTo>
                    <a:pt x="215407" y="377235"/>
                  </a:lnTo>
                  <a:lnTo>
                    <a:pt x="212172" y="331153"/>
                  </a:lnTo>
                  <a:lnTo>
                    <a:pt x="194285" y="288552"/>
                  </a:lnTo>
                  <a:lnTo>
                    <a:pt x="170109" y="264850"/>
                  </a:lnTo>
                  <a:lnTo>
                    <a:pt x="112213" y="224806"/>
                  </a:lnTo>
                  <a:lnTo>
                    <a:pt x="8404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197463" y="4743579"/>
              <a:ext cx="205669" cy="220986"/>
            </a:xfrm>
            <a:custGeom>
              <a:avLst/>
              <a:gdLst/>
              <a:ahLst/>
              <a:cxnLst/>
              <a:rect l="0" t="0" r="0" b="0"/>
              <a:pathLst>
                <a:path w="205669" h="220986">
                  <a:moveTo>
                    <a:pt x="0" y="0"/>
                  </a:moveTo>
                  <a:lnTo>
                    <a:pt x="9423" y="54732"/>
                  </a:lnTo>
                  <a:lnTo>
                    <a:pt x="15488" y="115411"/>
                  </a:lnTo>
                  <a:lnTo>
                    <a:pt x="35227" y="169615"/>
                  </a:lnTo>
                  <a:lnTo>
                    <a:pt x="51712" y="195230"/>
                  </a:lnTo>
                  <a:lnTo>
                    <a:pt x="73258" y="212709"/>
                  </a:lnTo>
                  <a:lnTo>
                    <a:pt x="85402" y="219503"/>
                  </a:lnTo>
                  <a:lnTo>
                    <a:pt x="96545" y="220985"/>
                  </a:lnTo>
                  <a:lnTo>
                    <a:pt x="117051" y="214507"/>
                  </a:lnTo>
                  <a:lnTo>
                    <a:pt x="123738" y="203943"/>
                  </a:lnTo>
                  <a:lnTo>
                    <a:pt x="133149" y="152682"/>
                  </a:lnTo>
                  <a:lnTo>
                    <a:pt x="134414" y="92297"/>
                  </a:lnTo>
                  <a:lnTo>
                    <a:pt x="121965" y="29403"/>
                  </a:lnTo>
                  <a:lnTo>
                    <a:pt x="116669" y="11544"/>
                  </a:lnTo>
                  <a:lnTo>
                    <a:pt x="129745" y="49733"/>
                  </a:lnTo>
                  <a:lnTo>
                    <a:pt x="148641" y="98526"/>
                  </a:lnTo>
                  <a:lnTo>
                    <a:pt x="167950" y="147515"/>
                  </a:lnTo>
                  <a:lnTo>
                    <a:pt x="20566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23630" y="4591396"/>
              <a:ext cx="281149" cy="344114"/>
            </a:xfrm>
            <a:custGeom>
              <a:avLst/>
              <a:gdLst/>
              <a:ahLst/>
              <a:cxnLst/>
              <a:rect l="0" t="0" r="0" b="0"/>
              <a:pathLst>
                <a:path w="281149" h="344114">
                  <a:moveTo>
                    <a:pt x="61768" y="152183"/>
                  </a:moveTo>
                  <a:lnTo>
                    <a:pt x="47211" y="137625"/>
                  </a:lnTo>
                  <a:lnTo>
                    <a:pt x="39876" y="137907"/>
                  </a:lnTo>
                  <a:lnTo>
                    <a:pt x="23600" y="150408"/>
                  </a:lnTo>
                  <a:lnTo>
                    <a:pt x="14336" y="179324"/>
                  </a:lnTo>
                  <a:lnTo>
                    <a:pt x="5057" y="234367"/>
                  </a:lnTo>
                  <a:lnTo>
                    <a:pt x="0" y="269453"/>
                  </a:lnTo>
                  <a:lnTo>
                    <a:pt x="2831" y="300281"/>
                  </a:lnTo>
                  <a:lnTo>
                    <a:pt x="13230" y="325155"/>
                  </a:lnTo>
                  <a:lnTo>
                    <a:pt x="20269" y="336053"/>
                  </a:lnTo>
                  <a:lnTo>
                    <a:pt x="29532" y="341796"/>
                  </a:lnTo>
                  <a:lnTo>
                    <a:pt x="52011" y="344113"/>
                  </a:lnTo>
                  <a:lnTo>
                    <a:pt x="61357" y="338028"/>
                  </a:lnTo>
                  <a:lnTo>
                    <a:pt x="75804" y="315017"/>
                  </a:lnTo>
                  <a:lnTo>
                    <a:pt x="85224" y="267801"/>
                  </a:lnTo>
                  <a:lnTo>
                    <a:pt x="77461" y="208199"/>
                  </a:lnTo>
                  <a:lnTo>
                    <a:pt x="68618" y="175382"/>
                  </a:lnTo>
                  <a:lnTo>
                    <a:pt x="89859" y="236610"/>
                  </a:lnTo>
                  <a:lnTo>
                    <a:pt x="100152" y="261309"/>
                  </a:lnTo>
                  <a:lnTo>
                    <a:pt x="114883" y="282443"/>
                  </a:lnTo>
                  <a:lnTo>
                    <a:pt x="126124" y="287774"/>
                  </a:lnTo>
                  <a:lnTo>
                    <a:pt x="154864" y="289634"/>
                  </a:lnTo>
                  <a:lnTo>
                    <a:pt x="164966" y="281904"/>
                  </a:lnTo>
                  <a:lnTo>
                    <a:pt x="176190" y="253001"/>
                  </a:lnTo>
                  <a:lnTo>
                    <a:pt x="182509" y="201183"/>
                  </a:lnTo>
                  <a:lnTo>
                    <a:pt x="173698" y="138502"/>
                  </a:lnTo>
                  <a:lnTo>
                    <a:pt x="161626" y="86852"/>
                  </a:lnTo>
                  <a:lnTo>
                    <a:pt x="148401" y="34477"/>
                  </a:lnTo>
                  <a:lnTo>
                    <a:pt x="137881" y="0"/>
                  </a:lnTo>
                  <a:lnTo>
                    <a:pt x="150203" y="60182"/>
                  </a:lnTo>
                  <a:lnTo>
                    <a:pt x="162790" y="108165"/>
                  </a:lnTo>
                  <a:lnTo>
                    <a:pt x="176169" y="165886"/>
                  </a:lnTo>
                  <a:lnTo>
                    <a:pt x="197060" y="223952"/>
                  </a:lnTo>
                  <a:lnTo>
                    <a:pt x="222547" y="265194"/>
                  </a:lnTo>
                  <a:lnTo>
                    <a:pt x="244438" y="282646"/>
                  </a:lnTo>
                  <a:lnTo>
                    <a:pt x="281148" y="3030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800756" y="4573146"/>
              <a:ext cx="274225" cy="238965"/>
            </a:xfrm>
            <a:custGeom>
              <a:avLst/>
              <a:gdLst/>
              <a:ahLst/>
              <a:cxnLst/>
              <a:rect l="0" t="0" r="0" b="0"/>
              <a:pathLst>
                <a:path w="274225" h="238965">
                  <a:moveTo>
                    <a:pt x="0" y="101876"/>
                  </a:moveTo>
                  <a:lnTo>
                    <a:pt x="10946" y="155085"/>
                  </a:lnTo>
                  <a:lnTo>
                    <a:pt x="23387" y="206342"/>
                  </a:lnTo>
                  <a:lnTo>
                    <a:pt x="32230" y="236667"/>
                  </a:lnTo>
                  <a:lnTo>
                    <a:pt x="33675" y="238964"/>
                  </a:lnTo>
                  <a:lnTo>
                    <a:pt x="28547" y="175658"/>
                  </a:lnTo>
                  <a:lnTo>
                    <a:pt x="27756" y="123568"/>
                  </a:lnTo>
                  <a:lnTo>
                    <a:pt x="34800" y="76819"/>
                  </a:lnTo>
                  <a:lnTo>
                    <a:pt x="41481" y="68413"/>
                  </a:lnTo>
                  <a:lnTo>
                    <a:pt x="50506" y="64333"/>
                  </a:lnTo>
                  <a:lnTo>
                    <a:pt x="61093" y="63136"/>
                  </a:lnTo>
                  <a:lnTo>
                    <a:pt x="85044" y="69932"/>
                  </a:lnTo>
                  <a:lnTo>
                    <a:pt x="97829" y="76010"/>
                  </a:lnTo>
                  <a:lnTo>
                    <a:pt x="120160" y="99013"/>
                  </a:lnTo>
                  <a:lnTo>
                    <a:pt x="145800" y="146224"/>
                  </a:lnTo>
                  <a:lnTo>
                    <a:pt x="154685" y="168814"/>
                  </a:lnTo>
                  <a:lnTo>
                    <a:pt x="154921" y="166307"/>
                  </a:lnTo>
                  <a:lnTo>
                    <a:pt x="151632" y="111218"/>
                  </a:lnTo>
                  <a:lnTo>
                    <a:pt x="158342" y="56232"/>
                  </a:lnTo>
                  <a:lnTo>
                    <a:pt x="169978" y="8624"/>
                  </a:lnTo>
                  <a:lnTo>
                    <a:pt x="177304" y="1622"/>
                  </a:lnTo>
                  <a:lnTo>
                    <a:pt x="186759" y="0"/>
                  </a:lnTo>
                  <a:lnTo>
                    <a:pt x="197632" y="1966"/>
                  </a:lnTo>
                  <a:lnTo>
                    <a:pt x="206405" y="9371"/>
                  </a:lnTo>
                  <a:lnTo>
                    <a:pt x="235494" y="65040"/>
                  </a:lnTo>
                  <a:lnTo>
                    <a:pt x="257162" y="116861"/>
                  </a:lnTo>
                  <a:lnTo>
                    <a:pt x="269168" y="158623"/>
                  </a:lnTo>
                  <a:lnTo>
                    <a:pt x="274224" y="1841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129824" y="4552438"/>
              <a:ext cx="123402" cy="179208"/>
            </a:xfrm>
            <a:custGeom>
              <a:avLst/>
              <a:gdLst/>
              <a:ahLst/>
              <a:cxnLst/>
              <a:rect l="0" t="0" r="0" b="0"/>
              <a:pathLst>
                <a:path w="123402" h="179208">
                  <a:moveTo>
                    <a:pt x="0" y="177429"/>
                  </a:moveTo>
                  <a:lnTo>
                    <a:pt x="14915" y="128622"/>
                  </a:lnTo>
                  <a:lnTo>
                    <a:pt x="27779" y="79177"/>
                  </a:lnTo>
                  <a:lnTo>
                    <a:pt x="37177" y="25932"/>
                  </a:lnTo>
                  <a:lnTo>
                    <a:pt x="38497" y="7876"/>
                  </a:lnTo>
                  <a:lnTo>
                    <a:pt x="36329" y="408"/>
                  </a:lnTo>
                  <a:lnTo>
                    <a:pt x="31837" y="0"/>
                  </a:lnTo>
                  <a:lnTo>
                    <a:pt x="25796" y="4298"/>
                  </a:lnTo>
                  <a:lnTo>
                    <a:pt x="10013" y="39463"/>
                  </a:lnTo>
                  <a:lnTo>
                    <a:pt x="10246" y="95755"/>
                  </a:lnTo>
                  <a:lnTo>
                    <a:pt x="19964" y="146120"/>
                  </a:lnTo>
                  <a:lnTo>
                    <a:pt x="27021" y="158080"/>
                  </a:lnTo>
                  <a:lnTo>
                    <a:pt x="47050" y="175432"/>
                  </a:lnTo>
                  <a:lnTo>
                    <a:pt x="58789" y="179145"/>
                  </a:lnTo>
                  <a:lnTo>
                    <a:pt x="84021" y="179207"/>
                  </a:lnTo>
                  <a:lnTo>
                    <a:pt x="102345" y="174157"/>
                  </a:lnTo>
                  <a:lnTo>
                    <a:pt x="123401" y="1637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256931" y="4464091"/>
              <a:ext cx="230481" cy="210932"/>
            </a:xfrm>
            <a:custGeom>
              <a:avLst/>
              <a:gdLst/>
              <a:ahLst/>
              <a:cxnLst/>
              <a:rect l="0" t="0" r="0" b="0"/>
              <a:pathLst>
                <a:path w="230481" h="210932">
                  <a:moveTo>
                    <a:pt x="23717" y="32686"/>
                  </a:moveTo>
                  <a:lnTo>
                    <a:pt x="8802" y="88283"/>
                  </a:lnTo>
                  <a:lnTo>
                    <a:pt x="0" y="132950"/>
                  </a:lnTo>
                  <a:lnTo>
                    <a:pt x="989" y="165609"/>
                  </a:lnTo>
                  <a:lnTo>
                    <a:pt x="11584" y="195358"/>
                  </a:lnTo>
                  <a:lnTo>
                    <a:pt x="18675" y="202073"/>
                  </a:lnTo>
                  <a:lnTo>
                    <a:pt x="26449" y="203502"/>
                  </a:lnTo>
                  <a:lnTo>
                    <a:pt x="34679" y="201409"/>
                  </a:lnTo>
                  <a:lnTo>
                    <a:pt x="41689" y="195442"/>
                  </a:lnTo>
                  <a:lnTo>
                    <a:pt x="53541" y="176625"/>
                  </a:lnTo>
                  <a:lnTo>
                    <a:pt x="62617" y="116358"/>
                  </a:lnTo>
                  <a:lnTo>
                    <a:pt x="63858" y="81554"/>
                  </a:lnTo>
                  <a:lnTo>
                    <a:pt x="65712" y="77452"/>
                  </a:lnTo>
                  <a:lnTo>
                    <a:pt x="83848" y="130346"/>
                  </a:lnTo>
                  <a:lnTo>
                    <a:pt x="104334" y="170297"/>
                  </a:lnTo>
                  <a:lnTo>
                    <a:pt x="115548" y="177748"/>
                  </a:lnTo>
                  <a:lnTo>
                    <a:pt x="144259" y="181964"/>
                  </a:lnTo>
                  <a:lnTo>
                    <a:pt x="155876" y="177909"/>
                  </a:lnTo>
                  <a:lnTo>
                    <a:pt x="172847" y="161215"/>
                  </a:lnTo>
                  <a:lnTo>
                    <a:pt x="181405" y="134498"/>
                  </a:lnTo>
                  <a:lnTo>
                    <a:pt x="186222" y="81134"/>
                  </a:lnTo>
                  <a:lnTo>
                    <a:pt x="184302" y="42031"/>
                  </a:lnTo>
                  <a:lnTo>
                    <a:pt x="173293" y="9417"/>
                  </a:lnTo>
                  <a:lnTo>
                    <a:pt x="166091" y="1938"/>
                  </a:lnTo>
                  <a:lnTo>
                    <a:pt x="158243" y="0"/>
                  </a:lnTo>
                  <a:lnTo>
                    <a:pt x="149964" y="1754"/>
                  </a:lnTo>
                  <a:lnTo>
                    <a:pt x="147491" y="5971"/>
                  </a:lnTo>
                  <a:lnTo>
                    <a:pt x="148891" y="11829"/>
                  </a:lnTo>
                  <a:lnTo>
                    <a:pt x="189611" y="71538"/>
                  </a:lnTo>
                  <a:lnTo>
                    <a:pt x="225083" y="109932"/>
                  </a:lnTo>
                  <a:lnTo>
                    <a:pt x="229564" y="122270"/>
                  </a:lnTo>
                  <a:lnTo>
                    <a:pt x="230480" y="152229"/>
                  </a:lnTo>
                  <a:lnTo>
                    <a:pt x="221747" y="177732"/>
                  </a:lnTo>
                  <a:lnTo>
                    <a:pt x="215152" y="188798"/>
                  </a:lnTo>
                  <a:lnTo>
                    <a:pt x="207709" y="196176"/>
                  </a:lnTo>
                  <a:lnTo>
                    <a:pt x="174540" y="210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472605" y="4414510"/>
              <a:ext cx="150824" cy="159335"/>
            </a:xfrm>
            <a:custGeom>
              <a:avLst/>
              <a:gdLst/>
              <a:ahLst/>
              <a:cxnLst/>
              <a:rect l="0" t="0" r="0" b="0"/>
              <a:pathLst>
                <a:path w="150824" h="159335">
                  <a:moveTo>
                    <a:pt x="0" y="0"/>
                  </a:moveTo>
                  <a:lnTo>
                    <a:pt x="18977" y="59659"/>
                  </a:lnTo>
                  <a:lnTo>
                    <a:pt x="44035" y="121643"/>
                  </a:lnTo>
                  <a:lnTo>
                    <a:pt x="66200" y="156735"/>
                  </a:lnTo>
                  <a:lnTo>
                    <a:pt x="73079" y="159334"/>
                  </a:lnTo>
                  <a:lnTo>
                    <a:pt x="79188" y="156497"/>
                  </a:lnTo>
                  <a:lnTo>
                    <a:pt x="84785" y="150036"/>
                  </a:lnTo>
                  <a:lnTo>
                    <a:pt x="92661" y="104547"/>
                  </a:lnTo>
                  <a:lnTo>
                    <a:pt x="87423" y="44067"/>
                  </a:lnTo>
                  <a:lnTo>
                    <a:pt x="88752" y="46136"/>
                  </a:lnTo>
                  <a:lnTo>
                    <a:pt x="107497" y="106342"/>
                  </a:lnTo>
                  <a:lnTo>
                    <a:pt x="121918" y="129022"/>
                  </a:lnTo>
                  <a:lnTo>
                    <a:pt x="128506" y="133242"/>
                  </a:lnTo>
                  <a:lnTo>
                    <a:pt x="134421" y="133009"/>
                  </a:lnTo>
                  <a:lnTo>
                    <a:pt x="15082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637139" y="4304820"/>
              <a:ext cx="41134" cy="205233"/>
            </a:xfrm>
            <a:custGeom>
              <a:avLst/>
              <a:gdLst/>
              <a:ahLst/>
              <a:cxnLst/>
              <a:rect l="0" t="0" r="0" b="0"/>
              <a:pathLst>
                <a:path w="41134" h="205233">
                  <a:moveTo>
                    <a:pt x="0" y="109690"/>
                  </a:moveTo>
                  <a:lnTo>
                    <a:pt x="3047" y="162898"/>
                  </a:lnTo>
                  <a:lnTo>
                    <a:pt x="17322" y="205014"/>
                  </a:lnTo>
                  <a:lnTo>
                    <a:pt x="17642" y="205232"/>
                  </a:lnTo>
                  <a:lnTo>
                    <a:pt x="7209" y="172743"/>
                  </a:lnTo>
                  <a:lnTo>
                    <a:pt x="9415" y="120924"/>
                  </a:lnTo>
                  <a:lnTo>
                    <a:pt x="19717" y="71885"/>
                  </a:lnTo>
                  <a:lnTo>
                    <a:pt x="37260" y="12626"/>
                  </a:lnTo>
                  <a:lnTo>
                    <a:pt x="411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678272" y="4355106"/>
              <a:ext cx="191959" cy="115321"/>
            </a:xfrm>
            <a:custGeom>
              <a:avLst/>
              <a:gdLst/>
              <a:ahLst/>
              <a:cxnLst/>
              <a:rect l="0" t="0" r="0" b="0"/>
              <a:pathLst>
                <a:path w="191959" h="115321">
                  <a:moveTo>
                    <a:pt x="0" y="86826"/>
                  </a:moveTo>
                  <a:lnTo>
                    <a:pt x="7279" y="108662"/>
                  </a:lnTo>
                  <a:lnTo>
                    <a:pt x="13994" y="113571"/>
                  </a:lnTo>
                  <a:lnTo>
                    <a:pt x="23041" y="115320"/>
                  </a:lnTo>
                  <a:lnTo>
                    <a:pt x="33643" y="114963"/>
                  </a:lnTo>
                  <a:lnTo>
                    <a:pt x="42233" y="110154"/>
                  </a:lnTo>
                  <a:lnTo>
                    <a:pt x="55842" y="92624"/>
                  </a:lnTo>
                  <a:lnTo>
                    <a:pt x="72068" y="57059"/>
                  </a:lnTo>
                  <a:lnTo>
                    <a:pt x="79246" y="10297"/>
                  </a:lnTo>
                  <a:lnTo>
                    <a:pt x="75683" y="2290"/>
                  </a:lnTo>
                  <a:lnTo>
                    <a:pt x="68737" y="0"/>
                  </a:lnTo>
                  <a:lnTo>
                    <a:pt x="59536" y="1520"/>
                  </a:lnTo>
                  <a:lnTo>
                    <a:pt x="53402" y="8626"/>
                  </a:lnTo>
                  <a:lnTo>
                    <a:pt x="46587" y="32773"/>
                  </a:lnTo>
                  <a:lnTo>
                    <a:pt x="47816" y="44697"/>
                  </a:lnTo>
                  <a:lnTo>
                    <a:pt x="57307" y="66071"/>
                  </a:lnTo>
                  <a:lnTo>
                    <a:pt x="67151" y="72989"/>
                  </a:lnTo>
                  <a:lnTo>
                    <a:pt x="94339" y="80676"/>
                  </a:lnTo>
                  <a:lnTo>
                    <a:pt x="136627" y="77725"/>
                  </a:lnTo>
                  <a:lnTo>
                    <a:pt x="191958" y="59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2792073" y="4898744"/>
            <a:ext cx="479050" cy="333884"/>
          </a:xfrm>
          <a:custGeom>
            <a:avLst/>
            <a:gdLst/>
            <a:ahLst/>
            <a:cxnLst/>
            <a:rect l="0" t="0" r="0" b="0"/>
            <a:pathLst>
              <a:path w="479050" h="333884">
                <a:moveTo>
                  <a:pt x="265525" y="9369"/>
                </a:moveTo>
                <a:lnTo>
                  <a:pt x="212316" y="1470"/>
                </a:lnTo>
                <a:lnTo>
                  <a:pt x="161060" y="7875"/>
                </a:lnTo>
                <a:lnTo>
                  <a:pt x="102022" y="23688"/>
                </a:lnTo>
                <a:lnTo>
                  <a:pt x="74027" y="35538"/>
                </a:lnTo>
                <a:lnTo>
                  <a:pt x="46349" y="56039"/>
                </a:lnTo>
                <a:lnTo>
                  <a:pt x="26939" y="84448"/>
                </a:lnTo>
                <a:lnTo>
                  <a:pt x="7446" y="134703"/>
                </a:lnTo>
                <a:lnTo>
                  <a:pt x="0" y="170192"/>
                </a:lnTo>
                <a:lnTo>
                  <a:pt x="1769" y="206278"/>
                </a:lnTo>
                <a:lnTo>
                  <a:pt x="18609" y="253576"/>
                </a:lnTo>
                <a:lnTo>
                  <a:pt x="50174" y="289256"/>
                </a:lnTo>
                <a:lnTo>
                  <a:pt x="88473" y="311847"/>
                </a:lnTo>
                <a:lnTo>
                  <a:pt x="143324" y="328189"/>
                </a:lnTo>
                <a:lnTo>
                  <a:pt x="185822" y="333883"/>
                </a:lnTo>
                <a:lnTo>
                  <a:pt x="244448" y="333025"/>
                </a:lnTo>
                <a:lnTo>
                  <a:pt x="298890" y="323123"/>
                </a:lnTo>
                <a:lnTo>
                  <a:pt x="359202" y="306478"/>
                </a:lnTo>
                <a:lnTo>
                  <a:pt x="411603" y="278186"/>
                </a:lnTo>
                <a:lnTo>
                  <a:pt x="462977" y="227680"/>
                </a:lnTo>
                <a:lnTo>
                  <a:pt x="475159" y="192726"/>
                </a:lnTo>
                <a:lnTo>
                  <a:pt x="479049" y="154847"/>
                </a:lnTo>
                <a:lnTo>
                  <a:pt x="475700" y="122777"/>
                </a:lnTo>
                <a:lnTo>
                  <a:pt x="461009" y="93289"/>
                </a:lnTo>
                <a:lnTo>
                  <a:pt x="414336" y="37118"/>
                </a:lnTo>
                <a:lnTo>
                  <a:pt x="367340" y="10312"/>
                </a:lnTo>
                <a:lnTo>
                  <a:pt x="307542" y="0"/>
                </a:lnTo>
                <a:lnTo>
                  <a:pt x="259824" y="1650"/>
                </a:lnTo>
                <a:lnTo>
                  <a:pt x="212717" y="7462"/>
                </a:lnTo>
                <a:lnTo>
                  <a:pt x="158978" y="20822"/>
                </a:lnTo>
                <a:lnTo>
                  <a:pt x="108185" y="43401"/>
                </a:lnTo>
                <a:lnTo>
                  <a:pt x="62181" y="74266"/>
                </a:lnTo>
                <a:lnTo>
                  <a:pt x="32434" y="916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346909" y="5240724"/>
            <a:ext cx="705843" cy="386821"/>
          </a:xfrm>
          <a:custGeom>
            <a:avLst/>
            <a:gdLst/>
            <a:ahLst/>
            <a:cxnLst/>
            <a:rect l="0" t="0" r="0" b="0"/>
            <a:pathLst>
              <a:path w="705843" h="386821">
                <a:moveTo>
                  <a:pt x="438300" y="23880"/>
                </a:moveTo>
                <a:lnTo>
                  <a:pt x="385092" y="25403"/>
                </a:lnTo>
                <a:lnTo>
                  <a:pt x="332312" y="33303"/>
                </a:lnTo>
                <a:lnTo>
                  <a:pt x="278079" y="39368"/>
                </a:lnTo>
                <a:lnTo>
                  <a:pt x="223415" y="59108"/>
                </a:lnTo>
                <a:lnTo>
                  <a:pt x="168624" y="84254"/>
                </a:lnTo>
                <a:lnTo>
                  <a:pt x="115319" y="111002"/>
                </a:lnTo>
                <a:lnTo>
                  <a:pt x="71425" y="139748"/>
                </a:lnTo>
                <a:lnTo>
                  <a:pt x="39969" y="176534"/>
                </a:lnTo>
                <a:lnTo>
                  <a:pt x="10857" y="229910"/>
                </a:lnTo>
                <a:lnTo>
                  <a:pt x="2515" y="243501"/>
                </a:lnTo>
                <a:lnTo>
                  <a:pt x="0" y="257132"/>
                </a:lnTo>
                <a:lnTo>
                  <a:pt x="5332" y="284464"/>
                </a:lnTo>
                <a:lnTo>
                  <a:pt x="21920" y="307785"/>
                </a:lnTo>
                <a:lnTo>
                  <a:pt x="32742" y="318269"/>
                </a:lnTo>
                <a:lnTo>
                  <a:pt x="84367" y="340304"/>
                </a:lnTo>
                <a:lnTo>
                  <a:pt x="126111" y="351392"/>
                </a:lnTo>
                <a:lnTo>
                  <a:pt x="184312" y="366199"/>
                </a:lnTo>
                <a:lnTo>
                  <a:pt x="242691" y="376172"/>
                </a:lnTo>
                <a:lnTo>
                  <a:pt x="291947" y="380029"/>
                </a:lnTo>
                <a:lnTo>
                  <a:pt x="344309" y="386820"/>
                </a:lnTo>
                <a:lnTo>
                  <a:pt x="403341" y="384652"/>
                </a:lnTo>
                <a:lnTo>
                  <a:pt x="464336" y="381640"/>
                </a:lnTo>
                <a:lnTo>
                  <a:pt x="516094" y="373469"/>
                </a:lnTo>
                <a:lnTo>
                  <a:pt x="576052" y="355536"/>
                </a:lnTo>
                <a:lnTo>
                  <a:pt x="636872" y="324232"/>
                </a:lnTo>
                <a:lnTo>
                  <a:pt x="686409" y="281429"/>
                </a:lnTo>
                <a:lnTo>
                  <a:pt x="700917" y="251591"/>
                </a:lnTo>
                <a:lnTo>
                  <a:pt x="705842" y="216493"/>
                </a:lnTo>
                <a:lnTo>
                  <a:pt x="700050" y="156955"/>
                </a:lnTo>
                <a:lnTo>
                  <a:pt x="687161" y="110537"/>
                </a:lnTo>
                <a:lnTo>
                  <a:pt x="672814" y="87278"/>
                </a:lnTo>
                <a:lnTo>
                  <a:pt x="640327" y="57053"/>
                </a:lnTo>
                <a:lnTo>
                  <a:pt x="577458" y="21066"/>
                </a:lnTo>
                <a:lnTo>
                  <a:pt x="522867" y="4426"/>
                </a:lnTo>
                <a:lnTo>
                  <a:pt x="480963" y="0"/>
                </a:lnTo>
                <a:lnTo>
                  <a:pt x="436949" y="2094"/>
                </a:lnTo>
                <a:lnTo>
                  <a:pt x="377469" y="11839"/>
                </a:lnTo>
                <a:lnTo>
                  <a:pt x="318712" y="28438"/>
                </a:lnTo>
                <a:lnTo>
                  <a:pt x="272413" y="44188"/>
                </a:lnTo>
                <a:lnTo>
                  <a:pt x="215135" y="68661"/>
                </a:lnTo>
                <a:lnTo>
                  <a:pt x="164076" y="92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002753" y="5957333"/>
            <a:ext cx="767828" cy="88811"/>
          </a:xfrm>
          <a:custGeom>
            <a:avLst/>
            <a:gdLst/>
            <a:ahLst/>
            <a:cxnLst/>
            <a:rect l="0" t="0" r="0" b="0"/>
            <a:pathLst>
              <a:path w="767828" h="88811">
                <a:moveTo>
                  <a:pt x="0" y="88810"/>
                </a:moveTo>
                <a:lnTo>
                  <a:pt x="59660" y="77958"/>
                </a:lnTo>
                <a:lnTo>
                  <a:pt x="121644" y="68384"/>
                </a:lnTo>
                <a:lnTo>
                  <a:pt x="178571" y="56182"/>
                </a:lnTo>
                <a:lnTo>
                  <a:pt x="236403" y="50196"/>
                </a:lnTo>
                <a:lnTo>
                  <a:pt x="299412" y="48423"/>
                </a:lnTo>
                <a:lnTo>
                  <a:pt x="359045" y="40619"/>
                </a:lnTo>
                <a:lnTo>
                  <a:pt x="415309" y="35936"/>
                </a:lnTo>
                <a:lnTo>
                  <a:pt x="470574" y="34549"/>
                </a:lnTo>
                <a:lnTo>
                  <a:pt x="525544" y="26859"/>
                </a:lnTo>
                <a:lnTo>
                  <a:pt x="580426" y="14932"/>
                </a:lnTo>
                <a:lnTo>
                  <a:pt x="635282" y="9029"/>
                </a:lnTo>
                <a:lnTo>
                  <a:pt x="690129" y="0"/>
                </a:lnTo>
                <a:lnTo>
                  <a:pt x="747740" y="3671"/>
                </a:lnTo>
                <a:lnTo>
                  <a:pt x="767827" y="65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690148" y="5272721"/>
            <a:ext cx="4236763" cy="1406033"/>
            <a:chOff x="5690148" y="5272721"/>
            <a:chExt cx="4236763" cy="1406033"/>
          </a:xfrm>
        </p:grpSpPr>
        <p:sp>
          <p:nvSpPr>
            <p:cNvPr id="39" name="Freeform 38"/>
            <p:cNvSpPr/>
            <p:nvPr/>
          </p:nvSpPr>
          <p:spPr>
            <a:xfrm>
              <a:off x="5690148" y="6018720"/>
              <a:ext cx="246803" cy="392379"/>
            </a:xfrm>
            <a:custGeom>
              <a:avLst/>
              <a:gdLst/>
              <a:ahLst/>
              <a:cxnLst/>
              <a:rect l="0" t="0" r="0" b="0"/>
              <a:pathLst>
                <a:path w="246803" h="392379">
                  <a:moveTo>
                    <a:pt x="0" y="150824"/>
                  </a:moveTo>
                  <a:lnTo>
                    <a:pt x="3048" y="194609"/>
                  </a:lnTo>
                  <a:lnTo>
                    <a:pt x="23417" y="244371"/>
                  </a:lnTo>
                  <a:lnTo>
                    <a:pt x="56197" y="296187"/>
                  </a:lnTo>
                  <a:lnTo>
                    <a:pt x="95343" y="351350"/>
                  </a:lnTo>
                  <a:lnTo>
                    <a:pt x="132417" y="392039"/>
                  </a:lnTo>
                  <a:lnTo>
                    <a:pt x="137029" y="392378"/>
                  </a:lnTo>
                  <a:lnTo>
                    <a:pt x="138581" y="386510"/>
                  </a:lnTo>
                  <a:lnTo>
                    <a:pt x="138091" y="376504"/>
                  </a:lnTo>
                  <a:lnTo>
                    <a:pt x="116937" y="326082"/>
                  </a:lnTo>
                  <a:lnTo>
                    <a:pt x="101342" y="275032"/>
                  </a:lnTo>
                  <a:lnTo>
                    <a:pt x="90120" y="212340"/>
                  </a:lnTo>
                  <a:lnTo>
                    <a:pt x="92359" y="168008"/>
                  </a:lnTo>
                  <a:lnTo>
                    <a:pt x="102185" y="107503"/>
                  </a:lnTo>
                  <a:lnTo>
                    <a:pt x="118542" y="73678"/>
                  </a:lnTo>
                  <a:lnTo>
                    <a:pt x="141047" y="46457"/>
                  </a:lnTo>
                  <a:lnTo>
                    <a:pt x="179412" y="22568"/>
                  </a:lnTo>
                  <a:lnTo>
                    <a:pt x="225196" y="4910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65685" y="5991298"/>
              <a:ext cx="286624" cy="369878"/>
            </a:xfrm>
            <a:custGeom>
              <a:avLst/>
              <a:gdLst/>
              <a:ahLst/>
              <a:cxnLst/>
              <a:rect l="0" t="0" r="0" b="0"/>
              <a:pathLst>
                <a:path w="286624" h="369878">
                  <a:moveTo>
                    <a:pt x="94666" y="0"/>
                  </a:moveTo>
                  <a:lnTo>
                    <a:pt x="63350" y="12470"/>
                  </a:lnTo>
                  <a:lnTo>
                    <a:pt x="44693" y="26363"/>
                  </a:lnTo>
                  <a:lnTo>
                    <a:pt x="30307" y="54882"/>
                  </a:lnTo>
                  <a:lnTo>
                    <a:pt x="13642" y="105638"/>
                  </a:lnTo>
                  <a:lnTo>
                    <a:pt x="5334" y="141405"/>
                  </a:lnTo>
                  <a:lnTo>
                    <a:pt x="1641" y="192849"/>
                  </a:lnTo>
                  <a:lnTo>
                    <a:pt x="0" y="243135"/>
                  </a:lnTo>
                  <a:lnTo>
                    <a:pt x="2318" y="287829"/>
                  </a:lnTo>
                  <a:lnTo>
                    <a:pt x="20753" y="337163"/>
                  </a:lnTo>
                  <a:lnTo>
                    <a:pt x="36933" y="361105"/>
                  </a:lnTo>
                  <a:lnTo>
                    <a:pt x="47036" y="367184"/>
                  </a:lnTo>
                  <a:lnTo>
                    <a:pt x="70450" y="369877"/>
                  </a:lnTo>
                  <a:lnTo>
                    <a:pt x="92028" y="361933"/>
                  </a:lnTo>
                  <a:lnTo>
                    <a:pt x="102048" y="355549"/>
                  </a:lnTo>
                  <a:lnTo>
                    <a:pt x="117244" y="336268"/>
                  </a:lnTo>
                  <a:lnTo>
                    <a:pt x="139413" y="286649"/>
                  </a:lnTo>
                  <a:lnTo>
                    <a:pt x="153798" y="231863"/>
                  </a:lnTo>
                  <a:lnTo>
                    <a:pt x="159033" y="189380"/>
                  </a:lnTo>
                  <a:lnTo>
                    <a:pt x="161981" y="126699"/>
                  </a:lnTo>
                  <a:lnTo>
                    <a:pt x="162854" y="69533"/>
                  </a:lnTo>
                  <a:lnTo>
                    <a:pt x="163058" y="47662"/>
                  </a:lnTo>
                  <a:lnTo>
                    <a:pt x="170479" y="109646"/>
                  </a:lnTo>
                  <a:lnTo>
                    <a:pt x="178128" y="153342"/>
                  </a:lnTo>
                  <a:lnTo>
                    <a:pt x="189652" y="203741"/>
                  </a:lnTo>
                  <a:lnTo>
                    <a:pt x="220312" y="264850"/>
                  </a:lnTo>
                  <a:lnTo>
                    <a:pt x="249371" y="309533"/>
                  </a:lnTo>
                  <a:lnTo>
                    <a:pt x="28662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54359" y="5928953"/>
              <a:ext cx="914383" cy="392893"/>
            </a:xfrm>
            <a:custGeom>
              <a:avLst/>
              <a:gdLst/>
              <a:ahLst/>
              <a:cxnLst/>
              <a:rect l="0" t="0" r="0" b="0"/>
              <a:pathLst>
                <a:path w="914383" h="392893">
                  <a:moveTo>
                    <a:pt x="135061" y="199457"/>
                  </a:moveTo>
                  <a:lnTo>
                    <a:pt x="122591" y="158718"/>
                  </a:lnTo>
                  <a:lnTo>
                    <a:pt x="83746" y="108702"/>
                  </a:lnTo>
                  <a:lnTo>
                    <a:pt x="71905" y="103914"/>
                  </a:lnTo>
                  <a:lnTo>
                    <a:pt x="42498" y="102657"/>
                  </a:lnTo>
                  <a:lnTo>
                    <a:pt x="30695" y="110548"/>
                  </a:lnTo>
                  <a:lnTo>
                    <a:pt x="13518" y="139629"/>
                  </a:lnTo>
                  <a:lnTo>
                    <a:pt x="2562" y="191548"/>
                  </a:lnTo>
                  <a:lnTo>
                    <a:pt x="0" y="235552"/>
                  </a:lnTo>
                  <a:lnTo>
                    <a:pt x="384" y="282531"/>
                  </a:lnTo>
                  <a:lnTo>
                    <a:pt x="10689" y="340193"/>
                  </a:lnTo>
                  <a:lnTo>
                    <a:pt x="24432" y="366618"/>
                  </a:lnTo>
                  <a:lnTo>
                    <a:pt x="44759" y="384456"/>
                  </a:lnTo>
                  <a:lnTo>
                    <a:pt x="56578" y="391346"/>
                  </a:lnTo>
                  <a:lnTo>
                    <a:pt x="69028" y="392892"/>
                  </a:lnTo>
                  <a:lnTo>
                    <a:pt x="95048" y="386484"/>
                  </a:lnTo>
                  <a:lnTo>
                    <a:pt x="113723" y="369418"/>
                  </a:lnTo>
                  <a:lnTo>
                    <a:pt x="138125" y="321221"/>
                  </a:lnTo>
                  <a:lnTo>
                    <a:pt x="139977" y="290645"/>
                  </a:lnTo>
                  <a:lnTo>
                    <a:pt x="132455" y="239171"/>
                  </a:lnTo>
                  <a:lnTo>
                    <a:pt x="120577" y="185325"/>
                  </a:lnTo>
                  <a:lnTo>
                    <a:pt x="107409" y="130776"/>
                  </a:lnTo>
                  <a:lnTo>
                    <a:pt x="89797" y="76019"/>
                  </a:lnTo>
                  <a:lnTo>
                    <a:pt x="69344" y="25263"/>
                  </a:lnTo>
                  <a:lnTo>
                    <a:pt x="61673" y="4730"/>
                  </a:lnTo>
                  <a:lnTo>
                    <a:pt x="69161" y="28789"/>
                  </a:lnTo>
                  <a:lnTo>
                    <a:pt x="99130" y="92289"/>
                  </a:lnTo>
                  <a:lnTo>
                    <a:pt x="124634" y="155662"/>
                  </a:lnTo>
                  <a:lnTo>
                    <a:pt x="151283" y="212642"/>
                  </a:lnTo>
                  <a:lnTo>
                    <a:pt x="182164" y="256963"/>
                  </a:lnTo>
                  <a:lnTo>
                    <a:pt x="233931" y="304324"/>
                  </a:lnTo>
                  <a:lnTo>
                    <a:pt x="273029" y="324646"/>
                  </a:lnTo>
                  <a:lnTo>
                    <a:pt x="299977" y="327207"/>
                  </a:lnTo>
                  <a:lnTo>
                    <a:pt x="313561" y="325757"/>
                  </a:lnTo>
                  <a:lnTo>
                    <a:pt x="324140" y="320220"/>
                  </a:lnTo>
                  <a:lnTo>
                    <a:pt x="339958" y="301881"/>
                  </a:lnTo>
                  <a:lnTo>
                    <a:pt x="343941" y="274432"/>
                  </a:lnTo>
                  <a:lnTo>
                    <a:pt x="337618" y="224719"/>
                  </a:lnTo>
                  <a:lnTo>
                    <a:pt x="326097" y="171394"/>
                  </a:lnTo>
                  <a:lnTo>
                    <a:pt x="315945" y="138234"/>
                  </a:lnTo>
                  <a:lnTo>
                    <a:pt x="301276" y="113339"/>
                  </a:lnTo>
                  <a:lnTo>
                    <a:pt x="299192" y="111576"/>
                  </a:lnTo>
                  <a:lnTo>
                    <a:pt x="325404" y="168173"/>
                  </a:lnTo>
                  <a:lnTo>
                    <a:pt x="350172" y="224593"/>
                  </a:lnTo>
                  <a:lnTo>
                    <a:pt x="375688" y="256841"/>
                  </a:lnTo>
                  <a:lnTo>
                    <a:pt x="411518" y="284169"/>
                  </a:lnTo>
                  <a:lnTo>
                    <a:pt x="437700" y="297029"/>
                  </a:lnTo>
                  <a:lnTo>
                    <a:pt x="464570" y="299698"/>
                  </a:lnTo>
                  <a:lnTo>
                    <a:pt x="478135" y="298277"/>
                  </a:lnTo>
                  <a:lnTo>
                    <a:pt x="488702" y="292759"/>
                  </a:lnTo>
                  <a:lnTo>
                    <a:pt x="504504" y="274441"/>
                  </a:lnTo>
                  <a:lnTo>
                    <a:pt x="512543" y="247002"/>
                  </a:lnTo>
                  <a:lnTo>
                    <a:pt x="514593" y="216018"/>
                  </a:lnTo>
                  <a:lnTo>
                    <a:pt x="505658" y="172879"/>
                  </a:lnTo>
                  <a:lnTo>
                    <a:pt x="492235" y="144987"/>
                  </a:lnTo>
                  <a:lnTo>
                    <a:pt x="487437" y="143339"/>
                  </a:lnTo>
                  <a:lnTo>
                    <a:pt x="484239" y="149857"/>
                  </a:lnTo>
                  <a:lnTo>
                    <a:pt x="482107" y="161820"/>
                  </a:lnTo>
                  <a:lnTo>
                    <a:pt x="487862" y="187300"/>
                  </a:lnTo>
                  <a:lnTo>
                    <a:pt x="502100" y="212335"/>
                  </a:lnTo>
                  <a:lnTo>
                    <a:pt x="535811" y="242037"/>
                  </a:lnTo>
                  <a:lnTo>
                    <a:pt x="561497" y="255452"/>
                  </a:lnTo>
                  <a:lnTo>
                    <a:pt x="588147" y="258367"/>
                  </a:lnTo>
                  <a:lnTo>
                    <a:pt x="613704" y="253062"/>
                  </a:lnTo>
                  <a:lnTo>
                    <a:pt x="635218" y="240547"/>
                  </a:lnTo>
                  <a:lnTo>
                    <a:pt x="640651" y="231421"/>
                  </a:lnTo>
                  <a:lnTo>
                    <a:pt x="642625" y="209093"/>
                  </a:lnTo>
                  <a:lnTo>
                    <a:pt x="635170" y="170827"/>
                  </a:lnTo>
                  <a:lnTo>
                    <a:pt x="616034" y="137822"/>
                  </a:lnTo>
                  <a:lnTo>
                    <a:pt x="612626" y="135515"/>
                  </a:lnTo>
                  <a:lnTo>
                    <a:pt x="611879" y="138547"/>
                  </a:lnTo>
                  <a:lnTo>
                    <a:pt x="612903" y="145139"/>
                  </a:lnTo>
                  <a:lnTo>
                    <a:pt x="628903" y="176253"/>
                  </a:lnTo>
                  <a:lnTo>
                    <a:pt x="660220" y="214418"/>
                  </a:lnTo>
                  <a:lnTo>
                    <a:pt x="689409" y="228959"/>
                  </a:lnTo>
                  <a:lnTo>
                    <a:pt x="705724" y="232836"/>
                  </a:lnTo>
                  <a:lnTo>
                    <a:pt x="736039" y="229020"/>
                  </a:lnTo>
                  <a:lnTo>
                    <a:pt x="774739" y="209740"/>
                  </a:lnTo>
                  <a:lnTo>
                    <a:pt x="794135" y="191839"/>
                  </a:lnTo>
                  <a:lnTo>
                    <a:pt x="824110" y="129898"/>
                  </a:lnTo>
                  <a:lnTo>
                    <a:pt x="825727" y="103033"/>
                  </a:lnTo>
                  <a:lnTo>
                    <a:pt x="814351" y="48546"/>
                  </a:lnTo>
                  <a:lnTo>
                    <a:pt x="794557" y="14753"/>
                  </a:lnTo>
                  <a:lnTo>
                    <a:pt x="783440" y="7765"/>
                  </a:lnTo>
                  <a:lnTo>
                    <a:pt x="754837" y="0"/>
                  </a:lnTo>
                  <a:lnTo>
                    <a:pt x="744772" y="4024"/>
                  </a:lnTo>
                  <a:lnTo>
                    <a:pt x="738062" y="12800"/>
                  </a:lnTo>
                  <a:lnTo>
                    <a:pt x="733589" y="24744"/>
                  </a:lnTo>
                  <a:lnTo>
                    <a:pt x="733654" y="35754"/>
                  </a:lnTo>
                  <a:lnTo>
                    <a:pt x="741851" y="56113"/>
                  </a:lnTo>
                  <a:lnTo>
                    <a:pt x="759714" y="71255"/>
                  </a:lnTo>
                  <a:lnTo>
                    <a:pt x="823152" y="98276"/>
                  </a:lnTo>
                  <a:lnTo>
                    <a:pt x="886517" y="117065"/>
                  </a:lnTo>
                  <a:lnTo>
                    <a:pt x="901115" y="121677"/>
                  </a:lnTo>
                  <a:lnTo>
                    <a:pt x="909323" y="129322"/>
                  </a:lnTo>
                  <a:lnTo>
                    <a:pt x="913272" y="138989"/>
                  </a:lnTo>
                  <a:lnTo>
                    <a:pt x="914382" y="150004"/>
                  </a:lnTo>
                  <a:lnTo>
                    <a:pt x="910550" y="160394"/>
                  </a:lnTo>
                  <a:lnTo>
                    <a:pt x="894105" y="180064"/>
                  </a:lnTo>
                  <a:lnTo>
                    <a:pt x="839932" y="214472"/>
                  </a:lnTo>
                  <a:lnTo>
                    <a:pt x="806910" y="2268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608799" y="590903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239515" y="5689652"/>
              <a:ext cx="491139" cy="331000"/>
            </a:xfrm>
            <a:custGeom>
              <a:avLst/>
              <a:gdLst/>
              <a:ahLst/>
              <a:cxnLst/>
              <a:rect l="0" t="0" r="0" b="0"/>
              <a:pathLst>
                <a:path w="491139" h="331000">
                  <a:moveTo>
                    <a:pt x="0" y="0"/>
                  </a:moveTo>
                  <a:lnTo>
                    <a:pt x="10946" y="61107"/>
                  </a:lnTo>
                  <a:lnTo>
                    <a:pt x="31841" y="121929"/>
                  </a:lnTo>
                  <a:lnTo>
                    <a:pt x="57579" y="185233"/>
                  </a:lnTo>
                  <a:lnTo>
                    <a:pt x="89803" y="237574"/>
                  </a:lnTo>
                  <a:lnTo>
                    <a:pt x="134537" y="295309"/>
                  </a:lnTo>
                  <a:lnTo>
                    <a:pt x="155772" y="315588"/>
                  </a:lnTo>
                  <a:lnTo>
                    <a:pt x="180444" y="329679"/>
                  </a:lnTo>
                  <a:lnTo>
                    <a:pt x="193423" y="330999"/>
                  </a:lnTo>
                  <a:lnTo>
                    <a:pt x="220030" y="324340"/>
                  </a:lnTo>
                  <a:lnTo>
                    <a:pt x="230477" y="315252"/>
                  </a:lnTo>
                  <a:lnTo>
                    <a:pt x="246147" y="288904"/>
                  </a:lnTo>
                  <a:lnTo>
                    <a:pt x="256256" y="239809"/>
                  </a:lnTo>
                  <a:lnTo>
                    <a:pt x="251972" y="179390"/>
                  </a:lnTo>
                  <a:lnTo>
                    <a:pt x="248333" y="120523"/>
                  </a:lnTo>
                  <a:lnTo>
                    <a:pt x="232697" y="71765"/>
                  </a:lnTo>
                  <a:lnTo>
                    <a:pt x="229781" y="66125"/>
                  </a:lnTo>
                  <a:lnTo>
                    <a:pt x="229360" y="66935"/>
                  </a:lnTo>
                  <a:lnTo>
                    <a:pt x="246911" y="108353"/>
                  </a:lnTo>
                  <a:lnTo>
                    <a:pt x="278318" y="157705"/>
                  </a:lnTo>
                  <a:lnTo>
                    <a:pt x="323849" y="196365"/>
                  </a:lnTo>
                  <a:lnTo>
                    <a:pt x="358233" y="209151"/>
                  </a:lnTo>
                  <a:lnTo>
                    <a:pt x="393828" y="213309"/>
                  </a:lnTo>
                  <a:lnTo>
                    <a:pt x="446605" y="205561"/>
                  </a:lnTo>
                  <a:lnTo>
                    <a:pt x="477285" y="192417"/>
                  </a:lnTo>
                  <a:lnTo>
                    <a:pt x="485771" y="183122"/>
                  </a:lnTo>
                  <a:lnTo>
                    <a:pt x="489905" y="172356"/>
                  </a:lnTo>
                  <a:lnTo>
                    <a:pt x="491138" y="160608"/>
                  </a:lnTo>
                  <a:lnTo>
                    <a:pt x="478315" y="114958"/>
                  </a:lnTo>
                  <a:lnTo>
                    <a:pt x="440660" y="70117"/>
                  </a:lnTo>
                  <a:lnTo>
                    <a:pt x="390909" y="42442"/>
                  </a:lnTo>
                  <a:lnTo>
                    <a:pt x="330294" y="31872"/>
                  </a:lnTo>
                  <a:lnTo>
                    <a:pt x="271371" y="43298"/>
                  </a:lnTo>
                  <a:lnTo>
                    <a:pt x="229875" y="65981"/>
                  </a:lnTo>
                  <a:lnTo>
                    <a:pt x="221806" y="77503"/>
                  </a:lnTo>
                  <a:lnTo>
                    <a:pt x="212839" y="106557"/>
                  </a:lnTo>
                  <a:lnTo>
                    <a:pt x="215071" y="149894"/>
                  </a:lnTo>
                  <a:lnTo>
                    <a:pt x="23309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198381" y="5785630"/>
              <a:ext cx="191957" cy="109690"/>
            </a:xfrm>
            <a:custGeom>
              <a:avLst/>
              <a:gdLst/>
              <a:ahLst/>
              <a:cxnLst/>
              <a:rect l="0" t="0" r="0" b="0"/>
              <a:pathLst>
                <a:path w="191957" h="109690">
                  <a:moveTo>
                    <a:pt x="0" y="109689"/>
                  </a:moveTo>
                  <a:lnTo>
                    <a:pt x="24939" y="87796"/>
                  </a:lnTo>
                  <a:lnTo>
                    <a:pt x="81325" y="54131"/>
                  </a:lnTo>
                  <a:lnTo>
                    <a:pt x="136926" y="25420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77955" y="5607384"/>
              <a:ext cx="243099" cy="246655"/>
            </a:xfrm>
            <a:custGeom>
              <a:avLst/>
              <a:gdLst/>
              <a:ahLst/>
              <a:cxnLst/>
              <a:rect l="0" t="0" r="0" b="0"/>
              <a:pathLst>
                <a:path w="243099" h="246655">
                  <a:moveTo>
                    <a:pt x="92275" y="41134"/>
                  </a:moveTo>
                  <a:lnTo>
                    <a:pt x="63159" y="33855"/>
                  </a:lnTo>
                  <a:lnTo>
                    <a:pt x="51536" y="36281"/>
                  </a:lnTo>
                  <a:lnTo>
                    <a:pt x="30496" y="51165"/>
                  </a:lnTo>
                  <a:lnTo>
                    <a:pt x="15051" y="77077"/>
                  </a:lnTo>
                  <a:lnTo>
                    <a:pt x="4631" y="110430"/>
                  </a:lnTo>
                  <a:lnTo>
                    <a:pt x="0" y="150645"/>
                  </a:lnTo>
                  <a:lnTo>
                    <a:pt x="6068" y="185784"/>
                  </a:lnTo>
                  <a:lnTo>
                    <a:pt x="20444" y="215112"/>
                  </a:lnTo>
                  <a:lnTo>
                    <a:pt x="42068" y="238303"/>
                  </a:lnTo>
                  <a:lnTo>
                    <a:pt x="55757" y="244183"/>
                  </a:lnTo>
                  <a:lnTo>
                    <a:pt x="87217" y="246654"/>
                  </a:lnTo>
                  <a:lnTo>
                    <a:pt x="139188" y="239479"/>
                  </a:lnTo>
                  <a:lnTo>
                    <a:pt x="166954" y="223743"/>
                  </a:lnTo>
                  <a:lnTo>
                    <a:pt x="217723" y="172727"/>
                  </a:lnTo>
                  <a:lnTo>
                    <a:pt x="230805" y="148370"/>
                  </a:lnTo>
                  <a:lnTo>
                    <a:pt x="239456" y="101684"/>
                  </a:lnTo>
                  <a:lnTo>
                    <a:pt x="242019" y="49257"/>
                  </a:lnTo>
                  <a:lnTo>
                    <a:pt x="2430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52497" y="5456561"/>
              <a:ext cx="315358" cy="319600"/>
            </a:xfrm>
            <a:custGeom>
              <a:avLst/>
              <a:gdLst/>
              <a:ahLst/>
              <a:cxnLst/>
              <a:rect l="0" t="0" r="0" b="0"/>
              <a:pathLst>
                <a:path w="315358" h="319600">
                  <a:moveTo>
                    <a:pt x="0" y="0"/>
                  </a:moveTo>
                  <a:lnTo>
                    <a:pt x="0" y="36394"/>
                  </a:lnTo>
                  <a:lnTo>
                    <a:pt x="12187" y="78638"/>
                  </a:lnTo>
                  <a:lnTo>
                    <a:pt x="32839" y="126358"/>
                  </a:lnTo>
                  <a:lnTo>
                    <a:pt x="57252" y="172958"/>
                  </a:lnTo>
                  <a:lnTo>
                    <a:pt x="89413" y="227461"/>
                  </a:lnTo>
                  <a:lnTo>
                    <a:pt x="127576" y="286823"/>
                  </a:lnTo>
                  <a:lnTo>
                    <a:pt x="150706" y="319599"/>
                  </a:lnTo>
                  <a:lnTo>
                    <a:pt x="152269" y="318185"/>
                  </a:lnTo>
                  <a:lnTo>
                    <a:pt x="149490" y="261562"/>
                  </a:lnTo>
                  <a:lnTo>
                    <a:pt x="141456" y="216643"/>
                  </a:lnTo>
                  <a:lnTo>
                    <a:pt x="139042" y="177538"/>
                  </a:lnTo>
                  <a:lnTo>
                    <a:pt x="142969" y="162539"/>
                  </a:lnTo>
                  <a:lnTo>
                    <a:pt x="150157" y="151016"/>
                  </a:lnTo>
                  <a:lnTo>
                    <a:pt x="159520" y="141811"/>
                  </a:lnTo>
                  <a:lnTo>
                    <a:pt x="168809" y="140245"/>
                  </a:lnTo>
                  <a:lnTo>
                    <a:pt x="178049" y="143771"/>
                  </a:lnTo>
                  <a:lnTo>
                    <a:pt x="233347" y="194639"/>
                  </a:lnTo>
                  <a:lnTo>
                    <a:pt x="282796" y="253587"/>
                  </a:lnTo>
                  <a:lnTo>
                    <a:pt x="315357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291373" y="5442850"/>
              <a:ext cx="278129" cy="253641"/>
            </a:xfrm>
            <a:custGeom>
              <a:avLst/>
              <a:gdLst/>
              <a:ahLst/>
              <a:cxnLst/>
              <a:rect l="0" t="0" r="0" b="0"/>
              <a:pathLst>
                <a:path w="278129" h="253641">
                  <a:moveTo>
                    <a:pt x="31326" y="95978"/>
                  </a:moveTo>
                  <a:lnTo>
                    <a:pt x="32849" y="149187"/>
                  </a:lnTo>
                  <a:lnTo>
                    <a:pt x="43796" y="200443"/>
                  </a:lnTo>
                  <a:lnTo>
                    <a:pt x="57689" y="230768"/>
                  </a:lnTo>
                  <a:lnTo>
                    <a:pt x="68707" y="240683"/>
                  </a:lnTo>
                  <a:lnTo>
                    <a:pt x="97199" y="251700"/>
                  </a:lnTo>
                  <a:lnTo>
                    <a:pt x="108758" y="250067"/>
                  </a:lnTo>
                  <a:lnTo>
                    <a:pt x="117987" y="244408"/>
                  </a:lnTo>
                  <a:lnTo>
                    <a:pt x="125663" y="236065"/>
                  </a:lnTo>
                  <a:lnTo>
                    <a:pt x="134193" y="210544"/>
                  </a:lnTo>
                  <a:lnTo>
                    <a:pt x="136468" y="195208"/>
                  </a:lnTo>
                  <a:lnTo>
                    <a:pt x="130870" y="161916"/>
                  </a:lnTo>
                  <a:lnTo>
                    <a:pt x="110587" y="117039"/>
                  </a:lnTo>
                  <a:lnTo>
                    <a:pt x="102448" y="105449"/>
                  </a:lnTo>
                  <a:lnTo>
                    <a:pt x="90929" y="97721"/>
                  </a:lnTo>
                  <a:lnTo>
                    <a:pt x="61878" y="89136"/>
                  </a:lnTo>
                  <a:lnTo>
                    <a:pt x="48647" y="91416"/>
                  </a:lnTo>
                  <a:lnTo>
                    <a:pt x="25821" y="106139"/>
                  </a:lnTo>
                  <a:lnTo>
                    <a:pt x="9582" y="131979"/>
                  </a:lnTo>
                  <a:lnTo>
                    <a:pt x="3119" y="147401"/>
                  </a:lnTo>
                  <a:lnTo>
                    <a:pt x="0" y="180787"/>
                  </a:lnTo>
                  <a:lnTo>
                    <a:pt x="1301" y="198222"/>
                  </a:lnTo>
                  <a:lnTo>
                    <a:pt x="14935" y="225718"/>
                  </a:lnTo>
                  <a:lnTo>
                    <a:pt x="24969" y="237316"/>
                  </a:lnTo>
                  <a:lnTo>
                    <a:pt x="52369" y="250203"/>
                  </a:lnTo>
                  <a:lnTo>
                    <a:pt x="68207" y="253640"/>
                  </a:lnTo>
                  <a:lnTo>
                    <a:pt x="81812" y="252884"/>
                  </a:lnTo>
                  <a:lnTo>
                    <a:pt x="105055" y="243919"/>
                  </a:lnTo>
                  <a:lnTo>
                    <a:pt x="135270" y="221741"/>
                  </a:lnTo>
                  <a:lnTo>
                    <a:pt x="156241" y="188594"/>
                  </a:lnTo>
                  <a:lnTo>
                    <a:pt x="164825" y="142548"/>
                  </a:lnTo>
                  <a:lnTo>
                    <a:pt x="167553" y="137689"/>
                  </a:lnTo>
                  <a:lnTo>
                    <a:pt x="170895" y="140544"/>
                  </a:lnTo>
                  <a:lnTo>
                    <a:pt x="180194" y="156919"/>
                  </a:lnTo>
                  <a:lnTo>
                    <a:pt x="219659" y="201298"/>
                  </a:lnTo>
                  <a:lnTo>
                    <a:pt x="222390" y="202755"/>
                  </a:lnTo>
                  <a:lnTo>
                    <a:pt x="200152" y="148160"/>
                  </a:lnTo>
                  <a:lnTo>
                    <a:pt x="191167" y="122217"/>
                  </a:lnTo>
                  <a:lnTo>
                    <a:pt x="190220" y="95452"/>
                  </a:lnTo>
                  <a:lnTo>
                    <a:pt x="192100" y="81916"/>
                  </a:lnTo>
                  <a:lnTo>
                    <a:pt x="206377" y="54689"/>
                  </a:lnTo>
                  <a:lnTo>
                    <a:pt x="227957" y="30400"/>
                  </a:lnTo>
                  <a:lnTo>
                    <a:pt x="278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623085" y="5272721"/>
              <a:ext cx="330331" cy="328315"/>
            </a:xfrm>
            <a:custGeom>
              <a:avLst/>
              <a:gdLst/>
              <a:ahLst/>
              <a:cxnLst/>
              <a:rect l="0" t="0" r="0" b="0"/>
              <a:pathLst>
                <a:path w="330331" h="328315">
                  <a:moveTo>
                    <a:pt x="124662" y="156417"/>
                  </a:moveTo>
                  <a:lnTo>
                    <a:pt x="102825" y="149139"/>
                  </a:lnTo>
                  <a:lnTo>
                    <a:pt x="79916" y="153690"/>
                  </a:lnTo>
                  <a:lnTo>
                    <a:pt x="56024" y="167393"/>
                  </a:lnTo>
                  <a:lnTo>
                    <a:pt x="25443" y="202327"/>
                  </a:lnTo>
                  <a:lnTo>
                    <a:pt x="6422" y="233698"/>
                  </a:lnTo>
                  <a:lnTo>
                    <a:pt x="0" y="263891"/>
                  </a:lnTo>
                  <a:lnTo>
                    <a:pt x="420" y="278341"/>
                  </a:lnTo>
                  <a:lnTo>
                    <a:pt x="9012" y="302522"/>
                  </a:lnTo>
                  <a:lnTo>
                    <a:pt x="15569" y="313235"/>
                  </a:lnTo>
                  <a:lnTo>
                    <a:pt x="26034" y="320378"/>
                  </a:lnTo>
                  <a:lnTo>
                    <a:pt x="53912" y="328314"/>
                  </a:lnTo>
                  <a:lnTo>
                    <a:pt x="82553" y="323716"/>
                  </a:lnTo>
                  <a:lnTo>
                    <a:pt x="96590" y="318225"/>
                  </a:lnTo>
                  <a:lnTo>
                    <a:pt x="116247" y="299935"/>
                  </a:lnTo>
                  <a:lnTo>
                    <a:pt x="135880" y="259880"/>
                  </a:lnTo>
                  <a:lnTo>
                    <a:pt x="147283" y="205355"/>
                  </a:lnTo>
                  <a:lnTo>
                    <a:pt x="148426" y="162933"/>
                  </a:lnTo>
                  <a:lnTo>
                    <a:pt x="143857" y="118688"/>
                  </a:lnTo>
                  <a:lnTo>
                    <a:pt x="125440" y="58232"/>
                  </a:lnTo>
                  <a:lnTo>
                    <a:pt x="100686" y="9003"/>
                  </a:lnTo>
                  <a:lnTo>
                    <a:pt x="91919" y="1773"/>
                  </a:lnTo>
                  <a:lnTo>
                    <a:pt x="83029" y="0"/>
                  </a:lnTo>
                  <a:lnTo>
                    <a:pt x="74054" y="1865"/>
                  </a:lnTo>
                  <a:lnTo>
                    <a:pt x="71118" y="10725"/>
                  </a:lnTo>
                  <a:lnTo>
                    <a:pt x="84236" y="71553"/>
                  </a:lnTo>
                  <a:lnTo>
                    <a:pt x="96030" y="101942"/>
                  </a:lnTo>
                  <a:lnTo>
                    <a:pt x="136780" y="162979"/>
                  </a:lnTo>
                  <a:lnTo>
                    <a:pt x="174621" y="205280"/>
                  </a:lnTo>
                  <a:lnTo>
                    <a:pt x="209544" y="226417"/>
                  </a:lnTo>
                  <a:lnTo>
                    <a:pt x="262290" y="247208"/>
                  </a:lnTo>
                  <a:lnTo>
                    <a:pt x="308595" y="261923"/>
                  </a:lnTo>
                  <a:lnTo>
                    <a:pt x="330330" y="266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512820" y="6431419"/>
              <a:ext cx="343256" cy="247335"/>
            </a:xfrm>
            <a:custGeom>
              <a:avLst/>
              <a:gdLst/>
              <a:ahLst/>
              <a:cxnLst/>
              <a:rect l="0" t="0" r="0" b="0"/>
              <a:pathLst>
                <a:path w="343256" h="247335">
                  <a:moveTo>
                    <a:pt x="0" y="80904"/>
                  </a:moveTo>
                  <a:lnTo>
                    <a:pt x="26364" y="138158"/>
                  </a:lnTo>
                  <a:lnTo>
                    <a:pt x="61633" y="198969"/>
                  </a:lnTo>
                  <a:lnTo>
                    <a:pt x="97990" y="231839"/>
                  </a:lnTo>
                  <a:lnTo>
                    <a:pt x="124295" y="245996"/>
                  </a:lnTo>
                  <a:lnTo>
                    <a:pt x="136185" y="247334"/>
                  </a:lnTo>
                  <a:lnTo>
                    <a:pt x="157521" y="240695"/>
                  </a:lnTo>
                  <a:lnTo>
                    <a:pt x="186663" y="219827"/>
                  </a:lnTo>
                  <a:lnTo>
                    <a:pt x="232995" y="161605"/>
                  </a:lnTo>
                  <a:lnTo>
                    <a:pt x="262356" y="108017"/>
                  </a:lnTo>
                  <a:lnTo>
                    <a:pt x="263430" y="52544"/>
                  </a:lnTo>
                  <a:lnTo>
                    <a:pt x="253685" y="22087"/>
                  </a:lnTo>
                  <a:lnTo>
                    <a:pt x="246820" y="9700"/>
                  </a:lnTo>
                  <a:lnTo>
                    <a:pt x="237673" y="2966"/>
                  </a:lnTo>
                  <a:lnTo>
                    <a:pt x="227005" y="0"/>
                  </a:lnTo>
                  <a:lnTo>
                    <a:pt x="190154" y="3104"/>
                  </a:lnTo>
                  <a:lnTo>
                    <a:pt x="177044" y="6185"/>
                  </a:lnTo>
                  <a:lnTo>
                    <a:pt x="171351" y="11287"/>
                  </a:lnTo>
                  <a:lnTo>
                    <a:pt x="170602" y="17734"/>
                  </a:lnTo>
                  <a:lnTo>
                    <a:pt x="173150" y="25080"/>
                  </a:lnTo>
                  <a:lnTo>
                    <a:pt x="182466" y="29977"/>
                  </a:lnTo>
                  <a:lnTo>
                    <a:pt x="230448" y="38393"/>
                  </a:lnTo>
                  <a:lnTo>
                    <a:pt x="282413" y="49857"/>
                  </a:lnTo>
                  <a:lnTo>
                    <a:pt x="312904" y="58473"/>
                  </a:lnTo>
                  <a:lnTo>
                    <a:pt x="324387" y="67473"/>
                  </a:lnTo>
                  <a:lnTo>
                    <a:pt x="341207" y="93725"/>
                  </a:lnTo>
                  <a:lnTo>
                    <a:pt x="343255" y="106210"/>
                  </a:lnTo>
                  <a:lnTo>
                    <a:pt x="341573" y="117580"/>
                  </a:lnTo>
                  <a:lnTo>
                    <a:pt x="316982" y="165000"/>
                  </a:lnTo>
                  <a:lnTo>
                    <a:pt x="296274" y="183281"/>
                  </a:lnTo>
                  <a:lnTo>
                    <a:pt x="260514" y="204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16842" y="64163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965290" y="6245584"/>
              <a:ext cx="548449" cy="290582"/>
            </a:xfrm>
            <a:custGeom>
              <a:avLst/>
              <a:gdLst/>
              <a:ahLst/>
              <a:cxnLst/>
              <a:rect l="0" t="0" r="0" b="0"/>
              <a:pathLst>
                <a:path w="548449" h="290582">
                  <a:moveTo>
                    <a:pt x="0" y="47360"/>
                  </a:moveTo>
                  <a:lnTo>
                    <a:pt x="14915" y="102958"/>
                  </a:lnTo>
                  <a:lnTo>
                    <a:pt x="32231" y="157199"/>
                  </a:lnTo>
                  <a:lnTo>
                    <a:pt x="61268" y="210401"/>
                  </a:lnTo>
                  <a:lnTo>
                    <a:pt x="100407" y="251830"/>
                  </a:lnTo>
                  <a:lnTo>
                    <a:pt x="138424" y="276033"/>
                  </a:lnTo>
                  <a:lnTo>
                    <a:pt x="166641" y="286104"/>
                  </a:lnTo>
                  <a:lnTo>
                    <a:pt x="199495" y="290581"/>
                  </a:lnTo>
                  <a:lnTo>
                    <a:pt x="226285" y="284445"/>
                  </a:lnTo>
                  <a:lnTo>
                    <a:pt x="237694" y="278543"/>
                  </a:lnTo>
                  <a:lnTo>
                    <a:pt x="254434" y="255735"/>
                  </a:lnTo>
                  <a:lnTo>
                    <a:pt x="261031" y="241122"/>
                  </a:lnTo>
                  <a:lnTo>
                    <a:pt x="264298" y="212697"/>
                  </a:lnTo>
                  <a:lnTo>
                    <a:pt x="259148" y="183305"/>
                  </a:lnTo>
                  <a:lnTo>
                    <a:pt x="239119" y="132498"/>
                  </a:lnTo>
                  <a:lnTo>
                    <a:pt x="213887" y="80373"/>
                  </a:lnTo>
                  <a:lnTo>
                    <a:pt x="196118" y="49845"/>
                  </a:lnTo>
                  <a:lnTo>
                    <a:pt x="193208" y="49017"/>
                  </a:lnTo>
                  <a:lnTo>
                    <a:pt x="210430" y="109303"/>
                  </a:lnTo>
                  <a:lnTo>
                    <a:pt x="234502" y="160677"/>
                  </a:lnTo>
                  <a:lnTo>
                    <a:pt x="280504" y="216661"/>
                  </a:lnTo>
                  <a:lnTo>
                    <a:pt x="322185" y="267681"/>
                  </a:lnTo>
                  <a:lnTo>
                    <a:pt x="332103" y="285440"/>
                  </a:lnTo>
                  <a:lnTo>
                    <a:pt x="332615" y="283776"/>
                  </a:lnTo>
                  <a:lnTo>
                    <a:pt x="318589" y="223674"/>
                  </a:lnTo>
                  <a:lnTo>
                    <a:pt x="308868" y="161387"/>
                  </a:lnTo>
                  <a:lnTo>
                    <a:pt x="311457" y="111749"/>
                  </a:lnTo>
                  <a:lnTo>
                    <a:pt x="317686" y="67345"/>
                  </a:lnTo>
                  <a:lnTo>
                    <a:pt x="327057" y="30343"/>
                  </a:lnTo>
                  <a:lnTo>
                    <a:pt x="341378" y="3742"/>
                  </a:lnTo>
                  <a:lnTo>
                    <a:pt x="350986" y="0"/>
                  </a:lnTo>
                  <a:lnTo>
                    <a:pt x="361962" y="2075"/>
                  </a:lnTo>
                  <a:lnTo>
                    <a:pt x="373850" y="8030"/>
                  </a:lnTo>
                  <a:lnTo>
                    <a:pt x="391121" y="26833"/>
                  </a:lnTo>
                  <a:lnTo>
                    <a:pt x="413472" y="71240"/>
                  </a:lnTo>
                  <a:lnTo>
                    <a:pt x="435329" y="124516"/>
                  </a:lnTo>
                  <a:lnTo>
                    <a:pt x="455516" y="165183"/>
                  </a:lnTo>
                  <a:lnTo>
                    <a:pt x="463641" y="176183"/>
                  </a:lnTo>
                  <a:lnTo>
                    <a:pt x="475152" y="181993"/>
                  </a:lnTo>
                  <a:lnTo>
                    <a:pt x="504193" y="184386"/>
                  </a:lnTo>
                  <a:lnTo>
                    <a:pt x="515898" y="178321"/>
                  </a:lnTo>
                  <a:lnTo>
                    <a:pt x="532965" y="155332"/>
                  </a:lnTo>
                  <a:lnTo>
                    <a:pt x="537505" y="124801"/>
                  </a:lnTo>
                  <a:lnTo>
                    <a:pt x="528005" y="62827"/>
                  </a:lnTo>
                  <a:lnTo>
                    <a:pt x="508537" y="27737"/>
                  </a:lnTo>
                  <a:lnTo>
                    <a:pt x="498988" y="25137"/>
                  </a:lnTo>
                  <a:lnTo>
                    <a:pt x="488053" y="27974"/>
                  </a:lnTo>
                  <a:lnTo>
                    <a:pt x="476191" y="34436"/>
                  </a:lnTo>
                  <a:lnTo>
                    <a:pt x="469808" y="44838"/>
                  </a:lnTo>
                  <a:lnTo>
                    <a:pt x="466777" y="72646"/>
                  </a:lnTo>
                  <a:lnTo>
                    <a:pt x="473637" y="129841"/>
                  </a:lnTo>
                  <a:lnTo>
                    <a:pt x="485237" y="160699"/>
                  </a:lnTo>
                  <a:lnTo>
                    <a:pt x="531144" y="220660"/>
                  </a:lnTo>
                  <a:lnTo>
                    <a:pt x="548448" y="239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924156" y="6361500"/>
              <a:ext cx="191959" cy="82269"/>
            </a:xfrm>
            <a:custGeom>
              <a:avLst/>
              <a:gdLst/>
              <a:ahLst/>
              <a:cxnLst/>
              <a:rect l="0" t="0" r="0" b="0"/>
              <a:pathLst>
                <a:path w="191959" h="82269">
                  <a:moveTo>
                    <a:pt x="0" y="82268"/>
                  </a:moveTo>
                  <a:lnTo>
                    <a:pt x="55598" y="56500"/>
                  </a:lnTo>
                  <a:lnTo>
                    <a:pt x="109839" y="29612"/>
                  </a:lnTo>
                  <a:lnTo>
                    <a:pt x="169417" y="7429"/>
                  </a:lnTo>
                  <a:lnTo>
                    <a:pt x="1919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704706" y="6100987"/>
              <a:ext cx="218513" cy="287937"/>
            </a:xfrm>
            <a:custGeom>
              <a:avLst/>
              <a:gdLst/>
              <a:ahLst/>
              <a:cxnLst/>
              <a:rect l="0" t="0" r="0" b="0"/>
              <a:pathLst>
                <a:path w="218513" h="287937">
                  <a:moveTo>
                    <a:pt x="83257" y="0"/>
                  </a:moveTo>
                  <a:lnTo>
                    <a:pt x="51941" y="23416"/>
                  </a:lnTo>
                  <a:lnTo>
                    <a:pt x="5648" y="76267"/>
                  </a:lnTo>
                  <a:lnTo>
                    <a:pt x="1048" y="87408"/>
                  </a:lnTo>
                  <a:lnTo>
                    <a:pt x="0" y="111974"/>
                  </a:lnTo>
                  <a:lnTo>
                    <a:pt x="6423" y="120354"/>
                  </a:lnTo>
                  <a:lnTo>
                    <a:pt x="56457" y="137865"/>
                  </a:lnTo>
                  <a:lnTo>
                    <a:pt x="101214" y="146984"/>
                  </a:lnTo>
                  <a:lnTo>
                    <a:pt x="133895" y="152164"/>
                  </a:lnTo>
                  <a:lnTo>
                    <a:pt x="192115" y="176254"/>
                  </a:lnTo>
                  <a:lnTo>
                    <a:pt x="206103" y="181488"/>
                  </a:lnTo>
                  <a:lnTo>
                    <a:pt x="213905" y="189548"/>
                  </a:lnTo>
                  <a:lnTo>
                    <a:pt x="217583" y="199492"/>
                  </a:lnTo>
                  <a:lnTo>
                    <a:pt x="218512" y="210692"/>
                  </a:lnTo>
                  <a:lnTo>
                    <a:pt x="211418" y="231261"/>
                  </a:lnTo>
                  <a:lnTo>
                    <a:pt x="196585" y="250559"/>
                  </a:lnTo>
                  <a:lnTo>
                    <a:pt x="164063" y="275507"/>
                  </a:lnTo>
                  <a:lnTo>
                    <a:pt x="12439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859912" y="6015077"/>
              <a:ext cx="627323" cy="334478"/>
            </a:xfrm>
            <a:custGeom>
              <a:avLst/>
              <a:gdLst/>
              <a:ahLst/>
              <a:cxnLst/>
              <a:rect l="0" t="0" r="0" b="0"/>
              <a:pathLst>
                <a:path w="627323" h="334478">
                  <a:moveTo>
                    <a:pt x="51451" y="85910"/>
                  </a:moveTo>
                  <a:lnTo>
                    <a:pt x="36894" y="100468"/>
                  </a:lnTo>
                  <a:lnTo>
                    <a:pt x="15624" y="162477"/>
                  </a:lnTo>
                  <a:lnTo>
                    <a:pt x="2918" y="210669"/>
                  </a:lnTo>
                  <a:lnTo>
                    <a:pt x="0" y="268790"/>
                  </a:lnTo>
                  <a:lnTo>
                    <a:pt x="4716" y="301256"/>
                  </a:lnTo>
                  <a:lnTo>
                    <a:pt x="11154" y="313265"/>
                  </a:lnTo>
                  <a:lnTo>
                    <a:pt x="30494" y="330671"/>
                  </a:lnTo>
                  <a:lnTo>
                    <a:pt x="42050" y="334398"/>
                  </a:lnTo>
                  <a:lnTo>
                    <a:pt x="67078" y="334477"/>
                  </a:lnTo>
                  <a:lnTo>
                    <a:pt x="77104" y="327795"/>
                  </a:lnTo>
                  <a:lnTo>
                    <a:pt x="92306" y="304120"/>
                  </a:lnTo>
                  <a:lnTo>
                    <a:pt x="109429" y="256530"/>
                  </a:lnTo>
                  <a:lnTo>
                    <a:pt x="116872" y="203836"/>
                  </a:lnTo>
                  <a:lnTo>
                    <a:pt x="119388" y="143623"/>
                  </a:lnTo>
                  <a:lnTo>
                    <a:pt x="122871" y="164288"/>
                  </a:lnTo>
                  <a:lnTo>
                    <a:pt x="149801" y="225865"/>
                  </a:lnTo>
                  <a:lnTo>
                    <a:pt x="168289" y="256279"/>
                  </a:lnTo>
                  <a:lnTo>
                    <a:pt x="191740" y="274874"/>
                  </a:lnTo>
                  <a:lnTo>
                    <a:pt x="204393" y="277395"/>
                  </a:lnTo>
                  <a:lnTo>
                    <a:pt x="230638" y="272071"/>
                  </a:lnTo>
                  <a:lnTo>
                    <a:pt x="253475" y="255486"/>
                  </a:lnTo>
                  <a:lnTo>
                    <a:pt x="263830" y="244665"/>
                  </a:lnTo>
                  <a:lnTo>
                    <a:pt x="275336" y="216391"/>
                  </a:lnTo>
                  <a:lnTo>
                    <a:pt x="281814" y="162150"/>
                  </a:lnTo>
                  <a:lnTo>
                    <a:pt x="279670" y="105961"/>
                  </a:lnTo>
                  <a:lnTo>
                    <a:pt x="276283" y="87204"/>
                  </a:lnTo>
                  <a:lnTo>
                    <a:pt x="290584" y="137230"/>
                  </a:lnTo>
                  <a:lnTo>
                    <a:pt x="309692" y="190493"/>
                  </a:lnTo>
                  <a:lnTo>
                    <a:pt x="329797" y="249436"/>
                  </a:lnTo>
                  <a:lnTo>
                    <a:pt x="331470" y="254343"/>
                  </a:lnTo>
                  <a:lnTo>
                    <a:pt x="316962" y="195096"/>
                  </a:lnTo>
                  <a:lnTo>
                    <a:pt x="313446" y="143822"/>
                  </a:lnTo>
                  <a:lnTo>
                    <a:pt x="312623" y="108095"/>
                  </a:lnTo>
                  <a:lnTo>
                    <a:pt x="318497" y="99176"/>
                  </a:lnTo>
                  <a:lnTo>
                    <a:pt x="328508" y="96278"/>
                  </a:lnTo>
                  <a:lnTo>
                    <a:pt x="341275" y="97393"/>
                  </a:lnTo>
                  <a:lnTo>
                    <a:pt x="363585" y="110819"/>
                  </a:lnTo>
                  <a:lnTo>
                    <a:pt x="402736" y="156678"/>
                  </a:lnTo>
                  <a:lnTo>
                    <a:pt x="423327" y="196255"/>
                  </a:lnTo>
                  <a:lnTo>
                    <a:pt x="424292" y="200607"/>
                  </a:lnTo>
                  <a:lnTo>
                    <a:pt x="421889" y="198938"/>
                  </a:lnTo>
                  <a:lnTo>
                    <a:pt x="412618" y="184896"/>
                  </a:lnTo>
                  <a:lnTo>
                    <a:pt x="400357" y="149772"/>
                  </a:lnTo>
                  <a:lnTo>
                    <a:pt x="397570" y="101447"/>
                  </a:lnTo>
                  <a:lnTo>
                    <a:pt x="407239" y="51581"/>
                  </a:lnTo>
                  <a:lnTo>
                    <a:pt x="420833" y="26980"/>
                  </a:lnTo>
                  <a:lnTo>
                    <a:pt x="428724" y="22248"/>
                  </a:lnTo>
                  <a:lnTo>
                    <a:pt x="437031" y="22140"/>
                  </a:lnTo>
                  <a:lnTo>
                    <a:pt x="445617" y="25115"/>
                  </a:lnTo>
                  <a:lnTo>
                    <a:pt x="463281" y="44671"/>
                  </a:lnTo>
                  <a:lnTo>
                    <a:pt x="492169" y="99601"/>
                  </a:lnTo>
                  <a:lnTo>
                    <a:pt x="514996" y="133471"/>
                  </a:lnTo>
                  <a:lnTo>
                    <a:pt x="525016" y="137422"/>
                  </a:lnTo>
                  <a:lnTo>
                    <a:pt x="536266" y="137010"/>
                  </a:lnTo>
                  <a:lnTo>
                    <a:pt x="548337" y="133688"/>
                  </a:lnTo>
                  <a:lnTo>
                    <a:pt x="557907" y="126903"/>
                  </a:lnTo>
                  <a:lnTo>
                    <a:pt x="572603" y="107176"/>
                  </a:lnTo>
                  <a:lnTo>
                    <a:pt x="576088" y="79111"/>
                  </a:lnTo>
                  <a:lnTo>
                    <a:pt x="569484" y="29051"/>
                  </a:lnTo>
                  <a:lnTo>
                    <a:pt x="565912" y="11441"/>
                  </a:lnTo>
                  <a:lnTo>
                    <a:pt x="558959" y="2748"/>
                  </a:lnTo>
                  <a:lnTo>
                    <a:pt x="549754" y="0"/>
                  </a:lnTo>
                  <a:lnTo>
                    <a:pt x="539046" y="1214"/>
                  </a:lnTo>
                  <a:lnTo>
                    <a:pt x="531908" y="8118"/>
                  </a:lnTo>
                  <a:lnTo>
                    <a:pt x="523976" y="32039"/>
                  </a:lnTo>
                  <a:lnTo>
                    <a:pt x="526790" y="79766"/>
                  </a:lnTo>
                  <a:lnTo>
                    <a:pt x="541507" y="106539"/>
                  </a:lnTo>
                  <a:lnTo>
                    <a:pt x="564807" y="127072"/>
                  </a:lnTo>
                  <a:lnTo>
                    <a:pt x="627322" y="1544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577304" y="5730744"/>
              <a:ext cx="486967" cy="383518"/>
            </a:xfrm>
            <a:custGeom>
              <a:avLst/>
              <a:gdLst/>
              <a:ahLst/>
              <a:cxnLst/>
              <a:rect l="0" t="0" r="0" b="0"/>
              <a:pathLst>
                <a:path w="486967" h="383518">
                  <a:moveTo>
                    <a:pt x="143020" y="233132"/>
                  </a:moveTo>
                  <a:lnTo>
                    <a:pt x="116658" y="175879"/>
                  </a:lnTo>
                  <a:lnTo>
                    <a:pt x="96263" y="157919"/>
                  </a:lnTo>
                  <a:lnTo>
                    <a:pt x="84427" y="150997"/>
                  </a:lnTo>
                  <a:lnTo>
                    <a:pt x="73489" y="149429"/>
                  </a:lnTo>
                  <a:lnTo>
                    <a:pt x="53210" y="155812"/>
                  </a:lnTo>
                  <a:lnTo>
                    <a:pt x="38103" y="172868"/>
                  </a:lnTo>
                  <a:lnTo>
                    <a:pt x="21033" y="216291"/>
                  </a:lnTo>
                  <a:lnTo>
                    <a:pt x="6326" y="269276"/>
                  </a:lnTo>
                  <a:lnTo>
                    <a:pt x="0" y="300993"/>
                  </a:lnTo>
                  <a:lnTo>
                    <a:pt x="2266" y="335403"/>
                  </a:lnTo>
                  <a:lnTo>
                    <a:pt x="12414" y="362884"/>
                  </a:lnTo>
                  <a:lnTo>
                    <a:pt x="19387" y="374478"/>
                  </a:lnTo>
                  <a:lnTo>
                    <a:pt x="30129" y="380683"/>
                  </a:lnTo>
                  <a:lnTo>
                    <a:pt x="58315" y="383517"/>
                  </a:lnTo>
                  <a:lnTo>
                    <a:pt x="71315" y="379092"/>
                  </a:lnTo>
                  <a:lnTo>
                    <a:pt x="93885" y="361988"/>
                  </a:lnTo>
                  <a:lnTo>
                    <a:pt x="116444" y="326664"/>
                  </a:lnTo>
                  <a:lnTo>
                    <a:pt x="136190" y="270735"/>
                  </a:lnTo>
                  <a:lnTo>
                    <a:pt x="139473" y="214143"/>
                  </a:lnTo>
                  <a:lnTo>
                    <a:pt x="127706" y="152530"/>
                  </a:lnTo>
                  <a:lnTo>
                    <a:pt x="110711" y="89070"/>
                  </a:lnTo>
                  <a:lnTo>
                    <a:pt x="89944" y="43178"/>
                  </a:lnTo>
                  <a:lnTo>
                    <a:pt x="86307" y="37940"/>
                  </a:lnTo>
                  <a:lnTo>
                    <a:pt x="85407" y="39018"/>
                  </a:lnTo>
                  <a:lnTo>
                    <a:pt x="94907" y="88145"/>
                  </a:lnTo>
                  <a:lnTo>
                    <a:pt x="111454" y="149309"/>
                  </a:lnTo>
                  <a:lnTo>
                    <a:pt x="133456" y="209465"/>
                  </a:lnTo>
                  <a:lnTo>
                    <a:pt x="166691" y="272299"/>
                  </a:lnTo>
                  <a:lnTo>
                    <a:pt x="188580" y="292688"/>
                  </a:lnTo>
                  <a:lnTo>
                    <a:pt x="200816" y="300258"/>
                  </a:lnTo>
                  <a:lnTo>
                    <a:pt x="212020" y="302258"/>
                  </a:lnTo>
                  <a:lnTo>
                    <a:pt x="222536" y="300545"/>
                  </a:lnTo>
                  <a:lnTo>
                    <a:pt x="232595" y="296355"/>
                  </a:lnTo>
                  <a:lnTo>
                    <a:pt x="247833" y="271387"/>
                  </a:lnTo>
                  <a:lnTo>
                    <a:pt x="260913" y="218567"/>
                  </a:lnTo>
                  <a:lnTo>
                    <a:pt x="264789" y="164322"/>
                  </a:lnTo>
                  <a:lnTo>
                    <a:pt x="261874" y="113719"/>
                  </a:lnTo>
                  <a:lnTo>
                    <a:pt x="258819" y="98678"/>
                  </a:lnTo>
                  <a:lnTo>
                    <a:pt x="256783" y="96269"/>
                  </a:lnTo>
                  <a:lnTo>
                    <a:pt x="254520" y="113904"/>
                  </a:lnTo>
                  <a:lnTo>
                    <a:pt x="260525" y="159379"/>
                  </a:lnTo>
                  <a:lnTo>
                    <a:pt x="279232" y="204170"/>
                  </a:lnTo>
                  <a:lnTo>
                    <a:pt x="299537" y="224322"/>
                  </a:lnTo>
                  <a:lnTo>
                    <a:pt x="311350" y="231829"/>
                  </a:lnTo>
                  <a:lnTo>
                    <a:pt x="336664" y="236108"/>
                  </a:lnTo>
                  <a:lnTo>
                    <a:pt x="349813" y="235115"/>
                  </a:lnTo>
                  <a:lnTo>
                    <a:pt x="372547" y="225888"/>
                  </a:lnTo>
                  <a:lnTo>
                    <a:pt x="382876" y="219162"/>
                  </a:lnTo>
                  <a:lnTo>
                    <a:pt x="411970" y="180580"/>
                  </a:lnTo>
                  <a:lnTo>
                    <a:pt x="432609" y="137832"/>
                  </a:lnTo>
                  <a:lnTo>
                    <a:pt x="441094" y="88942"/>
                  </a:lnTo>
                  <a:lnTo>
                    <a:pt x="436329" y="43140"/>
                  </a:lnTo>
                  <a:lnTo>
                    <a:pt x="425219" y="18688"/>
                  </a:lnTo>
                  <a:lnTo>
                    <a:pt x="417990" y="7902"/>
                  </a:lnTo>
                  <a:lnTo>
                    <a:pt x="408600" y="2235"/>
                  </a:lnTo>
                  <a:lnTo>
                    <a:pt x="385980" y="0"/>
                  </a:lnTo>
                  <a:lnTo>
                    <a:pt x="376596" y="4584"/>
                  </a:lnTo>
                  <a:lnTo>
                    <a:pt x="362108" y="21865"/>
                  </a:lnTo>
                  <a:lnTo>
                    <a:pt x="360681" y="32872"/>
                  </a:lnTo>
                  <a:lnTo>
                    <a:pt x="367222" y="57290"/>
                  </a:lnTo>
                  <a:lnTo>
                    <a:pt x="388035" y="96732"/>
                  </a:lnTo>
                  <a:lnTo>
                    <a:pt x="433311" y="140059"/>
                  </a:lnTo>
                  <a:lnTo>
                    <a:pt x="469740" y="170176"/>
                  </a:lnTo>
                  <a:lnTo>
                    <a:pt x="485264" y="194487"/>
                  </a:lnTo>
                  <a:lnTo>
                    <a:pt x="486966" y="205845"/>
                  </a:lnTo>
                  <a:lnTo>
                    <a:pt x="485054" y="216464"/>
                  </a:lnTo>
                  <a:lnTo>
                    <a:pt x="480732" y="226590"/>
                  </a:lnTo>
                  <a:lnTo>
                    <a:pt x="463743" y="241904"/>
                  </a:lnTo>
                  <a:lnTo>
                    <a:pt x="452814" y="248121"/>
                  </a:lnTo>
                  <a:lnTo>
                    <a:pt x="428482" y="250966"/>
                  </a:lnTo>
                  <a:lnTo>
                    <a:pt x="376111" y="246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049393" y="5552539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0" y="0"/>
                  </a:moveTo>
                  <a:lnTo>
                    <a:pt x="10946" y="45309"/>
                  </a:lnTo>
                  <a:lnTo>
                    <a:pt x="23387" y="101448"/>
                  </a:lnTo>
                  <a:lnTo>
                    <a:pt x="41239" y="162907"/>
                  </a:lnTo>
                  <a:lnTo>
                    <a:pt x="59436" y="219058"/>
                  </a:lnTo>
                  <a:lnTo>
                    <a:pt x="88647" y="274161"/>
                  </a:lnTo>
                  <a:lnTo>
                    <a:pt x="114796" y="312292"/>
                  </a:lnTo>
                  <a:lnTo>
                    <a:pt x="15082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230150" y="5508940"/>
              <a:ext cx="696761" cy="356048"/>
            </a:xfrm>
            <a:custGeom>
              <a:avLst/>
              <a:gdLst/>
              <a:ahLst/>
              <a:cxnLst/>
              <a:rect l="0" t="0" r="0" b="0"/>
              <a:pathLst>
                <a:path w="696761" h="356048">
                  <a:moveTo>
                    <a:pt x="66045" y="208134"/>
                  </a:moveTo>
                  <a:lnTo>
                    <a:pt x="61982" y="152537"/>
                  </a:lnTo>
                  <a:lnTo>
                    <a:pt x="58766" y="139076"/>
                  </a:lnTo>
                  <a:lnTo>
                    <a:pt x="52052" y="131626"/>
                  </a:lnTo>
                  <a:lnTo>
                    <a:pt x="43005" y="128183"/>
                  </a:lnTo>
                  <a:lnTo>
                    <a:pt x="32403" y="127411"/>
                  </a:lnTo>
                  <a:lnTo>
                    <a:pt x="23812" y="132990"/>
                  </a:lnTo>
                  <a:lnTo>
                    <a:pt x="10203" y="155439"/>
                  </a:lnTo>
                  <a:lnTo>
                    <a:pt x="3139" y="197917"/>
                  </a:lnTo>
                  <a:lnTo>
                    <a:pt x="0" y="247774"/>
                  </a:lnTo>
                  <a:lnTo>
                    <a:pt x="1280" y="308579"/>
                  </a:lnTo>
                  <a:lnTo>
                    <a:pt x="12377" y="341137"/>
                  </a:lnTo>
                  <a:lnTo>
                    <a:pt x="22649" y="350124"/>
                  </a:lnTo>
                  <a:lnTo>
                    <a:pt x="35591" y="354592"/>
                  </a:lnTo>
                  <a:lnTo>
                    <a:pt x="50312" y="356047"/>
                  </a:lnTo>
                  <a:lnTo>
                    <a:pt x="74795" y="349538"/>
                  </a:lnTo>
                  <a:lnTo>
                    <a:pt x="85590" y="343537"/>
                  </a:lnTo>
                  <a:lnTo>
                    <a:pt x="92786" y="333443"/>
                  </a:lnTo>
                  <a:lnTo>
                    <a:pt x="100781" y="305976"/>
                  </a:lnTo>
                  <a:lnTo>
                    <a:pt x="105283" y="256252"/>
                  </a:lnTo>
                  <a:lnTo>
                    <a:pt x="106617" y="202925"/>
                  </a:lnTo>
                  <a:lnTo>
                    <a:pt x="108327" y="198567"/>
                  </a:lnTo>
                  <a:lnTo>
                    <a:pt x="133579" y="261098"/>
                  </a:lnTo>
                  <a:lnTo>
                    <a:pt x="153952" y="276362"/>
                  </a:lnTo>
                  <a:lnTo>
                    <a:pt x="182303" y="280099"/>
                  </a:lnTo>
                  <a:lnTo>
                    <a:pt x="198395" y="278963"/>
                  </a:lnTo>
                  <a:lnTo>
                    <a:pt x="210647" y="273635"/>
                  </a:lnTo>
                  <a:lnTo>
                    <a:pt x="228322" y="255527"/>
                  </a:lnTo>
                  <a:lnTo>
                    <a:pt x="233131" y="228182"/>
                  </a:lnTo>
                  <a:lnTo>
                    <a:pt x="231334" y="178526"/>
                  </a:lnTo>
                  <a:lnTo>
                    <a:pt x="226740" y="129282"/>
                  </a:lnTo>
                  <a:lnTo>
                    <a:pt x="218209" y="101486"/>
                  </a:lnTo>
                  <a:lnTo>
                    <a:pt x="204260" y="78976"/>
                  </a:lnTo>
                  <a:lnTo>
                    <a:pt x="200846" y="76325"/>
                  </a:lnTo>
                  <a:lnTo>
                    <a:pt x="200093" y="79127"/>
                  </a:lnTo>
                  <a:lnTo>
                    <a:pt x="213700" y="139686"/>
                  </a:lnTo>
                  <a:lnTo>
                    <a:pt x="226424" y="189715"/>
                  </a:lnTo>
                  <a:lnTo>
                    <a:pt x="248435" y="248338"/>
                  </a:lnTo>
                  <a:lnTo>
                    <a:pt x="258320" y="268659"/>
                  </a:lnTo>
                  <a:lnTo>
                    <a:pt x="256691" y="269813"/>
                  </a:lnTo>
                  <a:lnTo>
                    <a:pt x="252557" y="267535"/>
                  </a:lnTo>
                  <a:lnTo>
                    <a:pt x="239461" y="242492"/>
                  </a:lnTo>
                  <a:lnTo>
                    <a:pt x="232334" y="182138"/>
                  </a:lnTo>
                  <a:lnTo>
                    <a:pt x="232622" y="131029"/>
                  </a:lnTo>
                  <a:lnTo>
                    <a:pt x="243203" y="87786"/>
                  </a:lnTo>
                  <a:lnTo>
                    <a:pt x="257010" y="65269"/>
                  </a:lnTo>
                  <a:lnTo>
                    <a:pt x="263435" y="62616"/>
                  </a:lnTo>
                  <a:lnTo>
                    <a:pt x="269241" y="65418"/>
                  </a:lnTo>
                  <a:lnTo>
                    <a:pt x="296784" y="110033"/>
                  </a:lnTo>
                  <a:lnTo>
                    <a:pt x="322143" y="165058"/>
                  </a:lnTo>
                  <a:lnTo>
                    <a:pt x="363743" y="216417"/>
                  </a:lnTo>
                  <a:lnTo>
                    <a:pt x="372676" y="219750"/>
                  </a:lnTo>
                  <a:lnTo>
                    <a:pt x="381679" y="218925"/>
                  </a:lnTo>
                  <a:lnTo>
                    <a:pt x="390727" y="215328"/>
                  </a:lnTo>
                  <a:lnTo>
                    <a:pt x="395236" y="208359"/>
                  </a:lnTo>
                  <a:lnTo>
                    <a:pt x="399652" y="160274"/>
                  </a:lnTo>
                  <a:lnTo>
                    <a:pt x="406107" y="110163"/>
                  </a:lnTo>
                  <a:lnTo>
                    <a:pt x="410664" y="76230"/>
                  </a:lnTo>
                  <a:lnTo>
                    <a:pt x="422845" y="45914"/>
                  </a:lnTo>
                  <a:lnTo>
                    <a:pt x="442478" y="25331"/>
                  </a:lnTo>
                  <a:lnTo>
                    <a:pt x="454112" y="17709"/>
                  </a:lnTo>
                  <a:lnTo>
                    <a:pt x="479226" y="13303"/>
                  </a:lnTo>
                  <a:lnTo>
                    <a:pt x="492322" y="14261"/>
                  </a:lnTo>
                  <a:lnTo>
                    <a:pt x="498006" y="11853"/>
                  </a:lnTo>
                  <a:lnTo>
                    <a:pt x="498748" y="7200"/>
                  </a:lnTo>
                  <a:lnTo>
                    <a:pt x="496196" y="1052"/>
                  </a:lnTo>
                  <a:lnTo>
                    <a:pt x="489924" y="0"/>
                  </a:lnTo>
                  <a:lnTo>
                    <a:pt x="470768" y="6956"/>
                  </a:lnTo>
                  <a:lnTo>
                    <a:pt x="441567" y="35281"/>
                  </a:lnTo>
                  <a:lnTo>
                    <a:pt x="430994" y="67833"/>
                  </a:lnTo>
                  <a:lnTo>
                    <a:pt x="429105" y="124922"/>
                  </a:lnTo>
                  <a:lnTo>
                    <a:pt x="431486" y="143518"/>
                  </a:lnTo>
                  <a:lnTo>
                    <a:pt x="437643" y="157440"/>
                  </a:lnTo>
                  <a:lnTo>
                    <a:pt x="456673" y="176970"/>
                  </a:lnTo>
                  <a:lnTo>
                    <a:pt x="469669" y="181264"/>
                  </a:lnTo>
                  <a:lnTo>
                    <a:pt x="500360" y="181973"/>
                  </a:lnTo>
                  <a:lnTo>
                    <a:pt x="526188" y="173147"/>
                  </a:lnTo>
                  <a:lnTo>
                    <a:pt x="537341" y="166528"/>
                  </a:lnTo>
                  <a:lnTo>
                    <a:pt x="553796" y="146985"/>
                  </a:lnTo>
                  <a:lnTo>
                    <a:pt x="576774" y="97199"/>
                  </a:lnTo>
                  <a:lnTo>
                    <a:pt x="584019" y="49663"/>
                  </a:lnTo>
                  <a:lnTo>
                    <a:pt x="577589" y="22935"/>
                  </a:lnTo>
                  <a:lnTo>
                    <a:pt x="571608" y="11541"/>
                  </a:lnTo>
                  <a:lnTo>
                    <a:pt x="564575" y="6993"/>
                  </a:lnTo>
                  <a:lnTo>
                    <a:pt x="556839" y="7007"/>
                  </a:lnTo>
                  <a:lnTo>
                    <a:pt x="548634" y="10064"/>
                  </a:lnTo>
                  <a:lnTo>
                    <a:pt x="535455" y="25648"/>
                  </a:lnTo>
                  <a:lnTo>
                    <a:pt x="529809" y="36202"/>
                  </a:lnTo>
                  <a:lnTo>
                    <a:pt x="527596" y="64180"/>
                  </a:lnTo>
                  <a:lnTo>
                    <a:pt x="538589" y="124515"/>
                  </a:lnTo>
                  <a:lnTo>
                    <a:pt x="558318" y="159321"/>
                  </a:lnTo>
                  <a:lnTo>
                    <a:pt x="569425" y="166451"/>
                  </a:lnTo>
                  <a:lnTo>
                    <a:pt x="598018" y="174374"/>
                  </a:lnTo>
                  <a:lnTo>
                    <a:pt x="661456" y="170037"/>
                  </a:lnTo>
                  <a:lnTo>
                    <a:pt x="696760" y="16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49393" y="5648518"/>
              <a:ext cx="178246" cy="82268"/>
            </a:xfrm>
            <a:custGeom>
              <a:avLst/>
              <a:gdLst/>
              <a:ahLst/>
              <a:cxnLst/>
              <a:rect l="0" t="0" r="0" b="0"/>
              <a:pathLst>
                <a:path w="178246" h="82268">
                  <a:moveTo>
                    <a:pt x="0" y="82267"/>
                  </a:moveTo>
                  <a:lnTo>
                    <a:pt x="14557" y="67709"/>
                  </a:lnTo>
                  <a:lnTo>
                    <a:pt x="67144" y="44916"/>
                  </a:lnTo>
                  <a:lnTo>
                    <a:pt x="123122" y="16715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816302" y="57033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34008" y="8000486"/>
            <a:ext cx="1398544" cy="559594"/>
            <a:chOff x="1234008" y="8000486"/>
            <a:chExt cx="1398544" cy="559594"/>
          </a:xfrm>
        </p:grpSpPr>
        <p:sp>
          <p:nvSpPr>
            <p:cNvPr id="61" name="Freeform 60"/>
            <p:cNvSpPr/>
            <p:nvPr/>
          </p:nvSpPr>
          <p:spPr>
            <a:xfrm>
              <a:off x="1343698" y="8000486"/>
              <a:ext cx="54846" cy="329070"/>
            </a:xfrm>
            <a:custGeom>
              <a:avLst/>
              <a:gdLst/>
              <a:ahLst/>
              <a:cxnLst/>
              <a:rect l="0" t="0" r="0" b="0"/>
              <a:pathLst>
                <a:path w="54846" h="329070">
                  <a:moveTo>
                    <a:pt x="54845" y="0"/>
                  </a:moveTo>
                  <a:lnTo>
                    <a:pt x="45422" y="54732"/>
                  </a:lnTo>
                  <a:lnTo>
                    <a:pt x="40881" y="115412"/>
                  </a:lnTo>
                  <a:lnTo>
                    <a:pt x="30563" y="172662"/>
                  </a:lnTo>
                  <a:lnTo>
                    <a:pt x="17858" y="226696"/>
                  </a:lnTo>
                  <a:lnTo>
                    <a:pt x="3979" y="28667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234008" y="8192443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48807" y="2858"/>
                  </a:lnTo>
                  <a:lnTo>
                    <a:pt x="98252" y="846"/>
                  </a:lnTo>
                  <a:lnTo>
                    <a:pt x="147434" y="25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541843" y="8178732"/>
              <a:ext cx="117213" cy="113465"/>
            </a:xfrm>
            <a:custGeom>
              <a:avLst/>
              <a:gdLst/>
              <a:ahLst/>
              <a:cxnLst/>
              <a:rect l="0" t="0" r="0" b="0"/>
              <a:pathLst>
                <a:path w="117213" h="113465">
                  <a:moveTo>
                    <a:pt x="21234" y="0"/>
                  </a:moveTo>
                  <a:lnTo>
                    <a:pt x="10382" y="48806"/>
                  </a:lnTo>
                  <a:lnTo>
                    <a:pt x="809" y="108496"/>
                  </a:lnTo>
                  <a:lnTo>
                    <a:pt x="0" y="113464"/>
                  </a:lnTo>
                  <a:lnTo>
                    <a:pt x="984" y="112206"/>
                  </a:lnTo>
                  <a:lnTo>
                    <a:pt x="25926" y="56720"/>
                  </a:lnTo>
                  <a:lnTo>
                    <a:pt x="33503" y="46954"/>
                  </a:lnTo>
                  <a:lnTo>
                    <a:pt x="58172" y="36103"/>
                  </a:lnTo>
                  <a:lnTo>
                    <a:pt x="84878" y="32804"/>
                  </a:lnTo>
                  <a:lnTo>
                    <a:pt x="117212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41323" y="8192443"/>
              <a:ext cx="27423" cy="137113"/>
            </a:xfrm>
            <a:custGeom>
              <a:avLst/>
              <a:gdLst/>
              <a:ahLst/>
              <a:cxnLst/>
              <a:rect l="0" t="0" r="0" b="0"/>
              <a:pathLst>
                <a:path w="27423" h="137113">
                  <a:moveTo>
                    <a:pt x="27422" y="0"/>
                  </a:moveTo>
                  <a:lnTo>
                    <a:pt x="8338" y="57252"/>
                  </a:lnTo>
                  <a:lnTo>
                    <a:pt x="1647" y="115018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41323" y="819244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863212" y="8165020"/>
              <a:ext cx="124913" cy="191958"/>
            </a:xfrm>
            <a:custGeom>
              <a:avLst/>
              <a:gdLst/>
              <a:ahLst/>
              <a:cxnLst/>
              <a:rect l="0" t="0" r="0" b="0"/>
              <a:pathLst>
                <a:path w="124913" h="191958">
                  <a:moveTo>
                    <a:pt x="111201" y="0"/>
                  </a:moveTo>
                  <a:lnTo>
                    <a:pt x="79885" y="23417"/>
                  </a:lnTo>
                  <a:lnTo>
                    <a:pt x="42779" y="74536"/>
                  </a:lnTo>
                  <a:lnTo>
                    <a:pt x="6108" y="135586"/>
                  </a:lnTo>
                  <a:lnTo>
                    <a:pt x="0" y="163857"/>
                  </a:lnTo>
                  <a:lnTo>
                    <a:pt x="504" y="177794"/>
                  </a:lnTo>
                  <a:lnTo>
                    <a:pt x="5410" y="184039"/>
                  </a:lnTo>
                  <a:lnTo>
                    <a:pt x="13251" y="185155"/>
                  </a:lnTo>
                  <a:lnTo>
                    <a:pt x="23049" y="182852"/>
                  </a:lnTo>
                  <a:lnTo>
                    <a:pt x="31105" y="176746"/>
                  </a:lnTo>
                  <a:lnTo>
                    <a:pt x="67287" y="114119"/>
                  </a:lnTo>
                  <a:lnTo>
                    <a:pt x="97843" y="64861"/>
                  </a:lnTo>
                  <a:lnTo>
                    <a:pt x="99249" y="66092"/>
                  </a:lnTo>
                  <a:lnTo>
                    <a:pt x="89822" y="122399"/>
                  </a:lnTo>
                  <a:lnTo>
                    <a:pt x="93066" y="150378"/>
                  </a:lnTo>
                  <a:lnTo>
                    <a:pt x="103649" y="169922"/>
                  </a:lnTo>
                  <a:lnTo>
                    <a:pt x="124912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36940" y="8191346"/>
              <a:ext cx="112572" cy="193055"/>
            </a:xfrm>
            <a:custGeom>
              <a:avLst/>
              <a:gdLst/>
              <a:ahLst/>
              <a:cxnLst/>
              <a:rect l="0" t="0" r="0" b="0"/>
              <a:pathLst>
                <a:path w="112572" h="193055">
                  <a:moveTo>
                    <a:pt x="60874" y="1097"/>
                  </a:moveTo>
                  <a:lnTo>
                    <a:pt x="35107" y="60756"/>
                  </a:lnTo>
                  <a:lnTo>
                    <a:pt x="15497" y="122740"/>
                  </a:lnTo>
                  <a:lnTo>
                    <a:pt x="0" y="169854"/>
                  </a:lnTo>
                  <a:lnTo>
                    <a:pt x="20457" y="108626"/>
                  </a:lnTo>
                  <a:lnTo>
                    <a:pt x="38163" y="55515"/>
                  </a:lnTo>
                  <a:lnTo>
                    <a:pt x="59054" y="21960"/>
                  </a:lnTo>
                  <a:lnTo>
                    <a:pt x="79870" y="6307"/>
                  </a:lnTo>
                  <a:lnTo>
                    <a:pt x="91820" y="0"/>
                  </a:lnTo>
                  <a:lnTo>
                    <a:pt x="99786" y="1889"/>
                  </a:lnTo>
                  <a:lnTo>
                    <a:pt x="105097" y="9242"/>
                  </a:lnTo>
                  <a:lnTo>
                    <a:pt x="112571" y="52769"/>
                  </a:lnTo>
                  <a:lnTo>
                    <a:pt x="110723" y="105783"/>
                  </a:lnTo>
                  <a:lnTo>
                    <a:pt x="104590" y="150438"/>
                  </a:lnTo>
                  <a:lnTo>
                    <a:pt x="102007" y="193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26490" y="8198293"/>
              <a:ext cx="118126" cy="361787"/>
            </a:xfrm>
            <a:custGeom>
              <a:avLst/>
              <a:gdLst/>
              <a:ahLst/>
              <a:cxnLst/>
              <a:rect l="0" t="0" r="0" b="0"/>
              <a:pathLst>
                <a:path w="118126" h="361787">
                  <a:moveTo>
                    <a:pt x="76992" y="35284"/>
                  </a:moveTo>
                  <a:lnTo>
                    <a:pt x="76992" y="6168"/>
                  </a:lnTo>
                  <a:lnTo>
                    <a:pt x="73945" y="638"/>
                  </a:lnTo>
                  <a:lnTo>
                    <a:pt x="68867" y="0"/>
                  </a:lnTo>
                  <a:lnTo>
                    <a:pt x="62434" y="2620"/>
                  </a:lnTo>
                  <a:lnTo>
                    <a:pt x="21434" y="62768"/>
                  </a:lnTo>
                  <a:lnTo>
                    <a:pt x="6595" y="91679"/>
                  </a:lnTo>
                  <a:lnTo>
                    <a:pt x="0" y="124841"/>
                  </a:lnTo>
                  <a:lnTo>
                    <a:pt x="1289" y="133075"/>
                  </a:lnTo>
                  <a:lnTo>
                    <a:pt x="5195" y="135518"/>
                  </a:lnTo>
                  <a:lnTo>
                    <a:pt x="10845" y="134099"/>
                  </a:lnTo>
                  <a:lnTo>
                    <a:pt x="33356" y="117544"/>
                  </a:lnTo>
                  <a:lnTo>
                    <a:pt x="66412" y="54109"/>
                  </a:lnTo>
                  <a:lnTo>
                    <a:pt x="87568" y="19026"/>
                  </a:lnTo>
                  <a:lnTo>
                    <a:pt x="93184" y="6163"/>
                  </a:lnTo>
                  <a:lnTo>
                    <a:pt x="96927" y="3682"/>
                  </a:lnTo>
                  <a:lnTo>
                    <a:pt x="99423" y="8122"/>
                  </a:lnTo>
                  <a:lnTo>
                    <a:pt x="100672" y="27782"/>
                  </a:lnTo>
                  <a:lnTo>
                    <a:pt x="93124" y="89831"/>
                  </a:lnTo>
                  <a:lnTo>
                    <a:pt x="91779" y="135700"/>
                  </a:lnTo>
                  <a:lnTo>
                    <a:pt x="91181" y="181477"/>
                  </a:lnTo>
                  <a:lnTo>
                    <a:pt x="90845" y="242796"/>
                  </a:lnTo>
                  <a:lnTo>
                    <a:pt x="83466" y="299560"/>
                  </a:lnTo>
                  <a:lnTo>
                    <a:pt x="71632" y="347694"/>
                  </a:lnTo>
                  <a:lnTo>
                    <a:pt x="64277" y="356293"/>
                  </a:lnTo>
                  <a:lnTo>
                    <a:pt x="54804" y="360503"/>
                  </a:lnTo>
                  <a:lnTo>
                    <a:pt x="43919" y="361786"/>
                  </a:lnTo>
                  <a:lnTo>
                    <a:pt x="38185" y="355024"/>
                  </a:lnTo>
                  <a:lnTo>
                    <a:pt x="35877" y="327198"/>
                  </a:lnTo>
                  <a:lnTo>
                    <a:pt x="43142" y="275985"/>
                  </a:lnTo>
                  <a:lnTo>
                    <a:pt x="54944" y="222217"/>
                  </a:lnTo>
                  <a:lnTo>
                    <a:pt x="75368" y="182248"/>
                  </a:lnTo>
                  <a:lnTo>
                    <a:pt x="118125" y="131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399460" y="8069042"/>
              <a:ext cx="82268" cy="301647"/>
            </a:xfrm>
            <a:custGeom>
              <a:avLst/>
              <a:gdLst/>
              <a:ahLst/>
              <a:cxnLst/>
              <a:rect l="0" t="0" r="0" b="0"/>
              <a:pathLst>
                <a:path w="82268" h="301647">
                  <a:moveTo>
                    <a:pt x="82267" y="0"/>
                  </a:moveTo>
                  <a:lnTo>
                    <a:pt x="61898" y="35887"/>
                  </a:lnTo>
                  <a:lnTo>
                    <a:pt x="46440" y="90530"/>
                  </a:lnTo>
                  <a:lnTo>
                    <a:pt x="32211" y="145993"/>
                  </a:lnTo>
                  <a:lnTo>
                    <a:pt x="19870" y="201021"/>
                  </a:lnTo>
                  <a:lnTo>
                    <a:pt x="14013" y="25287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81727" y="8199684"/>
              <a:ext cx="150825" cy="164306"/>
            </a:xfrm>
            <a:custGeom>
              <a:avLst/>
              <a:gdLst/>
              <a:ahLst/>
              <a:cxnLst/>
              <a:rect l="0" t="0" r="0" b="0"/>
              <a:pathLst>
                <a:path w="150825" h="164306">
                  <a:moveTo>
                    <a:pt x="0" y="102448"/>
                  </a:moveTo>
                  <a:lnTo>
                    <a:pt x="56197" y="55674"/>
                  </a:lnTo>
                  <a:lnTo>
                    <a:pt x="84361" y="27481"/>
                  </a:lnTo>
                  <a:lnTo>
                    <a:pt x="97417" y="3621"/>
                  </a:lnTo>
                  <a:lnTo>
                    <a:pt x="96938" y="0"/>
                  </a:lnTo>
                  <a:lnTo>
                    <a:pt x="92048" y="2156"/>
                  </a:lnTo>
                  <a:lnTo>
                    <a:pt x="49757" y="41223"/>
                  </a:lnTo>
                  <a:lnTo>
                    <a:pt x="31763" y="64574"/>
                  </a:lnTo>
                  <a:lnTo>
                    <a:pt x="21735" y="94249"/>
                  </a:lnTo>
                  <a:lnTo>
                    <a:pt x="19060" y="110693"/>
                  </a:lnTo>
                  <a:lnTo>
                    <a:pt x="24214" y="137089"/>
                  </a:lnTo>
                  <a:lnTo>
                    <a:pt x="29854" y="148395"/>
                  </a:lnTo>
                  <a:lnTo>
                    <a:pt x="39708" y="155931"/>
                  </a:lnTo>
                  <a:lnTo>
                    <a:pt x="66907" y="164305"/>
                  </a:lnTo>
                  <a:lnTo>
                    <a:pt x="127928" y="160258"/>
                  </a:lnTo>
                  <a:lnTo>
                    <a:pt x="150824" y="157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866559" y="7889134"/>
            <a:ext cx="2120953" cy="711508"/>
            <a:chOff x="3866559" y="7889134"/>
            <a:chExt cx="2120953" cy="711508"/>
          </a:xfrm>
        </p:grpSpPr>
        <p:sp>
          <p:nvSpPr>
            <p:cNvPr id="72" name="Freeform 71"/>
            <p:cNvSpPr/>
            <p:nvPr/>
          </p:nvSpPr>
          <p:spPr>
            <a:xfrm>
              <a:off x="3866559" y="7889134"/>
              <a:ext cx="220513" cy="466486"/>
            </a:xfrm>
            <a:custGeom>
              <a:avLst/>
              <a:gdLst/>
              <a:ahLst/>
              <a:cxnLst/>
              <a:rect l="0" t="0" r="0" b="0"/>
              <a:pathLst>
                <a:path w="220513" h="466486">
                  <a:moveTo>
                    <a:pt x="68556" y="83930"/>
                  </a:moveTo>
                  <a:lnTo>
                    <a:pt x="53641" y="132736"/>
                  </a:lnTo>
                  <a:lnTo>
                    <a:pt x="44839" y="186244"/>
                  </a:lnTo>
                  <a:lnTo>
                    <a:pt x="42781" y="228428"/>
                  </a:lnTo>
                  <a:lnTo>
                    <a:pt x="41866" y="272568"/>
                  </a:lnTo>
                  <a:lnTo>
                    <a:pt x="41459" y="317576"/>
                  </a:lnTo>
                  <a:lnTo>
                    <a:pt x="41278" y="361448"/>
                  </a:lnTo>
                  <a:lnTo>
                    <a:pt x="41177" y="420407"/>
                  </a:lnTo>
                  <a:lnTo>
                    <a:pt x="39623" y="465807"/>
                  </a:lnTo>
                  <a:lnTo>
                    <a:pt x="37079" y="466485"/>
                  </a:lnTo>
                  <a:lnTo>
                    <a:pt x="33860" y="462368"/>
                  </a:lnTo>
                  <a:lnTo>
                    <a:pt x="29330" y="412900"/>
                  </a:lnTo>
                  <a:lnTo>
                    <a:pt x="24207" y="369789"/>
                  </a:lnTo>
                  <a:lnTo>
                    <a:pt x="18376" y="325238"/>
                  </a:lnTo>
                  <a:lnTo>
                    <a:pt x="15785" y="280047"/>
                  </a:lnTo>
                  <a:lnTo>
                    <a:pt x="21604" y="226337"/>
                  </a:lnTo>
                  <a:lnTo>
                    <a:pt x="32977" y="166919"/>
                  </a:lnTo>
                  <a:lnTo>
                    <a:pt x="41571" y="123354"/>
                  </a:lnTo>
                  <a:lnTo>
                    <a:pt x="59037" y="60063"/>
                  </a:lnTo>
                  <a:lnTo>
                    <a:pt x="66780" y="40596"/>
                  </a:lnTo>
                  <a:lnTo>
                    <a:pt x="91635" y="14903"/>
                  </a:lnTo>
                  <a:lnTo>
                    <a:pt x="106794" y="5919"/>
                  </a:lnTo>
                  <a:lnTo>
                    <a:pt x="135825" y="0"/>
                  </a:lnTo>
                  <a:lnTo>
                    <a:pt x="149965" y="553"/>
                  </a:lnTo>
                  <a:lnTo>
                    <a:pt x="162438" y="5493"/>
                  </a:lnTo>
                  <a:lnTo>
                    <a:pt x="184424" y="23170"/>
                  </a:lnTo>
                  <a:lnTo>
                    <a:pt x="213931" y="58817"/>
                  </a:lnTo>
                  <a:lnTo>
                    <a:pt x="220512" y="93081"/>
                  </a:lnTo>
                  <a:lnTo>
                    <a:pt x="216836" y="130654"/>
                  </a:lnTo>
                  <a:lnTo>
                    <a:pt x="205045" y="162588"/>
                  </a:lnTo>
                  <a:lnTo>
                    <a:pt x="173998" y="198982"/>
                  </a:lnTo>
                  <a:lnTo>
                    <a:pt x="121038" y="237054"/>
                  </a:lnTo>
                  <a:lnTo>
                    <a:pt x="72596" y="257101"/>
                  </a:lnTo>
                  <a:lnTo>
                    <a:pt x="22634" y="282277"/>
                  </a:lnTo>
                  <a:lnTo>
                    <a:pt x="0" y="289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072227" y="8096464"/>
              <a:ext cx="191958" cy="458171"/>
            </a:xfrm>
            <a:custGeom>
              <a:avLst/>
              <a:gdLst/>
              <a:ahLst/>
              <a:cxnLst/>
              <a:rect l="0" t="0" r="0" b="0"/>
              <a:pathLst>
                <a:path w="191958" h="458171">
                  <a:moveTo>
                    <a:pt x="0" y="0"/>
                  </a:moveTo>
                  <a:lnTo>
                    <a:pt x="0" y="43672"/>
                  </a:lnTo>
                  <a:lnTo>
                    <a:pt x="0" y="85427"/>
                  </a:lnTo>
                  <a:lnTo>
                    <a:pt x="0" y="147697"/>
                  </a:lnTo>
                  <a:lnTo>
                    <a:pt x="4062" y="200679"/>
                  </a:lnTo>
                  <a:lnTo>
                    <a:pt x="7279" y="216053"/>
                  </a:lnTo>
                  <a:lnTo>
                    <a:pt x="15517" y="224779"/>
                  </a:lnTo>
                  <a:lnTo>
                    <a:pt x="27103" y="229074"/>
                  </a:lnTo>
                  <a:lnTo>
                    <a:pt x="40920" y="230413"/>
                  </a:lnTo>
                  <a:lnTo>
                    <a:pt x="53179" y="225212"/>
                  </a:lnTo>
                  <a:lnTo>
                    <a:pt x="74925" y="203182"/>
                  </a:lnTo>
                  <a:lnTo>
                    <a:pt x="97019" y="156519"/>
                  </a:lnTo>
                  <a:lnTo>
                    <a:pt x="113214" y="104099"/>
                  </a:lnTo>
                  <a:lnTo>
                    <a:pt x="121388" y="43979"/>
                  </a:lnTo>
                  <a:lnTo>
                    <a:pt x="122059" y="46078"/>
                  </a:lnTo>
                  <a:lnTo>
                    <a:pt x="123003" y="90334"/>
                  </a:lnTo>
                  <a:lnTo>
                    <a:pt x="123224" y="140698"/>
                  </a:lnTo>
                  <a:lnTo>
                    <a:pt x="123322" y="193551"/>
                  </a:lnTo>
                  <a:lnTo>
                    <a:pt x="123366" y="247510"/>
                  </a:lnTo>
                  <a:lnTo>
                    <a:pt x="124909" y="298914"/>
                  </a:lnTo>
                  <a:lnTo>
                    <a:pt x="132819" y="362115"/>
                  </a:lnTo>
                  <a:lnTo>
                    <a:pt x="134317" y="417912"/>
                  </a:lnTo>
                  <a:lnTo>
                    <a:pt x="129268" y="449299"/>
                  </a:lnTo>
                  <a:lnTo>
                    <a:pt x="121218" y="456450"/>
                  </a:lnTo>
                  <a:lnTo>
                    <a:pt x="109758" y="458170"/>
                  </a:lnTo>
                  <a:lnTo>
                    <a:pt x="96024" y="456270"/>
                  </a:lnTo>
                  <a:lnTo>
                    <a:pt x="85344" y="448910"/>
                  </a:lnTo>
                  <a:lnTo>
                    <a:pt x="69416" y="424481"/>
                  </a:lnTo>
                  <a:lnTo>
                    <a:pt x="65383" y="385186"/>
                  </a:lnTo>
                  <a:lnTo>
                    <a:pt x="70193" y="338775"/>
                  </a:lnTo>
                  <a:lnTo>
                    <a:pt x="82487" y="292757"/>
                  </a:lnTo>
                  <a:lnTo>
                    <a:pt x="115206" y="230940"/>
                  </a:lnTo>
                  <a:lnTo>
                    <a:pt x="143486" y="183872"/>
                  </a:lnTo>
                  <a:lnTo>
                    <a:pt x="181028" y="143189"/>
                  </a:lnTo>
                  <a:lnTo>
                    <a:pt x="191957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387585" y="7986775"/>
              <a:ext cx="27423" cy="411337"/>
            </a:xfrm>
            <a:custGeom>
              <a:avLst/>
              <a:gdLst/>
              <a:ahLst/>
              <a:cxnLst/>
              <a:rect l="0" t="0" r="0" b="0"/>
              <a:pathLst>
                <a:path w="27423" h="411337">
                  <a:moveTo>
                    <a:pt x="27422" y="0"/>
                  </a:moveTo>
                  <a:lnTo>
                    <a:pt x="17999" y="45308"/>
                  </a:lnTo>
                  <a:lnTo>
                    <a:pt x="14981" y="106018"/>
                  </a:lnTo>
                  <a:lnTo>
                    <a:pt x="14275" y="155285"/>
                  </a:lnTo>
                  <a:lnTo>
                    <a:pt x="9899" y="207650"/>
                  </a:lnTo>
                  <a:lnTo>
                    <a:pt x="4399" y="258347"/>
                  </a:lnTo>
                  <a:lnTo>
                    <a:pt x="1303" y="321148"/>
                  </a:lnTo>
                  <a:lnTo>
                    <a:pt x="386" y="37378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277895" y="8057992"/>
              <a:ext cx="397626" cy="312697"/>
            </a:xfrm>
            <a:custGeom>
              <a:avLst/>
              <a:gdLst/>
              <a:ahLst/>
              <a:cxnLst/>
              <a:rect l="0" t="0" r="0" b="0"/>
              <a:pathLst>
                <a:path w="397626" h="312697">
                  <a:moveTo>
                    <a:pt x="0" y="120740"/>
                  </a:moveTo>
                  <a:lnTo>
                    <a:pt x="7278" y="142576"/>
                  </a:lnTo>
                  <a:lnTo>
                    <a:pt x="15516" y="150532"/>
                  </a:lnTo>
                  <a:lnTo>
                    <a:pt x="40920" y="163434"/>
                  </a:lnTo>
                  <a:lnTo>
                    <a:pt x="72524" y="166122"/>
                  </a:lnTo>
                  <a:lnTo>
                    <a:pt x="135187" y="155434"/>
                  </a:lnTo>
                  <a:lnTo>
                    <a:pt x="177675" y="128480"/>
                  </a:lnTo>
                  <a:lnTo>
                    <a:pt x="211931" y="91549"/>
                  </a:lnTo>
                  <a:lnTo>
                    <a:pt x="234100" y="51660"/>
                  </a:lnTo>
                  <a:lnTo>
                    <a:pt x="244293" y="0"/>
                  </a:lnTo>
                  <a:lnTo>
                    <a:pt x="246306" y="48928"/>
                  </a:lnTo>
                  <a:lnTo>
                    <a:pt x="250717" y="110126"/>
                  </a:lnTo>
                  <a:lnTo>
                    <a:pt x="256159" y="154109"/>
                  </a:lnTo>
                  <a:lnTo>
                    <a:pt x="258578" y="199048"/>
                  </a:lnTo>
                  <a:lnTo>
                    <a:pt x="267218" y="259895"/>
                  </a:lnTo>
                  <a:lnTo>
                    <a:pt x="266506" y="269878"/>
                  </a:lnTo>
                  <a:lnTo>
                    <a:pt x="262985" y="273486"/>
                  </a:lnTo>
                  <a:lnTo>
                    <a:pt x="257591" y="272845"/>
                  </a:lnTo>
                  <a:lnTo>
                    <a:pt x="253994" y="264801"/>
                  </a:lnTo>
                  <a:lnTo>
                    <a:pt x="249998" y="235549"/>
                  </a:lnTo>
                  <a:lnTo>
                    <a:pt x="262306" y="183534"/>
                  </a:lnTo>
                  <a:lnTo>
                    <a:pt x="285251" y="129527"/>
                  </a:lnTo>
                  <a:lnTo>
                    <a:pt x="306547" y="105348"/>
                  </a:lnTo>
                  <a:lnTo>
                    <a:pt x="318625" y="96767"/>
                  </a:lnTo>
                  <a:lnTo>
                    <a:pt x="344232" y="91296"/>
                  </a:lnTo>
                  <a:lnTo>
                    <a:pt x="357459" y="91969"/>
                  </a:lnTo>
                  <a:lnTo>
                    <a:pt x="366277" y="98512"/>
                  </a:lnTo>
                  <a:lnTo>
                    <a:pt x="376075" y="122033"/>
                  </a:lnTo>
                  <a:lnTo>
                    <a:pt x="388870" y="169535"/>
                  </a:lnTo>
                  <a:lnTo>
                    <a:pt x="387752" y="222204"/>
                  </a:lnTo>
                  <a:lnTo>
                    <a:pt x="385051" y="276405"/>
                  </a:lnTo>
                  <a:lnTo>
                    <a:pt x="388482" y="296567"/>
                  </a:lnTo>
                  <a:lnTo>
                    <a:pt x="397625" y="3126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713391" y="8187875"/>
              <a:ext cx="154087" cy="155392"/>
            </a:xfrm>
            <a:custGeom>
              <a:avLst/>
              <a:gdLst/>
              <a:ahLst/>
              <a:cxnLst/>
              <a:rect l="0" t="0" r="0" b="0"/>
              <a:pathLst>
                <a:path w="154087" h="155392">
                  <a:moveTo>
                    <a:pt x="58107" y="114257"/>
                  </a:moveTo>
                  <a:lnTo>
                    <a:pt x="77191" y="57005"/>
                  </a:lnTo>
                  <a:lnTo>
                    <a:pt x="75780" y="10287"/>
                  </a:lnTo>
                  <a:lnTo>
                    <a:pt x="68366" y="2286"/>
                  </a:lnTo>
                  <a:lnTo>
                    <a:pt x="57329" y="0"/>
                  </a:lnTo>
                  <a:lnTo>
                    <a:pt x="43877" y="1523"/>
                  </a:lnTo>
                  <a:lnTo>
                    <a:pt x="33386" y="8632"/>
                  </a:lnTo>
                  <a:lnTo>
                    <a:pt x="17666" y="32780"/>
                  </a:lnTo>
                  <a:lnTo>
                    <a:pt x="252" y="80637"/>
                  </a:lnTo>
                  <a:lnTo>
                    <a:pt x="0" y="133410"/>
                  </a:lnTo>
                  <a:lnTo>
                    <a:pt x="7181" y="143784"/>
                  </a:lnTo>
                  <a:lnTo>
                    <a:pt x="18063" y="149176"/>
                  </a:lnTo>
                  <a:lnTo>
                    <a:pt x="31411" y="151248"/>
                  </a:lnTo>
                  <a:lnTo>
                    <a:pt x="41833" y="148058"/>
                  </a:lnTo>
                  <a:lnTo>
                    <a:pt x="50305" y="141362"/>
                  </a:lnTo>
                  <a:lnTo>
                    <a:pt x="63780" y="120209"/>
                  </a:lnTo>
                  <a:lnTo>
                    <a:pt x="78408" y="74041"/>
                  </a:lnTo>
                  <a:lnTo>
                    <a:pt x="84943" y="32431"/>
                  </a:lnTo>
                  <a:lnTo>
                    <a:pt x="88185" y="32284"/>
                  </a:lnTo>
                  <a:lnTo>
                    <a:pt x="91870" y="36756"/>
                  </a:lnTo>
                  <a:lnTo>
                    <a:pt x="100832" y="94095"/>
                  </a:lnTo>
                  <a:lnTo>
                    <a:pt x="113151" y="118500"/>
                  </a:lnTo>
                  <a:lnTo>
                    <a:pt x="154086" y="1553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985001" y="8151309"/>
              <a:ext cx="111802" cy="449333"/>
            </a:xfrm>
            <a:custGeom>
              <a:avLst/>
              <a:gdLst/>
              <a:ahLst/>
              <a:cxnLst/>
              <a:rect l="0" t="0" r="0" b="0"/>
              <a:pathLst>
                <a:path w="111802" h="449333">
                  <a:moveTo>
                    <a:pt x="47010" y="0"/>
                  </a:moveTo>
                  <a:lnTo>
                    <a:pt x="32452" y="14558"/>
                  </a:lnTo>
                  <a:lnTo>
                    <a:pt x="11182" y="67144"/>
                  </a:lnTo>
                  <a:lnTo>
                    <a:pt x="0" y="109271"/>
                  </a:lnTo>
                  <a:lnTo>
                    <a:pt x="2249" y="136926"/>
                  </a:lnTo>
                  <a:lnTo>
                    <a:pt x="9552" y="144606"/>
                  </a:lnTo>
                  <a:lnTo>
                    <a:pt x="20515" y="148201"/>
                  </a:lnTo>
                  <a:lnTo>
                    <a:pt x="33917" y="149075"/>
                  </a:lnTo>
                  <a:lnTo>
                    <a:pt x="45899" y="143564"/>
                  </a:lnTo>
                  <a:lnTo>
                    <a:pt x="67337" y="121190"/>
                  </a:lnTo>
                  <a:lnTo>
                    <a:pt x="78896" y="90933"/>
                  </a:lnTo>
                  <a:lnTo>
                    <a:pt x="82510" y="67837"/>
                  </a:lnTo>
                  <a:lnTo>
                    <a:pt x="81341" y="68077"/>
                  </a:lnTo>
                  <a:lnTo>
                    <a:pt x="79038" y="72807"/>
                  </a:lnTo>
                  <a:lnTo>
                    <a:pt x="83076" y="115858"/>
                  </a:lnTo>
                  <a:lnTo>
                    <a:pt x="85891" y="159659"/>
                  </a:lnTo>
                  <a:lnTo>
                    <a:pt x="88666" y="208071"/>
                  </a:lnTo>
                  <a:lnTo>
                    <a:pt x="94977" y="254979"/>
                  </a:lnTo>
                  <a:lnTo>
                    <a:pt x="107096" y="316934"/>
                  </a:lnTo>
                  <a:lnTo>
                    <a:pt x="111801" y="359223"/>
                  </a:lnTo>
                  <a:lnTo>
                    <a:pt x="110846" y="400363"/>
                  </a:lnTo>
                  <a:lnTo>
                    <a:pt x="100265" y="433881"/>
                  </a:lnTo>
                  <a:lnTo>
                    <a:pt x="90131" y="443125"/>
                  </a:lnTo>
                  <a:lnTo>
                    <a:pt x="77281" y="447763"/>
                  </a:lnTo>
                  <a:lnTo>
                    <a:pt x="62620" y="449332"/>
                  </a:lnTo>
                  <a:lnTo>
                    <a:pt x="51323" y="445807"/>
                  </a:lnTo>
                  <a:lnTo>
                    <a:pt x="42268" y="438887"/>
                  </a:lnTo>
                  <a:lnTo>
                    <a:pt x="34708" y="429704"/>
                  </a:lnTo>
                  <a:lnTo>
                    <a:pt x="30370" y="399186"/>
                  </a:lnTo>
                  <a:lnTo>
                    <a:pt x="35044" y="358709"/>
                  </a:lnTo>
                  <a:lnTo>
                    <a:pt x="47278" y="310250"/>
                  </a:lnTo>
                  <a:lnTo>
                    <a:pt x="62872" y="266368"/>
                  </a:lnTo>
                  <a:lnTo>
                    <a:pt x="84718" y="215528"/>
                  </a:lnTo>
                  <a:lnTo>
                    <a:pt x="101855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97392" y="8196103"/>
              <a:ext cx="108844" cy="185935"/>
            </a:xfrm>
            <a:custGeom>
              <a:avLst/>
              <a:gdLst/>
              <a:ahLst/>
              <a:cxnLst/>
              <a:rect l="0" t="0" r="0" b="0"/>
              <a:pathLst>
                <a:path w="108844" h="185935">
                  <a:moveTo>
                    <a:pt x="12864" y="10051"/>
                  </a:moveTo>
                  <a:lnTo>
                    <a:pt x="2012" y="58857"/>
                  </a:lnTo>
                  <a:lnTo>
                    <a:pt x="0" y="108303"/>
                  </a:lnTo>
                  <a:lnTo>
                    <a:pt x="3467" y="157485"/>
                  </a:lnTo>
                  <a:lnTo>
                    <a:pt x="6599" y="172326"/>
                  </a:lnTo>
                  <a:lnTo>
                    <a:pt x="13258" y="180697"/>
                  </a:lnTo>
                  <a:lnTo>
                    <a:pt x="22268" y="184753"/>
                  </a:lnTo>
                  <a:lnTo>
                    <a:pt x="32845" y="185934"/>
                  </a:lnTo>
                  <a:lnTo>
                    <a:pt x="42943" y="182151"/>
                  </a:lnTo>
                  <a:lnTo>
                    <a:pt x="62288" y="165761"/>
                  </a:lnTo>
                  <a:lnTo>
                    <a:pt x="83031" y="130837"/>
                  </a:lnTo>
                  <a:lnTo>
                    <a:pt x="91546" y="84264"/>
                  </a:lnTo>
                  <a:lnTo>
                    <a:pt x="86790" y="39149"/>
                  </a:lnTo>
                  <a:lnTo>
                    <a:pt x="75682" y="14859"/>
                  </a:lnTo>
                  <a:lnTo>
                    <a:pt x="68454" y="4115"/>
                  </a:lnTo>
                  <a:lnTo>
                    <a:pt x="59065" y="0"/>
                  </a:lnTo>
                  <a:lnTo>
                    <a:pt x="48235" y="304"/>
                  </a:lnTo>
                  <a:lnTo>
                    <a:pt x="36445" y="3552"/>
                  </a:lnTo>
                  <a:lnTo>
                    <a:pt x="27061" y="10289"/>
                  </a:lnTo>
                  <a:lnTo>
                    <a:pt x="12573" y="29962"/>
                  </a:lnTo>
                  <a:lnTo>
                    <a:pt x="3129" y="74011"/>
                  </a:lnTo>
                  <a:lnTo>
                    <a:pt x="6374" y="86207"/>
                  </a:lnTo>
                  <a:lnTo>
                    <a:pt x="13108" y="95861"/>
                  </a:lnTo>
                  <a:lnTo>
                    <a:pt x="22167" y="103821"/>
                  </a:lnTo>
                  <a:lnTo>
                    <a:pt x="32778" y="106081"/>
                  </a:lnTo>
                  <a:lnTo>
                    <a:pt x="56754" y="100467"/>
                  </a:lnTo>
                  <a:lnTo>
                    <a:pt x="78583" y="83752"/>
                  </a:lnTo>
                  <a:lnTo>
                    <a:pt x="108843" y="511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347369" y="8137598"/>
              <a:ext cx="95979" cy="192563"/>
            </a:xfrm>
            <a:custGeom>
              <a:avLst/>
              <a:gdLst/>
              <a:ahLst/>
              <a:cxnLst/>
              <a:rect l="0" t="0" r="0" b="0"/>
              <a:pathLst>
                <a:path w="95979" h="192563">
                  <a:moveTo>
                    <a:pt x="0" y="54845"/>
                  </a:moveTo>
                  <a:lnTo>
                    <a:pt x="0" y="100153"/>
                  </a:lnTo>
                  <a:lnTo>
                    <a:pt x="1523" y="156293"/>
                  </a:lnTo>
                  <a:lnTo>
                    <a:pt x="7899" y="192562"/>
                  </a:lnTo>
                  <a:lnTo>
                    <a:pt x="3017" y="169453"/>
                  </a:lnTo>
                  <a:lnTo>
                    <a:pt x="2417" y="125535"/>
                  </a:lnTo>
                  <a:lnTo>
                    <a:pt x="7676" y="96927"/>
                  </a:lnTo>
                  <a:lnTo>
                    <a:pt x="23216" y="73040"/>
                  </a:lnTo>
                  <a:lnTo>
                    <a:pt x="84624" y="11377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462525" y="8174246"/>
              <a:ext cx="131646" cy="175955"/>
            </a:xfrm>
            <a:custGeom>
              <a:avLst/>
              <a:gdLst/>
              <a:ahLst/>
              <a:cxnLst/>
              <a:rect l="0" t="0" r="0" b="0"/>
              <a:pathLst>
                <a:path w="131646" h="175955">
                  <a:moveTo>
                    <a:pt x="21956" y="100464"/>
                  </a:moveTo>
                  <a:lnTo>
                    <a:pt x="29234" y="122300"/>
                  </a:lnTo>
                  <a:lnTo>
                    <a:pt x="34426" y="125686"/>
                  </a:lnTo>
                  <a:lnTo>
                    <a:pt x="40933" y="124896"/>
                  </a:lnTo>
                  <a:lnTo>
                    <a:pt x="48318" y="121323"/>
                  </a:lnTo>
                  <a:lnTo>
                    <a:pt x="73270" y="94456"/>
                  </a:lnTo>
                  <a:lnTo>
                    <a:pt x="92682" y="57550"/>
                  </a:lnTo>
                  <a:lnTo>
                    <a:pt x="95031" y="27054"/>
                  </a:lnTo>
                  <a:lnTo>
                    <a:pt x="93525" y="10390"/>
                  </a:lnTo>
                  <a:lnTo>
                    <a:pt x="87950" y="2328"/>
                  </a:lnTo>
                  <a:lnTo>
                    <a:pt x="79663" y="0"/>
                  </a:lnTo>
                  <a:lnTo>
                    <a:pt x="69568" y="1495"/>
                  </a:lnTo>
                  <a:lnTo>
                    <a:pt x="50226" y="19407"/>
                  </a:lnTo>
                  <a:lnTo>
                    <a:pt x="12982" y="73280"/>
                  </a:lnTo>
                  <a:lnTo>
                    <a:pt x="2733" y="104632"/>
                  </a:lnTo>
                  <a:lnTo>
                    <a:pt x="0" y="121525"/>
                  </a:lnTo>
                  <a:lnTo>
                    <a:pt x="5088" y="148419"/>
                  </a:lnTo>
                  <a:lnTo>
                    <a:pt x="10710" y="159856"/>
                  </a:lnTo>
                  <a:lnTo>
                    <a:pt x="20553" y="167481"/>
                  </a:lnTo>
                  <a:lnTo>
                    <a:pt x="47739" y="175954"/>
                  </a:lnTo>
                  <a:lnTo>
                    <a:pt x="80134" y="171593"/>
                  </a:lnTo>
                  <a:lnTo>
                    <a:pt x="131645" y="1553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92835" y="8164768"/>
              <a:ext cx="394677" cy="197156"/>
            </a:xfrm>
            <a:custGeom>
              <a:avLst/>
              <a:gdLst/>
              <a:ahLst/>
              <a:cxnLst/>
              <a:rect l="0" t="0" r="0" b="0"/>
              <a:pathLst>
                <a:path w="394677" h="197156">
                  <a:moveTo>
                    <a:pt x="111025" y="41386"/>
                  </a:moveTo>
                  <a:lnTo>
                    <a:pt x="96467" y="26829"/>
                  </a:lnTo>
                  <a:lnTo>
                    <a:pt x="87608" y="27111"/>
                  </a:lnTo>
                  <a:lnTo>
                    <a:pt x="65578" y="39612"/>
                  </a:lnTo>
                  <a:lnTo>
                    <a:pt x="34758" y="79623"/>
                  </a:lnTo>
                  <a:lnTo>
                    <a:pt x="6329" y="130074"/>
                  </a:lnTo>
                  <a:lnTo>
                    <a:pt x="0" y="161547"/>
                  </a:lnTo>
                  <a:lnTo>
                    <a:pt x="445" y="176338"/>
                  </a:lnTo>
                  <a:lnTo>
                    <a:pt x="6836" y="186199"/>
                  </a:lnTo>
                  <a:lnTo>
                    <a:pt x="17190" y="192772"/>
                  </a:lnTo>
                  <a:lnTo>
                    <a:pt x="30187" y="197155"/>
                  </a:lnTo>
                  <a:lnTo>
                    <a:pt x="41898" y="195506"/>
                  </a:lnTo>
                  <a:lnTo>
                    <a:pt x="63036" y="181488"/>
                  </a:lnTo>
                  <a:lnTo>
                    <a:pt x="84787" y="147899"/>
                  </a:lnTo>
                  <a:lnTo>
                    <a:pt x="100881" y="109001"/>
                  </a:lnTo>
                  <a:lnTo>
                    <a:pt x="104262" y="107791"/>
                  </a:lnTo>
                  <a:lnTo>
                    <a:pt x="117814" y="148394"/>
                  </a:lnTo>
                  <a:lnTo>
                    <a:pt x="124692" y="158429"/>
                  </a:lnTo>
                  <a:lnTo>
                    <a:pt x="135371" y="163595"/>
                  </a:lnTo>
                  <a:lnTo>
                    <a:pt x="163487" y="165273"/>
                  </a:lnTo>
                  <a:lnTo>
                    <a:pt x="176469" y="160541"/>
                  </a:lnTo>
                  <a:lnTo>
                    <a:pt x="199018" y="143095"/>
                  </a:lnTo>
                  <a:lnTo>
                    <a:pt x="211072" y="116044"/>
                  </a:lnTo>
                  <a:lnTo>
                    <a:pt x="214286" y="100299"/>
                  </a:lnTo>
                  <a:lnTo>
                    <a:pt x="217953" y="95896"/>
                  </a:lnTo>
                  <a:lnTo>
                    <a:pt x="221920" y="99054"/>
                  </a:lnTo>
                  <a:lnTo>
                    <a:pt x="226089" y="107254"/>
                  </a:lnTo>
                  <a:lnTo>
                    <a:pt x="231955" y="147909"/>
                  </a:lnTo>
                  <a:lnTo>
                    <a:pt x="231255" y="153535"/>
                  </a:lnTo>
                  <a:lnTo>
                    <a:pt x="229265" y="152715"/>
                  </a:lnTo>
                  <a:lnTo>
                    <a:pt x="226415" y="147598"/>
                  </a:lnTo>
                  <a:lnTo>
                    <a:pt x="227311" y="129724"/>
                  </a:lnTo>
                  <a:lnTo>
                    <a:pt x="234310" y="106547"/>
                  </a:lnTo>
                  <a:lnTo>
                    <a:pt x="256905" y="67802"/>
                  </a:lnTo>
                  <a:lnTo>
                    <a:pt x="317848" y="7398"/>
                  </a:lnTo>
                  <a:lnTo>
                    <a:pt x="331174" y="1969"/>
                  </a:lnTo>
                  <a:lnTo>
                    <a:pt x="358169" y="0"/>
                  </a:lnTo>
                  <a:lnTo>
                    <a:pt x="368719" y="6177"/>
                  </a:lnTo>
                  <a:lnTo>
                    <a:pt x="384504" y="29292"/>
                  </a:lnTo>
                  <a:lnTo>
                    <a:pt x="394676" y="76566"/>
                  </a:lnTo>
                  <a:lnTo>
                    <a:pt x="388691" y="134665"/>
                  </a:lnTo>
                  <a:lnTo>
                    <a:pt x="385249" y="17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12805" y="8458767"/>
            <a:ext cx="1662905" cy="474082"/>
            <a:chOff x="4712805" y="8458767"/>
            <a:chExt cx="1662905" cy="474082"/>
          </a:xfrm>
        </p:grpSpPr>
        <p:sp>
          <p:nvSpPr>
            <p:cNvPr id="83" name="Freeform 82"/>
            <p:cNvSpPr/>
            <p:nvPr/>
          </p:nvSpPr>
          <p:spPr>
            <a:xfrm>
              <a:off x="4712805" y="8651760"/>
              <a:ext cx="209517" cy="281089"/>
            </a:xfrm>
            <a:custGeom>
              <a:avLst/>
              <a:gdLst/>
              <a:ahLst/>
              <a:cxnLst/>
              <a:rect l="0" t="0" r="0" b="0"/>
              <a:pathLst>
                <a:path w="209517" h="281089">
                  <a:moveTo>
                    <a:pt x="209516" y="61708"/>
                  </a:moveTo>
                  <a:lnTo>
                    <a:pt x="159695" y="8559"/>
                  </a:lnTo>
                  <a:lnTo>
                    <a:pt x="130498" y="0"/>
                  </a:lnTo>
                  <a:lnTo>
                    <a:pt x="117227" y="2288"/>
                  </a:lnTo>
                  <a:lnTo>
                    <a:pt x="94357" y="17017"/>
                  </a:lnTo>
                  <a:lnTo>
                    <a:pt x="45425" y="76185"/>
                  </a:lnTo>
                  <a:lnTo>
                    <a:pt x="15998" y="136246"/>
                  </a:lnTo>
                  <a:lnTo>
                    <a:pt x="0" y="194837"/>
                  </a:lnTo>
                  <a:lnTo>
                    <a:pt x="1122" y="237676"/>
                  </a:lnTo>
                  <a:lnTo>
                    <a:pt x="9648" y="252147"/>
                  </a:lnTo>
                  <a:lnTo>
                    <a:pt x="22950" y="261794"/>
                  </a:lnTo>
                  <a:lnTo>
                    <a:pt x="39435" y="268226"/>
                  </a:lnTo>
                  <a:lnTo>
                    <a:pt x="53472" y="269466"/>
                  </a:lnTo>
                  <a:lnTo>
                    <a:pt x="77193" y="262719"/>
                  </a:lnTo>
                  <a:lnTo>
                    <a:pt x="107678" y="234512"/>
                  </a:lnTo>
                  <a:lnTo>
                    <a:pt x="143752" y="184034"/>
                  </a:lnTo>
                  <a:lnTo>
                    <a:pt x="167129" y="130052"/>
                  </a:lnTo>
                  <a:lnTo>
                    <a:pt x="188023" y="72345"/>
                  </a:lnTo>
                  <a:lnTo>
                    <a:pt x="175897" y="134016"/>
                  </a:lnTo>
                  <a:lnTo>
                    <a:pt x="170609" y="189437"/>
                  </a:lnTo>
                  <a:lnTo>
                    <a:pt x="178245" y="248764"/>
                  </a:lnTo>
                  <a:lnTo>
                    <a:pt x="182094" y="2810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18570" y="8505713"/>
              <a:ext cx="168012" cy="221468"/>
            </a:xfrm>
            <a:custGeom>
              <a:avLst/>
              <a:gdLst/>
              <a:ahLst/>
              <a:cxnLst/>
              <a:rect l="0" t="0" r="0" b="0"/>
              <a:pathLst>
                <a:path w="168012" h="221468">
                  <a:moveTo>
                    <a:pt x="95708" y="15799"/>
                  </a:moveTo>
                  <a:lnTo>
                    <a:pt x="110266" y="1241"/>
                  </a:lnTo>
                  <a:lnTo>
                    <a:pt x="119125" y="0"/>
                  </a:lnTo>
                  <a:lnTo>
                    <a:pt x="141155" y="6746"/>
                  </a:lnTo>
                  <a:lnTo>
                    <a:pt x="158056" y="23963"/>
                  </a:lnTo>
                  <a:lnTo>
                    <a:pt x="164696" y="34953"/>
                  </a:lnTo>
                  <a:lnTo>
                    <a:pt x="168011" y="59351"/>
                  </a:lnTo>
                  <a:lnTo>
                    <a:pt x="162882" y="85429"/>
                  </a:lnTo>
                  <a:lnTo>
                    <a:pt x="134764" y="139412"/>
                  </a:lnTo>
                  <a:lnTo>
                    <a:pt x="116113" y="165193"/>
                  </a:lnTo>
                  <a:lnTo>
                    <a:pt x="92589" y="186807"/>
                  </a:lnTo>
                  <a:lnTo>
                    <a:pt x="62837" y="198445"/>
                  </a:lnTo>
                  <a:lnTo>
                    <a:pt x="46372" y="201548"/>
                  </a:lnTo>
                  <a:lnTo>
                    <a:pt x="19952" y="196871"/>
                  </a:lnTo>
                  <a:lnTo>
                    <a:pt x="8641" y="191358"/>
                  </a:lnTo>
                  <a:lnTo>
                    <a:pt x="2623" y="183112"/>
                  </a:lnTo>
                  <a:lnTo>
                    <a:pt x="135" y="173046"/>
                  </a:lnTo>
                  <a:lnTo>
                    <a:pt x="0" y="161763"/>
                  </a:lnTo>
                  <a:lnTo>
                    <a:pt x="4480" y="152719"/>
                  </a:lnTo>
                  <a:lnTo>
                    <a:pt x="21646" y="138606"/>
                  </a:lnTo>
                  <a:lnTo>
                    <a:pt x="44510" y="135381"/>
                  </a:lnTo>
                  <a:lnTo>
                    <a:pt x="57006" y="136654"/>
                  </a:lnTo>
                  <a:lnTo>
                    <a:pt x="79015" y="146193"/>
                  </a:lnTo>
                  <a:lnTo>
                    <a:pt x="89150" y="153003"/>
                  </a:lnTo>
                  <a:lnTo>
                    <a:pt x="95906" y="163636"/>
                  </a:lnTo>
                  <a:lnTo>
                    <a:pt x="109419" y="2214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333657" y="8576356"/>
              <a:ext cx="27424" cy="260514"/>
            </a:xfrm>
            <a:custGeom>
              <a:avLst/>
              <a:gdLst/>
              <a:ahLst/>
              <a:cxnLst/>
              <a:rect l="0" t="0" r="0" b="0"/>
              <a:pathLst>
                <a:path w="27424" h="260514">
                  <a:moveTo>
                    <a:pt x="27423" y="0"/>
                  </a:moveTo>
                  <a:lnTo>
                    <a:pt x="25899" y="54733"/>
                  </a:lnTo>
                  <a:lnTo>
                    <a:pt x="16477" y="115412"/>
                  </a:lnTo>
                  <a:lnTo>
                    <a:pt x="5559" y="172662"/>
                  </a:lnTo>
                  <a:lnTo>
                    <a:pt x="1098" y="23441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23968" y="8727180"/>
              <a:ext cx="164535" cy="24629"/>
            </a:xfrm>
            <a:custGeom>
              <a:avLst/>
              <a:gdLst/>
              <a:ahLst/>
              <a:cxnLst/>
              <a:rect l="0" t="0" r="0" b="0"/>
              <a:pathLst>
                <a:path w="164535" h="24629">
                  <a:moveTo>
                    <a:pt x="0" y="13711"/>
                  </a:moveTo>
                  <a:lnTo>
                    <a:pt x="35886" y="23134"/>
                  </a:lnTo>
                  <a:lnTo>
                    <a:pt x="89007" y="24628"/>
                  </a:lnTo>
                  <a:lnTo>
                    <a:pt x="131999" y="1609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70769" y="8548934"/>
              <a:ext cx="176652" cy="356492"/>
            </a:xfrm>
            <a:custGeom>
              <a:avLst/>
              <a:gdLst/>
              <a:ahLst/>
              <a:cxnLst/>
              <a:rect l="0" t="0" r="0" b="0"/>
              <a:pathLst>
                <a:path w="176652" h="356492">
                  <a:moveTo>
                    <a:pt x="54845" y="0"/>
                  </a:moveTo>
                  <a:lnTo>
                    <a:pt x="39930" y="59660"/>
                  </a:lnTo>
                  <a:lnTo>
                    <a:pt x="31129" y="115179"/>
                  </a:lnTo>
                  <a:lnTo>
                    <a:pt x="29070" y="157834"/>
                  </a:lnTo>
                  <a:lnTo>
                    <a:pt x="29434" y="212485"/>
                  </a:lnTo>
                  <a:lnTo>
                    <a:pt x="31811" y="214783"/>
                  </a:lnTo>
                  <a:lnTo>
                    <a:pt x="63323" y="186499"/>
                  </a:lnTo>
                  <a:lnTo>
                    <a:pt x="86035" y="175312"/>
                  </a:lnTo>
                  <a:lnTo>
                    <a:pt x="111364" y="173387"/>
                  </a:lnTo>
                  <a:lnTo>
                    <a:pt x="137856" y="179133"/>
                  </a:lnTo>
                  <a:lnTo>
                    <a:pt x="164865" y="191844"/>
                  </a:lnTo>
                  <a:lnTo>
                    <a:pt x="172373" y="201023"/>
                  </a:lnTo>
                  <a:lnTo>
                    <a:pt x="175854" y="211712"/>
                  </a:lnTo>
                  <a:lnTo>
                    <a:pt x="176651" y="223408"/>
                  </a:lnTo>
                  <a:lnTo>
                    <a:pt x="169412" y="244529"/>
                  </a:lnTo>
                  <a:lnTo>
                    <a:pt x="154514" y="264073"/>
                  </a:lnTo>
                  <a:lnTo>
                    <a:pt x="94660" y="310654"/>
                  </a:lnTo>
                  <a:lnTo>
                    <a:pt x="31312" y="34155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662726" y="8475282"/>
              <a:ext cx="139418" cy="136491"/>
            </a:xfrm>
            <a:custGeom>
              <a:avLst/>
              <a:gdLst/>
              <a:ahLst/>
              <a:cxnLst/>
              <a:rect l="0" t="0" r="0" b="0"/>
              <a:pathLst>
                <a:path w="139418" h="136491">
                  <a:moveTo>
                    <a:pt x="0" y="32518"/>
                  </a:moveTo>
                  <a:lnTo>
                    <a:pt x="23416" y="12149"/>
                  </a:lnTo>
                  <a:lnTo>
                    <a:pt x="45447" y="1629"/>
                  </a:lnTo>
                  <a:lnTo>
                    <a:pt x="70473" y="0"/>
                  </a:lnTo>
                  <a:lnTo>
                    <a:pt x="95307" y="5878"/>
                  </a:lnTo>
                  <a:lnTo>
                    <a:pt x="116501" y="18647"/>
                  </a:lnTo>
                  <a:lnTo>
                    <a:pt x="132014" y="42604"/>
                  </a:lnTo>
                  <a:lnTo>
                    <a:pt x="138284" y="57524"/>
                  </a:lnTo>
                  <a:lnTo>
                    <a:pt x="139417" y="70517"/>
                  </a:lnTo>
                  <a:lnTo>
                    <a:pt x="132550" y="93079"/>
                  </a:lnTo>
                  <a:lnTo>
                    <a:pt x="104275" y="122912"/>
                  </a:lnTo>
                  <a:lnTo>
                    <a:pt x="75799" y="133631"/>
                  </a:lnTo>
                  <a:lnTo>
                    <a:pt x="59673" y="136490"/>
                  </a:lnTo>
                  <a:lnTo>
                    <a:pt x="33631" y="131541"/>
                  </a:lnTo>
                  <a:lnTo>
                    <a:pt x="22421" y="125957"/>
                  </a:lnTo>
                  <a:lnTo>
                    <a:pt x="17994" y="119186"/>
                  </a:lnTo>
                  <a:lnTo>
                    <a:pt x="18090" y="111626"/>
                  </a:lnTo>
                  <a:lnTo>
                    <a:pt x="21201" y="103538"/>
                  </a:lnTo>
                  <a:lnTo>
                    <a:pt x="29369" y="99670"/>
                  </a:lnTo>
                  <a:lnTo>
                    <a:pt x="86263" y="100346"/>
                  </a:lnTo>
                  <a:lnTo>
                    <a:pt x="137112" y="1010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854683" y="8658623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0"/>
                  </a:moveTo>
                  <a:lnTo>
                    <a:pt x="48807" y="10852"/>
                  </a:lnTo>
                  <a:lnTo>
                    <a:pt x="95979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786127" y="8754602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3208" y="4288"/>
                  </a:lnTo>
                  <a:lnTo>
                    <a:pt x="111792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015465" y="8644913"/>
              <a:ext cx="154576" cy="178246"/>
            </a:xfrm>
            <a:custGeom>
              <a:avLst/>
              <a:gdLst/>
              <a:ahLst/>
              <a:cxnLst/>
              <a:rect l="0" t="0" r="0" b="0"/>
              <a:pathLst>
                <a:path w="154576" h="178246">
                  <a:moveTo>
                    <a:pt x="86020" y="0"/>
                  </a:moveTo>
                  <a:lnTo>
                    <a:pt x="31346" y="57719"/>
                  </a:lnTo>
                  <a:lnTo>
                    <a:pt x="5592" y="110257"/>
                  </a:lnTo>
                  <a:lnTo>
                    <a:pt x="408" y="123779"/>
                  </a:lnTo>
                  <a:lnTo>
                    <a:pt x="0" y="135840"/>
                  </a:lnTo>
                  <a:lnTo>
                    <a:pt x="7670" y="157368"/>
                  </a:lnTo>
                  <a:lnTo>
                    <a:pt x="18552" y="164326"/>
                  </a:lnTo>
                  <a:lnTo>
                    <a:pt x="68738" y="174121"/>
                  </a:lnTo>
                  <a:lnTo>
                    <a:pt x="128874" y="177430"/>
                  </a:lnTo>
                  <a:lnTo>
                    <a:pt x="154575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27718" y="8458767"/>
              <a:ext cx="147992" cy="188531"/>
            </a:xfrm>
            <a:custGeom>
              <a:avLst/>
              <a:gdLst/>
              <a:ahLst/>
              <a:cxnLst/>
              <a:rect l="0" t="0" r="0" b="0"/>
              <a:pathLst>
                <a:path w="147992" h="188531">
                  <a:moveTo>
                    <a:pt x="38301" y="7900"/>
                  </a:moveTo>
                  <a:lnTo>
                    <a:pt x="80563" y="0"/>
                  </a:lnTo>
                  <a:lnTo>
                    <a:pt x="107359" y="3373"/>
                  </a:lnTo>
                  <a:lnTo>
                    <a:pt x="116332" y="10976"/>
                  </a:lnTo>
                  <a:lnTo>
                    <a:pt x="126303" y="35673"/>
                  </a:lnTo>
                  <a:lnTo>
                    <a:pt x="124637" y="91118"/>
                  </a:lnTo>
                  <a:lnTo>
                    <a:pt x="110189" y="121567"/>
                  </a:lnTo>
                  <a:lnTo>
                    <a:pt x="70952" y="165941"/>
                  </a:lnTo>
                  <a:lnTo>
                    <a:pt x="35788" y="187437"/>
                  </a:lnTo>
                  <a:lnTo>
                    <a:pt x="24438" y="188530"/>
                  </a:lnTo>
                  <a:lnTo>
                    <a:pt x="3702" y="181619"/>
                  </a:lnTo>
                  <a:lnTo>
                    <a:pt x="0" y="175511"/>
                  </a:lnTo>
                  <a:lnTo>
                    <a:pt x="579" y="168391"/>
                  </a:lnTo>
                  <a:lnTo>
                    <a:pt x="4012" y="160598"/>
                  </a:lnTo>
                  <a:lnTo>
                    <a:pt x="30681" y="135072"/>
                  </a:lnTo>
                  <a:lnTo>
                    <a:pt x="43885" y="130768"/>
                  </a:lnTo>
                  <a:lnTo>
                    <a:pt x="90061" y="131989"/>
                  </a:lnTo>
                  <a:lnTo>
                    <a:pt x="128795" y="141999"/>
                  </a:lnTo>
                  <a:lnTo>
                    <a:pt x="147991" y="1587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649933" y="8788457"/>
            <a:ext cx="397625" cy="528306"/>
            <a:chOff x="6649933" y="8788457"/>
            <a:chExt cx="397625" cy="528306"/>
          </a:xfrm>
        </p:grpSpPr>
        <p:sp>
          <p:nvSpPr>
            <p:cNvPr id="94" name="Freeform 93"/>
            <p:cNvSpPr/>
            <p:nvPr/>
          </p:nvSpPr>
          <p:spPr>
            <a:xfrm>
              <a:off x="6649933" y="8973981"/>
              <a:ext cx="27423" cy="342782"/>
            </a:xfrm>
            <a:custGeom>
              <a:avLst/>
              <a:gdLst/>
              <a:ahLst/>
              <a:cxnLst/>
              <a:rect l="0" t="0" r="0" b="0"/>
              <a:pathLst>
                <a:path w="27423" h="342782">
                  <a:moveTo>
                    <a:pt x="27422" y="0"/>
                  </a:moveTo>
                  <a:lnTo>
                    <a:pt x="25898" y="54732"/>
                  </a:lnTo>
                  <a:lnTo>
                    <a:pt x="20144" y="95420"/>
                  </a:lnTo>
                  <a:lnTo>
                    <a:pt x="16569" y="142959"/>
                  </a:lnTo>
                  <a:lnTo>
                    <a:pt x="13458" y="193032"/>
                  </a:lnTo>
                  <a:lnTo>
                    <a:pt x="6996" y="240678"/>
                  </a:lnTo>
                  <a:lnTo>
                    <a:pt x="2073" y="303049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773334" y="9001404"/>
              <a:ext cx="41134" cy="301647"/>
            </a:xfrm>
            <a:custGeom>
              <a:avLst/>
              <a:gdLst/>
              <a:ahLst/>
              <a:cxnLst/>
              <a:rect l="0" t="0" r="0" b="0"/>
              <a:pathLst>
                <a:path w="41134" h="301647">
                  <a:moveTo>
                    <a:pt x="41133" y="0"/>
                  </a:moveTo>
                  <a:lnTo>
                    <a:pt x="41133" y="53208"/>
                  </a:lnTo>
                  <a:lnTo>
                    <a:pt x="41133" y="107511"/>
                  </a:lnTo>
                  <a:lnTo>
                    <a:pt x="39610" y="169644"/>
                  </a:lnTo>
                  <a:lnTo>
                    <a:pt x="30187" y="225802"/>
                  </a:lnTo>
                  <a:lnTo>
                    <a:pt x="13355" y="27837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925164" y="8788457"/>
              <a:ext cx="122394" cy="213122"/>
            </a:xfrm>
            <a:custGeom>
              <a:avLst/>
              <a:gdLst/>
              <a:ahLst/>
              <a:cxnLst/>
              <a:rect l="0" t="0" r="0" b="0"/>
              <a:pathLst>
                <a:path w="122394" h="213122">
                  <a:moveTo>
                    <a:pt x="40126" y="7279"/>
                  </a:moveTo>
                  <a:lnTo>
                    <a:pt x="61963" y="0"/>
                  </a:lnTo>
                  <a:lnTo>
                    <a:pt x="71442" y="903"/>
                  </a:lnTo>
                  <a:lnTo>
                    <a:pt x="90100" y="10032"/>
                  </a:lnTo>
                  <a:lnTo>
                    <a:pt x="104487" y="28307"/>
                  </a:lnTo>
                  <a:lnTo>
                    <a:pt x="114435" y="53188"/>
                  </a:lnTo>
                  <a:lnTo>
                    <a:pt x="118856" y="84559"/>
                  </a:lnTo>
                  <a:lnTo>
                    <a:pt x="112696" y="114752"/>
                  </a:lnTo>
                  <a:lnTo>
                    <a:pt x="98279" y="143406"/>
                  </a:lnTo>
                  <a:lnTo>
                    <a:pt x="46035" y="205538"/>
                  </a:lnTo>
                  <a:lnTo>
                    <a:pt x="34924" y="211055"/>
                  </a:lnTo>
                  <a:lnTo>
                    <a:pt x="10392" y="213121"/>
                  </a:lnTo>
                  <a:lnTo>
                    <a:pt x="3545" y="206970"/>
                  </a:lnTo>
                  <a:lnTo>
                    <a:pt x="504" y="196774"/>
                  </a:lnTo>
                  <a:lnTo>
                    <a:pt x="0" y="183884"/>
                  </a:lnTo>
                  <a:lnTo>
                    <a:pt x="7565" y="157373"/>
                  </a:lnTo>
                  <a:lnTo>
                    <a:pt x="13848" y="143905"/>
                  </a:lnTo>
                  <a:lnTo>
                    <a:pt x="22607" y="136449"/>
                  </a:lnTo>
                  <a:lnTo>
                    <a:pt x="33017" y="133003"/>
                  </a:lnTo>
                  <a:lnTo>
                    <a:pt x="44528" y="132228"/>
                  </a:lnTo>
                  <a:lnTo>
                    <a:pt x="69505" y="139493"/>
                  </a:lnTo>
                  <a:lnTo>
                    <a:pt x="92794" y="152879"/>
                  </a:lnTo>
                  <a:lnTo>
                    <a:pt x="122393" y="1855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116114" y="8864291"/>
            <a:ext cx="726694" cy="548450"/>
            <a:chOff x="7116114" y="8864291"/>
            <a:chExt cx="726694" cy="548450"/>
          </a:xfrm>
        </p:grpSpPr>
        <p:sp>
          <p:nvSpPr>
            <p:cNvPr id="98" name="Freeform 97"/>
            <p:cNvSpPr/>
            <p:nvPr/>
          </p:nvSpPr>
          <p:spPr>
            <a:xfrm>
              <a:off x="7190970" y="9028826"/>
              <a:ext cx="34834" cy="219380"/>
            </a:xfrm>
            <a:custGeom>
              <a:avLst/>
              <a:gdLst/>
              <a:ahLst/>
              <a:cxnLst/>
              <a:rect l="0" t="0" r="0" b="0"/>
              <a:pathLst>
                <a:path w="34834" h="219380">
                  <a:moveTo>
                    <a:pt x="34833" y="0"/>
                  </a:moveTo>
                  <a:lnTo>
                    <a:pt x="19918" y="59659"/>
                  </a:lnTo>
                  <a:lnTo>
                    <a:pt x="11117" y="111116"/>
                  </a:lnTo>
                  <a:lnTo>
                    <a:pt x="4446" y="160894"/>
                  </a:lnTo>
                  <a:lnTo>
                    <a:pt x="0" y="187292"/>
                  </a:lnTo>
                  <a:lnTo>
                    <a:pt x="7411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116114" y="9124804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308070" y="9083670"/>
              <a:ext cx="68557" cy="82269"/>
            </a:xfrm>
            <a:custGeom>
              <a:avLst/>
              <a:gdLst/>
              <a:ahLst/>
              <a:cxnLst/>
              <a:rect l="0" t="0" r="0" b="0"/>
              <a:pathLst>
                <a:path w="68557" h="82269">
                  <a:moveTo>
                    <a:pt x="0" y="0"/>
                  </a:moveTo>
                  <a:lnTo>
                    <a:pt x="51496" y="55559"/>
                  </a:lnTo>
                  <a:lnTo>
                    <a:pt x="68556" y="822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321782" y="9042537"/>
              <a:ext cx="109690" cy="370204"/>
            </a:xfrm>
            <a:custGeom>
              <a:avLst/>
              <a:gdLst/>
              <a:ahLst/>
              <a:cxnLst/>
              <a:rect l="0" t="0" r="0" b="0"/>
              <a:pathLst>
                <a:path w="109690" h="370204">
                  <a:moveTo>
                    <a:pt x="109689" y="0"/>
                  </a:moveTo>
                  <a:lnTo>
                    <a:pt x="94774" y="48807"/>
                  </a:lnTo>
                  <a:lnTo>
                    <a:pt x="77848" y="106377"/>
                  </a:lnTo>
                  <a:lnTo>
                    <a:pt x="62022" y="153922"/>
                  </a:lnTo>
                  <a:lnTo>
                    <a:pt x="44831" y="200443"/>
                  </a:lnTo>
                  <a:lnTo>
                    <a:pt x="31097" y="246511"/>
                  </a:lnTo>
                  <a:lnTo>
                    <a:pt x="14800" y="307147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516453" y="8864291"/>
              <a:ext cx="120687" cy="194177"/>
            </a:xfrm>
            <a:custGeom>
              <a:avLst/>
              <a:gdLst/>
              <a:ahLst/>
              <a:cxnLst/>
              <a:rect l="0" t="0" r="0" b="0"/>
              <a:pathLst>
                <a:path w="120687" h="194177">
                  <a:moveTo>
                    <a:pt x="65842" y="0"/>
                  </a:moveTo>
                  <a:lnTo>
                    <a:pt x="87677" y="14558"/>
                  </a:lnTo>
                  <a:lnTo>
                    <a:pt x="102461" y="37956"/>
                  </a:lnTo>
                  <a:lnTo>
                    <a:pt x="111063" y="67144"/>
                  </a:lnTo>
                  <a:lnTo>
                    <a:pt x="109807" y="95351"/>
                  </a:lnTo>
                  <a:lnTo>
                    <a:pt x="93257" y="136926"/>
                  </a:lnTo>
                  <a:lnTo>
                    <a:pt x="69055" y="170913"/>
                  </a:lnTo>
                  <a:lnTo>
                    <a:pt x="35309" y="193000"/>
                  </a:lnTo>
                  <a:lnTo>
                    <a:pt x="24157" y="194176"/>
                  </a:lnTo>
                  <a:lnTo>
                    <a:pt x="3643" y="187357"/>
                  </a:lnTo>
                  <a:lnTo>
                    <a:pt x="0" y="179750"/>
                  </a:lnTo>
                  <a:lnTo>
                    <a:pt x="618" y="170108"/>
                  </a:lnTo>
                  <a:lnTo>
                    <a:pt x="4078" y="159109"/>
                  </a:lnTo>
                  <a:lnTo>
                    <a:pt x="20109" y="138764"/>
                  </a:lnTo>
                  <a:lnTo>
                    <a:pt x="30782" y="129072"/>
                  </a:lnTo>
                  <a:lnTo>
                    <a:pt x="42469" y="124136"/>
                  </a:lnTo>
                  <a:lnTo>
                    <a:pt x="67641" y="122712"/>
                  </a:lnTo>
                  <a:lnTo>
                    <a:pt x="120686" y="137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719406" y="9028826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59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691984" y="9097382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59659" y="2859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007341" y="8747323"/>
            <a:ext cx="548449" cy="500883"/>
            <a:chOff x="8007341" y="8747323"/>
            <a:chExt cx="548449" cy="500883"/>
          </a:xfrm>
        </p:grpSpPr>
        <p:sp>
          <p:nvSpPr>
            <p:cNvPr id="106" name="Freeform 105"/>
            <p:cNvSpPr/>
            <p:nvPr/>
          </p:nvSpPr>
          <p:spPr>
            <a:xfrm>
              <a:off x="8007341" y="8864291"/>
              <a:ext cx="82269" cy="383915"/>
            </a:xfrm>
            <a:custGeom>
              <a:avLst/>
              <a:gdLst/>
              <a:ahLst/>
              <a:cxnLst/>
              <a:rect l="0" t="0" r="0" b="0"/>
              <a:pathLst>
                <a:path w="82269" h="383915">
                  <a:moveTo>
                    <a:pt x="82268" y="0"/>
                  </a:moveTo>
                  <a:lnTo>
                    <a:pt x="80744" y="45309"/>
                  </a:lnTo>
                  <a:lnTo>
                    <a:pt x="71322" y="102972"/>
                  </a:lnTo>
                  <a:lnTo>
                    <a:pt x="58881" y="159328"/>
                  </a:lnTo>
                  <a:lnTo>
                    <a:pt x="45547" y="213097"/>
                  </a:lnTo>
                  <a:lnTo>
                    <a:pt x="31947" y="260175"/>
                  </a:lnTo>
                  <a:lnTo>
                    <a:pt x="18268" y="310518"/>
                  </a:lnTo>
                  <a:lnTo>
                    <a:pt x="4061" y="361121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171876" y="8879908"/>
              <a:ext cx="179006" cy="295966"/>
            </a:xfrm>
            <a:custGeom>
              <a:avLst/>
              <a:gdLst/>
              <a:ahLst/>
              <a:cxnLst/>
              <a:rect l="0" t="0" r="0" b="0"/>
              <a:pathLst>
                <a:path w="179006" h="295966">
                  <a:moveTo>
                    <a:pt x="178245" y="11806"/>
                  </a:moveTo>
                  <a:lnTo>
                    <a:pt x="129438" y="953"/>
                  </a:lnTo>
                  <a:lnTo>
                    <a:pt x="113715" y="0"/>
                  </a:lnTo>
                  <a:lnTo>
                    <a:pt x="88119" y="7067"/>
                  </a:lnTo>
                  <a:lnTo>
                    <a:pt x="46860" y="36431"/>
                  </a:lnTo>
                  <a:lnTo>
                    <a:pt x="18625" y="69884"/>
                  </a:lnTo>
                  <a:lnTo>
                    <a:pt x="16987" y="76424"/>
                  </a:lnTo>
                  <a:lnTo>
                    <a:pt x="20465" y="79260"/>
                  </a:lnTo>
                  <a:lnTo>
                    <a:pt x="80674" y="83264"/>
                  </a:lnTo>
                  <a:lnTo>
                    <a:pt x="121405" y="102212"/>
                  </a:lnTo>
                  <a:lnTo>
                    <a:pt x="172811" y="144818"/>
                  </a:lnTo>
                  <a:lnTo>
                    <a:pt x="177669" y="156849"/>
                  </a:lnTo>
                  <a:lnTo>
                    <a:pt x="179005" y="186467"/>
                  </a:lnTo>
                  <a:lnTo>
                    <a:pt x="163913" y="230123"/>
                  </a:lnTo>
                  <a:lnTo>
                    <a:pt x="132865" y="264725"/>
                  </a:lnTo>
                  <a:lnTo>
                    <a:pt x="94720" y="286996"/>
                  </a:lnTo>
                  <a:lnTo>
                    <a:pt x="47193" y="295965"/>
                  </a:lnTo>
                  <a:lnTo>
                    <a:pt x="34509" y="294177"/>
                  </a:lnTo>
                  <a:lnTo>
                    <a:pt x="0" y="2723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438545" y="8747323"/>
              <a:ext cx="117245" cy="144392"/>
            </a:xfrm>
            <a:custGeom>
              <a:avLst/>
              <a:gdLst/>
              <a:ahLst/>
              <a:cxnLst/>
              <a:rect l="0" t="0" r="0" b="0"/>
              <a:pathLst>
                <a:path w="117245" h="144392">
                  <a:moveTo>
                    <a:pt x="21267" y="7279"/>
                  </a:moveTo>
                  <a:lnTo>
                    <a:pt x="50382" y="0"/>
                  </a:lnTo>
                  <a:lnTo>
                    <a:pt x="76864" y="4552"/>
                  </a:lnTo>
                  <a:lnTo>
                    <a:pt x="90324" y="10032"/>
                  </a:lnTo>
                  <a:lnTo>
                    <a:pt x="99297" y="19778"/>
                  </a:lnTo>
                  <a:lnTo>
                    <a:pt x="109267" y="46858"/>
                  </a:lnTo>
                  <a:lnTo>
                    <a:pt x="108880" y="59564"/>
                  </a:lnTo>
                  <a:lnTo>
                    <a:pt x="100324" y="81807"/>
                  </a:lnTo>
                  <a:lnTo>
                    <a:pt x="78376" y="111460"/>
                  </a:lnTo>
                  <a:lnTo>
                    <a:pt x="45298" y="132264"/>
                  </a:lnTo>
                  <a:lnTo>
                    <a:pt x="19759" y="134938"/>
                  </a:lnTo>
                  <a:lnTo>
                    <a:pt x="6550" y="133519"/>
                  </a:lnTo>
                  <a:lnTo>
                    <a:pt x="791" y="129525"/>
                  </a:lnTo>
                  <a:lnTo>
                    <a:pt x="0" y="123816"/>
                  </a:lnTo>
                  <a:lnTo>
                    <a:pt x="2518" y="116963"/>
                  </a:lnTo>
                  <a:lnTo>
                    <a:pt x="10291" y="112394"/>
                  </a:lnTo>
                  <a:lnTo>
                    <a:pt x="35177" y="107319"/>
                  </a:lnTo>
                  <a:lnTo>
                    <a:pt x="76170" y="111739"/>
                  </a:lnTo>
                  <a:lnTo>
                    <a:pt x="95435" y="122770"/>
                  </a:lnTo>
                  <a:lnTo>
                    <a:pt x="117244" y="1443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048475" y="7342348"/>
            <a:ext cx="150825" cy="240174"/>
            <a:chOff x="8048475" y="7342348"/>
            <a:chExt cx="150825" cy="240174"/>
          </a:xfrm>
        </p:grpSpPr>
        <p:sp>
          <p:nvSpPr>
            <p:cNvPr id="110" name="Freeform 109"/>
            <p:cNvSpPr/>
            <p:nvPr/>
          </p:nvSpPr>
          <p:spPr>
            <a:xfrm>
              <a:off x="8048475" y="7342348"/>
              <a:ext cx="13712" cy="205669"/>
            </a:xfrm>
            <a:custGeom>
              <a:avLst/>
              <a:gdLst/>
              <a:ahLst/>
              <a:cxnLst/>
              <a:rect l="0" t="0" r="0" b="0"/>
              <a:pathLst>
                <a:path w="13712" h="205669">
                  <a:moveTo>
                    <a:pt x="13711" y="0"/>
                  </a:moveTo>
                  <a:lnTo>
                    <a:pt x="12188" y="51685"/>
                  </a:lnTo>
                  <a:lnTo>
                    <a:pt x="2859" y="113129"/>
                  </a:lnTo>
                  <a:lnTo>
                    <a:pt x="848" y="161491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089609" y="7366160"/>
              <a:ext cx="109691" cy="216362"/>
            </a:xfrm>
            <a:custGeom>
              <a:avLst/>
              <a:gdLst/>
              <a:ahLst/>
              <a:cxnLst/>
              <a:rect l="0" t="0" r="0" b="0"/>
              <a:pathLst>
                <a:path w="109691" h="216362">
                  <a:moveTo>
                    <a:pt x="109690" y="17322"/>
                  </a:moveTo>
                  <a:lnTo>
                    <a:pt x="95132" y="2765"/>
                  </a:lnTo>
                  <a:lnTo>
                    <a:pt x="86274" y="0"/>
                  </a:lnTo>
                  <a:lnTo>
                    <a:pt x="64243" y="990"/>
                  </a:lnTo>
                  <a:lnTo>
                    <a:pt x="43279" y="14633"/>
                  </a:lnTo>
                  <a:lnTo>
                    <a:pt x="33423" y="24670"/>
                  </a:lnTo>
                  <a:lnTo>
                    <a:pt x="22472" y="52072"/>
                  </a:lnTo>
                  <a:lnTo>
                    <a:pt x="19552" y="67911"/>
                  </a:lnTo>
                  <a:lnTo>
                    <a:pt x="22175" y="76947"/>
                  </a:lnTo>
                  <a:lnTo>
                    <a:pt x="28495" y="81447"/>
                  </a:lnTo>
                  <a:lnTo>
                    <a:pt x="71476" y="92282"/>
                  </a:lnTo>
                  <a:lnTo>
                    <a:pt x="81167" y="99288"/>
                  </a:lnTo>
                  <a:lnTo>
                    <a:pt x="95998" y="119261"/>
                  </a:lnTo>
                  <a:lnTo>
                    <a:pt x="105633" y="163479"/>
                  </a:lnTo>
                  <a:lnTo>
                    <a:pt x="99762" y="189432"/>
                  </a:lnTo>
                  <a:lnTo>
                    <a:pt x="93930" y="200618"/>
                  </a:lnTo>
                  <a:lnTo>
                    <a:pt x="83949" y="208075"/>
                  </a:lnTo>
                  <a:lnTo>
                    <a:pt x="56608" y="216361"/>
                  </a:lnTo>
                  <a:lnTo>
                    <a:pt x="32268" y="215981"/>
                  </a:lnTo>
                  <a:lnTo>
                    <a:pt x="0" y="209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603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2015-04-29T20:40:23Z</dcterms:created>
  <dcterms:modified xsi:type="dcterms:W3CDTF">2015-04-29T20:40:27Z</dcterms:modified>
</cp:coreProperties>
</file>