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35001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93784"/>
            <a:ext cx="8636000" cy="2893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650056"/>
            <a:ext cx="7112000" cy="34500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CDBF-2507-43C3-AB08-14C00B600B9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A3E-0497-426D-8D84-6588D2557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1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CDBF-2507-43C3-AB08-14C00B600B9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A3E-0497-426D-8D84-6588D2557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8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40633"/>
            <a:ext cx="2286000" cy="115188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40633"/>
            <a:ext cx="6688667" cy="115188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CDBF-2507-43C3-AB08-14C00B600B9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A3E-0497-426D-8D84-6588D2557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9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CDBF-2507-43C3-AB08-14C00B600B9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A3E-0497-426D-8D84-6588D2557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675067"/>
            <a:ext cx="8636000" cy="26812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721919"/>
            <a:ext cx="8636000" cy="295314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CDBF-2507-43C3-AB08-14C00B600B9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A3E-0497-426D-8D84-6588D2557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150026"/>
            <a:ext cx="4487333" cy="89094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150026"/>
            <a:ext cx="4487333" cy="89094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CDBF-2507-43C3-AB08-14C00B600B9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A3E-0497-426D-8D84-6588D2557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3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21899"/>
            <a:ext cx="4489098" cy="12593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281282"/>
            <a:ext cx="4489098" cy="77781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021899"/>
            <a:ext cx="4490861" cy="12593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281282"/>
            <a:ext cx="4490861" cy="77781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CDBF-2507-43C3-AB08-14C00B600B9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A3E-0497-426D-8D84-6588D2557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7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CDBF-2507-43C3-AB08-14C00B600B9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A3E-0497-426D-8D84-6588D2557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0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CDBF-2507-43C3-AB08-14C00B600B9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A3E-0497-426D-8D84-6588D2557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37504"/>
            <a:ext cx="3342570" cy="2287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37507"/>
            <a:ext cx="5679722" cy="115219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825024"/>
            <a:ext cx="3342570" cy="9234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CDBF-2507-43C3-AB08-14C00B600B9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A3E-0497-426D-8D84-6588D2557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450070"/>
            <a:ext cx="6096000" cy="11156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06259"/>
            <a:ext cx="6096000" cy="81000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565704"/>
            <a:ext cx="6096000" cy="15843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CDBF-2507-43C3-AB08-14C00B600B9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A3E-0497-426D-8D84-6588D2557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40630"/>
            <a:ext cx="9144000" cy="2250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50026"/>
            <a:ext cx="9144000" cy="8909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512596"/>
            <a:ext cx="2370667" cy="718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CCDBF-2507-43C3-AB08-14C00B600B9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512596"/>
            <a:ext cx="3217333" cy="718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512596"/>
            <a:ext cx="2370667" cy="718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8A3E-0497-426D-8D84-6588D2557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7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52400"/>
            <a:ext cx="7213600" cy="2540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2787650"/>
            <a:ext cx="8992616" cy="246557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5397500"/>
            <a:ext cx="9092692" cy="341325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9004300"/>
            <a:ext cx="9508363" cy="209575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7" name="Group 16"/>
          <p:cNvGrpSpPr/>
          <p:nvPr/>
        </p:nvGrpSpPr>
        <p:grpSpPr>
          <a:xfrm>
            <a:off x="740405" y="6900728"/>
            <a:ext cx="1563078" cy="548449"/>
            <a:chOff x="740405" y="6900728"/>
            <a:chExt cx="1563078" cy="548449"/>
          </a:xfrm>
        </p:grpSpPr>
        <p:sp>
          <p:nvSpPr>
            <p:cNvPr id="6" name="Freeform 5"/>
            <p:cNvSpPr/>
            <p:nvPr/>
          </p:nvSpPr>
          <p:spPr>
            <a:xfrm>
              <a:off x="808961" y="7051551"/>
              <a:ext cx="27423" cy="397626"/>
            </a:xfrm>
            <a:custGeom>
              <a:avLst/>
              <a:gdLst/>
              <a:ahLst/>
              <a:cxnLst/>
              <a:rect l="0" t="0" r="0" b="0"/>
              <a:pathLst>
                <a:path w="27423" h="397626">
                  <a:moveTo>
                    <a:pt x="0" y="0"/>
                  </a:moveTo>
                  <a:lnTo>
                    <a:pt x="0" y="45309"/>
                  </a:lnTo>
                  <a:lnTo>
                    <a:pt x="1523" y="102970"/>
                  </a:lnTo>
                  <a:lnTo>
                    <a:pt x="9423" y="159327"/>
                  </a:lnTo>
                  <a:lnTo>
                    <a:pt x="13964" y="214620"/>
                  </a:lnTo>
                  <a:lnTo>
                    <a:pt x="21234" y="271121"/>
                  </a:lnTo>
                  <a:lnTo>
                    <a:pt x="18141" y="332381"/>
                  </a:lnTo>
                  <a:lnTo>
                    <a:pt x="25137" y="383383"/>
                  </a:lnTo>
                  <a:lnTo>
                    <a:pt x="27422" y="3976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40405" y="690072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91228" y="7058709"/>
              <a:ext cx="178247" cy="280778"/>
            </a:xfrm>
            <a:custGeom>
              <a:avLst/>
              <a:gdLst/>
              <a:ahLst/>
              <a:cxnLst/>
              <a:rect l="0" t="0" r="0" b="0"/>
              <a:pathLst>
                <a:path w="178247" h="280778">
                  <a:moveTo>
                    <a:pt x="0" y="75109"/>
                  </a:moveTo>
                  <a:lnTo>
                    <a:pt x="4063" y="130706"/>
                  </a:lnTo>
                  <a:lnTo>
                    <a:pt x="19084" y="184947"/>
                  </a:lnTo>
                  <a:lnTo>
                    <a:pt x="23387" y="189468"/>
                  </a:lnTo>
                  <a:lnTo>
                    <a:pt x="27779" y="187911"/>
                  </a:lnTo>
                  <a:lnTo>
                    <a:pt x="32231" y="182303"/>
                  </a:lnTo>
                  <a:lnTo>
                    <a:pt x="38496" y="145295"/>
                  </a:lnTo>
                  <a:lnTo>
                    <a:pt x="40352" y="88457"/>
                  </a:lnTo>
                  <a:lnTo>
                    <a:pt x="48181" y="37930"/>
                  </a:lnTo>
                  <a:lnTo>
                    <a:pt x="67428" y="1293"/>
                  </a:lnTo>
                  <a:lnTo>
                    <a:pt x="73898" y="0"/>
                  </a:lnTo>
                  <a:lnTo>
                    <a:pt x="79735" y="5231"/>
                  </a:lnTo>
                  <a:lnTo>
                    <a:pt x="85149" y="14813"/>
                  </a:lnTo>
                  <a:lnTo>
                    <a:pt x="92770" y="64692"/>
                  </a:lnTo>
                  <a:lnTo>
                    <a:pt x="102307" y="120435"/>
                  </a:lnTo>
                  <a:lnTo>
                    <a:pt x="119178" y="182919"/>
                  </a:lnTo>
                  <a:lnTo>
                    <a:pt x="141243" y="239273"/>
                  </a:lnTo>
                  <a:lnTo>
                    <a:pt x="155706" y="262330"/>
                  </a:lnTo>
                  <a:lnTo>
                    <a:pt x="178246" y="2807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095838" y="7078973"/>
              <a:ext cx="160726" cy="230507"/>
            </a:xfrm>
            <a:custGeom>
              <a:avLst/>
              <a:gdLst/>
              <a:ahLst/>
              <a:cxnLst/>
              <a:rect l="0" t="0" r="0" b="0"/>
              <a:pathLst>
                <a:path w="160726" h="230507">
                  <a:moveTo>
                    <a:pt x="97036" y="0"/>
                  </a:moveTo>
                  <a:lnTo>
                    <a:pt x="67921" y="0"/>
                  </a:lnTo>
                  <a:lnTo>
                    <a:pt x="27979" y="14558"/>
                  </a:lnTo>
                  <a:lnTo>
                    <a:pt x="8960" y="33893"/>
                  </a:lnTo>
                  <a:lnTo>
                    <a:pt x="1756" y="45448"/>
                  </a:lnTo>
                  <a:lnTo>
                    <a:pt x="0" y="57721"/>
                  </a:lnTo>
                  <a:lnTo>
                    <a:pt x="6174" y="83546"/>
                  </a:lnTo>
                  <a:lnTo>
                    <a:pt x="27199" y="106195"/>
                  </a:lnTo>
                  <a:lnTo>
                    <a:pt x="83072" y="138284"/>
                  </a:lnTo>
                  <a:lnTo>
                    <a:pt x="136597" y="170240"/>
                  </a:lnTo>
                  <a:lnTo>
                    <a:pt x="158292" y="187890"/>
                  </a:lnTo>
                  <a:lnTo>
                    <a:pt x="160725" y="196864"/>
                  </a:lnTo>
                  <a:lnTo>
                    <a:pt x="157777" y="205892"/>
                  </a:lnTo>
                  <a:lnTo>
                    <a:pt x="151241" y="214959"/>
                  </a:lnTo>
                  <a:lnTo>
                    <a:pt x="140790" y="221002"/>
                  </a:lnTo>
                  <a:lnTo>
                    <a:pt x="96967" y="229509"/>
                  </a:lnTo>
                  <a:lnTo>
                    <a:pt x="49958" y="230506"/>
                  </a:lnTo>
                  <a:lnTo>
                    <a:pt x="14769" y="219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284510" y="7153962"/>
              <a:ext cx="72900" cy="212947"/>
            </a:xfrm>
            <a:custGeom>
              <a:avLst/>
              <a:gdLst/>
              <a:ahLst/>
              <a:cxnLst/>
              <a:rect l="0" t="0" r="0" b="0"/>
              <a:pathLst>
                <a:path w="72900" h="212947">
                  <a:moveTo>
                    <a:pt x="72899" y="7278"/>
                  </a:moveTo>
                  <a:lnTo>
                    <a:pt x="51063" y="0"/>
                  </a:lnTo>
                  <a:lnTo>
                    <a:pt x="41583" y="2426"/>
                  </a:lnTo>
                  <a:lnTo>
                    <a:pt x="22926" y="17310"/>
                  </a:lnTo>
                  <a:lnTo>
                    <a:pt x="2570" y="51384"/>
                  </a:lnTo>
                  <a:lnTo>
                    <a:pt x="0" y="85281"/>
                  </a:lnTo>
                  <a:lnTo>
                    <a:pt x="5460" y="122690"/>
                  </a:lnTo>
                  <a:lnTo>
                    <a:pt x="25664" y="167922"/>
                  </a:lnTo>
                  <a:lnTo>
                    <a:pt x="49424" y="198251"/>
                  </a:lnTo>
                  <a:lnTo>
                    <a:pt x="72899" y="2129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418686" y="7187618"/>
              <a:ext cx="103258" cy="136122"/>
            </a:xfrm>
            <a:custGeom>
              <a:avLst/>
              <a:gdLst/>
              <a:ahLst/>
              <a:cxnLst/>
              <a:rect l="0" t="0" r="0" b="0"/>
              <a:pathLst>
                <a:path w="103258" h="136122">
                  <a:moveTo>
                    <a:pt x="7279" y="14756"/>
                  </a:moveTo>
                  <a:lnTo>
                    <a:pt x="0" y="36592"/>
                  </a:lnTo>
                  <a:lnTo>
                    <a:pt x="2752" y="79287"/>
                  </a:lnTo>
                  <a:lnTo>
                    <a:pt x="13217" y="130532"/>
                  </a:lnTo>
                  <a:lnTo>
                    <a:pt x="15808" y="136121"/>
                  </a:lnTo>
                  <a:lnTo>
                    <a:pt x="17535" y="133753"/>
                  </a:lnTo>
                  <a:lnTo>
                    <a:pt x="20308" y="86166"/>
                  </a:lnTo>
                  <a:lnTo>
                    <a:pt x="28067" y="35746"/>
                  </a:lnTo>
                  <a:lnTo>
                    <a:pt x="34849" y="22655"/>
                  </a:lnTo>
                  <a:lnTo>
                    <a:pt x="54572" y="4048"/>
                  </a:lnTo>
                  <a:lnTo>
                    <a:pt x="64707" y="0"/>
                  </a:lnTo>
                  <a:lnTo>
                    <a:pt x="103257" y="10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590499" y="7270930"/>
              <a:ext cx="27424" cy="109690"/>
            </a:xfrm>
            <a:custGeom>
              <a:avLst/>
              <a:gdLst/>
              <a:ahLst/>
              <a:cxnLst/>
              <a:rect l="0" t="0" r="0" b="0"/>
              <a:pathLst>
                <a:path w="27424" h="109690">
                  <a:moveTo>
                    <a:pt x="0" y="0"/>
                  </a:moveTo>
                  <a:lnTo>
                    <a:pt x="10853" y="59659"/>
                  </a:lnTo>
                  <a:lnTo>
                    <a:pt x="13964" y="87454"/>
                  </a:lnTo>
                  <a:lnTo>
                    <a:pt x="16927" y="94866"/>
                  </a:lnTo>
                  <a:lnTo>
                    <a:pt x="27423" y="1096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76788" y="7147530"/>
              <a:ext cx="1" cy="27422"/>
            </a:xfrm>
            <a:custGeom>
              <a:avLst/>
              <a:gdLst/>
              <a:ahLst/>
              <a:cxnLst/>
              <a:rect l="0" t="0" r="0" b="0"/>
              <a:pathLst>
                <a:path w="1" h="27422">
                  <a:moveTo>
                    <a:pt x="0" y="2742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700189" y="7092685"/>
              <a:ext cx="169700" cy="288937"/>
            </a:xfrm>
            <a:custGeom>
              <a:avLst/>
              <a:gdLst/>
              <a:ahLst/>
              <a:cxnLst/>
              <a:rect l="0" t="0" r="0" b="0"/>
              <a:pathLst>
                <a:path w="169700" h="288937">
                  <a:moveTo>
                    <a:pt x="0" y="0"/>
                  </a:moveTo>
                  <a:lnTo>
                    <a:pt x="1524" y="45309"/>
                  </a:lnTo>
                  <a:lnTo>
                    <a:pt x="9423" y="102970"/>
                  </a:lnTo>
                  <a:lnTo>
                    <a:pt x="12441" y="159327"/>
                  </a:lnTo>
                  <a:lnTo>
                    <a:pt x="14858" y="213095"/>
                  </a:lnTo>
                  <a:lnTo>
                    <a:pt x="20823" y="244008"/>
                  </a:lnTo>
                  <a:lnTo>
                    <a:pt x="23022" y="247986"/>
                  </a:lnTo>
                  <a:lnTo>
                    <a:pt x="24489" y="244545"/>
                  </a:lnTo>
                  <a:lnTo>
                    <a:pt x="37983" y="189853"/>
                  </a:lnTo>
                  <a:lnTo>
                    <a:pt x="52218" y="151722"/>
                  </a:lnTo>
                  <a:lnTo>
                    <a:pt x="66881" y="130402"/>
                  </a:lnTo>
                  <a:lnTo>
                    <a:pt x="76580" y="125022"/>
                  </a:lnTo>
                  <a:lnTo>
                    <a:pt x="99545" y="123106"/>
                  </a:lnTo>
                  <a:lnTo>
                    <a:pt x="110543" y="127774"/>
                  </a:lnTo>
                  <a:lnTo>
                    <a:pt x="130890" y="145149"/>
                  </a:lnTo>
                  <a:lnTo>
                    <a:pt x="152196" y="180627"/>
                  </a:lnTo>
                  <a:lnTo>
                    <a:pt x="168157" y="220084"/>
                  </a:lnTo>
                  <a:lnTo>
                    <a:pt x="169699" y="247114"/>
                  </a:lnTo>
                  <a:lnTo>
                    <a:pt x="167978" y="260721"/>
                  </a:lnTo>
                  <a:lnTo>
                    <a:pt x="162260" y="271316"/>
                  </a:lnTo>
                  <a:lnTo>
                    <a:pt x="143718" y="287151"/>
                  </a:lnTo>
                  <a:lnTo>
                    <a:pt x="132375" y="288936"/>
                  </a:lnTo>
                  <a:lnTo>
                    <a:pt x="81332" y="273969"/>
                  </a:lnTo>
                  <a:lnTo>
                    <a:pt x="55952" y="263447"/>
                  </a:lnTo>
                  <a:lnTo>
                    <a:pt x="13711" y="2330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892146" y="7234983"/>
              <a:ext cx="54431" cy="118216"/>
            </a:xfrm>
            <a:custGeom>
              <a:avLst/>
              <a:gdLst/>
              <a:ahLst/>
              <a:cxnLst/>
              <a:rect l="0" t="0" r="0" b="0"/>
              <a:pathLst>
                <a:path w="54431" h="118216">
                  <a:moveTo>
                    <a:pt x="0" y="77081"/>
                  </a:moveTo>
                  <a:lnTo>
                    <a:pt x="45447" y="38913"/>
                  </a:lnTo>
                  <a:lnTo>
                    <a:pt x="51626" y="28784"/>
                  </a:lnTo>
                  <a:lnTo>
                    <a:pt x="54430" y="5341"/>
                  </a:lnTo>
                  <a:lnTo>
                    <a:pt x="51521" y="308"/>
                  </a:lnTo>
                  <a:lnTo>
                    <a:pt x="46535" y="0"/>
                  </a:lnTo>
                  <a:lnTo>
                    <a:pt x="40164" y="2842"/>
                  </a:lnTo>
                  <a:lnTo>
                    <a:pt x="29023" y="18187"/>
                  </a:lnTo>
                  <a:lnTo>
                    <a:pt x="23919" y="28678"/>
                  </a:lnTo>
                  <a:lnTo>
                    <a:pt x="22310" y="56584"/>
                  </a:lnTo>
                  <a:lnTo>
                    <a:pt x="29970" y="94367"/>
                  </a:lnTo>
                  <a:lnTo>
                    <a:pt x="41133" y="1182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041844" y="7170396"/>
              <a:ext cx="261639" cy="265069"/>
            </a:xfrm>
            <a:custGeom>
              <a:avLst/>
              <a:gdLst/>
              <a:ahLst/>
              <a:cxnLst/>
              <a:rect l="0" t="0" r="0" b="0"/>
              <a:pathLst>
                <a:path w="261639" h="265069">
                  <a:moveTo>
                    <a:pt x="42259" y="196512"/>
                  </a:moveTo>
                  <a:lnTo>
                    <a:pt x="92232" y="158344"/>
                  </a:lnTo>
                  <a:lnTo>
                    <a:pt x="112587" y="124772"/>
                  </a:lnTo>
                  <a:lnTo>
                    <a:pt x="113520" y="112122"/>
                  </a:lnTo>
                  <a:lnTo>
                    <a:pt x="106431" y="85879"/>
                  </a:lnTo>
                  <a:lnTo>
                    <a:pt x="97228" y="77053"/>
                  </a:lnTo>
                  <a:lnTo>
                    <a:pt x="70752" y="67246"/>
                  </a:lnTo>
                  <a:lnTo>
                    <a:pt x="58207" y="67678"/>
                  </a:lnTo>
                  <a:lnTo>
                    <a:pt x="36144" y="76283"/>
                  </a:lnTo>
                  <a:lnTo>
                    <a:pt x="16181" y="98388"/>
                  </a:lnTo>
                  <a:lnTo>
                    <a:pt x="6592" y="112814"/>
                  </a:lnTo>
                  <a:lnTo>
                    <a:pt x="0" y="141032"/>
                  </a:lnTo>
                  <a:lnTo>
                    <a:pt x="3672" y="168808"/>
                  </a:lnTo>
                  <a:lnTo>
                    <a:pt x="15460" y="196387"/>
                  </a:lnTo>
                  <a:lnTo>
                    <a:pt x="34919" y="215755"/>
                  </a:lnTo>
                  <a:lnTo>
                    <a:pt x="46506" y="223052"/>
                  </a:lnTo>
                  <a:lnTo>
                    <a:pt x="58802" y="223346"/>
                  </a:lnTo>
                  <a:lnTo>
                    <a:pt x="84651" y="211485"/>
                  </a:lnTo>
                  <a:lnTo>
                    <a:pt x="117620" y="171834"/>
                  </a:lnTo>
                  <a:lnTo>
                    <a:pt x="145111" y="114787"/>
                  </a:lnTo>
                  <a:lnTo>
                    <a:pt x="165212" y="59508"/>
                  </a:lnTo>
                  <a:lnTo>
                    <a:pt x="171554" y="32026"/>
                  </a:lnTo>
                  <a:lnTo>
                    <a:pt x="169295" y="4577"/>
                  </a:lnTo>
                  <a:lnTo>
                    <a:pt x="166560" y="0"/>
                  </a:lnTo>
                  <a:lnTo>
                    <a:pt x="163213" y="1518"/>
                  </a:lnTo>
                  <a:lnTo>
                    <a:pt x="151223" y="25492"/>
                  </a:lnTo>
                  <a:lnTo>
                    <a:pt x="144009" y="50424"/>
                  </a:lnTo>
                  <a:lnTo>
                    <a:pt x="141471" y="98721"/>
                  </a:lnTo>
                  <a:lnTo>
                    <a:pt x="151214" y="150102"/>
                  </a:lnTo>
                  <a:lnTo>
                    <a:pt x="172720" y="193426"/>
                  </a:lnTo>
                  <a:lnTo>
                    <a:pt x="199914" y="226236"/>
                  </a:lnTo>
                  <a:lnTo>
                    <a:pt x="241151" y="256495"/>
                  </a:lnTo>
                  <a:lnTo>
                    <a:pt x="261638" y="265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097375" y="7037840"/>
            <a:ext cx="6075420" cy="466182"/>
            <a:chOff x="3097375" y="7037840"/>
            <a:chExt cx="6075420" cy="466182"/>
          </a:xfrm>
        </p:grpSpPr>
        <p:sp>
          <p:nvSpPr>
            <p:cNvPr id="18" name="Freeform 17"/>
            <p:cNvSpPr/>
            <p:nvPr/>
          </p:nvSpPr>
          <p:spPr>
            <a:xfrm>
              <a:off x="3097375" y="7135542"/>
              <a:ext cx="138470" cy="199478"/>
            </a:xfrm>
            <a:custGeom>
              <a:avLst/>
              <a:gdLst/>
              <a:ahLst/>
              <a:cxnLst/>
              <a:rect l="0" t="0" r="0" b="0"/>
              <a:pathLst>
                <a:path w="138470" h="199478">
                  <a:moveTo>
                    <a:pt x="97335" y="53121"/>
                  </a:moveTo>
                  <a:lnTo>
                    <a:pt x="104613" y="31285"/>
                  </a:lnTo>
                  <a:lnTo>
                    <a:pt x="103711" y="21806"/>
                  </a:lnTo>
                  <a:lnTo>
                    <a:pt x="94582" y="3148"/>
                  </a:lnTo>
                  <a:lnTo>
                    <a:pt x="86359" y="0"/>
                  </a:lnTo>
                  <a:lnTo>
                    <a:pt x="65034" y="4629"/>
                  </a:lnTo>
                  <a:lnTo>
                    <a:pt x="44385" y="20905"/>
                  </a:lnTo>
                  <a:lnTo>
                    <a:pt x="6301" y="68593"/>
                  </a:lnTo>
                  <a:lnTo>
                    <a:pt x="0" y="99100"/>
                  </a:lnTo>
                  <a:lnTo>
                    <a:pt x="3800" y="131448"/>
                  </a:lnTo>
                  <a:lnTo>
                    <a:pt x="15646" y="161059"/>
                  </a:lnTo>
                  <a:lnTo>
                    <a:pt x="35130" y="181329"/>
                  </a:lnTo>
                  <a:lnTo>
                    <a:pt x="46724" y="188868"/>
                  </a:lnTo>
                  <a:lnTo>
                    <a:pt x="92157" y="199477"/>
                  </a:lnTo>
                  <a:lnTo>
                    <a:pt x="114331" y="197896"/>
                  </a:lnTo>
                  <a:lnTo>
                    <a:pt x="138469" y="1902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318111" y="7202374"/>
              <a:ext cx="13712" cy="164535"/>
            </a:xfrm>
            <a:custGeom>
              <a:avLst/>
              <a:gdLst/>
              <a:ahLst/>
              <a:cxnLst/>
              <a:rect l="0" t="0" r="0" b="0"/>
              <a:pathLst>
                <a:path w="13712" h="164535">
                  <a:moveTo>
                    <a:pt x="0" y="0"/>
                  </a:moveTo>
                  <a:lnTo>
                    <a:pt x="0" y="53209"/>
                  </a:lnTo>
                  <a:lnTo>
                    <a:pt x="1523" y="104464"/>
                  </a:lnTo>
                  <a:lnTo>
                    <a:pt x="13711" y="1645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290688" y="713381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59244" y="7188663"/>
              <a:ext cx="137113" cy="131866"/>
            </a:xfrm>
            <a:custGeom>
              <a:avLst/>
              <a:gdLst/>
              <a:ahLst/>
              <a:cxnLst/>
              <a:rect l="0" t="0" r="0" b="0"/>
              <a:pathLst>
                <a:path w="137113" h="131866">
                  <a:moveTo>
                    <a:pt x="0" y="109690"/>
                  </a:moveTo>
                  <a:lnTo>
                    <a:pt x="7279" y="131526"/>
                  </a:lnTo>
                  <a:lnTo>
                    <a:pt x="9423" y="131865"/>
                  </a:lnTo>
                  <a:lnTo>
                    <a:pt x="20426" y="72792"/>
                  </a:lnTo>
                  <a:lnTo>
                    <a:pt x="39907" y="35956"/>
                  </a:lnTo>
                  <a:lnTo>
                    <a:pt x="60394" y="19536"/>
                  </a:lnTo>
                  <a:lnTo>
                    <a:pt x="84733" y="8683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28973" y="7216085"/>
              <a:ext cx="77074" cy="164535"/>
            </a:xfrm>
            <a:custGeom>
              <a:avLst/>
              <a:gdLst/>
              <a:ahLst/>
              <a:cxnLst/>
              <a:rect l="0" t="0" r="0" b="0"/>
              <a:pathLst>
                <a:path w="77074" h="164535">
                  <a:moveTo>
                    <a:pt x="63362" y="0"/>
                  </a:moveTo>
                  <a:lnTo>
                    <a:pt x="32046" y="12470"/>
                  </a:lnTo>
                  <a:lnTo>
                    <a:pt x="13388" y="26364"/>
                  </a:lnTo>
                  <a:lnTo>
                    <a:pt x="3065" y="50819"/>
                  </a:lnTo>
                  <a:lnTo>
                    <a:pt x="0" y="80478"/>
                  </a:lnTo>
                  <a:lnTo>
                    <a:pt x="3716" y="108895"/>
                  </a:lnTo>
                  <a:lnTo>
                    <a:pt x="18571" y="132697"/>
                  </a:lnTo>
                  <a:lnTo>
                    <a:pt x="38884" y="150384"/>
                  </a:lnTo>
                  <a:lnTo>
                    <a:pt x="77073" y="1645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695310" y="7216085"/>
              <a:ext cx="116405" cy="233092"/>
            </a:xfrm>
            <a:custGeom>
              <a:avLst/>
              <a:gdLst/>
              <a:ahLst/>
              <a:cxnLst/>
              <a:rect l="0" t="0" r="0" b="0"/>
              <a:pathLst>
                <a:path w="116405" h="233092">
                  <a:moveTo>
                    <a:pt x="20426" y="0"/>
                  </a:moveTo>
                  <a:lnTo>
                    <a:pt x="9573" y="59660"/>
                  </a:lnTo>
                  <a:lnTo>
                    <a:pt x="0" y="121644"/>
                  </a:lnTo>
                  <a:lnTo>
                    <a:pt x="715" y="134417"/>
                  </a:lnTo>
                  <a:lnTo>
                    <a:pt x="9634" y="156736"/>
                  </a:lnTo>
                  <a:lnTo>
                    <a:pt x="16278" y="160859"/>
                  </a:lnTo>
                  <a:lnTo>
                    <a:pt x="23754" y="160560"/>
                  </a:lnTo>
                  <a:lnTo>
                    <a:pt x="31786" y="157315"/>
                  </a:lnTo>
                  <a:lnTo>
                    <a:pt x="44772" y="137458"/>
                  </a:lnTo>
                  <a:lnTo>
                    <a:pt x="65522" y="82335"/>
                  </a:lnTo>
                  <a:lnTo>
                    <a:pt x="68771" y="80790"/>
                  </a:lnTo>
                  <a:lnTo>
                    <a:pt x="81693" y="138121"/>
                  </a:lnTo>
                  <a:lnTo>
                    <a:pt x="98488" y="190633"/>
                  </a:lnTo>
                  <a:lnTo>
                    <a:pt x="116404" y="2330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860616" y="7226467"/>
              <a:ext cx="156767" cy="195287"/>
            </a:xfrm>
            <a:custGeom>
              <a:avLst/>
              <a:gdLst/>
              <a:ahLst/>
              <a:cxnLst/>
              <a:rect l="0" t="0" r="0" b="0"/>
              <a:pathLst>
                <a:path w="156767" h="195287">
                  <a:moveTo>
                    <a:pt x="19654" y="30752"/>
                  </a:moveTo>
                  <a:lnTo>
                    <a:pt x="570" y="88004"/>
                  </a:lnTo>
                  <a:lnTo>
                    <a:pt x="0" y="114089"/>
                  </a:lnTo>
                  <a:lnTo>
                    <a:pt x="1981" y="127444"/>
                  </a:lnTo>
                  <a:lnTo>
                    <a:pt x="4825" y="128729"/>
                  </a:lnTo>
                  <a:lnTo>
                    <a:pt x="24679" y="70945"/>
                  </a:lnTo>
                  <a:lnTo>
                    <a:pt x="45349" y="37752"/>
                  </a:lnTo>
                  <a:lnTo>
                    <a:pt x="53542" y="33895"/>
                  </a:lnTo>
                  <a:lnTo>
                    <a:pt x="62052" y="34370"/>
                  </a:lnTo>
                  <a:lnTo>
                    <a:pt x="70771" y="37735"/>
                  </a:lnTo>
                  <a:lnTo>
                    <a:pt x="76584" y="46071"/>
                  </a:lnTo>
                  <a:lnTo>
                    <a:pt x="83043" y="71584"/>
                  </a:lnTo>
                  <a:lnTo>
                    <a:pt x="79400" y="112929"/>
                  </a:lnTo>
                  <a:lnTo>
                    <a:pt x="80814" y="117530"/>
                  </a:lnTo>
                  <a:lnTo>
                    <a:pt x="84802" y="116026"/>
                  </a:lnTo>
                  <a:lnTo>
                    <a:pt x="90509" y="110453"/>
                  </a:lnTo>
                  <a:lnTo>
                    <a:pt x="115333" y="56031"/>
                  </a:lnTo>
                  <a:lnTo>
                    <a:pt x="133855" y="2906"/>
                  </a:lnTo>
                  <a:lnTo>
                    <a:pt x="136921" y="0"/>
                  </a:lnTo>
                  <a:lnTo>
                    <a:pt x="138966" y="4158"/>
                  </a:lnTo>
                  <a:lnTo>
                    <a:pt x="139714" y="25026"/>
                  </a:lnTo>
                  <a:lnTo>
                    <a:pt x="134617" y="72559"/>
                  </a:lnTo>
                  <a:lnTo>
                    <a:pt x="141401" y="131161"/>
                  </a:lnTo>
                  <a:lnTo>
                    <a:pt x="153280" y="181265"/>
                  </a:lnTo>
                  <a:lnTo>
                    <a:pt x="156766" y="1952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058515" y="7174951"/>
              <a:ext cx="98349" cy="165904"/>
            </a:xfrm>
            <a:custGeom>
              <a:avLst/>
              <a:gdLst/>
              <a:ahLst/>
              <a:cxnLst/>
              <a:rect l="0" t="0" r="0" b="0"/>
              <a:pathLst>
                <a:path w="98349" h="165904">
                  <a:moveTo>
                    <a:pt x="82268" y="0"/>
                  </a:moveTo>
                  <a:lnTo>
                    <a:pt x="53153" y="7280"/>
                  </a:lnTo>
                  <a:lnTo>
                    <a:pt x="46100" y="13994"/>
                  </a:lnTo>
                  <a:lnTo>
                    <a:pt x="42921" y="23041"/>
                  </a:lnTo>
                  <a:lnTo>
                    <a:pt x="42326" y="33642"/>
                  </a:lnTo>
                  <a:lnTo>
                    <a:pt x="49789" y="57609"/>
                  </a:lnTo>
                  <a:lnTo>
                    <a:pt x="71121" y="92736"/>
                  </a:lnTo>
                  <a:lnTo>
                    <a:pt x="92676" y="126503"/>
                  </a:lnTo>
                  <a:lnTo>
                    <a:pt x="98348" y="139180"/>
                  </a:lnTo>
                  <a:lnTo>
                    <a:pt x="97558" y="149155"/>
                  </a:lnTo>
                  <a:lnTo>
                    <a:pt x="92461" y="157329"/>
                  </a:lnTo>
                  <a:lnTo>
                    <a:pt x="84493" y="164302"/>
                  </a:lnTo>
                  <a:lnTo>
                    <a:pt x="76134" y="165903"/>
                  </a:lnTo>
                  <a:lnTo>
                    <a:pt x="67515" y="163924"/>
                  </a:lnTo>
                  <a:lnTo>
                    <a:pt x="16339" y="141602"/>
                  </a:lnTo>
                  <a:lnTo>
                    <a:pt x="0" y="123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199227" y="7216085"/>
              <a:ext cx="51246" cy="137114"/>
            </a:xfrm>
            <a:custGeom>
              <a:avLst/>
              <a:gdLst/>
              <a:ahLst/>
              <a:cxnLst/>
              <a:rect l="0" t="0" r="0" b="0"/>
              <a:pathLst>
                <a:path w="51246" h="137114">
                  <a:moveTo>
                    <a:pt x="51245" y="0"/>
                  </a:moveTo>
                  <a:lnTo>
                    <a:pt x="29409" y="7279"/>
                  </a:lnTo>
                  <a:lnTo>
                    <a:pt x="14626" y="23041"/>
                  </a:lnTo>
                  <a:lnTo>
                    <a:pt x="4501" y="46803"/>
                  </a:lnTo>
                  <a:lnTo>
                    <a:pt x="0" y="77678"/>
                  </a:lnTo>
                  <a:lnTo>
                    <a:pt x="6126" y="103588"/>
                  </a:lnTo>
                  <a:lnTo>
                    <a:pt x="17481" y="122213"/>
                  </a:lnTo>
                  <a:lnTo>
                    <a:pt x="37534" y="137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299944" y="7213598"/>
              <a:ext cx="128775" cy="106646"/>
            </a:xfrm>
            <a:custGeom>
              <a:avLst/>
              <a:gdLst/>
              <a:ahLst/>
              <a:cxnLst/>
              <a:rect l="0" t="0" r="0" b="0"/>
              <a:pathLst>
                <a:path w="128775" h="106646">
                  <a:moveTo>
                    <a:pt x="19085" y="43621"/>
                  </a:moveTo>
                  <a:lnTo>
                    <a:pt x="0" y="100873"/>
                  </a:lnTo>
                  <a:lnTo>
                    <a:pt x="268" y="106165"/>
                  </a:lnTo>
                  <a:lnTo>
                    <a:pt x="3493" y="106645"/>
                  </a:lnTo>
                  <a:lnTo>
                    <a:pt x="8690" y="103918"/>
                  </a:lnTo>
                  <a:lnTo>
                    <a:pt x="18528" y="84639"/>
                  </a:lnTo>
                  <a:lnTo>
                    <a:pt x="44535" y="29887"/>
                  </a:lnTo>
                  <a:lnTo>
                    <a:pt x="65435" y="10603"/>
                  </a:lnTo>
                  <a:lnTo>
                    <a:pt x="77407" y="3327"/>
                  </a:lnTo>
                  <a:lnTo>
                    <a:pt x="88436" y="0"/>
                  </a:lnTo>
                  <a:lnTo>
                    <a:pt x="128774" y="24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476284" y="7284641"/>
              <a:ext cx="7280" cy="109691"/>
            </a:xfrm>
            <a:custGeom>
              <a:avLst/>
              <a:gdLst/>
              <a:ahLst/>
              <a:cxnLst/>
              <a:rect l="0" t="0" r="0" b="0"/>
              <a:pathLst>
                <a:path w="7280" h="109691">
                  <a:moveTo>
                    <a:pt x="7279" y="0"/>
                  </a:moveTo>
                  <a:lnTo>
                    <a:pt x="0" y="21836"/>
                  </a:lnTo>
                  <a:lnTo>
                    <a:pt x="489" y="44744"/>
                  </a:lnTo>
                  <a:lnTo>
                    <a:pt x="5267" y="79275"/>
                  </a:lnTo>
                  <a:lnTo>
                    <a:pt x="7279" y="1096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483563" y="7147530"/>
              <a:ext cx="1" cy="27422"/>
            </a:xfrm>
            <a:custGeom>
              <a:avLst/>
              <a:gdLst/>
              <a:ahLst/>
              <a:cxnLst/>
              <a:rect l="0" t="0" r="0" b="0"/>
              <a:pathLst>
                <a:path w="1" h="27422">
                  <a:moveTo>
                    <a:pt x="0" y="2742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585353" y="7188663"/>
              <a:ext cx="139517" cy="205669"/>
            </a:xfrm>
            <a:custGeom>
              <a:avLst/>
              <a:gdLst/>
              <a:ahLst/>
              <a:cxnLst/>
              <a:rect l="0" t="0" r="0" b="0"/>
              <a:pathLst>
                <a:path w="139517" h="205669">
                  <a:moveTo>
                    <a:pt x="7900" y="0"/>
                  </a:moveTo>
                  <a:lnTo>
                    <a:pt x="7900" y="53208"/>
                  </a:lnTo>
                  <a:lnTo>
                    <a:pt x="7900" y="105989"/>
                  </a:lnTo>
                  <a:lnTo>
                    <a:pt x="6376" y="158698"/>
                  </a:lnTo>
                  <a:lnTo>
                    <a:pt x="0" y="194798"/>
                  </a:lnTo>
                  <a:lnTo>
                    <a:pt x="1110" y="193851"/>
                  </a:lnTo>
                  <a:lnTo>
                    <a:pt x="19475" y="138038"/>
                  </a:lnTo>
                  <a:lnTo>
                    <a:pt x="50417" y="86512"/>
                  </a:lnTo>
                  <a:lnTo>
                    <a:pt x="59096" y="75956"/>
                  </a:lnTo>
                  <a:lnTo>
                    <a:pt x="69453" y="70443"/>
                  </a:lnTo>
                  <a:lnTo>
                    <a:pt x="93148" y="68379"/>
                  </a:lnTo>
                  <a:lnTo>
                    <a:pt x="104342" y="73008"/>
                  </a:lnTo>
                  <a:lnTo>
                    <a:pt x="124905" y="90340"/>
                  </a:lnTo>
                  <a:lnTo>
                    <a:pt x="136075" y="117340"/>
                  </a:lnTo>
                  <a:lnTo>
                    <a:pt x="139516" y="148129"/>
                  </a:lnTo>
                  <a:lnTo>
                    <a:pt x="135968" y="177049"/>
                  </a:lnTo>
                  <a:lnTo>
                    <a:pt x="129841" y="186588"/>
                  </a:lnTo>
                  <a:lnTo>
                    <a:pt x="121187" y="192948"/>
                  </a:lnTo>
                  <a:lnTo>
                    <a:pt x="90167" y="205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702942" y="7289577"/>
              <a:ext cx="123492" cy="91043"/>
            </a:xfrm>
            <a:custGeom>
              <a:avLst/>
              <a:gdLst/>
              <a:ahLst/>
              <a:cxnLst/>
              <a:rect l="0" t="0" r="0" b="0"/>
              <a:pathLst>
                <a:path w="123492" h="91043">
                  <a:moveTo>
                    <a:pt x="0" y="63621"/>
                  </a:moveTo>
                  <a:lnTo>
                    <a:pt x="51685" y="62098"/>
                  </a:lnTo>
                  <a:lnTo>
                    <a:pt x="93519" y="51150"/>
                  </a:lnTo>
                  <a:lnTo>
                    <a:pt x="115706" y="37257"/>
                  </a:lnTo>
                  <a:lnTo>
                    <a:pt x="121318" y="27763"/>
                  </a:lnTo>
                  <a:lnTo>
                    <a:pt x="123491" y="5027"/>
                  </a:lnTo>
                  <a:lnTo>
                    <a:pt x="118890" y="183"/>
                  </a:lnTo>
                  <a:lnTo>
                    <a:pt x="111253" y="0"/>
                  </a:lnTo>
                  <a:lnTo>
                    <a:pt x="101591" y="2925"/>
                  </a:lnTo>
                  <a:lnTo>
                    <a:pt x="93626" y="9446"/>
                  </a:lnTo>
                  <a:lnTo>
                    <a:pt x="80714" y="28878"/>
                  </a:lnTo>
                  <a:lnTo>
                    <a:pt x="78022" y="52750"/>
                  </a:lnTo>
                  <a:lnTo>
                    <a:pt x="82267" y="910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841571" y="7195224"/>
              <a:ext cx="286419" cy="226530"/>
            </a:xfrm>
            <a:custGeom>
              <a:avLst/>
              <a:gdLst/>
              <a:ahLst/>
              <a:cxnLst/>
              <a:rect l="0" t="0" r="0" b="0"/>
              <a:pathLst>
                <a:path w="286419" h="226530">
                  <a:moveTo>
                    <a:pt x="108173" y="199107"/>
                  </a:moveTo>
                  <a:lnTo>
                    <a:pt x="115451" y="177271"/>
                  </a:lnTo>
                  <a:lnTo>
                    <a:pt x="114962" y="154363"/>
                  </a:lnTo>
                  <a:lnTo>
                    <a:pt x="112699" y="141855"/>
                  </a:lnTo>
                  <a:lnTo>
                    <a:pt x="106620" y="131993"/>
                  </a:lnTo>
                  <a:lnTo>
                    <a:pt x="87677" y="116973"/>
                  </a:lnTo>
                  <a:lnTo>
                    <a:pt x="64024" y="113344"/>
                  </a:lnTo>
                  <a:lnTo>
                    <a:pt x="38276" y="118333"/>
                  </a:lnTo>
                  <a:lnTo>
                    <a:pt x="11599" y="130706"/>
                  </a:lnTo>
                  <a:lnTo>
                    <a:pt x="4180" y="139796"/>
                  </a:lnTo>
                  <a:lnTo>
                    <a:pt x="758" y="150425"/>
                  </a:lnTo>
                  <a:lnTo>
                    <a:pt x="0" y="162082"/>
                  </a:lnTo>
                  <a:lnTo>
                    <a:pt x="4065" y="171377"/>
                  </a:lnTo>
                  <a:lnTo>
                    <a:pt x="20769" y="185767"/>
                  </a:lnTo>
                  <a:lnTo>
                    <a:pt x="31622" y="187166"/>
                  </a:lnTo>
                  <a:lnTo>
                    <a:pt x="55868" y="180596"/>
                  </a:lnTo>
                  <a:lnTo>
                    <a:pt x="95214" y="159767"/>
                  </a:lnTo>
                  <a:lnTo>
                    <a:pt x="114093" y="138966"/>
                  </a:lnTo>
                  <a:lnTo>
                    <a:pt x="145905" y="88371"/>
                  </a:lnTo>
                  <a:lnTo>
                    <a:pt x="181530" y="34366"/>
                  </a:lnTo>
                  <a:lnTo>
                    <a:pt x="202696" y="995"/>
                  </a:lnTo>
                  <a:lnTo>
                    <a:pt x="201658" y="0"/>
                  </a:lnTo>
                  <a:lnTo>
                    <a:pt x="197919" y="2383"/>
                  </a:lnTo>
                  <a:lnTo>
                    <a:pt x="171548" y="39048"/>
                  </a:lnTo>
                  <a:lnTo>
                    <a:pt x="160207" y="63984"/>
                  </a:lnTo>
                  <a:lnTo>
                    <a:pt x="158213" y="94364"/>
                  </a:lnTo>
                  <a:lnTo>
                    <a:pt x="169347" y="156242"/>
                  </a:lnTo>
                  <a:lnTo>
                    <a:pt x="185636" y="180564"/>
                  </a:lnTo>
                  <a:lnTo>
                    <a:pt x="208110" y="200007"/>
                  </a:lnTo>
                  <a:lnTo>
                    <a:pt x="244934" y="217993"/>
                  </a:lnTo>
                  <a:lnTo>
                    <a:pt x="286418" y="226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483025" y="7194475"/>
              <a:ext cx="124857" cy="172434"/>
            </a:xfrm>
            <a:custGeom>
              <a:avLst/>
              <a:gdLst/>
              <a:ahLst/>
              <a:cxnLst/>
              <a:rect l="0" t="0" r="0" b="0"/>
              <a:pathLst>
                <a:path w="124857" h="172434">
                  <a:moveTo>
                    <a:pt x="56300" y="7899"/>
                  </a:moveTo>
                  <a:lnTo>
                    <a:pt x="78137" y="621"/>
                  </a:lnTo>
                  <a:lnTo>
                    <a:pt x="78475" y="0"/>
                  </a:lnTo>
                  <a:lnTo>
                    <a:pt x="62601" y="3373"/>
                  </a:lnTo>
                  <a:lnTo>
                    <a:pt x="33961" y="21116"/>
                  </a:lnTo>
                  <a:lnTo>
                    <a:pt x="6178" y="52949"/>
                  </a:lnTo>
                  <a:lnTo>
                    <a:pt x="0" y="82258"/>
                  </a:lnTo>
                  <a:lnTo>
                    <a:pt x="3856" y="112550"/>
                  </a:lnTo>
                  <a:lnTo>
                    <a:pt x="15725" y="136171"/>
                  </a:lnTo>
                  <a:lnTo>
                    <a:pt x="35220" y="152762"/>
                  </a:lnTo>
                  <a:lnTo>
                    <a:pt x="60643" y="163691"/>
                  </a:lnTo>
                  <a:lnTo>
                    <a:pt x="110367" y="170706"/>
                  </a:lnTo>
                  <a:lnTo>
                    <a:pt x="124856" y="172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676437" y="7229796"/>
              <a:ext cx="1" cy="137113"/>
            </a:xfrm>
            <a:custGeom>
              <a:avLst/>
              <a:gdLst/>
              <a:ahLst/>
              <a:cxnLst/>
              <a:rect l="0" t="0" r="0" b="0"/>
              <a:pathLst>
                <a:path w="1" h="137113">
                  <a:moveTo>
                    <a:pt x="0" y="0"/>
                  </a:moveTo>
                  <a:lnTo>
                    <a:pt x="0" y="53209"/>
                  </a:lnTo>
                  <a:lnTo>
                    <a:pt x="0" y="111793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676437" y="713381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690148" y="7216085"/>
              <a:ext cx="109691" cy="110537"/>
            </a:xfrm>
            <a:custGeom>
              <a:avLst/>
              <a:gdLst/>
              <a:ahLst/>
              <a:cxnLst/>
              <a:rect l="0" t="0" r="0" b="0"/>
              <a:pathLst>
                <a:path w="109691" h="110537">
                  <a:moveTo>
                    <a:pt x="0" y="95979"/>
                  </a:moveTo>
                  <a:lnTo>
                    <a:pt x="14558" y="110536"/>
                  </a:lnTo>
                  <a:lnTo>
                    <a:pt x="18847" y="108731"/>
                  </a:lnTo>
                  <a:lnTo>
                    <a:pt x="33572" y="53214"/>
                  </a:lnTo>
                  <a:lnTo>
                    <a:pt x="46172" y="13228"/>
                  </a:lnTo>
                  <a:lnTo>
                    <a:pt x="55158" y="5772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828240" y="7216085"/>
              <a:ext cx="67577" cy="137114"/>
            </a:xfrm>
            <a:custGeom>
              <a:avLst/>
              <a:gdLst/>
              <a:ahLst/>
              <a:cxnLst/>
              <a:rect l="0" t="0" r="0" b="0"/>
              <a:pathLst>
                <a:path w="67577" h="137114">
                  <a:moveTo>
                    <a:pt x="67576" y="0"/>
                  </a:moveTo>
                  <a:lnTo>
                    <a:pt x="45740" y="7279"/>
                  </a:lnTo>
                  <a:lnTo>
                    <a:pt x="10324" y="33642"/>
                  </a:lnTo>
                  <a:lnTo>
                    <a:pt x="3509" y="46803"/>
                  </a:lnTo>
                  <a:lnTo>
                    <a:pt x="0" y="77678"/>
                  </a:lnTo>
                  <a:lnTo>
                    <a:pt x="4244" y="91395"/>
                  </a:lnTo>
                  <a:lnTo>
                    <a:pt x="21147" y="114763"/>
                  </a:lnTo>
                  <a:lnTo>
                    <a:pt x="35770" y="127179"/>
                  </a:lnTo>
                  <a:lnTo>
                    <a:pt x="53865" y="137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967231" y="7161240"/>
              <a:ext cx="24565" cy="191959"/>
            </a:xfrm>
            <a:custGeom>
              <a:avLst/>
              <a:gdLst/>
              <a:ahLst/>
              <a:cxnLst/>
              <a:rect l="0" t="0" r="0" b="0"/>
              <a:pathLst>
                <a:path w="24565" h="191959">
                  <a:moveTo>
                    <a:pt x="10853" y="0"/>
                  </a:moveTo>
                  <a:lnTo>
                    <a:pt x="6790" y="59660"/>
                  </a:lnTo>
                  <a:lnTo>
                    <a:pt x="0" y="111117"/>
                  </a:lnTo>
                  <a:lnTo>
                    <a:pt x="1459" y="143840"/>
                  </a:lnTo>
                  <a:lnTo>
                    <a:pt x="24564" y="1919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032929" y="7216085"/>
              <a:ext cx="41134" cy="137114"/>
            </a:xfrm>
            <a:custGeom>
              <a:avLst/>
              <a:gdLst/>
              <a:ahLst/>
              <a:cxnLst/>
              <a:rect l="0" t="0" r="0" b="0"/>
              <a:pathLst>
                <a:path w="41134" h="137114">
                  <a:moveTo>
                    <a:pt x="0" y="0"/>
                  </a:moveTo>
                  <a:lnTo>
                    <a:pt x="10852" y="59660"/>
                  </a:lnTo>
                  <a:lnTo>
                    <a:pt x="15487" y="90501"/>
                  </a:lnTo>
                  <a:lnTo>
                    <a:pt x="41133" y="137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109823" y="7202374"/>
              <a:ext cx="128775" cy="137113"/>
            </a:xfrm>
            <a:custGeom>
              <a:avLst/>
              <a:gdLst/>
              <a:ahLst/>
              <a:cxnLst/>
              <a:rect l="0" t="0" r="0" b="0"/>
              <a:pathLst>
                <a:path w="128775" h="137113">
                  <a:moveTo>
                    <a:pt x="19084" y="0"/>
                  </a:moveTo>
                  <a:lnTo>
                    <a:pt x="4169" y="55598"/>
                  </a:lnTo>
                  <a:lnTo>
                    <a:pt x="0" y="69058"/>
                  </a:lnTo>
                  <a:lnTo>
                    <a:pt x="268" y="71938"/>
                  </a:lnTo>
                  <a:lnTo>
                    <a:pt x="13678" y="48399"/>
                  </a:lnTo>
                  <a:lnTo>
                    <a:pt x="23283" y="24558"/>
                  </a:lnTo>
                  <a:lnTo>
                    <a:pt x="29501" y="19419"/>
                  </a:lnTo>
                  <a:lnTo>
                    <a:pt x="36693" y="19039"/>
                  </a:lnTo>
                  <a:lnTo>
                    <a:pt x="44535" y="21834"/>
                  </a:lnTo>
                  <a:lnTo>
                    <a:pt x="49762" y="29791"/>
                  </a:lnTo>
                  <a:lnTo>
                    <a:pt x="55571" y="54881"/>
                  </a:lnTo>
                  <a:lnTo>
                    <a:pt x="60167" y="60963"/>
                  </a:lnTo>
                  <a:lnTo>
                    <a:pt x="66278" y="61971"/>
                  </a:lnTo>
                  <a:lnTo>
                    <a:pt x="73398" y="59596"/>
                  </a:lnTo>
                  <a:lnTo>
                    <a:pt x="85373" y="44769"/>
                  </a:lnTo>
                  <a:lnTo>
                    <a:pt x="90699" y="34416"/>
                  </a:lnTo>
                  <a:lnTo>
                    <a:pt x="94250" y="33608"/>
                  </a:lnTo>
                  <a:lnTo>
                    <a:pt x="96617" y="39164"/>
                  </a:lnTo>
                  <a:lnTo>
                    <a:pt x="111674" y="96001"/>
                  </a:lnTo>
                  <a:lnTo>
                    <a:pt x="128774" y="137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320864" y="7167673"/>
              <a:ext cx="85151" cy="156438"/>
            </a:xfrm>
            <a:custGeom>
              <a:avLst/>
              <a:gdLst/>
              <a:ahLst/>
              <a:cxnLst/>
              <a:rect l="0" t="0" r="0" b="0"/>
              <a:pathLst>
                <a:path w="85151" h="156438">
                  <a:moveTo>
                    <a:pt x="68556" y="7278"/>
                  </a:moveTo>
                  <a:lnTo>
                    <a:pt x="46719" y="0"/>
                  </a:lnTo>
                  <a:lnTo>
                    <a:pt x="41810" y="3950"/>
                  </a:lnTo>
                  <a:lnTo>
                    <a:pt x="40061" y="12676"/>
                  </a:lnTo>
                  <a:lnTo>
                    <a:pt x="48200" y="63190"/>
                  </a:lnTo>
                  <a:lnTo>
                    <a:pt x="73901" y="117179"/>
                  </a:lnTo>
                  <a:lnTo>
                    <a:pt x="85150" y="144485"/>
                  </a:lnTo>
                  <a:lnTo>
                    <a:pt x="84189" y="152070"/>
                  </a:lnTo>
                  <a:lnTo>
                    <a:pt x="78978" y="155604"/>
                  </a:lnTo>
                  <a:lnTo>
                    <a:pt x="70934" y="156437"/>
                  </a:lnTo>
                  <a:lnTo>
                    <a:pt x="53871" y="149236"/>
                  </a:lnTo>
                  <a:lnTo>
                    <a:pt x="36130" y="134356"/>
                  </a:lnTo>
                  <a:lnTo>
                    <a:pt x="0" y="895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436125" y="7188663"/>
              <a:ext cx="76696" cy="150824"/>
            </a:xfrm>
            <a:custGeom>
              <a:avLst/>
              <a:gdLst/>
              <a:ahLst/>
              <a:cxnLst/>
              <a:rect l="0" t="0" r="0" b="0"/>
              <a:pathLst>
                <a:path w="76696" h="150824">
                  <a:moveTo>
                    <a:pt x="76695" y="0"/>
                  </a:moveTo>
                  <a:lnTo>
                    <a:pt x="14917" y="38168"/>
                  </a:lnTo>
                  <a:lnTo>
                    <a:pt x="3535" y="63683"/>
                  </a:lnTo>
                  <a:lnTo>
                    <a:pt x="0" y="93813"/>
                  </a:lnTo>
                  <a:lnTo>
                    <a:pt x="8140" y="1508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540460" y="7229796"/>
              <a:ext cx="109474" cy="107401"/>
            </a:xfrm>
            <a:custGeom>
              <a:avLst/>
              <a:gdLst/>
              <a:ahLst/>
              <a:cxnLst/>
              <a:rect l="0" t="0" r="0" b="0"/>
              <a:pathLst>
                <a:path w="109474" h="107401">
                  <a:moveTo>
                    <a:pt x="27206" y="0"/>
                  </a:moveTo>
                  <a:lnTo>
                    <a:pt x="8122" y="57252"/>
                  </a:lnTo>
                  <a:lnTo>
                    <a:pt x="1431" y="107400"/>
                  </a:lnTo>
                  <a:lnTo>
                    <a:pt x="0" y="46061"/>
                  </a:lnTo>
                  <a:lnTo>
                    <a:pt x="8005" y="19965"/>
                  </a:lnTo>
                  <a:lnTo>
                    <a:pt x="14405" y="8740"/>
                  </a:lnTo>
                  <a:lnTo>
                    <a:pt x="24766" y="2780"/>
                  </a:lnTo>
                  <a:lnTo>
                    <a:pt x="77055" y="98"/>
                  </a:lnTo>
                  <a:lnTo>
                    <a:pt x="1094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663644" y="7243507"/>
              <a:ext cx="27423" cy="123402"/>
            </a:xfrm>
            <a:custGeom>
              <a:avLst/>
              <a:gdLst/>
              <a:ahLst/>
              <a:cxnLst/>
              <a:rect l="0" t="0" r="0" b="0"/>
              <a:pathLst>
                <a:path w="27423" h="123402">
                  <a:moveTo>
                    <a:pt x="27422" y="0"/>
                  </a:moveTo>
                  <a:lnTo>
                    <a:pt x="12507" y="55598"/>
                  </a:lnTo>
                  <a:lnTo>
                    <a:pt x="3706" y="92140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691066" y="70378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747984" y="7120106"/>
              <a:ext cx="135912" cy="214510"/>
            </a:xfrm>
            <a:custGeom>
              <a:avLst/>
              <a:gdLst/>
              <a:ahLst/>
              <a:cxnLst/>
              <a:rect l="0" t="0" r="0" b="0"/>
              <a:pathLst>
                <a:path w="135912" h="214510">
                  <a:moveTo>
                    <a:pt x="25350" y="0"/>
                  </a:moveTo>
                  <a:lnTo>
                    <a:pt x="15927" y="54733"/>
                  </a:lnTo>
                  <a:lnTo>
                    <a:pt x="11386" y="115413"/>
                  </a:lnTo>
                  <a:lnTo>
                    <a:pt x="2592" y="172663"/>
                  </a:lnTo>
                  <a:lnTo>
                    <a:pt x="0" y="209789"/>
                  </a:lnTo>
                  <a:lnTo>
                    <a:pt x="832" y="214509"/>
                  </a:lnTo>
                  <a:lnTo>
                    <a:pt x="17194" y="155412"/>
                  </a:lnTo>
                  <a:lnTo>
                    <a:pt x="37491" y="118328"/>
                  </a:lnTo>
                  <a:lnTo>
                    <a:pt x="58168" y="101850"/>
                  </a:lnTo>
                  <a:lnTo>
                    <a:pt x="70080" y="95323"/>
                  </a:lnTo>
                  <a:lnTo>
                    <a:pt x="81069" y="94018"/>
                  </a:lnTo>
                  <a:lnTo>
                    <a:pt x="101403" y="100694"/>
                  </a:lnTo>
                  <a:lnTo>
                    <a:pt x="129981" y="121582"/>
                  </a:lnTo>
                  <a:lnTo>
                    <a:pt x="134714" y="131330"/>
                  </a:lnTo>
                  <a:lnTo>
                    <a:pt x="135911" y="154348"/>
                  </a:lnTo>
                  <a:lnTo>
                    <a:pt x="131050" y="165361"/>
                  </a:lnTo>
                  <a:lnTo>
                    <a:pt x="113461" y="185722"/>
                  </a:lnTo>
                  <a:lnTo>
                    <a:pt x="94472" y="196803"/>
                  </a:lnTo>
                  <a:lnTo>
                    <a:pt x="66483" y="2056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916151" y="7139008"/>
              <a:ext cx="323365" cy="241612"/>
            </a:xfrm>
            <a:custGeom>
              <a:avLst/>
              <a:gdLst/>
              <a:ahLst/>
              <a:cxnLst/>
              <a:rect l="0" t="0" r="0" b="0"/>
              <a:pathLst>
                <a:path w="323365" h="241612">
                  <a:moveTo>
                    <a:pt x="8005" y="131922"/>
                  </a:moveTo>
                  <a:lnTo>
                    <a:pt x="37121" y="124643"/>
                  </a:lnTo>
                  <a:lnTo>
                    <a:pt x="47221" y="117929"/>
                  </a:lnTo>
                  <a:lnTo>
                    <a:pt x="62506" y="98280"/>
                  </a:lnTo>
                  <a:lnTo>
                    <a:pt x="61098" y="92736"/>
                  </a:lnTo>
                  <a:lnTo>
                    <a:pt x="54065" y="90563"/>
                  </a:lnTo>
                  <a:lnTo>
                    <a:pt x="43282" y="90638"/>
                  </a:lnTo>
                  <a:lnTo>
                    <a:pt x="23177" y="98847"/>
                  </a:lnTo>
                  <a:lnTo>
                    <a:pt x="13549" y="105302"/>
                  </a:lnTo>
                  <a:lnTo>
                    <a:pt x="7131" y="115699"/>
                  </a:lnTo>
                  <a:lnTo>
                    <a:pt x="0" y="143501"/>
                  </a:lnTo>
                  <a:lnTo>
                    <a:pt x="2668" y="156399"/>
                  </a:lnTo>
                  <a:lnTo>
                    <a:pt x="17820" y="178856"/>
                  </a:lnTo>
                  <a:lnTo>
                    <a:pt x="52048" y="201351"/>
                  </a:lnTo>
                  <a:lnTo>
                    <a:pt x="85980" y="204421"/>
                  </a:lnTo>
                  <a:lnTo>
                    <a:pt x="123405" y="199184"/>
                  </a:lnTo>
                  <a:lnTo>
                    <a:pt x="155272" y="186699"/>
                  </a:lnTo>
                  <a:lnTo>
                    <a:pt x="165598" y="176057"/>
                  </a:lnTo>
                  <a:lnTo>
                    <a:pt x="177072" y="147983"/>
                  </a:lnTo>
                  <a:lnTo>
                    <a:pt x="177084" y="135012"/>
                  </a:lnTo>
                  <a:lnTo>
                    <a:pt x="168974" y="112475"/>
                  </a:lnTo>
                  <a:lnTo>
                    <a:pt x="159499" y="105246"/>
                  </a:lnTo>
                  <a:lnTo>
                    <a:pt x="132720" y="97214"/>
                  </a:lnTo>
                  <a:lnTo>
                    <a:pt x="90662" y="99971"/>
                  </a:lnTo>
                  <a:lnTo>
                    <a:pt x="67086" y="114674"/>
                  </a:lnTo>
                  <a:lnTo>
                    <a:pt x="56533" y="124994"/>
                  </a:lnTo>
                  <a:lnTo>
                    <a:pt x="51021" y="136444"/>
                  </a:lnTo>
                  <a:lnTo>
                    <a:pt x="48960" y="161354"/>
                  </a:lnTo>
                  <a:lnTo>
                    <a:pt x="53590" y="171348"/>
                  </a:lnTo>
                  <a:lnTo>
                    <a:pt x="70923" y="186515"/>
                  </a:lnTo>
                  <a:lnTo>
                    <a:pt x="101986" y="190210"/>
                  </a:lnTo>
                  <a:lnTo>
                    <a:pt x="120933" y="189062"/>
                  </a:lnTo>
                  <a:lnTo>
                    <a:pt x="154174" y="175599"/>
                  </a:lnTo>
                  <a:lnTo>
                    <a:pt x="212754" y="129716"/>
                  </a:lnTo>
                  <a:lnTo>
                    <a:pt x="255867" y="67219"/>
                  </a:lnTo>
                  <a:lnTo>
                    <a:pt x="284696" y="13345"/>
                  </a:lnTo>
                  <a:lnTo>
                    <a:pt x="295513" y="0"/>
                  </a:lnTo>
                  <a:lnTo>
                    <a:pt x="284473" y="16661"/>
                  </a:lnTo>
                  <a:lnTo>
                    <a:pt x="244758" y="66544"/>
                  </a:lnTo>
                  <a:lnTo>
                    <a:pt x="225254" y="112720"/>
                  </a:lnTo>
                  <a:lnTo>
                    <a:pt x="222883" y="143192"/>
                  </a:lnTo>
                  <a:lnTo>
                    <a:pt x="228432" y="170447"/>
                  </a:lnTo>
                  <a:lnTo>
                    <a:pt x="241053" y="192717"/>
                  </a:lnTo>
                  <a:lnTo>
                    <a:pt x="272568" y="222385"/>
                  </a:lnTo>
                  <a:lnTo>
                    <a:pt x="293678" y="233066"/>
                  </a:lnTo>
                  <a:lnTo>
                    <a:pt x="323364" y="241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856518" y="7216085"/>
              <a:ext cx="27423" cy="178247"/>
            </a:xfrm>
            <a:custGeom>
              <a:avLst/>
              <a:gdLst/>
              <a:ahLst/>
              <a:cxnLst/>
              <a:rect l="0" t="0" r="0" b="0"/>
              <a:pathLst>
                <a:path w="27423" h="178247">
                  <a:moveTo>
                    <a:pt x="27422" y="0"/>
                  </a:moveTo>
                  <a:lnTo>
                    <a:pt x="16477" y="53208"/>
                  </a:lnTo>
                  <a:lnTo>
                    <a:pt x="5559" y="105989"/>
                  </a:lnTo>
                  <a:lnTo>
                    <a:pt x="1099" y="162167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883940" y="7106396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0" y="0"/>
                  </a:moveTo>
                  <a:lnTo>
                    <a:pt x="137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949413" y="7172235"/>
              <a:ext cx="85352" cy="249519"/>
            </a:xfrm>
            <a:custGeom>
              <a:avLst/>
              <a:gdLst/>
              <a:ahLst/>
              <a:cxnLst/>
              <a:rect l="0" t="0" r="0" b="0"/>
              <a:pathLst>
                <a:path w="85352" h="249519">
                  <a:moveTo>
                    <a:pt x="30506" y="126118"/>
                  </a:moveTo>
                  <a:lnTo>
                    <a:pt x="4143" y="183370"/>
                  </a:lnTo>
                  <a:lnTo>
                    <a:pt x="744" y="185614"/>
                  </a:lnTo>
                  <a:lnTo>
                    <a:pt x="0" y="181016"/>
                  </a:lnTo>
                  <a:lnTo>
                    <a:pt x="13624" y="122795"/>
                  </a:lnTo>
                  <a:lnTo>
                    <a:pt x="30783" y="60065"/>
                  </a:lnTo>
                  <a:lnTo>
                    <a:pt x="48843" y="3212"/>
                  </a:lnTo>
                  <a:lnTo>
                    <a:pt x="51871" y="0"/>
                  </a:lnTo>
                  <a:lnTo>
                    <a:pt x="53891" y="3953"/>
                  </a:lnTo>
                  <a:lnTo>
                    <a:pt x="54611" y="23072"/>
                  </a:lnTo>
                  <a:lnTo>
                    <a:pt x="46722" y="76647"/>
                  </a:lnTo>
                  <a:lnTo>
                    <a:pt x="44960" y="127710"/>
                  </a:lnTo>
                  <a:lnTo>
                    <a:pt x="47595" y="161865"/>
                  </a:lnTo>
                  <a:lnTo>
                    <a:pt x="70050" y="216970"/>
                  </a:lnTo>
                  <a:lnTo>
                    <a:pt x="85351" y="249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075898" y="7140250"/>
              <a:ext cx="154008" cy="218534"/>
            </a:xfrm>
            <a:custGeom>
              <a:avLst/>
              <a:gdLst/>
              <a:ahLst/>
              <a:cxnLst/>
              <a:rect l="0" t="0" r="0" b="0"/>
              <a:pathLst>
                <a:path w="154008" h="218534">
                  <a:moveTo>
                    <a:pt x="123401" y="7280"/>
                  </a:moveTo>
                  <a:lnTo>
                    <a:pt x="101564" y="0"/>
                  </a:lnTo>
                  <a:lnTo>
                    <a:pt x="78655" y="489"/>
                  </a:lnTo>
                  <a:lnTo>
                    <a:pt x="66148" y="2753"/>
                  </a:lnTo>
                  <a:lnTo>
                    <a:pt x="59333" y="10356"/>
                  </a:lnTo>
                  <a:lnTo>
                    <a:pt x="56313" y="21518"/>
                  </a:lnTo>
                  <a:lnTo>
                    <a:pt x="55823" y="35054"/>
                  </a:lnTo>
                  <a:lnTo>
                    <a:pt x="67468" y="62281"/>
                  </a:lnTo>
                  <a:lnTo>
                    <a:pt x="112183" y="117000"/>
                  </a:lnTo>
                  <a:lnTo>
                    <a:pt x="143134" y="171819"/>
                  </a:lnTo>
                  <a:lnTo>
                    <a:pt x="154007" y="199238"/>
                  </a:lnTo>
                  <a:lnTo>
                    <a:pt x="151422" y="208378"/>
                  </a:lnTo>
                  <a:lnTo>
                    <a:pt x="143605" y="214472"/>
                  </a:lnTo>
                  <a:lnTo>
                    <a:pt x="132299" y="218533"/>
                  </a:lnTo>
                  <a:lnTo>
                    <a:pt x="120192" y="218195"/>
                  </a:lnTo>
                  <a:lnTo>
                    <a:pt x="67922" y="199821"/>
                  </a:lnTo>
                  <a:lnTo>
                    <a:pt x="42375" y="188831"/>
                  </a:lnTo>
                  <a:lnTo>
                    <a:pt x="13910" y="167038"/>
                  </a:lnTo>
                  <a:lnTo>
                    <a:pt x="0" y="1443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266371" y="7202374"/>
              <a:ext cx="83751" cy="205669"/>
            </a:xfrm>
            <a:custGeom>
              <a:avLst/>
              <a:gdLst/>
              <a:ahLst/>
              <a:cxnLst/>
              <a:rect l="0" t="0" r="0" b="0"/>
              <a:pathLst>
                <a:path w="83751" h="205669">
                  <a:moveTo>
                    <a:pt x="83750" y="0"/>
                  </a:moveTo>
                  <a:lnTo>
                    <a:pt x="61914" y="7279"/>
                  </a:lnTo>
                  <a:lnTo>
                    <a:pt x="43068" y="23041"/>
                  </a:lnTo>
                  <a:lnTo>
                    <a:pt x="6143" y="70399"/>
                  </a:lnTo>
                  <a:lnTo>
                    <a:pt x="0" y="100861"/>
                  </a:lnTo>
                  <a:lnTo>
                    <a:pt x="8469" y="162791"/>
                  </a:lnTo>
                  <a:lnTo>
                    <a:pt x="15282" y="174036"/>
                  </a:lnTo>
                  <a:lnTo>
                    <a:pt x="35038" y="190594"/>
                  </a:lnTo>
                  <a:lnTo>
                    <a:pt x="70040" y="205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408002" y="7235714"/>
              <a:ext cx="120366" cy="89155"/>
            </a:xfrm>
            <a:custGeom>
              <a:avLst/>
              <a:gdLst/>
              <a:ahLst/>
              <a:cxnLst/>
              <a:rect l="0" t="0" r="0" b="0"/>
              <a:pathLst>
                <a:path w="120366" h="89155">
                  <a:moveTo>
                    <a:pt x="38098" y="7793"/>
                  </a:moveTo>
                  <a:lnTo>
                    <a:pt x="12331" y="67453"/>
                  </a:lnTo>
                  <a:lnTo>
                    <a:pt x="7209" y="84131"/>
                  </a:lnTo>
                  <a:lnTo>
                    <a:pt x="3795" y="89154"/>
                  </a:lnTo>
                  <a:lnTo>
                    <a:pt x="1518" y="86410"/>
                  </a:lnTo>
                  <a:lnTo>
                    <a:pt x="0" y="78486"/>
                  </a:lnTo>
                  <a:lnTo>
                    <a:pt x="5143" y="45498"/>
                  </a:lnTo>
                  <a:lnTo>
                    <a:pt x="23594" y="14057"/>
                  </a:lnTo>
                  <a:lnTo>
                    <a:pt x="34522" y="7398"/>
                  </a:lnTo>
                  <a:lnTo>
                    <a:pt x="62916" y="0"/>
                  </a:lnTo>
                  <a:lnTo>
                    <a:pt x="87723" y="775"/>
                  </a:lnTo>
                  <a:lnTo>
                    <a:pt x="120365" y="77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583212" y="7243507"/>
              <a:ext cx="1" cy="123402"/>
            </a:xfrm>
            <a:custGeom>
              <a:avLst/>
              <a:gdLst/>
              <a:ahLst/>
              <a:cxnLst/>
              <a:rect l="0" t="0" r="0" b="0"/>
              <a:pathLst>
                <a:path w="1" h="123402">
                  <a:moveTo>
                    <a:pt x="0" y="0"/>
                  </a:moveTo>
                  <a:lnTo>
                    <a:pt x="0" y="59660"/>
                  </a:lnTo>
                  <a:lnTo>
                    <a:pt x="0" y="98929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610634" y="7120106"/>
              <a:ext cx="1" cy="27425"/>
            </a:xfrm>
            <a:custGeom>
              <a:avLst/>
              <a:gdLst/>
              <a:ahLst/>
              <a:cxnLst/>
              <a:rect l="0" t="0" r="0" b="0"/>
              <a:pathLst>
                <a:path w="1" h="27425">
                  <a:moveTo>
                    <a:pt x="0" y="2742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672939" y="7147530"/>
              <a:ext cx="118385" cy="205780"/>
            </a:xfrm>
            <a:custGeom>
              <a:avLst/>
              <a:gdLst/>
              <a:ahLst/>
              <a:cxnLst/>
              <a:rect l="0" t="0" r="0" b="0"/>
              <a:pathLst>
                <a:path w="118385" h="205780">
                  <a:moveTo>
                    <a:pt x="33674" y="0"/>
                  </a:moveTo>
                  <a:lnTo>
                    <a:pt x="22728" y="45308"/>
                  </a:lnTo>
                  <a:lnTo>
                    <a:pt x="10287" y="104493"/>
                  </a:lnTo>
                  <a:lnTo>
                    <a:pt x="0" y="158085"/>
                  </a:lnTo>
                  <a:lnTo>
                    <a:pt x="560" y="160235"/>
                  </a:lnTo>
                  <a:lnTo>
                    <a:pt x="32282" y="101400"/>
                  </a:lnTo>
                  <a:lnTo>
                    <a:pt x="41886" y="96546"/>
                  </a:lnTo>
                  <a:lnTo>
                    <a:pt x="64746" y="95214"/>
                  </a:lnTo>
                  <a:lnTo>
                    <a:pt x="75717" y="101562"/>
                  </a:lnTo>
                  <a:lnTo>
                    <a:pt x="96032" y="124866"/>
                  </a:lnTo>
                  <a:lnTo>
                    <a:pt x="117321" y="164968"/>
                  </a:lnTo>
                  <a:lnTo>
                    <a:pt x="118384" y="177011"/>
                  </a:lnTo>
                  <a:lnTo>
                    <a:pt x="111441" y="198517"/>
                  </a:lnTo>
                  <a:lnTo>
                    <a:pt x="102277" y="203948"/>
                  </a:lnTo>
                  <a:lnTo>
                    <a:pt x="55971" y="205779"/>
                  </a:lnTo>
                  <a:lnTo>
                    <a:pt x="33674" y="205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830014" y="7242351"/>
              <a:ext cx="94020" cy="110848"/>
            </a:xfrm>
            <a:custGeom>
              <a:avLst/>
              <a:gdLst/>
              <a:ahLst/>
              <a:cxnLst/>
              <a:rect l="0" t="0" r="0" b="0"/>
              <a:pathLst>
                <a:path w="94020" h="110848">
                  <a:moveTo>
                    <a:pt x="0" y="69713"/>
                  </a:moveTo>
                  <a:lnTo>
                    <a:pt x="29115" y="69713"/>
                  </a:lnTo>
                  <a:lnTo>
                    <a:pt x="51535" y="61588"/>
                  </a:lnTo>
                  <a:lnTo>
                    <a:pt x="90754" y="31545"/>
                  </a:lnTo>
                  <a:lnTo>
                    <a:pt x="94019" y="22939"/>
                  </a:lnTo>
                  <a:lnTo>
                    <a:pt x="93148" y="14154"/>
                  </a:lnTo>
                  <a:lnTo>
                    <a:pt x="89521" y="5251"/>
                  </a:lnTo>
                  <a:lnTo>
                    <a:pt x="82533" y="839"/>
                  </a:lnTo>
                  <a:lnTo>
                    <a:pt x="62580" y="0"/>
                  </a:lnTo>
                  <a:lnTo>
                    <a:pt x="42540" y="8768"/>
                  </a:lnTo>
                  <a:lnTo>
                    <a:pt x="32930" y="15371"/>
                  </a:lnTo>
                  <a:lnTo>
                    <a:pt x="18190" y="34896"/>
                  </a:lnTo>
                  <a:lnTo>
                    <a:pt x="12127" y="46502"/>
                  </a:lnTo>
                  <a:lnTo>
                    <a:pt x="9452" y="71585"/>
                  </a:lnTo>
                  <a:lnTo>
                    <a:pt x="13711" y="1108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913847" y="7197735"/>
              <a:ext cx="258948" cy="306287"/>
            </a:xfrm>
            <a:custGeom>
              <a:avLst/>
              <a:gdLst/>
              <a:ahLst/>
              <a:cxnLst/>
              <a:rect l="0" t="0" r="0" b="0"/>
              <a:pathLst>
                <a:path w="258948" h="306287">
                  <a:moveTo>
                    <a:pt x="121835" y="169173"/>
                  </a:moveTo>
                  <a:lnTo>
                    <a:pt x="129113" y="147337"/>
                  </a:lnTo>
                  <a:lnTo>
                    <a:pt x="128211" y="137858"/>
                  </a:lnTo>
                  <a:lnTo>
                    <a:pt x="119083" y="119200"/>
                  </a:lnTo>
                  <a:lnTo>
                    <a:pt x="100806" y="104814"/>
                  </a:lnTo>
                  <a:lnTo>
                    <a:pt x="89534" y="98844"/>
                  </a:lnTo>
                  <a:lnTo>
                    <a:pt x="64821" y="96275"/>
                  </a:lnTo>
                  <a:lnTo>
                    <a:pt x="38603" y="101734"/>
                  </a:lnTo>
                  <a:lnTo>
                    <a:pt x="11717" y="114317"/>
                  </a:lnTo>
                  <a:lnTo>
                    <a:pt x="4243" y="124985"/>
                  </a:lnTo>
                  <a:lnTo>
                    <a:pt x="0" y="153088"/>
                  </a:lnTo>
                  <a:lnTo>
                    <a:pt x="5571" y="163020"/>
                  </a:lnTo>
                  <a:lnTo>
                    <a:pt x="15380" y="169642"/>
                  </a:lnTo>
                  <a:lnTo>
                    <a:pt x="28013" y="174056"/>
                  </a:lnTo>
                  <a:lnTo>
                    <a:pt x="54237" y="174898"/>
                  </a:lnTo>
                  <a:lnTo>
                    <a:pt x="98759" y="162744"/>
                  </a:lnTo>
                  <a:lnTo>
                    <a:pt x="129861" y="146511"/>
                  </a:lnTo>
                  <a:lnTo>
                    <a:pt x="184470" y="85728"/>
                  </a:lnTo>
                  <a:lnTo>
                    <a:pt x="220593" y="31829"/>
                  </a:lnTo>
                  <a:lnTo>
                    <a:pt x="233268" y="4535"/>
                  </a:lnTo>
                  <a:lnTo>
                    <a:pt x="232687" y="0"/>
                  </a:lnTo>
                  <a:lnTo>
                    <a:pt x="227729" y="1546"/>
                  </a:lnTo>
                  <a:lnTo>
                    <a:pt x="211556" y="15453"/>
                  </a:lnTo>
                  <a:lnTo>
                    <a:pt x="186844" y="50500"/>
                  </a:lnTo>
                  <a:lnTo>
                    <a:pt x="174595" y="81898"/>
                  </a:lnTo>
                  <a:lnTo>
                    <a:pt x="173692" y="141113"/>
                  </a:lnTo>
                  <a:lnTo>
                    <a:pt x="183073" y="192345"/>
                  </a:lnTo>
                  <a:lnTo>
                    <a:pt x="210838" y="249078"/>
                  </a:lnTo>
                  <a:lnTo>
                    <a:pt x="258947" y="3062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Freeform 59"/>
          <p:cNvSpPr/>
          <p:nvPr/>
        </p:nvSpPr>
        <p:spPr>
          <a:xfrm>
            <a:off x="2732112" y="8310668"/>
            <a:ext cx="1074418" cy="616366"/>
          </a:xfrm>
          <a:custGeom>
            <a:avLst/>
            <a:gdLst/>
            <a:ahLst/>
            <a:cxnLst/>
            <a:rect l="0" t="0" r="0" b="0"/>
            <a:pathLst>
              <a:path w="1074418" h="616366">
                <a:moveTo>
                  <a:pt x="490020" y="0"/>
                </a:moveTo>
                <a:lnTo>
                  <a:pt x="436812" y="0"/>
                </a:lnTo>
                <a:lnTo>
                  <a:pt x="385555" y="1523"/>
                </a:lnTo>
                <a:lnTo>
                  <a:pt x="326518" y="14915"/>
                </a:lnTo>
                <a:lnTo>
                  <a:pt x="270845" y="32230"/>
                </a:lnTo>
                <a:lnTo>
                  <a:pt x="222289" y="45774"/>
                </a:lnTo>
                <a:lnTo>
                  <a:pt x="162234" y="65522"/>
                </a:lnTo>
                <a:lnTo>
                  <a:pt x="106360" y="97184"/>
                </a:lnTo>
                <a:lnTo>
                  <a:pt x="48530" y="141841"/>
                </a:lnTo>
                <a:lnTo>
                  <a:pt x="21338" y="170675"/>
                </a:lnTo>
                <a:lnTo>
                  <a:pt x="8509" y="194686"/>
                </a:lnTo>
                <a:lnTo>
                  <a:pt x="0" y="248456"/>
                </a:lnTo>
                <a:lnTo>
                  <a:pt x="2072" y="290702"/>
                </a:lnTo>
                <a:lnTo>
                  <a:pt x="9595" y="331822"/>
                </a:lnTo>
                <a:lnTo>
                  <a:pt x="30960" y="379143"/>
                </a:lnTo>
                <a:lnTo>
                  <a:pt x="58111" y="413138"/>
                </a:lnTo>
                <a:lnTo>
                  <a:pt x="120720" y="468524"/>
                </a:lnTo>
                <a:lnTo>
                  <a:pt x="168498" y="493450"/>
                </a:lnTo>
                <a:lnTo>
                  <a:pt x="221248" y="517764"/>
                </a:lnTo>
                <a:lnTo>
                  <a:pt x="275473" y="536986"/>
                </a:lnTo>
                <a:lnTo>
                  <a:pt x="330134" y="559609"/>
                </a:lnTo>
                <a:lnTo>
                  <a:pt x="392203" y="578331"/>
                </a:lnTo>
                <a:lnTo>
                  <a:pt x="451558" y="593526"/>
                </a:lnTo>
                <a:lnTo>
                  <a:pt x="507739" y="600399"/>
                </a:lnTo>
                <a:lnTo>
                  <a:pt x="570259" y="609715"/>
                </a:lnTo>
                <a:lnTo>
                  <a:pt x="629748" y="614845"/>
                </a:lnTo>
                <a:lnTo>
                  <a:pt x="685968" y="616365"/>
                </a:lnTo>
                <a:lnTo>
                  <a:pt x="741221" y="609536"/>
                </a:lnTo>
                <a:lnTo>
                  <a:pt x="790067" y="602005"/>
                </a:lnTo>
                <a:lnTo>
                  <a:pt x="841230" y="593579"/>
                </a:lnTo>
                <a:lnTo>
                  <a:pt x="895729" y="580271"/>
                </a:lnTo>
                <a:lnTo>
                  <a:pt x="955090" y="558063"/>
                </a:lnTo>
                <a:lnTo>
                  <a:pt x="1013664" y="515915"/>
                </a:lnTo>
                <a:lnTo>
                  <a:pt x="1042460" y="485825"/>
                </a:lnTo>
                <a:lnTo>
                  <a:pt x="1061063" y="456122"/>
                </a:lnTo>
                <a:lnTo>
                  <a:pt x="1071363" y="414483"/>
                </a:lnTo>
                <a:lnTo>
                  <a:pt x="1074417" y="367030"/>
                </a:lnTo>
                <a:lnTo>
                  <a:pt x="1070695" y="320549"/>
                </a:lnTo>
                <a:lnTo>
                  <a:pt x="1059901" y="286688"/>
                </a:lnTo>
                <a:lnTo>
                  <a:pt x="1028145" y="232844"/>
                </a:lnTo>
                <a:lnTo>
                  <a:pt x="991007" y="189143"/>
                </a:lnTo>
                <a:lnTo>
                  <a:pt x="927946" y="141913"/>
                </a:lnTo>
                <a:lnTo>
                  <a:pt x="880119" y="114328"/>
                </a:lnTo>
                <a:lnTo>
                  <a:pt x="818788" y="79233"/>
                </a:lnTo>
                <a:lnTo>
                  <a:pt x="765848" y="61224"/>
                </a:lnTo>
                <a:lnTo>
                  <a:pt x="704119" y="46240"/>
                </a:lnTo>
                <a:lnTo>
                  <a:pt x="646558" y="32151"/>
                </a:lnTo>
                <a:lnTo>
                  <a:pt x="590908" y="19851"/>
                </a:lnTo>
                <a:lnTo>
                  <a:pt x="535825" y="15530"/>
                </a:lnTo>
                <a:lnTo>
                  <a:pt x="480909" y="14250"/>
                </a:lnTo>
                <a:lnTo>
                  <a:pt x="426043" y="15394"/>
                </a:lnTo>
                <a:lnTo>
                  <a:pt x="371193" y="24705"/>
                </a:lnTo>
                <a:lnTo>
                  <a:pt x="317869" y="38635"/>
                </a:lnTo>
                <a:lnTo>
                  <a:pt x="270923" y="61383"/>
                </a:lnTo>
                <a:lnTo>
                  <a:pt x="217489" y="88241"/>
                </a:lnTo>
                <a:lnTo>
                  <a:pt x="202085" y="959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949744" y="8215114"/>
            <a:ext cx="1745134" cy="691784"/>
          </a:xfrm>
          <a:custGeom>
            <a:avLst/>
            <a:gdLst/>
            <a:ahLst/>
            <a:cxnLst/>
            <a:rect l="0" t="0" r="0" b="0"/>
            <a:pathLst>
              <a:path w="1745134" h="691784">
                <a:moveTo>
                  <a:pt x="548448" y="81842"/>
                </a:moveTo>
                <a:lnTo>
                  <a:pt x="499640" y="92695"/>
                </a:lnTo>
                <a:lnTo>
                  <a:pt x="442071" y="98769"/>
                </a:lnTo>
                <a:lnTo>
                  <a:pt x="393003" y="106124"/>
                </a:lnTo>
                <a:lnTo>
                  <a:pt x="340725" y="114471"/>
                </a:lnTo>
                <a:lnTo>
                  <a:pt x="281740" y="127734"/>
                </a:lnTo>
                <a:lnTo>
                  <a:pt x="220759" y="155870"/>
                </a:lnTo>
                <a:lnTo>
                  <a:pt x="169006" y="193153"/>
                </a:lnTo>
                <a:lnTo>
                  <a:pt x="111482" y="249449"/>
                </a:lnTo>
                <a:lnTo>
                  <a:pt x="101744" y="262136"/>
                </a:lnTo>
                <a:lnTo>
                  <a:pt x="94986" y="292483"/>
                </a:lnTo>
                <a:lnTo>
                  <a:pt x="99747" y="343828"/>
                </a:lnTo>
                <a:lnTo>
                  <a:pt x="108317" y="376526"/>
                </a:lnTo>
                <a:lnTo>
                  <a:pt x="138646" y="422344"/>
                </a:lnTo>
                <a:lnTo>
                  <a:pt x="188536" y="482572"/>
                </a:lnTo>
                <a:lnTo>
                  <a:pt x="246634" y="531170"/>
                </a:lnTo>
                <a:lnTo>
                  <a:pt x="297534" y="559957"/>
                </a:lnTo>
                <a:lnTo>
                  <a:pt x="355679" y="592755"/>
                </a:lnTo>
                <a:lnTo>
                  <a:pt x="411175" y="615484"/>
                </a:lnTo>
                <a:lnTo>
                  <a:pt x="466149" y="634644"/>
                </a:lnTo>
                <a:lnTo>
                  <a:pt x="514583" y="641229"/>
                </a:lnTo>
                <a:lnTo>
                  <a:pt x="557773" y="646832"/>
                </a:lnTo>
                <a:lnTo>
                  <a:pt x="604390" y="654400"/>
                </a:lnTo>
                <a:lnTo>
                  <a:pt x="664895" y="665703"/>
                </a:lnTo>
                <a:lnTo>
                  <a:pt x="725987" y="671252"/>
                </a:lnTo>
                <a:lnTo>
                  <a:pt x="780209" y="677949"/>
                </a:lnTo>
                <a:lnTo>
                  <a:pt x="839855" y="681941"/>
                </a:lnTo>
                <a:lnTo>
                  <a:pt x="897341" y="685240"/>
                </a:lnTo>
                <a:lnTo>
                  <a:pt x="943204" y="691783"/>
                </a:lnTo>
                <a:lnTo>
                  <a:pt x="996005" y="689475"/>
                </a:lnTo>
                <a:lnTo>
                  <a:pt x="1047874" y="686421"/>
                </a:lnTo>
                <a:lnTo>
                  <a:pt x="1091867" y="685706"/>
                </a:lnTo>
                <a:lnTo>
                  <a:pt x="1138841" y="683865"/>
                </a:lnTo>
                <a:lnTo>
                  <a:pt x="1180032" y="677970"/>
                </a:lnTo>
                <a:lnTo>
                  <a:pt x="1230839" y="674333"/>
                </a:lnTo>
                <a:lnTo>
                  <a:pt x="1282874" y="671194"/>
                </a:lnTo>
                <a:lnTo>
                  <a:pt x="1342434" y="660861"/>
                </a:lnTo>
                <a:lnTo>
                  <a:pt x="1390363" y="652511"/>
                </a:lnTo>
                <a:lnTo>
                  <a:pt x="1446902" y="639243"/>
                </a:lnTo>
                <a:lnTo>
                  <a:pt x="1509998" y="619589"/>
                </a:lnTo>
                <a:lnTo>
                  <a:pt x="1569356" y="596481"/>
                </a:lnTo>
                <a:lnTo>
                  <a:pt x="1623167" y="570337"/>
                </a:lnTo>
                <a:lnTo>
                  <a:pt x="1674254" y="530143"/>
                </a:lnTo>
                <a:lnTo>
                  <a:pt x="1710278" y="487880"/>
                </a:lnTo>
                <a:lnTo>
                  <a:pt x="1736187" y="436764"/>
                </a:lnTo>
                <a:lnTo>
                  <a:pt x="1745133" y="401072"/>
                </a:lnTo>
                <a:lnTo>
                  <a:pt x="1741605" y="345195"/>
                </a:lnTo>
                <a:lnTo>
                  <a:pt x="1729388" y="285644"/>
                </a:lnTo>
                <a:lnTo>
                  <a:pt x="1707147" y="246670"/>
                </a:lnTo>
                <a:lnTo>
                  <a:pt x="1652770" y="187389"/>
                </a:lnTo>
                <a:lnTo>
                  <a:pt x="1589672" y="141313"/>
                </a:lnTo>
                <a:lnTo>
                  <a:pt x="1533967" y="106229"/>
                </a:lnTo>
                <a:lnTo>
                  <a:pt x="1485049" y="86699"/>
                </a:lnTo>
                <a:lnTo>
                  <a:pt x="1422740" y="57637"/>
                </a:lnTo>
                <a:lnTo>
                  <a:pt x="1366102" y="41663"/>
                </a:lnTo>
                <a:lnTo>
                  <a:pt x="1305140" y="27280"/>
                </a:lnTo>
                <a:lnTo>
                  <a:pt x="1244420" y="17432"/>
                </a:lnTo>
                <a:lnTo>
                  <a:pt x="1200549" y="13605"/>
                </a:lnTo>
                <a:lnTo>
                  <a:pt x="1155659" y="6827"/>
                </a:lnTo>
                <a:lnTo>
                  <a:pt x="1094841" y="1724"/>
                </a:lnTo>
                <a:lnTo>
                  <a:pt x="1048755" y="530"/>
                </a:lnTo>
                <a:lnTo>
                  <a:pt x="1000850" y="0"/>
                </a:lnTo>
                <a:lnTo>
                  <a:pt x="938097" y="1225"/>
                </a:lnTo>
                <a:lnTo>
                  <a:pt x="894285" y="6910"/>
                </a:lnTo>
                <a:lnTo>
                  <a:pt x="849422" y="10452"/>
                </a:lnTo>
                <a:lnTo>
                  <a:pt x="802568" y="13550"/>
                </a:lnTo>
                <a:lnTo>
                  <a:pt x="751274" y="20005"/>
                </a:lnTo>
                <a:lnTo>
                  <a:pt x="702071" y="32015"/>
                </a:lnTo>
                <a:lnTo>
                  <a:pt x="654811" y="45986"/>
                </a:lnTo>
                <a:lnTo>
                  <a:pt x="608416" y="57273"/>
                </a:lnTo>
                <a:lnTo>
                  <a:pt x="562405" y="71431"/>
                </a:lnTo>
                <a:lnTo>
                  <a:pt x="516564" y="87879"/>
                </a:lnTo>
                <a:lnTo>
                  <a:pt x="470800" y="105346"/>
                </a:lnTo>
                <a:lnTo>
                  <a:pt x="421006" y="123265"/>
                </a:lnTo>
                <a:lnTo>
                  <a:pt x="371453" y="141386"/>
                </a:lnTo>
                <a:lnTo>
                  <a:pt x="329117" y="159596"/>
                </a:lnTo>
                <a:lnTo>
                  <a:pt x="285925" y="173783"/>
                </a:lnTo>
                <a:lnTo>
                  <a:pt x="241338" y="186690"/>
                </a:lnTo>
                <a:lnTo>
                  <a:pt x="196130" y="202583"/>
                </a:lnTo>
                <a:lnTo>
                  <a:pt x="150647" y="223865"/>
                </a:lnTo>
                <a:lnTo>
                  <a:pt x="106564" y="245513"/>
                </a:lnTo>
                <a:lnTo>
                  <a:pt x="50533" y="267788"/>
                </a:lnTo>
                <a:lnTo>
                  <a:pt x="0" y="3012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1713900" y="10590155"/>
            <a:ext cx="236242" cy="452470"/>
            <a:chOff x="1713900" y="10590155"/>
            <a:chExt cx="236242" cy="452470"/>
          </a:xfrm>
        </p:grpSpPr>
        <p:sp>
          <p:nvSpPr>
            <p:cNvPr id="62" name="Freeform 61"/>
            <p:cNvSpPr/>
            <p:nvPr/>
          </p:nvSpPr>
          <p:spPr>
            <a:xfrm>
              <a:off x="1782456" y="10617577"/>
              <a:ext cx="13712" cy="137113"/>
            </a:xfrm>
            <a:custGeom>
              <a:avLst/>
              <a:gdLst/>
              <a:ahLst/>
              <a:cxnLst/>
              <a:rect l="0" t="0" r="0" b="0"/>
              <a:pathLst>
                <a:path w="13712" h="137113">
                  <a:moveTo>
                    <a:pt x="13711" y="0"/>
                  </a:moveTo>
                  <a:lnTo>
                    <a:pt x="9649" y="59660"/>
                  </a:lnTo>
                  <a:lnTo>
                    <a:pt x="2859" y="102991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713900" y="10590155"/>
              <a:ext cx="233092" cy="301647"/>
            </a:xfrm>
            <a:custGeom>
              <a:avLst/>
              <a:gdLst/>
              <a:ahLst/>
              <a:cxnLst/>
              <a:rect l="0" t="0" r="0" b="0"/>
              <a:pathLst>
                <a:path w="233092" h="301647">
                  <a:moveTo>
                    <a:pt x="233091" y="0"/>
                  </a:moveTo>
                  <a:lnTo>
                    <a:pt x="202201" y="57252"/>
                  </a:lnTo>
                  <a:lnTo>
                    <a:pt x="161141" y="119587"/>
                  </a:lnTo>
                  <a:lnTo>
                    <a:pt x="113082" y="173430"/>
                  </a:lnTo>
                  <a:lnTo>
                    <a:pt x="55010" y="234262"/>
                  </a:lnTo>
                  <a:lnTo>
                    <a:pt x="18709" y="280041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781066" y="10767685"/>
              <a:ext cx="169076" cy="274940"/>
            </a:xfrm>
            <a:custGeom>
              <a:avLst/>
              <a:gdLst/>
              <a:ahLst/>
              <a:cxnLst/>
              <a:rect l="0" t="0" r="0" b="0"/>
              <a:pathLst>
                <a:path w="169076" h="274940">
                  <a:moveTo>
                    <a:pt x="97369" y="28138"/>
                  </a:moveTo>
                  <a:lnTo>
                    <a:pt x="104647" y="6302"/>
                  </a:lnTo>
                  <a:lnTo>
                    <a:pt x="112885" y="1393"/>
                  </a:lnTo>
                  <a:lnTo>
                    <a:pt x="138289" y="0"/>
                  </a:lnTo>
                  <a:lnTo>
                    <a:pt x="149024" y="4809"/>
                  </a:lnTo>
                  <a:lnTo>
                    <a:pt x="165015" y="22340"/>
                  </a:lnTo>
                  <a:lnTo>
                    <a:pt x="169075" y="53491"/>
                  </a:lnTo>
                  <a:lnTo>
                    <a:pt x="164278" y="91203"/>
                  </a:lnTo>
                  <a:lnTo>
                    <a:pt x="144447" y="143648"/>
                  </a:lnTo>
                  <a:lnTo>
                    <a:pt x="117750" y="179840"/>
                  </a:lnTo>
                  <a:lnTo>
                    <a:pt x="62587" y="228750"/>
                  </a:lnTo>
                  <a:lnTo>
                    <a:pt x="51329" y="233482"/>
                  </a:lnTo>
                  <a:lnTo>
                    <a:pt x="26632" y="234678"/>
                  </a:lnTo>
                  <a:lnTo>
                    <a:pt x="16694" y="229817"/>
                  </a:lnTo>
                  <a:lnTo>
                    <a:pt x="1590" y="212228"/>
                  </a:lnTo>
                  <a:lnTo>
                    <a:pt x="0" y="201139"/>
                  </a:lnTo>
                  <a:lnTo>
                    <a:pt x="6358" y="176630"/>
                  </a:lnTo>
                  <a:lnTo>
                    <a:pt x="15367" y="168266"/>
                  </a:lnTo>
                  <a:lnTo>
                    <a:pt x="41626" y="158973"/>
                  </a:lnTo>
                  <a:lnTo>
                    <a:pt x="83391" y="161020"/>
                  </a:lnTo>
                  <a:lnTo>
                    <a:pt x="106899" y="171495"/>
                  </a:lnTo>
                  <a:lnTo>
                    <a:pt x="117433" y="178555"/>
                  </a:lnTo>
                  <a:lnTo>
                    <a:pt x="133201" y="198586"/>
                  </a:lnTo>
                  <a:lnTo>
                    <a:pt x="143763" y="222723"/>
                  </a:lnTo>
                  <a:lnTo>
                    <a:pt x="152213" y="2749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113291" y="10629201"/>
            <a:ext cx="523880" cy="344868"/>
            <a:chOff x="3113291" y="10629201"/>
            <a:chExt cx="523880" cy="344868"/>
          </a:xfrm>
        </p:grpSpPr>
        <p:sp>
          <p:nvSpPr>
            <p:cNvPr id="66" name="Freeform 65"/>
            <p:cNvSpPr/>
            <p:nvPr/>
          </p:nvSpPr>
          <p:spPr>
            <a:xfrm>
              <a:off x="3113291" y="10713555"/>
              <a:ext cx="191109" cy="141824"/>
            </a:xfrm>
            <a:custGeom>
              <a:avLst/>
              <a:gdLst/>
              <a:ahLst/>
              <a:cxnLst/>
              <a:rect l="0" t="0" r="0" b="0"/>
              <a:pathLst>
                <a:path w="191109" h="141824">
                  <a:moveTo>
                    <a:pt x="108841" y="0"/>
                  </a:moveTo>
                  <a:lnTo>
                    <a:pt x="70673" y="57253"/>
                  </a:lnTo>
                  <a:lnTo>
                    <a:pt x="33874" y="110166"/>
                  </a:lnTo>
                  <a:lnTo>
                    <a:pt x="10014" y="137324"/>
                  </a:lnTo>
                  <a:lnTo>
                    <a:pt x="3346" y="141823"/>
                  </a:lnTo>
                  <a:lnTo>
                    <a:pt x="425" y="140254"/>
                  </a:lnTo>
                  <a:lnTo>
                    <a:pt x="0" y="134636"/>
                  </a:lnTo>
                  <a:lnTo>
                    <a:pt x="4288" y="129368"/>
                  </a:lnTo>
                  <a:lnTo>
                    <a:pt x="21239" y="119451"/>
                  </a:lnTo>
                  <a:lnTo>
                    <a:pt x="71036" y="112583"/>
                  </a:lnTo>
                  <a:lnTo>
                    <a:pt x="134034" y="110547"/>
                  </a:lnTo>
                  <a:lnTo>
                    <a:pt x="162187" y="114134"/>
                  </a:lnTo>
                  <a:lnTo>
                    <a:pt x="191108" y="1234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263266" y="10631288"/>
              <a:ext cx="137113" cy="342781"/>
            </a:xfrm>
            <a:custGeom>
              <a:avLst/>
              <a:gdLst/>
              <a:ahLst/>
              <a:cxnLst/>
              <a:rect l="0" t="0" r="0" b="0"/>
              <a:pathLst>
                <a:path w="137113" h="342781">
                  <a:moveTo>
                    <a:pt x="137112" y="0"/>
                  </a:moveTo>
                  <a:lnTo>
                    <a:pt x="118028" y="57252"/>
                  </a:lnTo>
                  <a:lnTo>
                    <a:pt x="100390" y="111689"/>
                  </a:lnTo>
                  <a:lnTo>
                    <a:pt x="85267" y="161911"/>
                  </a:lnTo>
                  <a:lnTo>
                    <a:pt x="62166" y="215386"/>
                  </a:lnTo>
                  <a:lnTo>
                    <a:pt x="37548" y="268301"/>
                  </a:lnTo>
                  <a:lnTo>
                    <a:pt x="14808" y="319774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427800" y="10629201"/>
              <a:ext cx="209371" cy="331157"/>
            </a:xfrm>
            <a:custGeom>
              <a:avLst/>
              <a:gdLst/>
              <a:ahLst/>
              <a:cxnLst/>
              <a:rect l="0" t="0" r="0" b="0"/>
              <a:pathLst>
                <a:path w="209371" h="331157">
                  <a:moveTo>
                    <a:pt x="205669" y="15799"/>
                  </a:moveTo>
                  <a:lnTo>
                    <a:pt x="183832" y="1241"/>
                  </a:lnTo>
                  <a:lnTo>
                    <a:pt x="172829" y="0"/>
                  </a:lnTo>
                  <a:lnTo>
                    <a:pt x="148416" y="6746"/>
                  </a:lnTo>
                  <a:lnTo>
                    <a:pt x="108977" y="34953"/>
                  </a:lnTo>
                  <a:lnTo>
                    <a:pt x="67174" y="85429"/>
                  </a:lnTo>
                  <a:lnTo>
                    <a:pt x="42666" y="139411"/>
                  </a:lnTo>
                  <a:lnTo>
                    <a:pt x="37585" y="153052"/>
                  </a:lnTo>
                  <a:lnTo>
                    <a:pt x="37245" y="159099"/>
                  </a:lnTo>
                  <a:lnTo>
                    <a:pt x="40064" y="160083"/>
                  </a:lnTo>
                  <a:lnTo>
                    <a:pt x="51323" y="153052"/>
                  </a:lnTo>
                  <a:lnTo>
                    <a:pt x="66483" y="139770"/>
                  </a:lnTo>
                  <a:lnTo>
                    <a:pt x="91503" y="131836"/>
                  </a:lnTo>
                  <a:lnTo>
                    <a:pt x="106706" y="129720"/>
                  </a:lnTo>
                  <a:lnTo>
                    <a:pt x="135786" y="135495"/>
                  </a:lnTo>
                  <a:lnTo>
                    <a:pt x="173790" y="155876"/>
                  </a:lnTo>
                  <a:lnTo>
                    <a:pt x="184416" y="164029"/>
                  </a:lnTo>
                  <a:lnTo>
                    <a:pt x="200286" y="189336"/>
                  </a:lnTo>
                  <a:lnTo>
                    <a:pt x="209370" y="219374"/>
                  </a:lnTo>
                  <a:lnTo>
                    <a:pt x="208329" y="247959"/>
                  </a:lnTo>
                  <a:lnTo>
                    <a:pt x="198726" y="271836"/>
                  </a:lnTo>
                  <a:lnTo>
                    <a:pt x="191899" y="282468"/>
                  </a:lnTo>
                  <a:lnTo>
                    <a:pt x="172126" y="298345"/>
                  </a:lnTo>
                  <a:lnTo>
                    <a:pt x="122192" y="320951"/>
                  </a:lnTo>
                  <a:lnTo>
                    <a:pt x="67352" y="328133"/>
                  </a:lnTo>
                  <a:lnTo>
                    <a:pt x="37044" y="329812"/>
                  </a:lnTo>
                  <a:lnTo>
                    <a:pt x="0" y="331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Freeform 69"/>
          <p:cNvSpPr/>
          <p:nvPr/>
        </p:nvSpPr>
        <p:spPr>
          <a:xfrm>
            <a:off x="6190457" y="10658711"/>
            <a:ext cx="206467" cy="292117"/>
          </a:xfrm>
          <a:custGeom>
            <a:avLst/>
            <a:gdLst/>
            <a:ahLst/>
            <a:cxnLst/>
            <a:rect l="0" t="0" r="0" b="0"/>
            <a:pathLst>
              <a:path w="206467" h="292117">
                <a:moveTo>
                  <a:pt x="75562" y="0"/>
                </a:moveTo>
                <a:lnTo>
                  <a:pt x="116301" y="12469"/>
                </a:lnTo>
                <a:lnTo>
                  <a:pt x="147217" y="35856"/>
                </a:lnTo>
                <a:lnTo>
                  <a:pt x="174152" y="71055"/>
                </a:lnTo>
                <a:lnTo>
                  <a:pt x="186920" y="97089"/>
                </a:lnTo>
                <a:lnTo>
                  <a:pt x="189548" y="127957"/>
                </a:lnTo>
                <a:lnTo>
                  <a:pt x="182462" y="179595"/>
                </a:lnTo>
                <a:lnTo>
                  <a:pt x="173347" y="212361"/>
                </a:lnTo>
                <a:lnTo>
                  <a:pt x="142669" y="258223"/>
                </a:lnTo>
                <a:lnTo>
                  <a:pt x="123669" y="276253"/>
                </a:lnTo>
                <a:lnTo>
                  <a:pt x="99990" y="289345"/>
                </a:lnTo>
                <a:lnTo>
                  <a:pt x="70168" y="292116"/>
                </a:lnTo>
                <a:lnTo>
                  <a:pt x="39648" y="286746"/>
                </a:lnTo>
                <a:lnTo>
                  <a:pt x="15928" y="274203"/>
                </a:lnTo>
                <a:lnTo>
                  <a:pt x="8383" y="263546"/>
                </a:lnTo>
                <a:lnTo>
                  <a:pt x="0" y="235454"/>
                </a:lnTo>
                <a:lnTo>
                  <a:pt x="4400" y="206719"/>
                </a:lnTo>
                <a:lnTo>
                  <a:pt x="18036" y="180236"/>
                </a:lnTo>
                <a:lnTo>
                  <a:pt x="39331" y="158309"/>
                </a:lnTo>
                <a:lnTo>
                  <a:pt x="77015" y="136115"/>
                </a:lnTo>
                <a:lnTo>
                  <a:pt x="103630" y="133114"/>
                </a:lnTo>
                <a:lnTo>
                  <a:pt x="157957" y="143601"/>
                </a:lnTo>
                <a:lnTo>
                  <a:pt x="191722" y="163241"/>
                </a:lnTo>
                <a:lnTo>
                  <a:pt x="198706" y="174336"/>
                </a:lnTo>
                <a:lnTo>
                  <a:pt x="206466" y="202914"/>
                </a:lnTo>
                <a:lnTo>
                  <a:pt x="201004" y="265735"/>
                </a:lnTo>
                <a:lnTo>
                  <a:pt x="198963" y="2879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7554872" y="10631288"/>
            <a:ext cx="601447" cy="370204"/>
            <a:chOff x="7554872" y="10631288"/>
            <a:chExt cx="601447" cy="370204"/>
          </a:xfrm>
        </p:grpSpPr>
        <p:sp>
          <p:nvSpPr>
            <p:cNvPr id="71" name="Freeform 70"/>
            <p:cNvSpPr/>
            <p:nvPr/>
          </p:nvSpPr>
          <p:spPr>
            <a:xfrm>
              <a:off x="7554872" y="10658711"/>
              <a:ext cx="82268" cy="342781"/>
            </a:xfrm>
            <a:custGeom>
              <a:avLst/>
              <a:gdLst/>
              <a:ahLst/>
              <a:cxnLst/>
              <a:rect l="0" t="0" r="0" b="0"/>
              <a:pathLst>
                <a:path w="82268" h="342781">
                  <a:moveTo>
                    <a:pt x="82267" y="0"/>
                  </a:moveTo>
                  <a:lnTo>
                    <a:pt x="80744" y="53208"/>
                  </a:lnTo>
                  <a:lnTo>
                    <a:pt x="71321" y="105989"/>
                  </a:lnTo>
                  <a:lnTo>
                    <a:pt x="58880" y="160222"/>
                  </a:lnTo>
                  <a:lnTo>
                    <a:pt x="44022" y="214885"/>
                  </a:lnTo>
                  <a:lnTo>
                    <a:pt x="22523" y="269676"/>
                  </a:lnTo>
                  <a:lnTo>
                    <a:pt x="4901" y="326535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705406" y="10631288"/>
              <a:ext cx="170197" cy="329070"/>
            </a:xfrm>
            <a:custGeom>
              <a:avLst/>
              <a:gdLst/>
              <a:ahLst/>
              <a:cxnLst/>
              <a:rect l="0" t="0" r="0" b="0"/>
              <a:pathLst>
                <a:path w="170197" h="329070">
                  <a:moveTo>
                    <a:pt x="151112" y="0"/>
                  </a:moveTo>
                  <a:lnTo>
                    <a:pt x="166027" y="52870"/>
                  </a:lnTo>
                  <a:lnTo>
                    <a:pt x="170196" y="71810"/>
                  </a:lnTo>
                  <a:lnTo>
                    <a:pt x="166703" y="109105"/>
                  </a:lnTo>
                  <a:lnTo>
                    <a:pt x="147606" y="164362"/>
                  </a:lnTo>
                  <a:lnTo>
                    <a:pt x="122651" y="211204"/>
                  </a:lnTo>
                  <a:lnTo>
                    <a:pt x="91897" y="244379"/>
                  </a:lnTo>
                  <a:lnTo>
                    <a:pt x="53839" y="269444"/>
                  </a:lnTo>
                  <a:lnTo>
                    <a:pt x="40559" y="275607"/>
                  </a:lnTo>
                  <a:lnTo>
                    <a:pt x="28659" y="276670"/>
                  </a:lnTo>
                  <a:lnTo>
                    <a:pt x="7312" y="269725"/>
                  </a:lnTo>
                  <a:lnTo>
                    <a:pt x="1924" y="260560"/>
                  </a:lnTo>
                  <a:lnTo>
                    <a:pt x="0" y="234128"/>
                  </a:lnTo>
                  <a:lnTo>
                    <a:pt x="8286" y="210192"/>
                  </a:lnTo>
                  <a:lnTo>
                    <a:pt x="14762" y="199543"/>
                  </a:lnTo>
                  <a:lnTo>
                    <a:pt x="26696" y="192444"/>
                  </a:lnTo>
                  <a:lnTo>
                    <a:pt x="60268" y="184556"/>
                  </a:lnTo>
                  <a:lnTo>
                    <a:pt x="88393" y="189176"/>
                  </a:lnTo>
                  <a:lnTo>
                    <a:pt x="100159" y="194674"/>
                  </a:lnTo>
                  <a:lnTo>
                    <a:pt x="117295" y="212969"/>
                  </a:lnTo>
                  <a:lnTo>
                    <a:pt x="140708" y="261955"/>
                  </a:lnTo>
                  <a:lnTo>
                    <a:pt x="146488" y="288576"/>
                  </a:lnTo>
                  <a:lnTo>
                    <a:pt x="151112" y="329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925074" y="10647518"/>
              <a:ext cx="231245" cy="284685"/>
            </a:xfrm>
            <a:custGeom>
              <a:avLst/>
              <a:gdLst/>
              <a:ahLst/>
              <a:cxnLst/>
              <a:rect l="0" t="0" r="0" b="0"/>
              <a:pathLst>
                <a:path w="231245" h="284685">
                  <a:moveTo>
                    <a:pt x="68557" y="38615"/>
                  </a:moveTo>
                  <a:lnTo>
                    <a:pt x="57704" y="98275"/>
                  </a:lnTo>
                  <a:lnTo>
                    <a:pt x="51630" y="153794"/>
                  </a:lnTo>
                  <a:lnTo>
                    <a:pt x="44244" y="214424"/>
                  </a:lnTo>
                  <a:lnTo>
                    <a:pt x="45564" y="249294"/>
                  </a:lnTo>
                  <a:lnTo>
                    <a:pt x="56306" y="274948"/>
                  </a:lnTo>
                  <a:lnTo>
                    <a:pt x="66484" y="281485"/>
                  </a:lnTo>
                  <a:lnTo>
                    <a:pt x="94042" y="284684"/>
                  </a:lnTo>
                  <a:lnTo>
                    <a:pt x="122540" y="272904"/>
                  </a:lnTo>
                  <a:lnTo>
                    <a:pt x="178076" y="228100"/>
                  </a:lnTo>
                  <a:lnTo>
                    <a:pt x="212050" y="174149"/>
                  </a:lnTo>
                  <a:lnTo>
                    <a:pt x="226856" y="117199"/>
                  </a:lnTo>
                  <a:lnTo>
                    <a:pt x="231244" y="61730"/>
                  </a:lnTo>
                  <a:lnTo>
                    <a:pt x="224144" y="29083"/>
                  </a:lnTo>
                  <a:lnTo>
                    <a:pt x="217986" y="13979"/>
                  </a:lnTo>
                  <a:lnTo>
                    <a:pt x="207786" y="5433"/>
                  </a:lnTo>
                  <a:lnTo>
                    <a:pt x="194892" y="1259"/>
                  </a:lnTo>
                  <a:lnTo>
                    <a:pt x="180203" y="0"/>
                  </a:lnTo>
                  <a:lnTo>
                    <a:pt x="155757" y="6725"/>
                  </a:lnTo>
                  <a:lnTo>
                    <a:pt x="115235" y="35871"/>
                  </a:lnTo>
                  <a:lnTo>
                    <a:pt x="68685" y="94905"/>
                  </a:lnTo>
                  <a:lnTo>
                    <a:pt x="32019" y="148590"/>
                  </a:lnTo>
                  <a:lnTo>
                    <a:pt x="11857" y="211359"/>
                  </a:lnTo>
                  <a:lnTo>
                    <a:pt x="0" y="2579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116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39700"/>
            <a:ext cx="9318117" cy="472452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4940300"/>
            <a:ext cx="9202293" cy="565302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0541000"/>
            <a:ext cx="4934331" cy="5674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8" name="Group 7"/>
          <p:cNvGrpSpPr/>
          <p:nvPr/>
        </p:nvGrpSpPr>
        <p:grpSpPr>
          <a:xfrm>
            <a:off x="8283732" y="862801"/>
            <a:ext cx="861640" cy="979917"/>
            <a:chOff x="8283732" y="862801"/>
            <a:chExt cx="861640" cy="979917"/>
          </a:xfrm>
        </p:grpSpPr>
        <p:sp>
          <p:nvSpPr>
            <p:cNvPr id="5" name="Freeform 4"/>
            <p:cNvSpPr/>
            <p:nvPr/>
          </p:nvSpPr>
          <p:spPr>
            <a:xfrm>
              <a:off x="8459812" y="862801"/>
              <a:ext cx="685560" cy="198378"/>
            </a:xfrm>
            <a:custGeom>
              <a:avLst/>
              <a:gdLst/>
              <a:ahLst/>
              <a:cxnLst/>
              <a:rect l="0" t="0" r="0" b="0"/>
              <a:pathLst>
                <a:path w="685560" h="198378">
                  <a:moveTo>
                    <a:pt x="685559" y="157244"/>
                  </a:moveTo>
                  <a:lnTo>
                    <a:pt x="630001" y="101686"/>
                  </a:lnTo>
                  <a:lnTo>
                    <a:pt x="610592" y="85324"/>
                  </a:lnTo>
                  <a:lnTo>
                    <a:pt x="547603" y="50177"/>
                  </a:lnTo>
                  <a:lnTo>
                    <a:pt x="493435" y="26123"/>
                  </a:lnTo>
                  <a:lnTo>
                    <a:pt x="434662" y="10764"/>
                  </a:lnTo>
                  <a:lnTo>
                    <a:pt x="372101" y="0"/>
                  </a:lnTo>
                  <a:lnTo>
                    <a:pt x="329631" y="2148"/>
                  </a:lnTo>
                  <a:lnTo>
                    <a:pt x="274334" y="16523"/>
                  </a:lnTo>
                  <a:lnTo>
                    <a:pt x="219401" y="34033"/>
                  </a:lnTo>
                  <a:lnTo>
                    <a:pt x="193489" y="44592"/>
                  </a:lnTo>
                  <a:lnTo>
                    <a:pt x="135207" y="77652"/>
                  </a:lnTo>
                  <a:lnTo>
                    <a:pt x="73761" y="137692"/>
                  </a:lnTo>
                  <a:lnTo>
                    <a:pt x="20715" y="180436"/>
                  </a:lnTo>
                  <a:lnTo>
                    <a:pt x="0" y="1983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8283732" y="1033806"/>
              <a:ext cx="834218" cy="808912"/>
            </a:xfrm>
            <a:custGeom>
              <a:avLst/>
              <a:gdLst/>
              <a:ahLst/>
              <a:cxnLst/>
              <a:rect l="0" t="0" r="0" b="0"/>
              <a:pathLst>
                <a:path w="834218" h="808912">
                  <a:moveTo>
                    <a:pt x="834217" y="13661"/>
                  </a:moveTo>
                  <a:lnTo>
                    <a:pt x="778620" y="9599"/>
                  </a:lnTo>
                  <a:lnTo>
                    <a:pt x="717100" y="1856"/>
                  </a:lnTo>
                  <a:lnTo>
                    <a:pt x="664265" y="515"/>
                  </a:lnTo>
                  <a:lnTo>
                    <a:pt x="610017" y="117"/>
                  </a:lnTo>
                  <a:lnTo>
                    <a:pt x="555348" y="0"/>
                  </a:lnTo>
                  <a:lnTo>
                    <a:pt x="507834" y="7243"/>
                  </a:lnTo>
                  <a:lnTo>
                    <a:pt x="457531" y="19038"/>
                  </a:lnTo>
                  <a:lnTo>
                    <a:pt x="404033" y="32182"/>
                  </a:lnTo>
                  <a:lnTo>
                    <a:pt x="342307" y="50272"/>
                  </a:lnTo>
                  <a:lnTo>
                    <a:pt x="286104" y="72578"/>
                  </a:lnTo>
                  <a:lnTo>
                    <a:pt x="230990" y="105873"/>
                  </a:lnTo>
                  <a:lnTo>
                    <a:pt x="177616" y="141791"/>
                  </a:lnTo>
                  <a:lnTo>
                    <a:pt x="119330" y="187357"/>
                  </a:lnTo>
                  <a:lnTo>
                    <a:pt x="67342" y="243896"/>
                  </a:lnTo>
                  <a:lnTo>
                    <a:pt x="50055" y="265287"/>
                  </a:lnTo>
                  <a:lnTo>
                    <a:pt x="26543" y="316261"/>
                  </a:lnTo>
                  <a:lnTo>
                    <a:pt x="15989" y="360786"/>
                  </a:lnTo>
                  <a:lnTo>
                    <a:pt x="5144" y="423147"/>
                  </a:lnTo>
                  <a:lnTo>
                    <a:pt x="0" y="472862"/>
                  </a:lnTo>
                  <a:lnTo>
                    <a:pt x="5754" y="526186"/>
                  </a:lnTo>
                  <a:lnTo>
                    <a:pt x="21347" y="587853"/>
                  </a:lnTo>
                  <a:lnTo>
                    <a:pt x="39098" y="644045"/>
                  </a:lnTo>
                  <a:lnTo>
                    <a:pt x="64553" y="699156"/>
                  </a:lnTo>
                  <a:lnTo>
                    <a:pt x="89500" y="752530"/>
                  </a:lnTo>
                  <a:lnTo>
                    <a:pt x="114063" y="789931"/>
                  </a:lnTo>
                  <a:lnTo>
                    <a:pt x="121235" y="8089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9008259" y="965200"/>
              <a:ext cx="109691" cy="123402"/>
            </a:xfrm>
            <a:custGeom>
              <a:avLst/>
              <a:gdLst/>
              <a:ahLst/>
              <a:cxnLst/>
              <a:rect l="0" t="0" r="0" b="0"/>
              <a:pathLst>
                <a:path w="109691" h="123402">
                  <a:moveTo>
                    <a:pt x="0" y="0"/>
                  </a:moveTo>
                  <a:lnTo>
                    <a:pt x="55558" y="55558"/>
                  </a:lnTo>
                  <a:lnTo>
                    <a:pt x="97596" y="99119"/>
                  </a:lnTo>
                  <a:lnTo>
                    <a:pt x="109690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31282" y="3456716"/>
            <a:ext cx="627079" cy="442682"/>
            <a:chOff x="5731282" y="3456716"/>
            <a:chExt cx="627079" cy="442682"/>
          </a:xfrm>
        </p:grpSpPr>
        <p:sp>
          <p:nvSpPr>
            <p:cNvPr id="9" name="Freeform 8"/>
            <p:cNvSpPr/>
            <p:nvPr/>
          </p:nvSpPr>
          <p:spPr>
            <a:xfrm>
              <a:off x="5731282" y="3570328"/>
              <a:ext cx="13713" cy="329070"/>
            </a:xfrm>
            <a:custGeom>
              <a:avLst/>
              <a:gdLst/>
              <a:ahLst/>
              <a:cxnLst/>
              <a:rect l="0" t="0" r="0" b="0"/>
              <a:pathLst>
                <a:path w="13713" h="329070">
                  <a:moveTo>
                    <a:pt x="0" y="0"/>
                  </a:moveTo>
                  <a:lnTo>
                    <a:pt x="0" y="54732"/>
                  </a:lnTo>
                  <a:lnTo>
                    <a:pt x="1524" y="115412"/>
                  </a:lnTo>
                  <a:lnTo>
                    <a:pt x="9423" y="172663"/>
                  </a:lnTo>
                  <a:lnTo>
                    <a:pt x="12441" y="228220"/>
                  </a:lnTo>
                  <a:lnTo>
                    <a:pt x="13335" y="280229"/>
                  </a:lnTo>
                  <a:lnTo>
                    <a:pt x="13712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852490" y="3519295"/>
              <a:ext cx="195370" cy="310090"/>
            </a:xfrm>
            <a:custGeom>
              <a:avLst/>
              <a:gdLst/>
              <a:ahLst/>
              <a:cxnLst/>
              <a:rect l="0" t="0" r="0" b="0"/>
              <a:pathLst>
                <a:path w="195370" h="310090">
                  <a:moveTo>
                    <a:pt x="153016" y="23611"/>
                  </a:moveTo>
                  <a:lnTo>
                    <a:pt x="138459" y="9053"/>
                  </a:lnTo>
                  <a:lnTo>
                    <a:pt x="115061" y="1906"/>
                  </a:lnTo>
                  <a:lnTo>
                    <a:pt x="100290" y="0"/>
                  </a:lnTo>
                  <a:lnTo>
                    <a:pt x="71691" y="6008"/>
                  </a:lnTo>
                  <a:lnTo>
                    <a:pt x="33957" y="26520"/>
                  </a:lnTo>
                  <a:lnTo>
                    <a:pt x="14787" y="44709"/>
                  </a:lnTo>
                  <a:lnTo>
                    <a:pt x="1188" y="68028"/>
                  </a:lnTo>
                  <a:lnTo>
                    <a:pt x="0" y="80645"/>
                  </a:lnTo>
                  <a:lnTo>
                    <a:pt x="6804" y="106851"/>
                  </a:lnTo>
                  <a:lnTo>
                    <a:pt x="28110" y="129671"/>
                  </a:lnTo>
                  <a:lnTo>
                    <a:pt x="91442" y="169147"/>
                  </a:lnTo>
                  <a:lnTo>
                    <a:pt x="142264" y="206285"/>
                  </a:lnTo>
                  <a:lnTo>
                    <a:pt x="178269" y="235331"/>
                  </a:lnTo>
                  <a:lnTo>
                    <a:pt x="193693" y="259391"/>
                  </a:lnTo>
                  <a:lnTo>
                    <a:pt x="195369" y="272205"/>
                  </a:lnTo>
                  <a:lnTo>
                    <a:pt x="189106" y="298632"/>
                  </a:lnTo>
                  <a:lnTo>
                    <a:pt x="181646" y="305984"/>
                  </a:lnTo>
                  <a:lnTo>
                    <a:pt x="172103" y="309361"/>
                  </a:lnTo>
                  <a:lnTo>
                    <a:pt x="161170" y="310089"/>
                  </a:lnTo>
                  <a:lnTo>
                    <a:pt x="150835" y="306005"/>
                  </a:lnTo>
                  <a:lnTo>
                    <a:pt x="131226" y="289278"/>
                  </a:lnTo>
                  <a:lnTo>
                    <a:pt x="120480" y="262547"/>
                  </a:lnTo>
                  <a:lnTo>
                    <a:pt x="117227" y="231877"/>
                  </a:lnTo>
                  <a:lnTo>
                    <a:pt x="127552" y="174947"/>
                  </a:lnTo>
                  <a:lnTo>
                    <a:pt x="144262" y="119691"/>
                  </a:lnTo>
                  <a:lnTo>
                    <a:pt x="162234" y="69335"/>
                  </a:lnTo>
                  <a:lnTo>
                    <a:pt x="180439" y="510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115196" y="3456716"/>
              <a:ext cx="243165" cy="357266"/>
            </a:xfrm>
            <a:custGeom>
              <a:avLst/>
              <a:gdLst/>
              <a:ahLst/>
              <a:cxnLst/>
              <a:rect l="0" t="0" r="0" b="0"/>
              <a:pathLst>
                <a:path w="243165" h="357266">
                  <a:moveTo>
                    <a:pt x="27422" y="58767"/>
                  </a:moveTo>
                  <a:lnTo>
                    <a:pt x="27422" y="115023"/>
                  </a:lnTo>
                  <a:lnTo>
                    <a:pt x="27422" y="161467"/>
                  </a:lnTo>
                  <a:lnTo>
                    <a:pt x="27422" y="224447"/>
                  </a:lnTo>
                  <a:lnTo>
                    <a:pt x="31485" y="266976"/>
                  </a:lnTo>
                  <a:lnTo>
                    <a:pt x="46399" y="325619"/>
                  </a:lnTo>
                  <a:lnTo>
                    <a:pt x="53785" y="341788"/>
                  </a:lnTo>
                  <a:lnTo>
                    <a:pt x="64802" y="351043"/>
                  </a:lnTo>
                  <a:lnTo>
                    <a:pt x="78241" y="355690"/>
                  </a:lnTo>
                  <a:lnTo>
                    <a:pt x="93294" y="357265"/>
                  </a:lnTo>
                  <a:lnTo>
                    <a:pt x="126270" y="346827"/>
                  </a:lnTo>
                  <a:lnTo>
                    <a:pt x="158192" y="326953"/>
                  </a:lnTo>
                  <a:lnTo>
                    <a:pt x="213372" y="263640"/>
                  </a:lnTo>
                  <a:lnTo>
                    <a:pt x="234526" y="215787"/>
                  </a:lnTo>
                  <a:lnTo>
                    <a:pt x="243164" y="163014"/>
                  </a:lnTo>
                  <a:lnTo>
                    <a:pt x="238445" y="108783"/>
                  </a:lnTo>
                  <a:lnTo>
                    <a:pt x="220120" y="61399"/>
                  </a:lnTo>
                  <a:lnTo>
                    <a:pt x="188113" y="25692"/>
                  </a:lnTo>
                  <a:lnTo>
                    <a:pt x="142406" y="3094"/>
                  </a:lnTo>
                  <a:lnTo>
                    <a:pt x="112042" y="0"/>
                  </a:lnTo>
                  <a:lnTo>
                    <a:pt x="97546" y="1307"/>
                  </a:lnTo>
                  <a:lnTo>
                    <a:pt x="84836" y="8273"/>
                  </a:lnTo>
                  <a:lnTo>
                    <a:pt x="32933" y="65472"/>
                  </a:lnTo>
                  <a:lnTo>
                    <a:pt x="12128" y="109167"/>
                  </a:lnTo>
                  <a:lnTo>
                    <a:pt x="0" y="1684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283749" y="4017447"/>
            <a:ext cx="587897" cy="430399"/>
            <a:chOff x="5283749" y="4017447"/>
            <a:chExt cx="587897" cy="430399"/>
          </a:xfrm>
        </p:grpSpPr>
        <p:sp>
          <p:nvSpPr>
            <p:cNvPr id="13" name="Freeform 12"/>
            <p:cNvSpPr/>
            <p:nvPr/>
          </p:nvSpPr>
          <p:spPr>
            <a:xfrm>
              <a:off x="5283749" y="4059688"/>
              <a:ext cx="269289" cy="388158"/>
            </a:xfrm>
            <a:custGeom>
              <a:avLst/>
              <a:gdLst/>
              <a:ahLst/>
              <a:cxnLst/>
              <a:rect l="0" t="0" r="0" b="0"/>
              <a:pathLst>
                <a:path w="269289" h="388158">
                  <a:moveTo>
                    <a:pt x="269288" y="45377"/>
                  </a:moveTo>
                  <a:lnTo>
                    <a:pt x="245871" y="25008"/>
                  </a:lnTo>
                  <a:lnTo>
                    <a:pt x="185742" y="0"/>
                  </a:lnTo>
                  <a:lnTo>
                    <a:pt x="138229" y="616"/>
                  </a:lnTo>
                  <a:lnTo>
                    <a:pt x="107444" y="14819"/>
                  </a:lnTo>
                  <a:lnTo>
                    <a:pt x="68479" y="48510"/>
                  </a:lnTo>
                  <a:lnTo>
                    <a:pt x="41700" y="87439"/>
                  </a:lnTo>
                  <a:lnTo>
                    <a:pt x="11724" y="141539"/>
                  </a:lnTo>
                  <a:lnTo>
                    <a:pt x="0" y="189822"/>
                  </a:lnTo>
                  <a:lnTo>
                    <a:pt x="5383" y="216725"/>
                  </a:lnTo>
                  <a:lnTo>
                    <a:pt x="11084" y="228165"/>
                  </a:lnTo>
                  <a:lnTo>
                    <a:pt x="20978" y="234269"/>
                  </a:lnTo>
                  <a:lnTo>
                    <a:pt x="48223" y="236987"/>
                  </a:lnTo>
                  <a:lnTo>
                    <a:pt x="76582" y="229054"/>
                  </a:lnTo>
                  <a:lnTo>
                    <a:pt x="139306" y="199135"/>
                  </a:lnTo>
                  <a:lnTo>
                    <a:pt x="198662" y="143999"/>
                  </a:lnTo>
                  <a:lnTo>
                    <a:pt x="244640" y="94476"/>
                  </a:lnTo>
                  <a:lnTo>
                    <a:pt x="257317" y="70246"/>
                  </a:lnTo>
                  <a:lnTo>
                    <a:pt x="261307" y="71097"/>
                  </a:lnTo>
                  <a:lnTo>
                    <a:pt x="265741" y="96418"/>
                  </a:lnTo>
                  <a:lnTo>
                    <a:pt x="260958" y="154786"/>
                  </a:lnTo>
                  <a:lnTo>
                    <a:pt x="249892" y="213045"/>
                  </a:lnTo>
                  <a:lnTo>
                    <a:pt x="236965" y="268901"/>
                  </a:lnTo>
                  <a:lnTo>
                    <a:pt x="230765" y="324045"/>
                  </a:lnTo>
                  <a:lnTo>
                    <a:pt x="229314" y="352554"/>
                  </a:lnTo>
                  <a:lnTo>
                    <a:pt x="228154" y="3881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58249" y="4017447"/>
              <a:ext cx="213397" cy="349742"/>
            </a:xfrm>
            <a:custGeom>
              <a:avLst/>
              <a:gdLst/>
              <a:ahLst/>
              <a:cxnLst/>
              <a:rect l="0" t="0" r="0" b="0"/>
              <a:pathLst>
                <a:path w="213397" h="349742">
                  <a:moveTo>
                    <a:pt x="31899" y="101330"/>
                  </a:moveTo>
                  <a:lnTo>
                    <a:pt x="16984" y="150137"/>
                  </a:lnTo>
                  <a:lnTo>
                    <a:pt x="8183" y="203644"/>
                  </a:lnTo>
                  <a:lnTo>
                    <a:pt x="5575" y="263679"/>
                  </a:lnTo>
                  <a:lnTo>
                    <a:pt x="8012" y="298409"/>
                  </a:lnTo>
                  <a:lnTo>
                    <a:pt x="19252" y="324001"/>
                  </a:lnTo>
                  <a:lnTo>
                    <a:pt x="38466" y="341469"/>
                  </a:lnTo>
                  <a:lnTo>
                    <a:pt x="49988" y="348260"/>
                  </a:lnTo>
                  <a:lnTo>
                    <a:pt x="62240" y="349741"/>
                  </a:lnTo>
                  <a:lnTo>
                    <a:pt x="88041" y="343260"/>
                  </a:lnTo>
                  <a:lnTo>
                    <a:pt x="128263" y="315203"/>
                  </a:lnTo>
                  <a:lnTo>
                    <a:pt x="169126" y="270665"/>
                  </a:lnTo>
                  <a:lnTo>
                    <a:pt x="195621" y="218874"/>
                  </a:lnTo>
                  <a:lnTo>
                    <a:pt x="213120" y="164934"/>
                  </a:lnTo>
                  <a:lnTo>
                    <a:pt x="213396" y="110357"/>
                  </a:lnTo>
                  <a:lnTo>
                    <a:pt x="198318" y="48268"/>
                  </a:lnTo>
                  <a:lnTo>
                    <a:pt x="184068" y="19855"/>
                  </a:lnTo>
                  <a:lnTo>
                    <a:pt x="172955" y="10450"/>
                  </a:lnTo>
                  <a:lnTo>
                    <a:pt x="144358" y="0"/>
                  </a:lnTo>
                  <a:lnTo>
                    <a:pt x="129724" y="1783"/>
                  </a:lnTo>
                  <a:lnTo>
                    <a:pt x="101276" y="15953"/>
                  </a:lnTo>
                  <a:lnTo>
                    <a:pt x="66844" y="42347"/>
                  </a:lnTo>
                  <a:lnTo>
                    <a:pt x="44623" y="76743"/>
                  </a:lnTo>
                  <a:lnTo>
                    <a:pt x="23466" y="129312"/>
                  </a:lnTo>
                  <a:lnTo>
                    <a:pt x="9257" y="174622"/>
                  </a:lnTo>
                  <a:lnTo>
                    <a:pt x="0" y="219218"/>
                  </a:lnTo>
                  <a:lnTo>
                    <a:pt x="781" y="281158"/>
                  </a:lnTo>
                  <a:lnTo>
                    <a:pt x="4477" y="3207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36383" y="6829858"/>
            <a:ext cx="942857" cy="766299"/>
            <a:chOff x="836383" y="6829858"/>
            <a:chExt cx="942857" cy="766299"/>
          </a:xfrm>
        </p:grpSpPr>
        <p:sp>
          <p:nvSpPr>
            <p:cNvPr id="16" name="Freeform 15"/>
            <p:cNvSpPr/>
            <p:nvPr/>
          </p:nvSpPr>
          <p:spPr>
            <a:xfrm>
              <a:off x="863806" y="6884702"/>
              <a:ext cx="915434" cy="505962"/>
            </a:xfrm>
            <a:custGeom>
              <a:avLst/>
              <a:gdLst/>
              <a:ahLst/>
              <a:cxnLst/>
              <a:rect l="0" t="0" r="0" b="0"/>
              <a:pathLst>
                <a:path w="915434" h="505962">
                  <a:moveTo>
                    <a:pt x="0" y="41134"/>
                  </a:moveTo>
                  <a:lnTo>
                    <a:pt x="45447" y="79302"/>
                  </a:lnTo>
                  <a:lnTo>
                    <a:pt x="96830" y="103632"/>
                  </a:lnTo>
                  <a:lnTo>
                    <a:pt x="150991" y="127170"/>
                  </a:lnTo>
                  <a:lnTo>
                    <a:pt x="205701" y="153430"/>
                  </a:lnTo>
                  <a:lnTo>
                    <a:pt x="263376" y="188840"/>
                  </a:lnTo>
                  <a:lnTo>
                    <a:pt x="315923" y="209623"/>
                  </a:lnTo>
                  <a:lnTo>
                    <a:pt x="359367" y="239345"/>
                  </a:lnTo>
                  <a:lnTo>
                    <a:pt x="389505" y="264059"/>
                  </a:lnTo>
                  <a:lnTo>
                    <a:pt x="439863" y="286831"/>
                  </a:lnTo>
                  <a:lnTo>
                    <a:pt x="465148" y="298109"/>
                  </a:lnTo>
                  <a:lnTo>
                    <a:pt x="522996" y="331669"/>
                  </a:lnTo>
                  <a:lnTo>
                    <a:pt x="576259" y="351532"/>
                  </a:lnTo>
                  <a:lnTo>
                    <a:pt x="630792" y="374189"/>
                  </a:lnTo>
                  <a:lnTo>
                    <a:pt x="685575" y="400275"/>
                  </a:lnTo>
                  <a:lnTo>
                    <a:pt x="740408" y="420098"/>
                  </a:lnTo>
                  <a:lnTo>
                    <a:pt x="780016" y="435600"/>
                  </a:lnTo>
                  <a:lnTo>
                    <a:pt x="838289" y="468831"/>
                  </a:lnTo>
                  <a:lnTo>
                    <a:pt x="901127" y="497413"/>
                  </a:lnTo>
                  <a:lnTo>
                    <a:pt x="911539" y="505284"/>
                  </a:lnTo>
                  <a:lnTo>
                    <a:pt x="915433" y="505961"/>
                  </a:lnTo>
                  <a:lnTo>
                    <a:pt x="914982" y="501842"/>
                  </a:lnTo>
                  <a:lnTo>
                    <a:pt x="895315" y="448421"/>
                  </a:lnTo>
                  <a:lnTo>
                    <a:pt x="883467" y="399642"/>
                  </a:lnTo>
                  <a:lnTo>
                    <a:pt x="879280" y="346595"/>
                  </a:lnTo>
                  <a:lnTo>
                    <a:pt x="876516" y="293806"/>
                  </a:lnTo>
                  <a:lnTo>
                    <a:pt x="868248" y="247018"/>
                  </a:lnTo>
                  <a:lnTo>
                    <a:pt x="863598" y="196761"/>
                  </a:lnTo>
                  <a:lnTo>
                    <a:pt x="856296" y="152248"/>
                  </a:lnTo>
                  <a:lnTo>
                    <a:pt x="857808" y="96260"/>
                  </a:lnTo>
                  <a:lnTo>
                    <a:pt x="851618" y="33911"/>
                  </a:lnTo>
                  <a:lnTo>
                    <a:pt x="85009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36383" y="6829858"/>
              <a:ext cx="904941" cy="766299"/>
            </a:xfrm>
            <a:custGeom>
              <a:avLst/>
              <a:gdLst/>
              <a:ahLst/>
              <a:cxnLst/>
              <a:rect l="0" t="0" r="0" b="0"/>
              <a:pathLst>
                <a:path w="904941" h="766299">
                  <a:moveTo>
                    <a:pt x="904940" y="0"/>
                  </a:moveTo>
                  <a:lnTo>
                    <a:pt x="849382" y="59621"/>
                  </a:lnTo>
                  <a:lnTo>
                    <a:pt x="805820" y="114606"/>
                  </a:lnTo>
                  <a:lnTo>
                    <a:pt x="770480" y="171615"/>
                  </a:lnTo>
                  <a:lnTo>
                    <a:pt x="730504" y="234022"/>
                  </a:lnTo>
                  <a:lnTo>
                    <a:pt x="709165" y="288119"/>
                  </a:lnTo>
                  <a:lnTo>
                    <a:pt x="674807" y="345663"/>
                  </a:lnTo>
                  <a:lnTo>
                    <a:pt x="646873" y="398195"/>
                  </a:lnTo>
                  <a:lnTo>
                    <a:pt x="613538" y="452582"/>
                  </a:lnTo>
                  <a:lnTo>
                    <a:pt x="578480" y="513761"/>
                  </a:lnTo>
                  <a:lnTo>
                    <a:pt x="554437" y="572855"/>
                  </a:lnTo>
                  <a:lnTo>
                    <a:pt x="535017" y="630119"/>
                  </a:lnTo>
                  <a:lnTo>
                    <a:pt x="524197" y="656349"/>
                  </a:lnTo>
                  <a:lnTo>
                    <a:pt x="490955" y="714853"/>
                  </a:lnTo>
                  <a:lnTo>
                    <a:pt x="475891" y="754670"/>
                  </a:lnTo>
                  <a:lnTo>
                    <a:pt x="468084" y="762103"/>
                  </a:lnTo>
                  <a:lnTo>
                    <a:pt x="458309" y="765534"/>
                  </a:lnTo>
                  <a:lnTo>
                    <a:pt x="447222" y="766298"/>
                  </a:lnTo>
                  <a:lnTo>
                    <a:pt x="438307" y="762238"/>
                  </a:lnTo>
                  <a:lnTo>
                    <a:pt x="400631" y="710441"/>
                  </a:lnTo>
                  <a:lnTo>
                    <a:pt x="367138" y="648154"/>
                  </a:lnTo>
                  <a:lnTo>
                    <a:pt x="345935" y="614045"/>
                  </a:lnTo>
                  <a:lnTo>
                    <a:pt x="317843" y="561574"/>
                  </a:lnTo>
                  <a:lnTo>
                    <a:pt x="284477" y="507199"/>
                  </a:lnTo>
                  <a:lnTo>
                    <a:pt x="257573" y="452447"/>
                  </a:lnTo>
                  <a:lnTo>
                    <a:pt x="223369" y="397621"/>
                  </a:lnTo>
                  <a:lnTo>
                    <a:pt x="178169" y="339921"/>
                  </a:lnTo>
                  <a:lnTo>
                    <a:pt x="132532" y="284794"/>
                  </a:lnTo>
                  <a:lnTo>
                    <a:pt x="77696" y="228645"/>
                  </a:lnTo>
                  <a:lnTo>
                    <a:pt x="48751" y="202658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678272" y="6719876"/>
            <a:ext cx="2125238" cy="754409"/>
            <a:chOff x="7678272" y="6719876"/>
            <a:chExt cx="2125238" cy="754409"/>
          </a:xfrm>
        </p:grpSpPr>
        <p:sp>
          <p:nvSpPr>
            <p:cNvPr id="19" name="Freeform 18"/>
            <p:cNvSpPr/>
            <p:nvPr/>
          </p:nvSpPr>
          <p:spPr>
            <a:xfrm>
              <a:off x="7678272" y="6853676"/>
              <a:ext cx="205669" cy="222985"/>
            </a:xfrm>
            <a:custGeom>
              <a:avLst/>
              <a:gdLst/>
              <a:ahLst/>
              <a:cxnLst/>
              <a:rect l="0" t="0" r="0" b="0"/>
              <a:pathLst>
                <a:path w="205669" h="222985">
                  <a:moveTo>
                    <a:pt x="0" y="58449"/>
                  </a:moveTo>
                  <a:lnTo>
                    <a:pt x="0" y="111658"/>
                  </a:lnTo>
                  <a:lnTo>
                    <a:pt x="1524" y="162914"/>
                  </a:lnTo>
                  <a:lnTo>
                    <a:pt x="7900" y="198583"/>
                  </a:lnTo>
                  <a:lnTo>
                    <a:pt x="6790" y="197576"/>
                  </a:lnTo>
                  <a:lnTo>
                    <a:pt x="4526" y="192334"/>
                  </a:lnTo>
                  <a:lnTo>
                    <a:pt x="2418" y="130712"/>
                  </a:lnTo>
                  <a:lnTo>
                    <a:pt x="11212" y="76475"/>
                  </a:lnTo>
                  <a:lnTo>
                    <a:pt x="19202" y="40054"/>
                  </a:lnTo>
                  <a:lnTo>
                    <a:pt x="26513" y="26381"/>
                  </a:lnTo>
                  <a:lnTo>
                    <a:pt x="46823" y="7125"/>
                  </a:lnTo>
                  <a:lnTo>
                    <a:pt x="57115" y="4429"/>
                  </a:lnTo>
                  <a:lnTo>
                    <a:pt x="67023" y="5677"/>
                  </a:lnTo>
                  <a:lnTo>
                    <a:pt x="76675" y="9557"/>
                  </a:lnTo>
                  <a:lnTo>
                    <a:pt x="91462" y="26055"/>
                  </a:lnTo>
                  <a:lnTo>
                    <a:pt x="113369" y="73886"/>
                  </a:lnTo>
                  <a:lnTo>
                    <a:pt x="121419" y="124581"/>
                  </a:lnTo>
                  <a:lnTo>
                    <a:pt x="130420" y="63358"/>
                  </a:lnTo>
                  <a:lnTo>
                    <a:pt x="142408" y="11491"/>
                  </a:lnTo>
                  <a:lnTo>
                    <a:pt x="149784" y="2768"/>
                  </a:lnTo>
                  <a:lnTo>
                    <a:pt x="159271" y="0"/>
                  </a:lnTo>
                  <a:lnTo>
                    <a:pt x="170167" y="1202"/>
                  </a:lnTo>
                  <a:lnTo>
                    <a:pt x="178954" y="9620"/>
                  </a:lnTo>
                  <a:lnTo>
                    <a:pt x="192779" y="39286"/>
                  </a:lnTo>
                  <a:lnTo>
                    <a:pt x="201849" y="91535"/>
                  </a:lnTo>
                  <a:lnTo>
                    <a:pt x="204537" y="145611"/>
                  </a:lnTo>
                  <a:lnTo>
                    <a:pt x="205165" y="177931"/>
                  </a:lnTo>
                  <a:lnTo>
                    <a:pt x="205668" y="222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967435" y="6870991"/>
              <a:ext cx="190731" cy="163852"/>
            </a:xfrm>
            <a:custGeom>
              <a:avLst/>
              <a:gdLst/>
              <a:ahLst/>
              <a:cxnLst/>
              <a:rect l="0" t="0" r="0" b="0"/>
              <a:pathLst>
                <a:path w="190731" h="163852">
                  <a:moveTo>
                    <a:pt x="39906" y="0"/>
                  </a:moveTo>
                  <a:lnTo>
                    <a:pt x="29054" y="48808"/>
                  </a:lnTo>
                  <a:lnTo>
                    <a:pt x="22980" y="98253"/>
                  </a:lnTo>
                  <a:lnTo>
                    <a:pt x="14102" y="130506"/>
                  </a:lnTo>
                  <a:lnTo>
                    <a:pt x="0" y="154997"/>
                  </a:lnTo>
                  <a:lnTo>
                    <a:pt x="1114" y="161223"/>
                  </a:lnTo>
                  <a:lnTo>
                    <a:pt x="7951" y="163851"/>
                  </a:lnTo>
                  <a:lnTo>
                    <a:pt x="42626" y="160270"/>
                  </a:lnTo>
                  <a:lnTo>
                    <a:pt x="102567" y="152690"/>
                  </a:lnTo>
                  <a:lnTo>
                    <a:pt x="159095" y="141769"/>
                  </a:lnTo>
                  <a:lnTo>
                    <a:pt x="19073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213010" y="6788724"/>
              <a:ext cx="27423" cy="274225"/>
            </a:xfrm>
            <a:custGeom>
              <a:avLst/>
              <a:gdLst/>
              <a:ahLst/>
              <a:cxnLst/>
              <a:rect l="0" t="0" r="0" b="0"/>
              <a:pathLst>
                <a:path w="27423" h="274225">
                  <a:moveTo>
                    <a:pt x="0" y="0"/>
                  </a:moveTo>
                  <a:lnTo>
                    <a:pt x="1523" y="53209"/>
                  </a:lnTo>
                  <a:lnTo>
                    <a:pt x="9423" y="107512"/>
                  </a:lnTo>
                  <a:lnTo>
                    <a:pt x="13964" y="169645"/>
                  </a:lnTo>
                  <a:lnTo>
                    <a:pt x="22758" y="224279"/>
                  </a:lnTo>
                  <a:lnTo>
                    <a:pt x="27422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185587" y="6733880"/>
              <a:ext cx="219534" cy="315358"/>
            </a:xfrm>
            <a:custGeom>
              <a:avLst/>
              <a:gdLst/>
              <a:ahLst/>
              <a:cxnLst/>
              <a:rect l="0" t="0" r="0" b="0"/>
              <a:pathLst>
                <a:path w="219534" h="315358">
                  <a:moveTo>
                    <a:pt x="0" y="0"/>
                  </a:moveTo>
                  <a:lnTo>
                    <a:pt x="53209" y="12469"/>
                  </a:lnTo>
                  <a:lnTo>
                    <a:pt x="88142" y="26362"/>
                  </a:lnTo>
                  <a:lnTo>
                    <a:pt x="149276" y="80478"/>
                  </a:lnTo>
                  <a:lnTo>
                    <a:pt x="201300" y="136758"/>
                  </a:lnTo>
                  <a:lnTo>
                    <a:pt x="211897" y="150587"/>
                  </a:lnTo>
                  <a:lnTo>
                    <a:pt x="217438" y="164376"/>
                  </a:lnTo>
                  <a:lnTo>
                    <a:pt x="219533" y="191886"/>
                  </a:lnTo>
                  <a:lnTo>
                    <a:pt x="204867" y="240348"/>
                  </a:lnTo>
                  <a:lnTo>
                    <a:pt x="181224" y="278744"/>
                  </a:lnTo>
                  <a:lnTo>
                    <a:pt x="159764" y="295530"/>
                  </a:lnTo>
                  <a:lnTo>
                    <a:pt x="134992" y="306545"/>
                  </a:lnTo>
                  <a:lnTo>
                    <a:pt x="82267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569501" y="6802435"/>
              <a:ext cx="27423" cy="246803"/>
            </a:xfrm>
            <a:custGeom>
              <a:avLst/>
              <a:gdLst/>
              <a:ahLst/>
              <a:cxnLst/>
              <a:rect l="0" t="0" r="0" b="0"/>
              <a:pathLst>
                <a:path w="27423" h="246803">
                  <a:moveTo>
                    <a:pt x="0" y="0"/>
                  </a:moveTo>
                  <a:lnTo>
                    <a:pt x="9423" y="45310"/>
                  </a:lnTo>
                  <a:lnTo>
                    <a:pt x="13963" y="102971"/>
                  </a:lnTo>
                  <a:lnTo>
                    <a:pt x="22757" y="159328"/>
                  </a:lnTo>
                  <a:lnTo>
                    <a:pt x="26501" y="220777"/>
                  </a:lnTo>
                  <a:lnTo>
                    <a:pt x="27422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512568" y="6898414"/>
              <a:ext cx="235180" cy="27423"/>
            </a:xfrm>
            <a:custGeom>
              <a:avLst/>
              <a:gdLst/>
              <a:ahLst/>
              <a:cxnLst/>
              <a:rect l="0" t="0" r="0" b="0"/>
              <a:pathLst>
                <a:path w="235180" h="27423">
                  <a:moveTo>
                    <a:pt x="15799" y="27422"/>
                  </a:moveTo>
                  <a:lnTo>
                    <a:pt x="0" y="11623"/>
                  </a:lnTo>
                  <a:lnTo>
                    <a:pt x="6746" y="18369"/>
                  </a:lnTo>
                  <a:lnTo>
                    <a:pt x="28025" y="23399"/>
                  </a:lnTo>
                  <a:lnTo>
                    <a:pt x="91341" y="26628"/>
                  </a:lnTo>
                  <a:lnTo>
                    <a:pt x="151583" y="16319"/>
                  </a:lnTo>
                  <a:lnTo>
                    <a:pt x="203431" y="3675"/>
                  </a:lnTo>
                  <a:lnTo>
                    <a:pt x="2351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797420" y="6842772"/>
              <a:ext cx="317115" cy="206466"/>
            </a:xfrm>
            <a:custGeom>
              <a:avLst/>
              <a:gdLst/>
              <a:ahLst/>
              <a:cxnLst/>
              <a:rect l="0" t="0" r="0" b="0"/>
              <a:pathLst>
                <a:path w="317115" h="206466">
                  <a:moveTo>
                    <a:pt x="18882" y="797"/>
                  </a:moveTo>
                  <a:lnTo>
                    <a:pt x="20406" y="52482"/>
                  </a:lnTo>
                  <a:lnTo>
                    <a:pt x="29735" y="113925"/>
                  </a:lnTo>
                  <a:lnTo>
                    <a:pt x="30688" y="131060"/>
                  </a:lnTo>
                  <a:lnTo>
                    <a:pt x="28276" y="137914"/>
                  </a:lnTo>
                  <a:lnTo>
                    <a:pt x="23621" y="137912"/>
                  </a:lnTo>
                  <a:lnTo>
                    <a:pt x="17471" y="133341"/>
                  </a:lnTo>
                  <a:lnTo>
                    <a:pt x="1537" y="105071"/>
                  </a:lnTo>
                  <a:lnTo>
                    <a:pt x="0" y="80657"/>
                  </a:lnTo>
                  <a:lnTo>
                    <a:pt x="5920" y="56095"/>
                  </a:lnTo>
                  <a:lnTo>
                    <a:pt x="18708" y="35023"/>
                  </a:lnTo>
                  <a:lnTo>
                    <a:pt x="29430" y="28185"/>
                  </a:lnTo>
                  <a:lnTo>
                    <a:pt x="57595" y="20587"/>
                  </a:lnTo>
                  <a:lnTo>
                    <a:pt x="70589" y="23131"/>
                  </a:lnTo>
                  <a:lnTo>
                    <a:pt x="93154" y="38146"/>
                  </a:lnTo>
                  <a:lnTo>
                    <a:pt x="130942" y="94448"/>
                  </a:lnTo>
                  <a:lnTo>
                    <a:pt x="147894" y="138743"/>
                  </a:lnTo>
                  <a:lnTo>
                    <a:pt x="153595" y="177597"/>
                  </a:lnTo>
                  <a:lnTo>
                    <a:pt x="154395" y="175032"/>
                  </a:lnTo>
                  <a:lnTo>
                    <a:pt x="155678" y="119851"/>
                  </a:lnTo>
                  <a:lnTo>
                    <a:pt x="176301" y="57491"/>
                  </a:lnTo>
                  <a:lnTo>
                    <a:pt x="186856" y="29041"/>
                  </a:lnTo>
                  <a:lnTo>
                    <a:pt x="204750" y="9287"/>
                  </a:lnTo>
                  <a:lnTo>
                    <a:pt x="215921" y="1887"/>
                  </a:lnTo>
                  <a:lnTo>
                    <a:pt x="227938" y="0"/>
                  </a:lnTo>
                  <a:lnTo>
                    <a:pt x="253479" y="6029"/>
                  </a:lnTo>
                  <a:lnTo>
                    <a:pt x="271940" y="22928"/>
                  </a:lnTo>
                  <a:lnTo>
                    <a:pt x="301266" y="84173"/>
                  </a:lnTo>
                  <a:lnTo>
                    <a:pt x="316273" y="142191"/>
                  </a:lnTo>
                  <a:lnTo>
                    <a:pt x="317114" y="171804"/>
                  </a:lnTo>
                  <a:lnTo>
                    <a:pt x="306818" y="2064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222830" y="6857281"/>
              <a:ext cx="155633" cy="152959"/>
            </a:xfrm>
            <a:custGeom>
              <a:avLst/>
              <a:gdLst/>
              <a:ahLst/>
              <a:cxnLst/>
              <a:rect l="0" t="0" r="0" b="0"/>
              <a:pathLst>
                <a:path w="155633" h="152959">
                  <a:moveTo>
                    <a:pt x="32231" y="0"/>
                  </a:moveTo>
                  <a:lnTo>
                    <a:pt x="17316" y="59659"/>
                  </a:lnTo>
                  <a:lnTo>
                    <a:pt x="0" y="121643"/>
                  </a:lnTo>
                  <a:lnTo>
                    <a:pt x="1603" y="132893"/>
                  </a:lnTo>
                  <a:lnTo>
                    <a:pt x="7241" y="141917"/>
                  </a:lnTo>
                  <a:lnTo>
                    <a:pt x="15571" y="149456"/>
                  </a:lnTo>
                  <a:lnTo>
                    <a:pt x="27219" y="152958"/>
                  </a:lnTo>
                  <a:lnTo>
                    <a:pt x="71202" y="150609"/>
                  </a:lnTo>
                  <a:lnTo>
                    <a:pt x="112334" y="143311"/>
                  </a:lnTo>
                  <a:lnTo>
                    <a:pt x="155632" y="1508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392173" y="6719876"/>
              <a:ext cx="179871" cy="300845"/>
            </a:xfrm>
            <a:custGeom>
              <a:avLst/>
              <a:gdLst/>
              <a:ahLst/>
              <a:cxnLst/>
              <a:rect l="0" t="0" r="0" b="0"/>
              <a:pathLst>
                <a:path w="179871" h="300845">
                  <a:moveTo>
                    <a:pt x="41133" y="137405"/>
                  </a:moveTo>
                  <a:lnTo>
                    <a:pt x="41133" y="200036"/>
                  </a:lnTo>
                  <a:lnTo>
                    <a:pt x="42657" y="255834"/>
                  </a:lnTo>
                  <a:lnTo>
                    <a:pt x="49033" y="300297"/>
                  </a:lnTo>
                  <a:lnTo>
                    <a:pt x="47924" y="300844"/>
                  </a:lnTo>
                  <a:lnTo>
                    <a:pt x="39082" y="275716"/>
                  </a:lnTo>
                  <a:lnTo>
                    <a:pt x="26815" y="225613"/>
                  </a:lnTo>
                  <a:lnTo>
                    <a:pt x="17594" y="162524"/>
                  </a:lnTo>
                  <a:lnTo>
                    <a:pt x="14861" y="99651"/>
                  </a:lnTo>
                  <a:lnTo>
                    <a:pt x="17269" y="62733"/>
                  </a:lnTo>
                  <a:lnTo>
                    <a:pt x="28495" y="31091"/>
                  </a:lnTo>
                  <a:lnTo>
                    <a:pt x="47705" y="9918"/>
                  </a:lnTo>
                  <a:lnTo>
                    <a:pt x="59226" y="2139"/>
                  </a:lnTo>
                  <a:lnTo>
                    <a:pt x="71476" y="0"/>
                  </a:lnTo>
                  <a:lnTo>
                    <a:pt x="97276" y="5748"/>
                  </a:lnTo>
                  <a:lnTo>
                    <a:pt x="119915" y="26585"/>
                  </a:lnTo>
                  <a:lnTo>
                    <a:pt x="130217" y="40673"/>
                  </a:lnTo>
                  <a:lnTo>
                    <a:pt x="137603" y="72576"/>
                  </a:lnTo>
                  <a:lnTo>
                    <a:pt x="134284" y="104021"/>
                  </a:lnTo>
                  <a:lnTo>
                    <a:pt x="115284" y="138854"/>
                  </a:lnTo>
                  <a:lnTo>
                    <a:pt x="98973" y="158869"/>
                  </a:lnTo>
                  <a:lnTo>
                    <a:pt x="88834" y="163902"/>
                  </a:lnTo>
                  <a:lnTo>
                    <a:pt x="65381" y="165431"/>
                  </a:lnTo>
                  <a:lnTo>
                    <a:pt x="60345" y="162183"/>
                  </a:lnTo>
                  <a:lnTo>
                    <a:pt x="60035" y="156970"/>
                  </a:lnTo>
                  <a:lnTo>
                    <a:pt x="62875" y="150448"/>
                  </a:lnTo>
                  <a:lnTo>
                    <a:pt x="70863" y="147624"/>
                  </a:lnTo>
                  <a:lnTo>
                    <a:pt x="95988" y="148548"/>
                  </a:lnTo>
                  <a:lnTo>
                    <a:pt x="119343" y="162163"/>
                  </a:lnTo>
                  <a:lnTo>
                    <a:pt x="159163" y="200864"/>
                  </a:lnTo>
                  <a:lnTo>
                    <a:pt x="179870" y="243214"/>
                  </a:lnTo>
                  <a:lnTo>
                    <a:pt x="177805" y="255172"/>
                  </a:lnTo>
                  <a:lnTo>
                    <a:pt x="170335" y="264667"/>
                  </a:lnTo>
                  <a:lnTo>
                    <a:pt x="121838" y="290853"/>
                  </a:lnTo>
                  <a:lnTo>
                    <a:pt x="74525" y="298655"/>
                  </a:lnTo>
                  <a:lnTo>
                    <a:pt x="12974" y="290653"/>
                  </a:lnTo>
                  <a:lnTo>
                    <a:pt x="0" y="2882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666397" y="6843569"/>
              <a:ext cx="82268" cy="1"/>
            </a:xfrm>
            <a:custGeom>
              <a:avLst/>
              <a:gdLst/>
              <a:ahLst/>
              <a:cxnLst/>
              <a:rect l="0" t="0" r="0" b="0"/>
              <a:pathLst>
                <a:path w="82268" h="1">
                  <a:moveTo>
                    <a:pt x="0" y="0"/>
                  </a:moveTo>
                  <a:lnTo>
                    <a:pt x="51535" y="0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638974" y="6912125"/>
              <a:ext cx="164536" cy="1"/>
            </a:xfrm>
            <a:custGeom>
              <a:avLst/>
              <a:gdLst/>
              <a:ahLst/>
              <a:cxnLst/>
              <a:rect l="0" t="0" r="0" b="0"/>
              <a:pathLst>
                <a:path w="164536" h="1">
                  <a:moveTo>
                    <a:pt x="0" y="0"/>
                  </a:moveTo>
                  <a:lnTo>
                    <a:pt x="54733" y="0"/>
                  </a:lnTo>
                  <a:lnTo>
                    <a:pt x="112365" y="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863248" y="7200061"/>
              <a:ext cx="35323" cy="274224"/>
            </a:xfrm>
            <a:custGeom>
              <a:avLst/>
              <a:gdLst/>
              <a:ahLst/>
              <a:cxnLst/>
              <a:rect l="0" t="0" r="0" b="0"/>
              <a:pathLst>
                <a:path w="35323" h="274224">
                  <a:moveTo>
                    <a:pt x="7900" y="0"/>
                  </a:moveTo>
                  <a:lnTo>
                    <a:pt x="0" y="43785"/>
                  </a:lnTo>
                  <a:lnTo>
                    <a:pt x="4882" y="95070"/>
                  </a:lnTo>
                  <a:lnTo>
                    <a:pt x="8529" y="154785"/>
                  </a:lnTo>
                  <a:lnTo>
                    <a:pt x="22638" y="217453"/>
                  </a:lnTo>
                  <a:lnTo>
                    <a:pt x="35322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9021149" y="7158927"/>
              <a:ext cx="179456" cy="279439"/>
            </a:xfrm>
            <a:custGeom>
              <a:avLst/>
              <a:gdLst/>
              <a:ahLst/>
              <a:cxnLst/>
              <a:rect l="0" t="0" r="0" b="0"/>
              <a:pathLst>
                <a:path w="179456" h="279439">
                  <a:moveTo>
                    <a:pt x="96800" y="0"/>
                  </a:moveTo>
                  <a:lnTo>
                    <a:pt x="56061" y="12469"/>
                  </a:lnTo>
                  <a:lnTo>
                    <a:pt x="25145" y="35856"/>
                  </a:lnTo>
                  <a:lnTo>
                    <a:pt x="6046" y="58593"/>
                  </a:lnTo>
                  <a:lnTo>
                    <a:pt x="1258" y="71055"/>
                  </a:lnTo>
                  <a:lnTo>
                    <a:pt x="0" y="97089"/>
                  </a:lnTo>
                  <a:lnTo>
                    <a:pt x="4844" y="108906"/>
                  </a:lnTo>
                  <a:lnTo>
                    <a:pt x="22414" y="130162"/>
                  </a:lnTo>
                  <a:lnTo>
                    <a:pt x="65280" y="159259"/>
                  </a:lnTo>
                  <a:lnTo>
                    <a:pt x="116575" y="179898"/>
                  </a:lnTo>
                  <a:lnTo>
                    <a:pt x="155811" y="202941"/>
                  </a:lnTo>
                  <a:lnTo>
                    <a:pt x="172794" y="224261"/>
                  </a:lnTo>
                  <a:lnTo>
                    <a:pt x="179455" y="236345"/>
                  </a:lnTo>
                  <a:lnTo>
                    <a:pt x="177803" y="245924"/>
                  </a:lnTo>
                  <a:lnTo>
                    <a:pt x="170607" y="253834"/>
                  </a:lnTo>
                  <a:lnTo>
                    <a:pt x="131364" y="272245"/>
                  </a:lnTo>
                  <a:lnTo>
                    <a:pt x="98451" y="279438"/>
                  </a:lnTo>
                  <a:lnTo>
                    <a:pt x="63510" y="277557"/>
                  </a:lnTo>
                  <a:lnTo>
                    <a:pt x="35793" y="263518"/>
                  </a:lnTo>
                  <a:lnTo>
                    <a:pt x="24135" y="253375"/>
                  </a:lnTo>
                  <a:lnTo>
                    <a:pt x="17888" y="242043"/>
                  </a:lnTo>
                  <a:lnTo>
                    <a:pt x="15009" y="217264"/>
                  </a:lnTo>
                  <a:lnTo>
                    <a:pt x="21953" y="177618"/>
                  </a:lnTo>
                  <a:lnTo>
                    <a:pt x="40937" y="144205"/>
                  </a:lnTo>
                  <a:lnTo>
                    <a:pt x="90347" y="85458"/>
                  </a:lnTo>
                  <a:lnTo>
                    <a:pt x="110511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218466" y="7151792"/>
              <a:ext cx="251307" cy="231413"/>
            </a:xfrm>
            <a:custGeom>
              <a:avLst/>
              <a:gdLst/>
              <a:ahLst/>
              <a:cxnLst/>
              <a:rect l="0" t="0" r="0" b="0"/>
              <a:pathLst>
                <a:path w="251307" h="231413">
                  <a:moveTo>
                    <a:pt x="36595" y="75691"/>
                  </a:moveTo>
                  <a:lnTo>
                    <a:pt x="38119" y="128899"/>
                  </a:lnTo>
                  <a:lnTo>
                    <a:pt x="49065" y="180156"/>
                  </a:lnTo>
                  <a:lnTo>
                    <a:pt x="62958" y="210480"/>
                  </a:lnTo>
                  <a:lnTo>
                    <a:pt x="73975" y="220395"/>
                  </a:lnTo>
                  <a:lnTo>
                    <a:pt x="102467" y="231412"/>
                  </a:lnTo>
                  <a:lnTo>
                    <a:pt x="139505" y="228182"/>
                  </a:lnTo>
                  <a:lnTo>
                    <a:pt x="195059" y="209235"/>
                  </a:lnTo>
                  <a:lnTo>
                    <a:pt x="210793" y="201283"/>
                  </a:lnTo>
                  <a:lnTo>
                    <a:pt x="232339" y="176198"/>
                  </a:lnTo>
                  <a:lnTo>
                    <a:pt x="245470" y="143212"/>
                  </a:lnTo>
                  <a:lnTo>
                    <a:pt x="251306" y="103161"/>
                  </a:lnTo>
                  <a:lnTo>
                    <a:pt x="241712" y="68094"/>
                  </a:lnTo>
                  <a:lnTo>
                    <a:pt x="220690" y="38799"/>
                  </a:lnTo>
                  <a:lnTo>
                    <a:pt x="191033" y="15621"/>
                  </a:lnTo>
                  <a:lnTo>
                    <a:pt x="157540" y="3289"/>
                  </a:lnTo>
                  <a:lnTo>
                    <a:pt x="140077" y="0"/>
                  </a:lnTo>
                  <a:lnTo>
                    <a:pt x="104423" y="4471"/>
                  </a:lnTo>
                  <a:lnTo>
                    <a:pt x="54153" y="24120"/>
                  </a:lnTo>
                  <a:lnTo>
                    <a:pt x="27640" y="42106"/>
                  </a:lnTo>
                  <a:lnTo>
                    <a:pt x="10779" y="65334"/>
                  </a:lnTo>
                  <a:lnTo>
                    <a:pt x="0" y="118664"/>
                  </a:lnTo>
                  <a:lnTo>
                    <a:pt x="1541" y="148620"/>
                  </a:lnTo>
                  <a:lnTo>
                    <a:pt x="9172" y="185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596382" y="7806777"/>
            <a:ext cx="2326144" cy="709560"/>
            <a:chOff x="7596382" y="7806777"/>
            <a:chExt cx="2326144" cy="709560"/>
          </a:xfrm>
        </p:grpSpPr>
        <p:sp>
          <p:nvSpPr>
            <p:cNvPr id="34" name="Freeform 33"/>
            <p:cNvSpPr/>
            <p:nvPr/>
          </p:nvSpPr>
          <p:spPr>
            <a:xfrm>
              <a:off x="7596382" y="7907062"/>
              <a:ext cx="232715" cy="307628"/>
            </a:xfrm>
            <a:custGeom>
              <a:avLst/>
              <a:gdLst/>
              <a:ahLst/>
              <a:cxnLst/>
              <a:rect l="0" t="0" r="0" b="0"/>
              <a:pathLst>
                <a:path w="232715" h="307628">
                  <a:moveTo>
                    <a:pt x="13335" y="239071"/>
                  </a:moveTo>
                  <a:lnTo>
                    <a:pt x="13335" y="268186"/>
                  </a:lnTo>
                  <a:lnTo>
                    <a:pt x="11812" y="272192"/>
                  </a:lnTo>
                  <a:lnTo>
                    <a:pt x="9272" y="270293"/>
                  </a:lnTo>
                  <a:lnTo>
                    <a:pt x="6056" y="264456"/>
                  </a:lnTo>
                  <a:lnTo>
                    <a:pt x="894" y="211303"/>
                  </a:lnTo>
                  <a:lnTo>
                    <a:pt x="0" y="158395"/>
                  </a:lnTo>
                  <a:lnTo>
                    <a:pt x="2782" y="98198"/>
                  </a:lnTo>
                  <a:lnTo>
                    <a:pt x="29475" y="35369"/>
                  </a:lnTo>
                  <a:lnTo>
                    <a:pt x="37806" y="21002"/>
                  </a:lnTo>
                  <a:lnTo>
                    <a:pt x="47930" y="12948"/>
                  </a:lnTo>
                  <a:lnTo>
                    <a:pt x="59251" y="9103"/>
                  </a:lnTo>
                  <a:lnTo>
                    <a:pt x="71368" y="8062"/>
                  </a:lnTo>
                  <a:lnTo>
                    <a:pt x="82493" y="13462"/>
                  </a:lnTo>
                  <a:lnTo>
                    <a:pt x="102979" y="35712"/>
                  </a:lnTo>
                  <a:lnTo>
                    <a:pt x="124364" y="82499"/>
                  </a:lnTo>
                  <a:lnTo>
                    <a:pt x="133070" y="142236"/>
                  </a:lnTo>
                  <a:lnTo>
                    <a:pt x="135650" y="200900"/>
                  </a:lnTo>
                  <a:lnTo>
                    <a:pt x="136012" y="207530"/>
                  </a:lnTo>
                  <a:lnTo>
                    <a:pt x="136641" y="159384"/>
                  </a:lnTo>
                  <a:lnTo>
                    <a:pt x="143986" y="109156"/>
                  </a:lnTo>
                  <a:lnTo>
                    <a:pt x="155811" y="55679"/>
                  </a:lnTo>
                  <a:lnTo>
                    <a:pt x="176243" y="8518"/>
                  </a:lnTo>
                  <a:lnTo>
                    <a:pt x="184403" y="1579"/>
                  </a:lnTo>
                  <a:lnTo>
                    <a:pt x="192889" y="0"/>
                  </a:lnTo>
                  <a:lnTo>
                    <a:pt x="201594" y="1993"/>
                  </a:lnTo>
                  <a:lnTo>
                    <a:pt x="207397" y="9416"/>
                  </a:lnTo>
                  <a:lnTo>
                    <a:pt x="220773" y="61052"/>
                  </a:lnTo>
                  <a:lnTo>
                    <a:pt x="229176" y="110151"/>
                  </a:lnTo>
                  <a:lnTo>
                    <a:pt x="231666" y="172942"/>
                  </a:lnTo>
                  <a:lnTo>
                    <a:pt x="232403" y="235728"/>
                  </a:lnTo>
                  <a:lnTo>
                    <a:pt x="232622" y="280738"/>
                  </a:lnTo>
                  <a:lnTo>
                    <a:pt x="232714" y="307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967667" y="7967887"/>
              <a:ext cx="108232" cy="119078"/>
            </a:xfrm>
            <a:custGeom>
              <a:avLst/>
              <a:gdLst/>
              <a:ahLst/>
              <a:cxnLst/>
              <a:rect l="0" t="0" r="0" b="0"/>
              <a:pathLst>
                <a:path w="108232" h="119078">
                  <a:moveTo>
                    <a:pt x="53386" y="0"/>
                  </a:moveTo>
                  <a:lnTo>
                    <a:pt x="33017" y="23416"/>
                  </a:lnTo>
                  <a:lnTo>
                    <a:pt x="730" y="83546"/>
                  </a:lnTo>
                  <a:lnTo>
                    <a:pt x="0" y="93784"/>
                  </a:lnTo>
                  <a:lnTo>
                    <a:pt x="4084" y="102133"/>
                  </a:lnTo>
                  <a:lnTo>
                    <a:pt x="11378" y="109222"/>
                  </a:lnTo>
                  <a:lnTo>
                    <a:pt x="35731" y="117099"/>
                  </a:lnTo>
                  <a:lnTo>
                    <a:pt x="63821" y="119077"/>
                  </a:lnTo>
                  <a:lnTo>
                    <a:pt x="108231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174782" y="7806777"/>
              <a:ext cx="129643" cy="299276"/>
            </a:xfrm>
            <a:custGeom>
              <a:avLst/>
              <a:gdLst/>
              <a:ahLst/>
              <a:cxnLst/>
              <a:rect l="0" t="0" r="0" b="0"/>
              <a:pathLst>
                <a:path w="129643" h="299276">
                  <a:moveTo>
                    <a:pt x="24517" y="106266"/>
                  </a:moveTo>
                  <a:lnTo>
                    <a:pt x="22994" y="151574"/>
                  </a:lnTo>
                  <a:lnTo>
                    <a:pt x="15093" y="209237"/>
                  </a:lnTo>
                  <a:lnTo>
                    <a:pt x="10552" y="264070"/>
                  </a:lnTo>
                  <a:lnTo>
                    <a:pt x="4092" y="295231"/>
                  </a:lnTo>
                  <a:lnTo>
                    <a:pt x="1759" y="299275"/>
                  </a:lnTo>
                  <a:lnTo>
                    <a:pt x="204" y="295877"/>
                  </a:lnTo>
                  <a:lnTo>
                    <a:pt x="0" y="275851"/>
                  </a:lnTo>
                  <a:lnTo>
                    <a:pt x="8450" y="228793"/>
                  </a:lnTo>
                  <a:lnTo>
                    <a:pt x="20603" y="170331"/>
                  </a:lnTo>
                  <a:lnTo>
                    <a:pt x="33852" y="121186"/>
                  </a:lnTo>
                  <a:lnTo>
                    <a:pt x="47426" y="68707"/>
                  </a:lnTo>
                  <a:lnTo>
                    <a:pt x="56535" y="32696"/>
                  </a:lnTo>
                  <a:lnTo>
                    <a:pt x="64144" y="19133"/>
                  </a:lnTo>
                  <a:lnTo>
                    <a:pt x="84786" y="0"/>
                  </a:lnTo>
                  <a:lnTo>
                    <a:pt x="93642" y="382"/>
                  </a:lnTo>
                  <a:lnTo>
                    <a:pt x="101069" y="6731"/>
                  </a:lnTo>
                  <a:lnTo>
                    <a:pt x="118802" y="44782"/>
                  </a:lnTo>
                  <a:lnTo>
                    <a:pt x="129642" y="98713"/>
                  </a:lnTo>
                  <a:lnTo>
                    <a:pt x="128791" y="158872"/>
                  </a:lnTo>
                  <a:lnTo>
                    <a:pt x="122953" y="219354"/>
                  </a:lnTo>
                  <a:lnTo>
                    <a:pt x="121223" y="269268"/>
                  </a:lnTo>
                  <a:lnTo>
                    <a:pt x="120495" y="298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158165" y="8001122"/>
              <a:ext cx="205669" cy="7900"/>
            </a:xfrm>
            <a:custGeom>
              <a:avLst/>
              <a:gdLst/>
              <a:ahLst/>
              <a:cxnLst/>
              <a:rect l="0" t="0" r="0" b="0"/>
              <a:pathLst>
                <a:path w="205669" h="7900">
                  <a:moveTo>
                    <a:pt x="0" y="7899"/>
                  </a:moveTo>
                  <a:lnTo>
                    <a:pt x="45309" y="7899"/>
                  </a:lnTo>
                  <a:lnTo>
                    <a:pt x="101447" y="6376"/>
                  </a:lnTo>
                  <a:lnTo>
                    <a:pt x="148381" y="0"/>
                  </a:lnTo>
                  <a:lnTo>
                    <a:pt x="205668" y="78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555789" y="7871909"/>
              <a:ext cx="13713" cy="287937"/>
            </a:xfrm>
            <a:custGeom>
              <a:avLst/>
              <a:gdLst/>
              <a:ahLst/>
              <a:cxnLst/>
              <a:rect l="0" t="0" r="0" b="0"/>
              <a:pathLst>
                <a:path w="13713" h="287937">
                  <a:moveTo>
                    <a:pt x="13712" y="0"/>
                  </a:moveTo>
                  <a:lnTo>
                    <a:pt x="12188" y="53208"/>
                  </a:lnTo>
                  <a:lnTo>
                    <a:pt x="4289" y="105989"/>
                  </a:lnTo>
                  <a:lnTo>
                    <a:pt x="1271" y="160222"/>
                  </a:lnTo>
                  <a:lnTo>
                    <a:pt x="376" y="214886"/>
                  </a:lnTo>
                  <a:lnTo>
                    <a:pt x="75" y="271700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459812" y="8009021"/>
              <a:ext cx="205669" cy="27424"/>
            </a:xfrm>
            <a:custGeom>
              <a:avLst/>
              <a:gdLst/>
              <a:ahLst/>
              <a:cxnLst/>
              <a:rect l="0" t="0" r="0" b="0"/>
              <a:pathLst>
                <a:path w="205669" h="27424">
                  <a:moveTo>
                    <a:pt x="0" y="27423"/>
                  </a:moveTo>
                  <a:lnTo>
                    <a:pt x="53208" y="16476"/>
                  </a:lnTo>
                  <a:lnTo>
                    <a:pt x="105988" y="5560"/>
                  </a:lnTo>
                  <a:lnTo>
                    <a:pt x="157174" y="1647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767890" y="7998428"/>
              <a:ext cx="185526" cy="188840"/>
            </a:xfrm>
            <a:custGeom>
              <a:avLst/>
              <a:gdLst/>
              <a:ahLst/>
              <a:cxnLst/>
              <a:rect l="0" t="0" r="0" b="0"/>
              <a:pathLst>
                <a:path w="185526" h="188840">
                  <a:moveTo>
                    <a:pt x="7279" y="24304"/>
                  </a:moveTo>
                  <a:lnTo>
                    <a:pt x="7279" y="83964"/>
                  </a:lnTo>
                  <a:lnTo>
                    <a:pt x="7279" y="135420"/>
                  </a:lnTo>
                  <a:lnTo>
                    <a:pt x="5755" y="160527"/>
                  </a:lnTo>
                  <a:lnTo>
                    <a:pt x="3216" y="160823"/>
                  </a:lnTo>
                  <a:lnTo>
                    <a:pt x="0" y="156450"/>
                  </a:lnTo>
                  <a:lnTo>
                    <a:pt x="2752" y="113902"/>
                  </a:lnTo>
                  <a:lnTo>
                    <a:pt x="13216" y="67610"/>
                  </a:lnTo>
                  <a:lnTo>
                    <a:pt x="33244" y="32227"/>
                  </a:lnTo>
                  <a:lnTo>
                    <a:pt x="42871" y="26540"/>
                  </a:lnTo>
                  <a:lnTo>
                    <a:pt x="65755" y="24282"/>
                  </a:lnTo>
                  <a:lnTo>
                    <a:pt x="73685" y="31907"/>
                  </a:lnTo>
                  <a:lnTo>
                    <a:pt x="82497" y="60692"/>
                  </a:lnTo>
                  <a:lnTo>
                    <a:pt x="88154" y="118104"/>
                  </a:lnTo>
                  <a:lnTo>
                    <a:pt x="101894" y="63040"/>
                  </a:lnTo>
                  <a:lnTo>
                    <a:pt x="132216" y="14182"/>
                  </a:lnTo>
                  <a:lnTo>
                    <a:pt x="140845" y="3845"/>
                  </a:lnTo>
                  <a:lnTo>
                    <a:pt x="149645" y="0"/>
                  </a:lnTo>
                  <a:lnTo>
                    <a:pt x="158557" y="485"/>
                  </a:lnTo>
                  <a:lnTo>
                    <a:pt x="167547" y="3854"/>
                  </a:lnTo>
                  <a:lnTo>
                    <a:pt x="173539" y="13718"/>
                  </a:lnTo>
                  <a:lnTo>
                    <a:pt x="181974" y="62470"/>
                  </a:lnTo>
                  <a:lnTo>
                    <a:pt x="184472" y="116187"/>
                  </a:lnTo>
                  <a:lnTo>
                    <a:pt x="185316" y="172682"/>
                  </a:lnTo>
                  <a:lnTo>
                    <a:pt x="185525" y="1888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042679" y="7981599"/>
              <a:ext cx="116405" cy="164535"/>
            </a:xfrm>
            <a:custGeom>
              <a:avLst/>
              <a:gdLst/>
              <a:ahLst/>
              <a:cxnLst/>
              <a:rect l="0" t="0" r="0" b="0"/>
              <a:pathLst>
                <a:path w="116405" h="164535">
                  <a:moveTo>
                    <a:pt x="20425" y="0"/>
                  </a:moveTo>
                  <a:lnTo>
                    <a:pt x="9572" y="48806"/>
                  </a:lnTo>
                  <a:lnTo>
                    <a:pt x="0" y="108496"/>
                  </a:lnTo>
                  <a:lnTo>
                    <a:pt x="715" y="121082"/>
                  </a:lnTo>
                  <a:lnTo>
                    <a:pt x="9634" y="143191"/>
                  </a:lnTo>
                  <a:lnTo>
                    <a:pt x="19324" y="150305"/>
                  </a:lnTo>
                  <a:lnTo>
                    <a:pt x="60555" y="160318"/>
                  </a:lnTo>
                  <a:lnTo>
                    <a:pt x="116404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265149" y="7833629"/>
              <a:ext cx="250425" cy="292308"/>
            </a:xfrm>
            <a:custGeom>
              <a:avLst/>
              <a:gdLst/>
              <a:ahLst/>
              <a:cxnLst/>
              <a:rect l="0" t="0" r="0" b="0"/>
              <a:pathLst>
                <a:path w="250425" h="292308">
                  <a:moveTo>
                    <a:pt x="140735" y="93125"/>
                  </a:moveTo>
                  <a:lnTo>
                    <a:pt x="121651" y="35873"/>
                  </a:lnTo>
                  <a:lnTo>
                    <a:pt x="101226" y="3712"/>
                  </a:lnTo>
                  <a:lnTo>
                    <a:pt x="91543" y="0"/>
                  </a:lnTo>
                  <a:lnTo>
                    <a:pt x="80518" y="573"/>
                  </a:lnTo>
                  <a:lnTo>
                    <a:pt x="68598" y="4001"/>
                  </a:lnTo>
                  <a:lnTo>
                    <a:pt x="47228" y="24060"/>
                  </a:lnTo>
                  <a:lnTo>
                    <a:pt x="15960" y="79314"/>
                  </a:lnTo>
                  <a:lnTo>
                    <a:pt x="0" y="135075"/>
                  </a:lnTo>
                  <a:lnTo>
                    <a:pt x="180" y="192562"/>
                  </a:lnTo>
                  <a:lnTo>
                    <a:pt x="9882" y="240910"/>
                  </a:lnTo>
                  <a:lnTo>
                    <a:pt x="29684" y="276903"/>
                  </a:lnTo>
                  <a:lnTo>
                    <a:pt x="42326" y="284200"/>
                  </a:lnTo>
                  <a:lnTo>
                    <a:pt x="76684" y="292307"/>
                  </a:lnTo>
                  <a:lnTo>
                    <a:pt x="131575" y="289592"/>
                  </a:lnTo>
                  <a:lnTo>
                    <a:pt x="179154" y="279139"/>
                  </a:lnTo>
                  <a:lnTo>
                    <a:pt x="214920" y="259114"/>
                  </a:lnTo>
                  <a:lnTo>
                    <a:pt x="250424" y="2302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638974" y="7899332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13711"/>
                  </a:moveTo>
                  <a:lnTo>
                    <a:pt x="48808" y="2859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638974" y="7967887"/>
              <a:ext cx="191959" cy="27424"/>
            </a:xfrm>
            <a:custGeom>
              <a:avLst/>
              <a:gdLst/>
              <a:ahLst/>
              <a:cxnLst/>
              <a:rect l="0" t="0" r="0" b="0"/>
              <a:pathLst>
                <a:path w="191959" h="27424">
                  <a:moveTo>
                    <a:pt x="0" y="27423"/>
                  </a:moveTo>
                  <a:lnTo>
                    <a:pt x="59660" y="23360"/>
                  </a:lnTo>
                  <a:lnTo>
                    <a:pt x="111117" y="16571"/>
                  </a:lnTo>
                  <a:lnTo>
                    <a:pt x="156833" y="10496"/>
                  </a:lnTo>
                  <a:lnTo>
                    <a:pt x="1919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309905" y="8255823"/>
              <a:ext cx="41135" cy="260514"/>
            </a:xfrm>
            <a:custGeom>
              <a:avLst/>
              <a:gdLst/>
              <a:ahLst/>
              <a:cxnLst/>
              <a:rect l="0" t="0" r="0" b="0"/>
              <a:pathLst>
                <a:path w="41135" h="260514">
                  <a:moveTo>
                    <a:pt x="0" y="0"/>
                  </a:moveTo>
                  <a:lnTo>
                    <a:pt x="30890" y="57252"/>
                  </a:lnTo>
                  <a:lnTo>
                    <a:pt x="38099" y="111248"/>
                  </a:lnTo>
                  <a:lnTo>
                    <a:pt x="40235" y="168212"/>
                  </a:lnTo>
                  <a:lnTo>
                    <a:pt x="40868" y="223685"/>
                  </a:lnTo>
                  <a:lnTo>
                    <a:pt x="41134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468706" y="8214689"/>
              <a:ext cx="156559" cy="263523"/>
            </a:xfrm>
            <a:custGeom>
              <a:avLst/>
              <a:gdLst/>
              <a:ahLst/>
              <a:cxnLst/>
              <a:rect l="0" t="0" r="0" b="0"/>
              <a:pathLst>
                <a:path w="156559" h="263523">
                  <a:moveTo>
                    <a:pt x="88001" y="0"/>
                  </a:moveTo>
                  <a:lnTo>
                    <a:pt x="32404" y="33893"/>
                  </a:lnTo>
                  <a:lnTo>
                    <a:pt x="18944" y="45447"/>
                  </a:lnTo>
                  <a:lnTo>
                    <a:pt x="3988" y="74536"/>
                  </a:lnTo>
                  <a:lnTo>
                    <a:pt x="0" y="90824"/>
                  </a:lnTo>
                  <a:lnTo>
                    <a:pt x="1911" y="104730"/>
                  </a:lnTo>
                  <a:lnTo>
                    <a:pt x="16223" y="128306"/>
                  </a:lnTo>
                  <a:lnTo>
                    <a:pt x="49975" y="158709"/>
                  </a:lnTo>
                  <a:lnTo>
                    <a:pt x="111750" y="185333"/>
                  </a:lnTo>
                  <a:lnTo>
                    <a:pt x="141214" y="195615"/>
                  </a:lnTo>
                  <a:lnTo>
                    <a:pt x="147851" y="205060"/>
                  </a:lnTo>
                  <a:lnTo>
                    <a:pt x="149229" y="217451"/>
                  </a:lnTo>
                  <a:lnTo>
                    <a:pt x="147102" y="231805"/>
                  </a:lnTo>
                  <a:lnTo>
                    <a:pt x="141113" y="242898"/>
                  </a:lnTo>
                  <a:lnTo>
                    <a:pt x="122271" y="259286"/>
                  </a:lnTo>
                  <a:lnTo>
                    <a:pt x="90537" y="263522"/>
                  </a:lnTo>
                  <a:lnTo>
                    <a:pt x="71410" y="262519"/>
                  </a:lnTo>
                  <a:lnTo>
                    <a:pt x="57136" y="257280"/>
                  </a:lnTo>
                  <a:lnTo>
                    <a:pt x="37212" y="239271"/>
                  </a:lnTo>
                  <a:lnTo>
                    <a:pt x="32813" y="228070"/>
                  </a:lnTo>
                  <a:lnTo>
                    <a:pt x="31989" y="203437"/>
                  </a:lnTo>
                  <a:lnTo>
                    <a:pt x="64242" y="140959"/>
                  </a:lnTo>
                  <a:lnTo>
                    <a:pt x="101534" y="83028"/>
                  </a:lnTo>
                  <a:lnTo>
                    <a:pt x="148416" y="23106"/>
                  </a:lnTo>
                  <a:lnTo>
                    <a:pt x="15655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707531" y="8184324"/>
              <a:ext cx="214995" cy="208303"/>
            </a:xfrm>
            <a:custGeom>
              <a:avLst/>
              <a:gdLst/>
              <a:ahLst/>
              <a:cxnLst/>
              <a:rect l="0" t="0" r="0" b="0"/>
              <a:pathLst>
                <a:path w="214995" h="208303">
                  <a:moveTo>
                    <a:pt x="0" y="85210"/>
                  </a:moveTo>
                  <a:lnTo>
                    <a:pt x="14914" y="144870"/>
                  </a:lnTo>
                  <a:lnTo>
                    <a:pt x="24910" y="175711"/>
                  </a:lnTo>
                  <a:lnTo>
                    <a:pt x="39509" y="199574"/>
                  </a:lnTo>
                  <a:lnTo>
                    <a:pt x="52238" y="205633"/>
                  </a:lnTo>
                  <a:lnTo>
                    <a:pt x="86694" y="208302"/>
                  </a:lnTo>
                  <a:lnTo>
                    <a:pt x="119275" y="200349"/>
                  </a:lnTo>
                  <a:lnTo>
                    <a:pt x="148989" y="185133"/>
                  </a:lnTo>
                  <a:lnTo>
                    <a:pt x="188367" y="150873"/>
                  </a:lnTo>
                  <a:lnTo>
                    <a:pt x="204580" y="125057"/>
                  </a:lnTo>
                  <a:lnTo>
                    <a:pt x="214994" y="77550"/>
                  </a:lnTo>
                  <a:lnTo>
                    <a:pt x="209305" y="46766"/>
                  </a:lnTo>
                  <a:lnTo>
                    <a:pt x="203522" y="32158"/>
                  </a:lnTo>
                  <a:lnTo>
                    <a:pt x="193573" y="20896"/>
                  </a:lnTo>
                  <a:lnTo>
                    <a:pt x="166269" y="4320"/>
                  </a:lnTo>
                  <a:lnTo>
                    <a:pt x="133819" y="0"/>
                  </a:lnTo>
                  <a:lnTo>
                    <a:pt x="99085" y="4682"/>
                  </a:lnTo>
                  <a:lnTo>
                    <a:pt x="48317" y="24449"/>
                  </a:lnTo>
                  <a:lnTo>
                    <a:pt x="23505" y="40939"/>
                  </a:lnTo>
                  <a:lnTo>
                    <a:pt x="17194" y="51126"/>
                  </a:lnTo>
                  <a:lnTo>
                    <a:pt x="14243" y="74632"/>
                  </a:lnTo>
                  <a:lnTo>
                    <a:pt x="22073" y="100314"/>
                  </a:lnTo>
                  <a:lnTo>
                    <a:pt x="39548" y="136405"/>
                  </a:lnTo>
                  <a:lnTo>
                    <a:pt x="54844" y="1674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48448" y="8167197"/>
            <a:ext cx="466182" cy="466182"/>
            <a:chOff x="548448" y="8167197"/>
            <a:chExt cx="466182" cy="466182"/>
          </a:xfrm>
        </p:grpSpPr>
        <p:sp>
          <p:nvSpPr>
            <p:cNvPr id="49" name="Freeform 48"/>
            <p:cNvSpPr/>
            <p:nvPr/>
          </p:nvSpPr>
          <p:spPr>
            <a:xfrm>
              <a:off x="781538" y="8263175"/>
              <a:ext cx="68558" cy="370204"/>
            </a:xfrm>
            <a:custGeom>
              <a:avLst/>
              <a:gdLst/>
              <a:ahLst/>
              <a:cxnLst/>
              <a:rect l="0" t="0" r="0" b="0"/>
              <a:pathLst>
                <a:path w="68558" h="370204">
                  <a:moveTo>
                    <a:pt x="0" y="0"/>
                  </a:moveTo>
                  <a:lnTo>
                    <a:pt x="1524" y="45309"/>
                  </a:lnTo>
                  <a:lnTo>
                    <a:pt x="9423" y="104495"/>
                  </a:lnTo>
                  <a:lnTo>
                    <a:pt x="13965" y="167227"/>
                  </a:lnTo>
                  <a:lnTo>
                    <a:pt x="24282" y="217638"/>
                  </a:lnTo>
                  <a:lnTo>
                    <a:pt x="36987" y="270492"/>
                  </a:lnTo>
                  <a:lnTo>
                    <a:pt x="50400" y="321700"/>
                  </a:lnTo>
                  <a:lnTo>
                    <a:pt x="68557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48448" y="8167197"/>
              <a:ext cx="466182" cy="68557"/>
            </a:xfrm>
            <a:custGeom>
              <a:avLst/>
              <a:gdLst/>
              <a:ahLst/>
              <a:cxnLst/>
              <a:rect l="0" t="0" r="0" b="0"/>
              <a:pathLst>
                <a:path w="466182" h="68557">
                  <a:moveTo>
                    <a:pt x="0" y="68556"/>
                  </a:moveTo>
                  <a:lnTo>
                    <a:pt x="54732" y="59133"/>
                  </a:lnTo>
                  <a:lnTo>
                    <a:pt x="113888" y="54592"/>
                  </a:lnTo>
                  <a:lnTo>
                    <a:pt x="166286" y="44275"/>
                  </a:lnTo>
                  <a:lnTo>
                    <a:pt x="212541" y="35928"/>
                  </a:lnTo>
                  <a:lnTo>
                    <a:pt x="268135" y="22664"/>
                  </a:lnTo>
                  <a:lnTo>
                    <a:pt x="311128" y="13628"/>
                  </a:lnTo>
                  <a:lnTo>
                    <a:pt x="359182" y="6057"/>
                  </a:lnTo>
                  <a:lnTo>
                    <a:pt x="405930" y="2692"/>
                  </a:lnTo>
                  <a:lnTo>
                    <a:pt x="46618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00025" y="8852757"/>
            <a:ext cx="291204" cy="468877"/>
            <a:chOff x="600025" y="8852757"/>
            <a:chExt cx="291204" cy="468877"/>
          </a:xfrm>
        </p:grpSpPr>
        <p:sp>
          <p:nvSpPr>
            <p:cNvPr id="52" name="Freeform 51"/>
            <p:cNvSpPr/>
            <p:nvPr/>
          </p:nvSpPr>
          <p:spPr>
            <a:xfrm>
              <a:off x="600025" y="8852757"/>
              <a:ext cx="291204" cy="468877"/>
            </a:xfrm>
            <a:custGeom>
              <a:avLst/>
              <a:gdLst/>
              <a:ahLst/>
              <a:cxnLst/>
              <a:rect l="0" t="0" r="0" b="0"/>
              <a:pathLst>
                <a:path w="291204" h="468877">
                  <a:moveTo>
                    <a:pt x="16979" y="68556"/>
                  </a:moveTo>
                  <a:lnTo>
                    <a:pt x="18503" y="113865"/>
                  </a:lnTo>
                  <a:lnTo>
                    <a:pt x="27925" y="170003"/>
                  </a:lnTo>
                  <a:lnTo>
                    <a:pt x="44758" y="231462"/>
                  </a:lnTo>
                  <a:lnTo>
                    <a:pt x="62281" y="281867"/>
                  </a:lnTo>
                  <a:lnTo>
                    <a:pt x="82708" y="340982"/>
                  </a:lnTo>
                  <a:lnTo>
                    <a:pt x="98408" y="397092"/>
                  </a:lnTo>
                  <a:lnTo>
                    <a:pt x="112709" y="448249"/>
                  </a:lnTo>
                  <a:lnTo>
                    <a:pt x="118941" y="468876"/>
                  </a:lnTo>
                  <a:lnTo>
                    <a:pt x="102737" y="420149"/>
                  </a:lnTo>
                  <a:lnTo>
                    <a:pt x="88262" y="371968"/>
                  </a:lnTo>
                  <a:lnTo>
                    <a:pt x="66877" y="319097"/>
                  </a:lnTo>
                  <a:lnTo>
                    <a:pt x="50214" y="264837"/>
                  </a:lnTo>
                  <a:lnTo>
                    <a:pt x="34105" y="211689"/>
                  </a:lnTo>
                  <a:lnTo>
                    <a:pt x="6199" y="152013"/>
                  </a:lnTo>
                  <a:lnTo>
                    <a:pt x="652" y="137905"/>
                  </a:lnTo>
                  <a:lnTo>
                    <a:pt x="0" y="125453"/>
                  </a:lnTo>
                  <a:lnTo>
                    <a:pt x="7402" y="103492"/>
                  </a:lnTo>
                  <a:lnTo>
                    <a:pt x="24910" y="87638"/>
                  </a:lnTo>
                  <a:lnTo>
                    <a:pt x="86580" y="60122"/>
                  </a:lnTo>
                  <a:lnTo>
                    <a:pt x="144649" y="37210"/>
                  </a:lnTo>
                  <a:lnTo>
                    <a:pt x="207071" y="11074"/>
                  </a:lnTo>
                  <a:lnTo>
                    <a:pt x="268265" y="2188"/>
                  </a:lnTo>
                  <a:lnTo>
                    <a:pt x="29120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44426" y="8962447"/>
              <a:ext cx="219381" cy="41135"/>
            </a:xfrm>
            <a:custGeom>
              <a:avLst/>
              <a:gdLst/>
              <a:ahLst/>
              <a:cxnLst/>
              <a:rect l="0" t="0" r="0" b="0"/>
              <a:pathLst>
                <a:path w="219381" h="41135">
                  <a:moveTo>
                    <a:pt x="0" y="41134"/>
                  </a:moveTo>
                  <a:lnTo>
                    <a:pt x="53209" y="31711"/>
                  </a:lnTo>
                  <a:lnTo>
                    <a:pt x="104466" y="27169"/>
                  </a:lnTo>
                  <a:lnTo>
                    <a:pt x="163503" y="12758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66181" y="9414916"/>
            <a:ext cx="603294" cy="466182"/>
            <a:chOff x="466181" y="9414916"/>
            <a:chExt cx="603294" cy="466182"/>
          </a:xfrm>
        </p:grpSpPr>
        <p:sp>
          <p:nvSpPr>
            <p:cNvPr id="55" name="Freeform 54"/>
            <p:cNvSpPr/>
            <p:nvPr/>
          </p:nvSpPr>
          <p:spPr>
            <a:xfrm>
              <a:off x="795250" y="9510895"/>
              <a:ext cx="68557" cy="370203"/>
            </a:xfrm>
            <a:custGeom>
              <a:avLst/>
              <a:gdLst/>
              <a:ahLst/>
              <a:cxnLst/>
              <a:rect l="0" t="0" r="0" b="0"/>
              <a:pathLst>
                <a:path w="68557" h="370203">
                  <a:moveTo>
                    <a:pt x="0" y="0"/>
                  </a:moveTo>
                  <a:lnTo>
                    <a:pt x="9423" y="54732"/>
                  </a:lnTo>
                  <a:lnTo>
                    <a:pt x="13964" y="116934"/>
                  </a:lnTo>
                  <a:lnTo>
                    <a:pt x="20425" y="161153"/>
                  </a:lnTo>
                  <a:lnTo>
                    <a:pt x="32628" y="221593"/>
                  </a:lnTo>
                  <a:lnTo>
                    <a:pt x="45892" y="278096"/>
                  </a:lnTo>
                  <a:lnTo>
                    <a:pt x="62499" y="337789"/>
                  </a:lnTo>
                  <a:lnTo>
                    <a:pt x="68556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66181" y="9414916"/>
              <a:ext cx="603294" cy="137113"/>
            </a:xfrm>
            <a:custGeom>
              <a:avLst/>
              <a:gdLst/>
              <a:ahLst/>
              <a:cxnLst/>
              <a:rect l="0" t="0" r="0" b="0"/>
              <a:pathLst>
                <a:path w="603294" h="137113">
                  <a:moveTo>
                    <a:pt x="0" y="137112"/>
                  </a:moveTo>
                  <a:lnTo>
                    <a:pt x="57252" y="110749"/>
                  </a:lnTo>
                  <a:lnTo>
                    <a:pt x="111249" y="93076"/>
                  </a:lnTo>
                  <a:lnTo>
                    <a:pt x="160934" y="78191"/>
                  </a:lnTo>
                  <a:lnTo>
                    <a:pt x="223238" y="59513"/>
                  </a:lnTo>
                  <a:lnTo>
                    <a:pt x="268322" y="50318"/>
                  </a:lnTo>
                  <a:lnTo>
                    <a:pt x="330536" y="36576"/>
                  </a:lnTo>
                  <a:lnTo>
                    <a:pt x="376948" y="27429"/>
                  </a:lnTo>
                  <a:lnTo>
                    <a:pt x="426522" y="19808"/>
                  </a:lnTo>
                  <a:lnTo>
                    <a:pt x="473946" y="16422"/>
                  </a:lnTo>
                  <a:lnTo>
                    <a:pt x="528912" y="7236"/>
                  </a:lnTo>
                  <a:lnTo>
                    <a:pt x="559571" y="3216"/>
                  </a:lnTo>
                  <a:lnTo>
                    <a:pt x="60329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85542" y="10018209"/>
            <a:ext cx="237131" cy="402094"/>
            <a:chOff x="585542" y="10018209"/>
            <a:chExt cx="237131" cy="402094"/>
          </a:xfrm>
        </p:grpSpPr>
        <p:sp>
          <p:nvSpPr>
            <p:cNvPr id="58" name="Freeform 57"/>
            <p:cNvSpPr/>
            <p:nvPr/>
          </p:nvSpPr>
          <p:spPr>
            <a:xfrm>
              <a:off x="585542" y="10018209"/>
              <a:ext cx="237131" cy="402094"/>
            </a:xfrm>
            <a:custGeom>
              <a:avLst/>
              <a:gdLst/>
              <a:ahLst/>
              <a:cxnLst/>
              <a:rect l="0" t="0" r="0" b="0"/>
              <a:pathLst>
                <a:path w="237131" h="402094">
                  <a:moveTo>
                    <a:pt x="45173" y="191957"/>
                  </a:moveTo>
                  <a:lnTo>
                    <a:pt x="70941" y="251617"/>
                  </a:lnTo>
                  <a:lnTo>
                    <a:pt x="97829" y="313601"/>
                  </a:lnTo>
                  <a:lnTo>
                    <a:pt x="130958" y="369856"/>
                  </a:lnTo>
                  <a:lnTo>
                    <a:pt x="143223" y="397471"/>
                  </a:lnTo>
                  <a:lnTo>
                    <a:pt x="144056" y="402093"/>
                  </a:lnTo>
                  <a:lnTo>
                    <a:pt x="141564" y="400604"/>
                  </a:lnTo>
                  <a:lnTo>
                    <a:pt x="107408" y="351750"/>
                  </a:lnTo>
                  <a:lnTo>
                    <a:pt x="72250" y="290158"/>
                  </a:lnTo>
                  <a:lnTo>
                    <a:pt x="35964" y="233530"/>
                  </a:lnTo>
                  <a:lnTo>
                    <a:pt x="10402" y="178333"/>
                  </a:lnTo>
                  <a:lnTo>
                    <a:pt x="266" y="150862"/>
                  </a:lnTo>
                  <a:lnTo>
                    <a:pt x="0" y="138661"/>
                  </a:lnTo>
                  <a:lnTo>
                    <a:pt x="7830" y="116979"/>
                  </a:lnTo>
                  <a:lnTo>
                    <a:pt x="29592" y="97187"/>
                  </a:lnTo>
                  <a:lnTo>
                    <a:pt x="76104" y="68914"/>
                  </a:lnTo>
                  <a:lnTo>
                    <a:pt x="139136" y="39342"/>
                  </a:lnTo>
                  <a:lnTo>
                    <a:pt x="198590" y="7288"/>
                  </a:lnTo>
                  <a:lnTo>
                    <a:pt x="2371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30715" y="10169032"/>
              <a:ext cx="191958" cy="54846"/>
            </a:xfrm>
            <a:custGeom>
              <a:avLst/>
              <a:gdLst/>
              <a:ahLst/>
              <a:cxnLst/>
              <a:rect l="0" t="0" r="0" b="0"/>
              <a:pathLst>
                <a:path w="191958" h="54846">
                  <a:moveTo>
                    <a:pt x="0" y="54845"/>
                  </a:moveTo>
                  <a:lnTo>
                    <a:pt x="57253" y="35761"/>
                  </a:lnTo>
                  <a:lnTo>
                    <a:pt x="103971" y="22615"/>
                  </a:lnTo>
                  <a:lnTo>
                    <a:pt x="156408" y="907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 60"/>
          <p:cNvSpPr/>
          <p:nvPr/>
        </p:nvSpPr>
        <p:spPr>
          <a:xfrm>
            <a:off x="6681098" y="8605955"/>
            <a:ext cx="393883" cy="1179165"/>
          </a:xfrm>
          <a:custGeom>
            <a:avLst/>
            <a:gdLst/>
            <a:ahLst/>
            <a:cxnLst/>
            <a:rect l="0" t="0" r="0" b="0"/>
            <a:pathLst>
              <a:path w="393883" h="1179165">
                <a:moveTo>
                  <a:pt x="270481" y="1179164"/>
                </a:moveTo>
                <a:lnTo>
                  <a:pt x="251397" y="1121912"/>
                </a:lnTo>
                <a:lnTo>
                  <a:pt x="232236" y="1068999"/>
                </a:lnTo>
                <a:lnTo>
                  <a:pt x="204753" y="1014535"/>
                </a:lnTo>
                <a:lnTo>
                  <a:pt x="184989" y="977531"/>
                </a:lnTo>
                <a:lnTo>
                  <a:pt x="163899" y="943206"/>
                </a:lnTo>
                <a:lnTo>
                  <a:pt x="135845" y="890662"/>
                </a:lnTo>
                <a:lnTo>
                  <a:pt x="102486" y="836272"/>
                </a:lnTo>
                <a:lnTo>
                  <a:pt x="67423" y="775092"/>
                </a:lnTo>
                <a:lnTo>
                  <a:pt x="34273" y="716196"/>
                </a:lnTo>
                <a:lnTo>
                  <a:pt x="13107" y="682449"/>
                </a:lnTo>
                <a:lnTo>
                  <a:pt x="3746" y="655232"/>
                </a:lnTo>
                <a:lnTo>
                  <a:pt x="0" y="607172"/>
                </a:lnTo>
                <a:lnTo>
                  <a:pt x="4522" y="577595"/>
                </a:lnTo>
                <a:lnTo>
                  <a:pt x="15672" y="553277"/>
                </a:lnTo>
                <a:lnTo>
                  <a:pt x="47001" y="493957"/>
                </a:lnTo>
                <a:lnTo>
                  <a:pt x="88329" y="436698"/>
                </a:lnTo>
                <a:lnTo>
                  <a:pt x="133457" y="373995"/>
                </a:lnTo>
                <a:lnTo>
                  <a:pt x="179085" y="315575"/>
                </a:lnTo>
                <a:lnTo>
                  <a:pt x="224778" y="258435"/>
                </a:lnTo>
                <a:lnTo>
                  <a:pt x="270481" y="202536"/>
                </a:lnTo>
                <a:lnTo>
                  <a:pt x="307044" y="150205"/>
                </a:lnTo>
                <a:lnTo>
                  <a:pt x="343608" y="97380"/>
                </a:lnTo>
                <a:lnTo>
                  <a:pt x="376108" y="51962"/>
                </a:lnTo>
                <a:lnTo>
                  <a:pt x="39388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869312" y="8537399"/>
            <a:ext cx="1189327" cy="1288854"/>
          </a:xfrm>
          <a:custGeom>
            <a:avLst/>
            <a:gdLst/>
            <a:ahLst/>
            <a:cxnLst/>
            <a:rect l="0" t="0" r="0" b="0"/>
            <a:pathLst>
              <a:path w="1189327" h="1288854">
                <a:moveTo>
                  <a:pt x="219379" y="0"/>
                </a:moveTo>
                <a:lnTo>
                  <a:pt x="231848" y="31316"/>
                </a:lnTo>
                <a:lnTo>
                  <a:pt x="255235" y="59215"/>
                </a:lnTo>
                <a:lnTo>
                  <a:pt x="309189" y="105093"/>
                </a:lnTo>
                <a:lnTo>
                  <a:pt x="360344" y="150820"/>
                </a:lnTo>
                <a:lnTo>
                  <a:pt x="416132" y="196527"/>
                </a:lnTo>
                <a:lnTo>
                  <a:pt x="467128" y="233090"/>
                </a:lnTo>
                <a:lnTo>
                  <a:pt x="525439" y="278795"/>
                </a:lnTo>
                <a:lnTo>
                  <a:pt x="576742" y="315358"/>
                </a:lnTo>
                <a:lnTo>
                  <a:pt x="630888" y="344643"/>
                </a:lnTo>
                <a:lnTo>
                  <a:pt x="688442" y="380699"/>
                </a:lnTo>
                <a:lnTo>
                  <a:pt x="740974" y="408839"/>
                </a:lnTo>
                <a:lnTo>
                  <a:pt x="793838" y="434316"/>
                </a:lnTo>
                <a:lnTo>
                  <a:pt x="852015" y="475941"/>
                </a:lnTo>
                <a:lnTo>
                  <a:pt x="905319" y="502584"/>
                </a:lnTo>
                <a:lnTo>
                  <a:pt x="959859" y="535608"/>
                </a:lnTo>
                <a:lnTo>
                  <a:pt x="1014643" y="564194"/>
                </a:lnTo>
                <a:lnTo>
                  <a:pt x="1072334" y="604163"/>
                </a:lnTo>
                <a:lnTo>
                  <a:pt x="1124884" y="640028"/>
                </a:lnTo>
                <a:lnTo>
                  <a:pt x="1187551" y="694717"/>
                </a:lnTo>
                <a:lnTo>
                  <a:pt x="1189326" y="703852"/>
                </a:lnTo>
                <a:lnTo>
                  <a:pt x="1185938" y="712990"/>
                </a:lnTo>
                <a:lnTo>
                  <a:pt x="1179109" y="722128"/>
                </a:lnTo>
                <a:lnTo>
                  <a:pt x="1159334" y="736345"/>
                </a:lnTo>
                <a:lnTo>
                  <a:pt x="1105514" y="772145"/>
                </a:lnTo>
                <a:lnTo>
                  <a:pt x="1054756" y="798360"/>
                </a:lnTo>
                <a:lnTo>
                  <a:pt x="1000719" y="825149"/>
                </a:lnTo>
                <a:lnTo>
                  <a:pt x="946033" y="854534"/>
                </a:lnTo>
                <a:lnTo>
                  <a:pt x="891221" y="880651"/>
                </a:lnTo>
                <a:lnTo>
                  <a:pt x="829103" y="907421"/>
                </a:lnTo>
                <a:lnTo>
                  <a:pt x="769098" y="936802"/>
                </a:lnTo>
                <a:lnTo>
                  <a:pt x="709171" y="962918"/>
                </a:lnTo>
                <a:lnTo>
                  <a:pt x="657008" y="984073"/>
                </a:lnTo>
                <a:lnTo>
                  <a:pt x="607021" y="999989"/>
                </a:lnTo>
                <a:lnTo>
                  <a:pt x="549184" y="1026296"/>
                </a:lnTo>
                <a:lnTo>
                  <a:pt x="493749" y="1049886"/>
                </a:lnTo>
                <a:lnTo>
                  <a:pt x="438787" y="1069216"/>
                </a:lnTo>
                <a:lnTo>
                  <a:pt x="383919" y="1087705"/>
                </a:lnTo>
                <a:lnTo>
                  <a:pt x="326211" y="1121453"/>
                </a:lnTo>
                <a:lnTo>
                  <a:pt x="273660" y="1149313"/>
                </a:lnTo>
                <a:lnTo>
                  <a:pt x="219268" y="1173211"/>
                </a:lnTo>
                <a:lnTo>
                  <a:pt x="168575" y="1196664"/>
                </a:lnTo>
                <a:lnTo>
                  <a:pt x="134247" y="1217358"/>
                </a:lnTo>
                <a:lnTo>
                  <a:pt x="99192" y="1237200"/>
                </a:lnTo>
                <a:lnTo>
                  <a:pt x="65445" y="1258314"/>
                </a:lnTo>
                <a:lnTo>
                  <a:pt x="30563" y="1274218"/>
                </a:lnTo>
                <a:lnTo>
                  <a:pt x="0" y="12888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718488" y="9181826"/>
            <a:ext cx="13713" cy="1"/>
          </a:xfrm>
          <a:custGeom>
            <a:avLst/>
            <a:gdLst/>
            <a:ahLst/>
            <a:cxnLst/>
            <a:rect l="0" t="0" r="0" b="0"/>
            <a:pathLst>
              <a:path w="13713" h="1">
                <a:moveTo>
                  <a:pt x="13712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534737" y="10484390"/>
            <a:ext cx="493604" cy="589583"/>
            <a:chOff x="534737" y="10484390"/>
            <a:chExt cx="493604" cy="589583"/>
          </a:xfrm>
        </p:grpSpPr>
        <p:sp>
          <p:nvSpPr>
            <p:cNvPr id="64" name="Freeform 63"/>
            <p:cNvSpPr/>
            <p:nvPr/>
          </p:nvSpPr>
          <p:spPr>
            <a:xfrm>
              <a:off x="781538" y="10648924"/>
              <a:ext cx="68558" cy="425049"/>
            </a:xfrm>
            <a:custGeom>
              <a:avLst/>
              <a:gdLst/>
              <a:ahLst/>
              <a:cxnLst/>
              <a:rect l="0" t="0" r="0" b="0"/>
              <a:pathLst>
                <a:path w="68558" h="425049">
                  <a:moveTo>
                    <a:pt x="0" y="0"/>
                  </a:moveTo>
                  <a:lnTo>
                    <a:pt x="1524" y="54733"/>
                  </a:lnTo>
                  <a:lnTo>
                    <a:pt x="10947" y="113888"/>
                  </a:lnTo>
                  <a:lnTo>
                    <a:pt x="23387" y="167810"/>
                  </a:lnTo>
                  <a:lnTo>
                    <a:pt x="32231" y="219820"/>
                  </a:lnTo>
                  <a:lnTo>
                    <a:pt x="45775" y="279941"/>
                  </a:lnTo>
                  <a:lnTo>
                    <a:pt x="59437" y="341258"/>
                  </a:lnTo>
                  <a:lnTo>
                    <a:pt x="64503" y="377144"/>
                  </a:lnTo>
                  <a:lnTo>
                    <a:pt x="68557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34737" y="10484390"/>
              <a:ext cx="493604" cy="219380"/>
            </a:xfrm>
            <a:custGeom>
              <a:avLst/>
              <a:gdLst/>
              <a:ahLst/>
              <a:cxnLst/>
              <a:rect l="0" t="0" r="0" b="0"/>
              <a:pathLst>
                <a:path w="493604" h="219380">
                  <a:moveTo>
                    <a:pt x="0" y="219379"/>
                  </a:moveTo>
                  <a:lnTo>
                    <a:pt x="57252" y="181211"/>
                  </a:lnTo>
                  <a:lnTo>
                    <a:pt x="110165" y="155359"/>
                  </a:lnTo>
                  <a:lnTo>
                    <a:pt x="164628" y="122491"/>
                  </a:lnTo>
                  <a:lnTo>
                    <a:pt x="219398" y="93937"/>
                  </a:lnTo>
                  <a:lnTo>
                    <a:pt x="267797" y="71167"/>
                  </a:lnTo>
                  <a:lnTo>
                    <a:pt x="329323" y="47122"/>
                  </a:lnTo>
                  <a:lnTo>
                    <a:pt x="379249" y="32413"/>
                  </a:lnTo>
                  <a:lnTo>
                    <a:pt x="441900" y="13794"/>
                  </a:lnTo>
                  <a:lnTo>
                    <a:pt x="49360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24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27000"/>
            <a:ext cx="9403715" cy="366102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784600"/>
            <a:ext cx="8428355" cy="523328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8" name="Group 7"/>
          <p:cNvGrpSpPr/>
          <p:nvPr/>
        </p:nvGrpSpPr>
        <p:grpSpPr>
          <a:xfrm>
            <a:off x="1895852" y="1576788"/>
            <a:ext cx="1124663" cy="342890"/>
            <a:chOff x="1895852" y="1576788"/>
            <a:chExt cx="1124663" cy="342890"/>
          </a:xfrm>
        </p:grpSpPr>
        <p:sp>
          <p:nvSpPr>
            <p:cNvPr id="4" name="Freeform 3"/>
            <p:cNvSpPr/>
            <p:nvPr/>
          </p:nvSpPr>
          <p:spPr>
            <a:xfrm>
              <a:off x="1895852" y="1576788"/>
              <a:ext cx="138324" cy="342781"/>
            </a:xfrm>
            <a:custGeom>
              <a:avLst/>
              <a:gdLst/>
              <a:ahLst/>
              <a:cxnLst/>
              <a:rect l="0" t="0" r="0" b="0"/>
              <a:pathLst>
                <a:path w="138324" h="342781">
                  <a:moveTo>
                    <a:pt x="23716" y="0"/>
                  </a:moveTo>
                  <a:lnTo>
                    <a:pt x="8801" y="48808"/>
                  </a:lnTo>
                  <a:lnTo>
                    <a:pt x="0" y="102315"/>
                  </a:lnTo>
                  <a:lnTo>
                    <a:pt x="1454" y="162349"/>
                  </a:lnTo>
                  <a:lnTo>
                    <a:pt x="9252" y="198603"/>
                  </a:lnTo>
                  <a:lnTo>
                    <a:pt x="22874" y="229951"/>
                  </a:lnTo>
                  <a:lnTo>
                    <a:pt x="43147" y="250992"/>
                  </a:lnTo>
                  <a:lnTo>
                    <a:pt x="54952" y="258736"/>
                  </a:lnTo>
                  <a:lnTo>
                    <a:pt x="80256" y="263278"/>
                  </a:lnTo>
                  <a:lnTo>
                    <a:pt x="93402" y="262357"/>
                  </a:lnTo>
                  <a:lnTo>
                    <a:pt x="103690" y="257172"/>
                  </a:lnTo>
                  <a:lnTo>
                    <a:pt x="119183" y="239223"/>
                  </a:lnTo>
                  <a:lnTo>
                    <a:pt x="136470" y="203423"/>
                  </a:lnTo>
                  <a:lnTo>
                    <a:pt x="138323" y="177248"/>
                  </a:lnTo>
                  <a:lnTo>
                    <a:pt x="127098" y="123204"/>
                  </a:lnTo>
                  <a:lnTo>
                    <a:pt x="120060" y="115652"/>
                  </a:lnTo>
                  <a:lnTo>
                    <a:pt x="110797" y="112141"/>
                  </a:lnTo>
                  <a:lnTo>
                    <a:pt x="100052" y="111324"/>
                  </a:lnTo>
                  <a:lnTo>
                    <a:pt x="89841" y="115350"/>
                  </a:lnTo>
                  <a:lnTo>
                    <a:pt x="70371" y="132010"/>
                  </a:lnTo>
                  <a:lnTo>
                    <a:pt x="49558" y="167085"/>
                  </a:lnTo>
                  <a:lnTo>
                    <a:pt x="41022" y="213703"/>
                  </a:lnTo>
                  <a:lnTo>
                    <a:pt x="53050" y="266110"/>
                  </a:lnTo>
                  <a:lnTo>
                    <a:pt x="85001" y="329524"/>
                  </a:lnTo>
                  <a:lnTo>
                    <a:pt x="92272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85373" y="1590547"/>
              <a:ext cx="132142" cy="261605"/>
            </a:xfrm>
            <a:custGeom>
              <a:avLst/>
              <a:gdLst/>
              <a:ahLst/>
              <a:cxnLst/>
              <a:rect l="0" t="0" r="0" b="0"/>
              <a:pathLst>
                <a:path w="132142" h="261605">
                  <a:moveTo>
                    <a:pt x="12441" y="27375"/>
                  </a:moveTo>
                  <a:lnTo>
                    <a:pt x="3018" y="63261"/>
                  </a:lnTo>
                  <a:lnTo>
                    <a:pt x="0" y="119428"/>
                  </a:lnTo>
                  <a:lnTo>
                    <a:pt x="630" y="182790"/>
                  </a:lnTo>
                  <a:lnTo>
                    <a:pt x="6175" y="221881"/>
                  </a:lnTo>
                  <a:lnTo>
                    <a:pt x="12834" y="236266"/>
                  </a:lnTo>
                  <a:lnTo>
                    <a:pt x="32421" y="256312"/>
                  </a:lnTo>
                  <a:lnTo>
                    <a:pt x="44042" y="260743"/>
                  </a:lnTo>
                  <a:lnTo>
                    <a:pt x="69143" y="261604"/>
                  </a:lnTo>
                  <a:lnTo>
                    <a:pt x="80712" y="256654"/>
                  </a:lnTo>
                  <a:lnTo>
                    <a:pt x="101691" y="238966"/>
                  </a:lnTo>
                  <a:lnTo>
                    <a:pt x="123353" y="203313"/>
                  </a:lnTo>
                  <a:lnTo>
                    <a:pt x="132141" y="149245"/>
                  </a:lnTo>
                  <a:lnTo>
                    <a:pt x="127467" y="92261"/>
                  </a:lnTo>
                  <a:lnTo>
                    <a:pt x="110715" y="30882"/>
                  </a:lnTo>
                  <a:lnTo>
                    <a:pt x="96236" y="8113"/>
                  </a:lnTo>
                  <a:lnTo>
                    <a:pt x="86586" y="2346"/>
                  </a:lnTo>
                  <a:lnTo>
                    <a:pt x="63676" y="0"/>
                  </a:lnTo>
                  <a:lnTo>
                    <a:pt x="54215" y="4555"/>
                  </a:lnTo>
                  <a:lnTo>
                    <a:pt x="39640" y="21803"/>
                  </a:lnTo>
                  <a:lnTo>
                    <a:pt x="22870" y="71766"/>
                  </a:lnTo>
                  <a:lnTo>
                    <a:pt x="22810" y="127535"/>
                  </a:lnTo>
                  <a:lnTo>
                    <a:pt x="39719" y="189932"/>
                  </a:lnTo>
                  <a:lnTo>
                    <a:pt x="53574" y="2330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620153" y="1601873"/>
              <a:ext cx="122088" cy="317805"/>
            </a:xfrm>
            <a:custGeom>
              <a:avLst/>
              <a:gdLst/>
              <a:ahLst/>
              <a:cxnLst/>
              <a:rect l="0" t="0" r="0" b="0"/>
              <a:pathLst>
                <a:path w="122088" h="317805">
                  <a:moveTo>
                    <a:pt x="94665" y="57182"/>
                  </a:moveTo>
                  <a:lnTo>
                    <a:pt x="49218" y="19014"/>
                  </a:lnTo>
                  <a:lnTo>
                    <a:pt x="11120" y="0"/>
                  </a:lnTo>
                  <a:lnTo>
                    <a:pt x="3928" y="779"/>
                  </a:lnTo>
                  <a:lnTo>
                    <a:pt x="657" y="5869"/>
                  </a:lnTo>
                  <a:lnTo>
                    <a:pt x="0" y="13833"/>
                  </a:lnTo>
                  <a:lnTo>
                    <a:pt x="7396" y="30806"/>
                  </a:lnTo>
                  <a:lnTo>
                    <a:pt x="63182" y="93807"/>
                  </a:lnTo>
                  <a:lnTo>
                    <a:pt x="90246" y="128465"/>
                  </a:lnTo>
                  <a:lnTo>
                    <a:pt x="100318" y="158435"/>
                  </a:lnTo>
                  <a:lnTo>
                    <a:pt x="103271" y="193592"/>
                  </a:lnTo>
                  <a:lnTo>
                    <a:pt x="94845" y="253163"/>
                  </a:lnTo>
                  <a:lnTo>
                    <a:pt x="81542" y="285967"/>
                  </a:lnTo>
                  <a:lnTo>
                    <a:pt x="61410" y="307656"/>
                  </a:lnTo>
                  <a:lnTo>
                    <a:pt x="49643" y="315573"/>
                  </a:lnTo>
                  <a:lnTo>
                    <a:pt x="38751" y="317804"/>
                  </a:lnTo>
                  <a:lnTo>
                    <a:pt x="28443" y="316244"/>
                  </a:lnTo>
                  <a:lnTo>
                    <a:pt x="18524" y="312157"/>
                  </a:lnTo>
                  <a:lnTo>
                    <a:pt x="11912" y="303339"/>
                  </a:lnTo>
                  <a:lnTo>
                    <a:pt x="4564" y="277291"/>
                  </a:lnTo>
                  <a:lnTo>
                    <a:pt x="7707" y="228365"/>
                  </a:lnTo>
                  <a:lnTo>
                    <a:pt x="25565" y="175274"/>
                  </a:lnTo>
                  <a:lnTo>
                    <a:pt x="50154" y="120949"/>
                  </a:lnTo>
                  <a:lnTo>
                    <a:pt x="84236" y="58945"/>
                  </a:lnTo>
                  <a:lnTo>
                    <a:pt x="102070" y="21141"/>
                  </a:lnTo>
                  <a:lnTo>
                    <a:pt x="122087" y="23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851930" y="1619771"/>
              <a:ext cx="168585" cy="228098"/>
            </a:xfrm>
            <a:custGeom>
              <a:avLst/>
              <a:gdLst/>
              <a:ahLst/>
              <a:cxnLst/>
              <a:rect l="0" t="0" r="0" b="0"/>
              <a:pathLst>
                <a:path w="168585" h="228098">
                  <a:moveTo>
                    <a:pt x="41134" y="11862"/>
                  </a:moveTo>
                  <a:lnTo>
                    <a:pt x="30187" y="57171"/>
                  </a:lnTo>
                  <a:lnTo>
                    <a:pt x="17747" y="116356"/>
                  </a:lnTo>
                  <a:lnTo>
                    <a:pt x="7459" y="179089"/>
                  </a:lnTo>
                  <a:lnTo>
                    <a:pt x="9917" y="212633"/>
                  </a:lnTo>
                  <a:lnTo>
                    <a:pt x="15752" y="221882"/>
                  </a:lnTo>
                  <a:lnTo>
                    <a:pt x="24212" y="226526"/>
                  </a:lnTo>
                  <a:lnTo>
                    <a:pt x="34423" y="228097"/>
                  </a:lnTo>
                  <a:lnTo>
                    <a:pt x="57956" y="221719"/>
                  </a:lnTo>
                  <a:lnTo>
                    <a:pt x="96900" y="196935"/>
                  </a:lnTo>
                  <a:lnTo>
                    <a:pt x="143726" y="147614"/>
                  </a:lnTo>
                  <a:lnTo>
                    <a:pt x="165648" y="100159"/>
                  </a:lnTo>
                  <a:lnTo>
                    <a:pt x="168584" y="69387"/>
                  </a:lnTo>
                  <a:lnTo>
                    <a:pt x="163287" y="40475"/>
                  </a:lnTo>
                  <a:lnTo>
                    <a:pt x="150777" y="12391"/>
                  </a:lnTo>
                  <a:lnTo>
                    <a:pt x="138605" y="4597"/>
                  </a:lnTo>
                  <a:lnTo>
                    <a:pt x="104767" y="0"/>
                  </a:lnTo>
                  <a:lnTo>
                    <a:pt x="72462" y="11160"/>
                  </a:lnTo>
                  <a:lnTo>
                    <a:pt x="44393" y="32879"/>
                  </a:lnTo>
                  <a:lnTo>
                    <a:pt x="14508" y="76319"/>
                  </a:lnTo>
                  <a:lnTo>
                    <a:pt x="0" y="1215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00189" y="2007213"/>
            <a:ext cx="794194" cy="750033"/>
            <a:chOff x="1700189" y="2007213"/>
            <a:chExt cx="794194" cy="750033"/>
          </a:xfrm>
        </p:grpSpPr>
        <p:sp>
          <p:nvSpPr>
            <p:cNvPr id="9" name="Freeform 8"/>
            <p:cNvSpPr/>
            <p:nvPr/>
          </p:nvSpPr>
          <p:spPr>
            <a:xfrm>
              <a:off x="1933279" y="2015547"/>
              <a:ext cx="41135" cy="329069"/>
            </a:xfrm>
            <a:custGeom>
              <a:avLst/>
              <a:gdLst/>
              <a:ahLst/>
              <a:cxnLst/>
              <a:rect l="0" t="0" r="0" b="0"/>
              <a:pathLst>
                <a:path w="41135" h="329069">
                  <a:moveTo>
                    <a:pt x="41134" y="0"/>
                  </a:moveTo>
                  <a:lnTo>
                    <a:pt x="30188" y="45309"/>
                  </a:lnTo>
                  <a:lnTo>
                    <a:pt x="19271" y="104494"/>
                  </a:lnTo>
                  <a:lnTo>
                    <a:pt x="16182" y="148006"/>
                  </a:lnTo>
                  <a:lnTo>
                    <a:pt x="10747" y="192736"/>
                  </a:lnTo>
                  <a:lnTo>
                    <a:pt x="4777" y="236483"/>
                  </a:lnTo>
                  <a:lnTo>
                    <a:pt x="1416" y="290802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048127" y="2029258"/>
              <a:ext cx="214222" cy="179411"/>
            </a:xfrm>
            <a:custGeom>
              <a:avLst/>
              <a:gdLst/>
              <a:ahLst/>
              <a:cxnLst/>
              <a:rect l="0" t="0" r="0" b="0"/>
              <a:pathLst>
                <a:path w="214222" h="179411">
                  <a:moveTo>
                    <a:pt x="77109" y="0"/>
                  </a:moveTo>
                  <a:lnTo>
                    <a:pt x="62194" y="52870"/>
                  </a:lnTo>
                  <a:lnTo>
                    <a:pt x="45268" y="109104"/>
                  </a:lnTo>
                  <a:lnTo>
                    <a:pt x="20955" y="160298"/>
                  </a:lnTo>
                  <a:lnTo>
                    <a:pt x="12251" y="175421"/>
                  </a:lnTo>
                  <a:lnTo>
                    <a:pt x="6448" y="179410"/>
                  </a:lnTo>
                  <a:lnTo>
                    <a:pt x="2579" y="175975"/>
                  </a:lnTo>
                  <a:lnTo>
                    <a:pt x="0" y="167591"/>
                  </a:lnTo>
                  <a:lnTo>
                    <a:pt x="2851" y="158955"/>
                  </a:lnTo>
                  <a:lnTo>
                    <a:pt x="18207" y="141234"/>
                  </a:lnTo>
                  <a:lnTo>
                    <a:pt x="59826" y="121406"/>
                  </a:lnTo>
                  <a:lnTo>
                    <a:pt x="89233" y="118959"/>
                  </a:lnTo>
                  <a:lnTo>
                    <a:pt x="145352" y="129802"/>
                  </a:lnTo>
                  <a:lnTo>
                    <a:pt x="201992" y="147002"/>
                  </a:lnTo>
                  <a:lnTo>
                    <a:pt x="214221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21215" y="2029258"/>
              <a:ext cx="54846" cy="342781"/>
            </a:xfrm>
            <a:custGeom>
              <a:avLst/>
              <a:gdLst/>
              <a:ahLst/>
              <a:cxnLst/>
              <a:rect l="0" t="0" r="0" b="0"/>
              <a:pathLst>
                <a:path w="54846" h="342781">
                  <a:moveTo>
                    <a:pt x="54845" y="0"/>
                  </a:moveTo>
                  <a:lnTo>
                    <a:pt x="47566" y="43672"/>
                  </a:lnTo>
                  <a:lnTo>
                    <a:pt x="43992" y="85427"/>
                  </a:lnTo>
                  <a:lnTo>
                    <a:pt x="37918" y="143634"/>
                  </a:lnTo>
                  <a:lnTo>
                    <a:pt x="26469" y="197952"/>
                  </a:lnTo>
                  <a:lnTo>
                    <a:pt x="13428" y="254164"/>
                  </a:lnTo>
                  <a:lnTo>
                    <a:pt x="3979" y="299765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34186" y="2007213"/>
              <a:ext cx="160197" cy="308929"/>
            </a:xfrm>
            <a:custGeom>
              <a:avLst/>
              <a:gdLst/>
              <a:ahLst/>
              <a:cxnLst/>
              <a:rect l="0" t="0" r="0" b="0"/>
              <a:pathLst>
                <a:path w="160197" h="308929">
                  <a:moveTo>
                    <a:pt x="37852" y="63178"/>
                  </a:moveTo>
                  <a:lnTo>
                    <a:pt x="18768" y="120431"/>
                  </a:lnTo>
                  <a:lnTo>
                    <a:pt x="2654" y="176391"/>
                  </a:lnTo>
                  <a:lnTo>
                    <a:pt x="0" y="234512"/>
                  </a:lnTo>
                  <a:lnTo>
                    <a:pt x="4779" y="272376"/>
                  </a:lnTo>
                  <a:lnTo>
                    <a:pt x="11233" y="286434"/>
                  </a:lnTo>
                  <a:lnTo>
                    <a:pt x="30591" y="306117"/>
                  </a:lnTo>
                  <a:lnTo>
                    <a:pt x="42152" y="308928"/>
                  </a:lnTo>
                  <a:lnTo>
                    <a:pt x="67185" y="303926"/>
                  </a:lnTo>
                  <a:lnTo>
                    <a:pt x="99695" y="283980"/>
                  </a:lnTo>
                  <a:lnTo>
                    <a:pt x="128625" y="244215"/>
                  </a:lnTo>
                  <a:lnTo>
                    <a:pt x="149215" y="193839"/>
                  </a:lnTo>
                  <a:lnTo>
                    <a:pt x="157686" y="140318"/>
                  </a:lnTo>
                  <a:lnTo>
                    <a:pt x="160196" y="85865"/>
                  </a:lnTo>
                  <a:lnTo>
                    <a:pt x="153661" y="38415"/>
                  </a:lnTo>
                  <a:lnTo>
                    <a:pt x="138073" y="13578"/>
                  </a:lnTo>
                  <a:lnTo>
                    <a:pt x="127518" y="2689"/>
                  </a:lnTo>
                  <a:lnTo>
                    <a:pt x="117435" y="0"/>
                  </a:lnTo>
                  <a:lnTo>
                    <a:pt x="107665" y="2778"/>
                  </a:lnTo>
                  <a:lnTo>
                    <a:pt x="87162" y="19576"/>
                  </a:lnTo>
                  <a:lnTo>
                    <a:pt x="40821" y="80013"/>
                  </a:lnTo>
                  <a:lnTo>
                    <a:pt x="23937" y="116364"/>
                  </a:lnTo>
                  <a:lnTo>
                    <a:pt x="14431" y="173561"/>
                  </a:lnTo>
                  <a:lnTo>
                    <a:pt x="10429" y="2140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700189" y="2454305"/>
              <a:ext cx="260611" cy="287936"/>
            </a:xfrm>
            <a:custGeom>
              <a:avLst/>
              <a:gdLst/>
              <a:ahLst/>
              <a:cxnLst/>
              <a:rect l="0" t="0" r="0" b="0"/>
              <a:pathLst>
                <a:path w="260611" h="287936">
                  <a:moveTo>
                    <a:pt x="0" y="0"/>
                  </a:moveTo>
                  <a:lnTo>
                    <a:pt x="42262" y="7900"/>
                  </a:lnTo>
                  <a:lnTo>
                    <a:pt x="100264" y="2012"/>
                  </a:lnTo>
                  <a:lnTo>
                    <a:pt x="156156" y="596"/>
                  </a:lnTo>
                  <a:lnTo>
                    <a:pt x="212834" y="4239"/>
                  </a:lnTo>
                  <a:lnTo>
                    <a:pt x="228727" y="7396"/>
                  </a:lnTo>
                  <a:lnTo>
                    <a:pt x="240846" y="14072"/>
                  </a:lnTo>
                  <a:lnTo>
                    <a:pt x="258374" y="33677"/>
                  </a:lnTo>
                  <a:lnTo>
                    <a:pt x="260610" y="46827"/>
                  </a:lnTo>
                  <a:lnTo>
                    <a:pt x="250724" y="95972"/>
                  </a:lnTo>
                  <a:lnTo>
                    <a:pt x="235945" y="156577"/>
                  </a:lnTo>
                  <a:lnTo>
                    <a:pt x="212946" y="210758"/>
                  </a:lnTo>
                  <a:lnTo>
                    <a:pt x="181940" y="257907"/>
                  </a:lnTo>
                  <a:lnTo>
                    <a:pt x="164534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56680" y="2495439"/>
              <a:ext cx="13712" cy="54845"/>
            </a:xfrm>
            <a:custGeom>
              <a:avLst/>
              <a:gdLst/>
              <a:ahLst/>
              <a:cxnLst/>
              <a:rect l="0" t="0" r="0" b="0"/>
              <a:pathLst>
                <a:path w="13712" h="54845">
                  <a:moveTo>
                    <a:pt x="13711" y="0"/>
                  </a:moveTo>
                  <a:lnTo>
                    <a:pt x="0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56680" y="2469111"/>
              <a:ext cx="176220" cy="288135"/>
            </a:xfrm>
            <a:custGeom>
              <a:avLst/>
              <a:gdLst/>
              <a:ahLst/>
              <a:cxnLst/>
              <a:rect l="0" t="0" r="0" b="0"/>
              <a:pathLst>
                <a:path w="176220" h="288135">
                  <a:moveTo>
                    <a:pt x="0" y="231996"/>
                  </a:moveTo>
                  <a:lnTo>
                    <a:pt x="7279" y="261111"/>
                  </a:lnTo>
                  <a:lnTo>
                    <a:pt x="13994" y="271211"/>
                  </a:lnTo>
                  <a:lnTo>
                    <a:pt x="33642" y="286496"/>
                  </a:lnTo>
                  <a:lnTo>
                    <a:pt x="45280" y="288134"/>
                  </a:lnTo>
                  <a:lnTo>
                    <a:pt x="70399" y="281829"/>
                  </a:lnTo>
                  <a:lnTo>
                    <a:pt x="110236" y="253871"/>
                  </a:lnTo>
                  <a:lnTo>
                    <a:pt x="153696" y="194055"/>
                  </a:lnTo>
                  <a:lnTo>
                    <a:pt x="172921" y="164859"/>
                  </a:lnTo>
                  <a:lnTo>
                    <a:pt x="176219" y="149151"/>
                  </a:lnTo>
                  <a:lnTo>
                    <a:pt x="167827" y="96405"/>
                  </a:lnTo>
                  <a:lnTo>
                    <a:pt x="153492" y="37781"/>
                  </a:lnTo>
                  <a:lnTo>
                    <a:pt x="138806" y="10597"/>
                  </a:lnTo>
                  <a:lnTo>
                    <a:pt x="127577" y="3653"/>
                  </a:lnTo>
                  <a:lnTo>
                    <a:pt x="98850" y="0"/>
                  </a:lnTo>
                  <a:lnTo>
                    <a:pt x="69832" y="7517"/>
                  </a:lnTo>
                  <a:lnTo>
                    <a:pt x="43224" y="22538"/>
                  </a:lnTo>
                  <a:lnTo>
                    <a:pt x="21242" y="44448"/>
                  </a:lnTo>
                  <a:lnTo>
                    <a:pt x="15685" y="58213"/>
                  </a:lnTo>
                  <a:lnTo>
                    <a:pt x="13650" y="120028"/>
                  </a:lnTo>
                  <a:lnTo>
                    <a:pt x="13711" y="163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reeform 16"/>
          <p:cNvSpPr/>
          <p:nvPr/>
        </p:nvSpPr>
        <p:spPr>
          <a:xfrm>
            <a:off x="8884858" y="904939"/>
            <a:ext cx="440789" cy="1275143"/>
          </a:xfrm>
          <a:custGeom>
            <a:avLst/>
            <a:gdLst/>
            <a:ahLst/>
            <a:cxnLst/>
            <a:rect l="0" t="0" r="0" b="0"/>
            <a:pathLst>
              <a:path w="440789" h="1275143">
                <a:moveTo>
                  <a:pt x="27423" y="0"/>
                </a:moveTo>
                <a:lnTo>
                  <a:pt x="39893" y="31316"/>
                </a:lnTo>
                <a:lnTo>
                  <a:pt x="87532" y="86778"/>
                </a:lnTo>
                <a:lnTo>
                  <a:pt x="141744" y="141678"/>
                </a:lnTo>
                <a:lnTo>
                  <a:pt x="187395" y="194665"/>
                </a:lnTo>
                <a:lnTo>
                  <a:pt x="233092" y="256807"/>
                </a:lnTo>
                <a:lnTo>
                  <a:pt x="278794" y="315152"/>
                </a:lnTo>
                <a:lnTo>
                  <a:pt x="333640" y="374354"/>
                </a:lnTo>
                <a:lnTo>
                  <a:pt x="359539" y="403595"/>
                </a:lnTo>
                <a:lnTo>
                  <a:pt x="394961" y="459688"/>
                </a:lnTo>
                <a:lnTo>
                  <a:pt x="434948" y="521977"/>
                </a:lnTo>
                <a:lnTo>
                  <a:pt x="440788" y="535371"/>
                </a:lnTo>
                <a:lnTo>
                  <a:pt x="440112" y="545824"/>
                </a:lnTo>
                <a:lnTo>
                  <a:pt x="435091" y="554316"/>
                </a:lnTo>
                <a:lnTo>
                  <a:pt x="420370" y="570861"/>
                </a:lnTo>
                <a:lnTo>
                  <a:pt x="377930" y="634244"/>
                </a:lnTo>
                <a:lnTo>
                  <a:pt x="333453" y="688132"/>
                </a:lnTo>
                <a:lnTo>
                  <a:pt x="298764" y="750392"/>
                </a:lnTo>
                <a:lnTo>
                  <a:pt x="257087" y="810276"/>
                </a:lnTo>
                <a:lnTo>
                  <a:pt x="221994" y="870412"/>
                </a:lnTo>
                <a:lnTo>
                  <a:pt x="188841" y="929169"/>
                </a:lnTo>
                <a:lnTo>
                  <a:pt x="167674" y="962901"/>
                </a:lnTo>
                <a:lnTo>
                  <a:pt x="147691" y="997779"/>
                </a:lnTo>
                <a:lnTo>
                  <a:pt x="126535" y="1031473"/>
                </a:lnTo>
                <a:lnTo>
                  <a:pt x="105738" y="1083804"/>
                </a:lnTo>
                <a:lnTo>
                  <a:pt x="71497" y="1140970"/>
                </a:lnTo>
                <a:lnTo>
                  <a:pt x="51654" y="1175972"/>
                </a:lnTo>
                <a:lnTo>
                  <a:pt x="30540" y="1209703"/>
                </a:lnTo>
                <a:lnTo>
                  <a:pt x="14635" y="1244581"/>
                </a:lnTo>
                <a:lnTo>
                  <a:pt x="0" y="12751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62909" y="3002921"/>
            <a:ext cx="3778570" cy="898156"/>
          </a:xfrm>
          <a:custGeom>
            <a:avLst/>
            <a:gdLst/>
            <a:ahLst/>
            <a:cxnLst/>
            <a:rect l="0" t="0" r="0" b="0"/>
            <a:pathLst>
              <a:path w="3778570" h="898156">
                <a:moveTo>
                  <a:pt x="3471855" y="13543"/>
                </a:moveTo>
                <a:lnTo>
                  <a:pt x="3409224" y="13543"/>
                </a:lnTo>
                <a:lnTo>
                  <a:pt x="3348855" y="13543"/>
                </a:lnTo>
                <a:lnTo>
                  <a:pt x="3294804" y="13543"/>
                </a:lnTo>
                <a:lnTo>
                  <a:pt x="3247420" y="13543"/>
                </a:lnTo>
                <a:lnTo>
                  <a:pt x="3186484" y="13543"/>
                </a:lnTo>
                <a:lnTo>
                  <a:pt x="3125772" y="13543"/>
                </a:lnTo>
                <a:lnTo>
                  <a:pt x="3063603" y="13543"/>
                </a:lnTo>
                <a:lnTo>
                  <a:pt x="3006588" y="13543"/>
                </a:lnTo>
                <a:lnTo>
                  <a:pt x="2947037" y="17606"/>
                </a:lnTo>
                <a:lnTo>
                  <a:pt x="2885212" y="24396"/>
                </a:lnTo>
                <a:lnTo>
                  <a:pt x="2824237" y="26407"/>
                </a:lnTo>
                <a:lnTo>
                  <a:pt x="2761990" y="27003"/>
                </a:lnTo>
                <a:lnTo>
                  <a:pt x="2700889" y="27180"/>
                </a:lnTo>
                <a:lnTo>
                  <a:pt x="2638604" y="27232"/>
                </a:lnTo>
                <a:lnTo>
                  <a:pt x="2581556" y="27248"/>
                </a:lnTo>
                <a:lnTo>
                  <a:pt x="2521995" y="23190"/>
                </a:lnTo>
                <a:lnTo>
                  <a:pt x="2460167" y="16402"/>
                </a:lnTo>
                <a:lnTo>
                  <a:pt x="2403253" y="14390"/>
                </a:lnTo>
                <a:lnTo>
                  <a:pt x="2343732" y="13794"/>
                </a:lnTo>
                <a:lnTo>
                  <a:pt x="2281916" y="13618"/>
                </a:lnTo>
                <a:lnTo>
                  <a:pt x="2220943" y="9503"/>
                </a:lnTo>
                <a:lnTo>
                  <a:pt x="2158696" y="2697"/>
                </a:lnTo>
                <a:lnTo>
                  <a:pt x="2097595" y="681"/>
                </a:lnTo>
                <a:lnTo>
                  <a:pt x="2053636" y="209"/>
                </a:lnTo>
                <a:lnTo>
                  <a:pt x="2008707" y="0"/>
                </a:lnTo>
                <a:lnTo>
                  <a:pt x="1947866" y="7161"/>
                </a:lnTo>
                <a:lnTo>
                  <a:pt x="1905837" y="10707"/>
                </a:lnTo>
                <a:lnTo>
                  <a:pt x="1861767" y="12283"/>
                </a:lnTo>
                <a:lnTo>
                  <a:pt x="1816789" y="12983"/>
                </a:lnTo>
                <a:lnTo>
                  <a:pt x="1755920" y="13377"/>
                </a:lnTo>
                <a:lnTo>
                  <a:pt x="1713886" y="13469"/>
                </a:lnTo>
                <a:lnTo>
                  <a:pt x="1651458" y="13522"/>
                </a:lnTo>
                <a:lnTo>
                  <a:pt x="1590304" y="13537"/>
                </a:lnTo>
                <a:lnTo>
                  <a:pt x="1528003" y="13541"/>
                </a:lnTo>
                <a:lnTo>
                  <a:pt x="1466887" y="13543"/>
                </a:lnTo>
                <a:lnTo>
                  <a:pt x="1404598" y="13543"/>
                </a:lnTo>
                <a:lnTo>
                  <a:pt x="1343486" y="13543"/>
                </a:lnTo>
                <a:lnTo>
                  <a:pt x="1281197" y="17606"/>
                </a:lnTo>
                <a:lnTo>
                  <a:pt x="1224147" y="24396"/>
                </a:lnTo>
                <a:lnTo>
                  <a:pt x="1168649" y="26407"/>
                </a:lnTo>
                <a:lnTo>
                  <a:pt x="1109547" y="27003"/>
                </a:lnTo>
                <a:lnTo>
                  <a:pt x="1047856" y="27180"/>
                </a:lnTo>
                <a:lnTo>
                  <a:pt x="990982" y="31295"/>
                </a:lnTo>
                <a:lnTo>
                  <a:pt x="935536" y="42163"/>
                </a:lnTo>
                <a:lnTo>
                  <a:pt x="880513" y="50969"/>
                </a:lnTo>
                <a:lnTo>
                  <a:pt x="825616" y="53578"/>
                </a:lnTo>
                <a:lnTo>
                  <a:pt x="770755" y="58414"/>
                </a:lnTo>
                <a:lnTo>
                  <a:pt x="715905" y="69495"/>
                </a:lnTo>
                <a:lnTo>
                  <a:pt x="661059" y="82427"/>
                </a:lnTo>
                <a:lnTo>
                  <a:pt x="606214" y="95908"/>
                </a:lnTo>
                <a:lnTo>
                  <a:pt x="551369" y="113613"/>
                </a:lnTo>
                <a:lnTo>
                  <a:pt x="496524" y="134094"/>
                </a:lnTo>
                <a:lnTo>
                  <a:pt x="445742" y="153873"/>
                </a:lnTo>
                <a:lnTo>
                  <a:pt x="397687" y="174968"/>
                </a:lnTo>
                <a:lnTo>
                  <a:pt x="348917" y="194930"/>
                </a:lnTo>
                <a:lnTo>
                  <a:pt x="301458" y="220142"/>
                </a:lnTo>
                <a:lnTo>
                  <a:pt x="245384" y="255958"/>
                </a:lnTo>
                <a:lnTo>
                  <a:pt x="186122" y="293898"/>
                </a:lnTo>
                <a:lnTo>
                  <a:pt x="132147" y="349851"/>
                </a:lnTo>
                <a:lnTo>
                  <a:pt x="76157" y="406431"/>
                </a:lnTo>
                <a:lnTo>
                  <a:pt x="39506" y="455598"/>
                </a:lnTo>
                <a:lnTo>
                  <a:pt x="13592" y="504907"/>
                </a:lnTo>
                <a:lnTo>
                  <a:pt x="1062" y="540175"/>
                </a:lnTo>
                <a:lnTo>
                  <a:pt x="0" y="594291"/>
                </a:lnTo>
                <a:lnTo>
                  <a:pt x="9334" y="648920"/>
                </a:lnTo>
                <a:lnTo>
                  <a:pt x="29639" y="681370"/>
                </a:lnTo>
                <a:lnTo>
                  <a:pt x="85049" y="732163"/>
                </a:lnTo>
                <a:lnTo>
                  <a:pt x="143053" y="762115"/>
                </a:lnTo>
                <a:lnTo>
                  <a:pt x="200005" y="785483"/>
                </a:lnTo>
                <a:lnTo>
                  <a:pt x="261738" y="807800"/>
                </a:lnTo>
                <a:lnTo>
                  <a:pt x="317944" y="826878"/>
                </a:lnTo>
                <a:lnTo>
                  <a:pt x="374581" y="845317"/>
                </a:lnTo>
                <a:lnTo>
                  <a:pt x="429754" y="857533"/>
                </a:lnTo>
                <a:lnTo>
                  <a:pt x="482591" y="860924"/>
                </a:lnTo>
                <a:lnTo>
                  <a:pt x="529434" y="866494"/>
                </a:lnTo>
                <a:lnTo>
                  <a:pt x="572090" y="872525"/>
                </a:lnTo>
                <a:lnTo>
                  <a:pt x="616438" y="875205"/>
                </a:lnTo>
                <a:lnTo>
                  <a:pt x="676953" y="883993"/>
                </a:lnTo>
                <a:lnTo>
                  <a:pt x="733478" y="888966"/>
                </a:lnTo>
                <a:lnTo>
                  <a:pt x="796099" y="890440"/>
                </a:lnTo>
                <a:lnTo>
                  <a:pt x="855618" y="898155"/>
                </a:lnTo>
                <a:lnTo>
                  <a:pt x="897337" y="897768"/>
                </a:lnTo>
                <a:lnTo>
                  <a:pt x="941270" y="894042"/>
                </a:lnTo>
                <a:lnTo>
                  <a:pt x="986187" y="892385"/>
                </a:lnTo>
                <a:lnTo>
                  <a:pt x="1031541" y="891649"/>
                </a:lnTo>
                <a:lnTo>
                  <a:pt x="1078613" y="891322"/>
                </a:lnTo>
                <a:lnTo>
                  <a:pt x="1130003" y="891177"/>
                </a:lnTo>
                <a:lnTo>
                  <a:pt x="1179251" y="891112"/>
                </a:lnTo>
                <a:lnTo>
                  <a:pt x="1226529" y="891084"/>
                </a:lnTo>
                <a:lnTo>
                  <a:pt x="1272932" y="891070"/>
                </a:lnTo>
                <a:lnTo>
                  <a:pt x="1323010" y="891065"/>
                </a:lnTo>
                <a:lnTo>
                  <a:pt x="1375736" y="891062"/>
                </a:lnTo>
                <a:lnTo>
                  <a:pt x="1429640" y="891061"/>
                </a:lnTo>
                <a:lnTo>
                  <a:pt x="1480004" y="886998"/>
                </a:lnTo>
                <a:lnTo>
                  <a:pt x="1529302" y="881638"/>
                </a:lnTo>
                <a:lnTo>
                  <a:pt x="1581681" y="879255"/>
                </a:lnTo>
                <a:lnTo>
                  <a:pt x="1635430" y="878196"/>
                </a:lnTo>
                <a:lnTo>
                  <a:pt x="1689788" y="876202"/>
                </a:lnTo>
                <a:lnTo>
                  <a:pt x="1744417" y="870238"/>
                </a:lnTo>
                <a:lnTo>
                  <a:pt x="1799165" y="866571"/>
                </a:lnTo>
                <a:lnTo>
                  <a:pt x="1852444" y="864941"/>
                </a:lnTo>
                <a:lnTo>
                  <a:pt x="1901514" y="864217"/>
                </a:lnTo>
                <a:lnTo>
                  <a:pt x="1952777" y="863896"/>
                </a:lnTo>
                <a:lnTo>
                  <a:pt x="2006030" y="862229"/>
                </a:lnTo>
                <a:lnTo>
                  <a:pt x="2060167" y="856410"/>
                </a:lnTo>
                <a:lnTo>
                  <a:pt x="2118761" y="852808"/>
                </a:lnTo>
                <a:lnTo>
                  <a:pt x="2178826" y="851207"/>
                </a:lnTo>
                <a:lnTo>
                  <a:pt x="2235991" y="850496"/>
                </a:lnTo>
                <a:lnTo>
                  <a:pt x="2291867" y="846117"/>
                </a:lnTo>
                <a:lnTo>
                  <a:pt x="2347170" y="840616"/>
                </a:lnTo>
                <a:lnTo>
                  <a:pt x="2402219" y="838171"/>
                </a:lnTo>
                <a:lnTo>
                  <a:pt x="2457154" y="833022"/>
                </a:lnTo>
                <a:lnTo>
                  <a:pt x="2512039" y="827179"/>
                </a:lnTo>
                <a:lnTo>
                  <a:pt x="2566902" y="824582"/>
                </a:lnTo>
                <a:lnTo>
                  <a:pt x="2621754" y="823427"/>
                </a:lnTo>
                <a:lnTo>
                  <a:pt x="2676603" y="821391"/>
                </a:lnTo>
                <a:lnTo>
                  <a:pt x="2731449" y="815408"/>
                </a:lnTo>
                <a:lnTo>
                  <a:pt x="2782233" y="811733"/>
                </a:lnTo>
                <a:lnTo>
                  <a:pt x="2831716" y="810100"/>
                </a:lnTo>
                <a:lnTo>
                  <a:pt x="2884179" y="809374"/>
                </a:lnTo>
                <a:lnTo>
                  <a:pt x="2933902" y="804988"/>
                </a:lnTo>
                <a:lnTo>
                  <a:pt x="2981393" y="799485"/>
                </a:lnTo>
                <a:lnTo>
                  <a:pt x="3027891" y="797039"/>
                </a:lnTo>
                <a:lnTo>
                  <a:pt x="3073948" y="791889"/>
                </a:lnTo>
                <a:lnTo>
                  <a:pt x="3119809" y="786045"/>
                </a:lnTo>
                <a:lnTo>
                  <a:pt x="3165582" y="783448"/>
                </a:lnTo>
                <a:lnTo>
                  <a:pt x="3226898" y="774707"/>
                </a:lnTo>
                <a:lnTo>
                  <a:pt x="3283661" y="762469"/>
                </a:lnTo>
                <a:lnTo>
                  <a:pt x="3346352" y="749194"/>
                </a:lnTo>
                <a:lnTo>
                  <a:pt x="3398614" y="735612"/>
                </a:lnTo>
                <a:lnTo>
                  <a:pt x="3450324" y="721939"/>
                </a:lnTo>
                <a:lnTo>
                  <a:pt x="3504240" y="700961"/>
                </a:lnTo>
                <a:lnTo>
                  <a:pt x="3566105" y="675998"/>
                </a:lnTo>
                <a:lnTo>
                  <a:pt x="3611501" y="650447"/>
                </a:lnTo>
                <a:lnTo>
                  <a:pt x="3667272" y="616130"/>
                </a:lnTo>
                <a:lnTo>
                  <a:pt x="3719792" y="572403"/>
                </a:lnTo>
                <a:lnTo>
                  <a:pt x="3743537" y="545290"/>
                </a:lnTo>
                <a:lnTo>
                  <a:pt x="3765469" y="495766"/>
                </a:lnTo>
                <a:lnTo>
                  <a:pt x="3778569" y="442497"/>
                </a:lnTo>
                <a:lnTo>
                  <a:pt x="3772633" y="388119"/>
                </a:lnTo>
                <a:lnTo>
                  <a:pt x="3750731" y="334937"/>
                </a:lnTo>
                <a:lnTo>
                  <a:pt x="3715972" y="288032"/>
                </a:lnTo>
                <a:lnTo>
                  <a:pt x="3667345" y="226486"/>
                </a:lnTo>
                <a:lnTo>
                  <a:pt x="3615527" y="172942"/>
                </a:lnTo>
                <a:lnTo>
                  <a:pt x="3568930" y="136946"/>
                </a:lnTo>
                <a:lnTo>
                  <a:pt x="3506716" y="96714"/>
                </a:lnTo>
                <a:lnTo>
                  <a:pt x="3469997" y="72718"/>
                </a:lnTo>
                <a:lnTo>
                  <a:pt x="3422045" y="55960"/>
                </a:lnTo>
                <a:lnTo>
                  <a:pt x="3359594" y="41346"/>
                </a:lnTo>
                <a:lnTo>
                  <a:pt x="3318366" y="35041"/>
                </a:lnTo>
                <a:lnTo>
                  <a:pt x="3269459" y="40056"/>
                </a:lnTo>
                <a:lnTo>
                  <a:pt x="3207925" y="51338"/>
                </a:lnTo>
                <a:lnTo>
                  <a:pt x="3173261" y="56240"/>
                </a:lnTo>
                <a:lnTo>
                  <a:pt x="3119484" y="76130"/>
                </a:lnTo>
                <a:lnTo>
                  <a:pt x="3062970" y="102023"/>
                </a:lnTo>
                <a:lnTo>
                  <a:pt x="3046808" y="10952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913551" y="877517"/>
            <a:ext cx="26083" cy="1206587"/>
          </a:xfrm>
          <a:custGeom>
            <a:avLst/>
            <a:gdLst/>
            <a:ahLst/>
            <a:cxnLst/>
            <a:rect l="0" t="0" r="0" b="0"/>
            <a:pathLst>
              <a:path w="26083" h="1206587">
                <a:moveTo>
                  <a:pt x="12441" y="0"/>
                </a:moveTo>
                <a:lnTo>
                  <a:pt x="12441" y="59660"/>
                </a:lnTo>
                <a:lnTo>
                  <a:pt x="19720" y="121643"/>
                </a:lnTo>
                <a:lnTo>
                  <a:pt x="15459" y="179422"/>
                </a:lnTo>
                <a:lnTo>
                  <a:pt x="14859" y="228699"/>
                </a:lnTo>
                <a:lnTo>
                  <a:pt x="23469" y="291130"/>
                </a:lnTo>
                <a:lnTo>
                  <a:pt x="25358" y="343727"/>
                </a:lnTo>
                <a:lnTo>
                  <a:pt x="25917" y="397905"/>
                </a:lnTo>
                <a:lnTo>
                  <a:pt x="26082" y="452553"/>
                </a:lnTo>
                <a:lnTo>
                  <a:pt x="22069" y="503276"/>
                </a:lnTo>
                <a:lnTo>
                  <a:pt x="15294" y="551314"/>
                </a:lnTo>
                <a:lnTo>
                  <a:pt x="9224" y="604142"/>
                </a:lnTo>
                <a:lnTo>
                  <a:pt x="4917" y="640233"/>
                </a:lnTo>
                <a:lnTo>
                  <a:pt x="9535" y="694813"/>
                </a:lnTo>
                <a:lnTo>
                  <a:pt x="11580" y="749579"/>
                </a:lnTo>
                <a:lnTo>
                  <a:pt x="12186" y="804400"/>
                </a:lnTo>
                <a:lnTo>
                  <a:pt x="12365" y="859238"/>
                </a:lnTo>
                <a:lnTo>
                  <a:pt x="12419" y="914081"/>
                </a:lnTo>
                <a:lnTo>
                  <a:pt x="12434" y="968925"/>
                </a:lnTo>
                <a:lnTo>
                  <a:pt x="10916" y="1022246"/>
                </a:lnTo>
                <a:lnTo>
                  <a:pt x="3018" y="1069192"/>
                </a:lnTo>
                <a:lnTo>
                  <a:pt x="0" y="1121019"/>
                </a:lnTo>
                <a:lnTo>
                  <a:pt x="630" y="1170399"/>
                </a:lnTo>
                <a:lnTo>
                  <a:pt x="12441" y="12065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262055" y="4234116"/>
            <a:ext cx="3654008" cy="440754"/>
            <a:chOff x="1262055" y="4234116"/>
            <a:chExt cx="3654008" cy="440754"/>
          </a:xfrm>
        </p:grpSpPr>
        <p:sp>
          <p:nvSpPr>
            <p:cNvPr id="20" name="Freeform 19"/>
            <p:cNvSpPr/>
            <p:nvPr/>
          </p:nvSpPr>
          <p:spPr>
            <a:xfrm>
              <a:off x="1262055" y="4345000"/>
              <a:ext cx="335623" cy="274310"/>
            </a:xfrm>
            <a:custGeom>
              <a:avLst/>
              <a:gdLst/>
              <a:ahLst/>
              <a:cxnLst/>
              <a:rect l="0" t="0" r="0" b="0"/>
              <a:pathLst>
                <a:path w="335623" h="274310">
                  <a:moveTo>
                    <a:pt x="26798" y="14511"/>
                  </a:moveTo>
                  <a:lnTo>
                    <a:pt x="15852" y="59820"/>
                  </a:lnTo>
                  <a:lnTo>
                    <a:pt x="4934" y="119005"/>
                  </a:lnTo>
                  <a:lnTo>
                    <a:pt x="1846" y="162517"/>
                  </a:lnTo>
                  <a:lnTo>
                    <a:pt x="7386" y="222560"/>
                  </a:lnTo>
                  <a:lnTo>
                    <a:pt x="4119" y="271667"/>
                  </a:lnTo>
                  <a:lnTo>
                    <a:pt x="2538" y="274309"/>
                  </a:lnTo>
                  <a:lnTo>
                    <a:pt x="0" y="223818"/>
                  </a:lnTo>
                  <a:lnTo>
                    <a:pt x="3623" y="170475"/>
                  </a:lnTo>
                  <a:lnTo>
                    <a:pt x="14345" y="121661"/>
                  </a:lnTo>
                  <a:lnTo>
                    <a:pt x="31233" y="72666"/>
                  </a:lnTo>
                  <a:lnTo>
                    <a:pt x="48574" y="44928"/>
                  </a:lnTo>
                  <a:lnTo>
                    <a:pt x="71516" y="22443"/>
                  </a:lnTo>
                  <a:lnTo>
                    <a:pt x="84032" y="16752"/>
                  </a:lnTo>
                  <a:lnTo>
                    <a:pt x="110127" y="14491"/>
                  </a:lnTo>
                  <a:lnTo>
                    <a:pt x="132897" y="22627"/>
                  </a:lnTo>
                  <a:lnTo>
                    <a:pt x="143235" y="29062"/>
                  </a:lnTo>
                  <a:lnTo>
                    <a:pt x="172342" y="67235"/>
                  </a:lnTo>
                  <a:lnTo>
                    <a:pt x="192984" y="117140"/>
                  </a:lnTo>
                  <a:lnTo>
                    <a:pt x="201470" y="170521"/>
                  </a:lnTo>
                  <a:lnTo>
                    <a:pt x="201138" y="176409"/>
                  </a:lnTo>
                  <a:lnTo>
                    <a:pt x="199393" y="174241"/>
                  </a:lnTo>
                  <a:lnTo>
                    <a:pt x="196706" y="166701"/>
                  </a:lnTo>
                  <a:lnTo>
                    <a:pt x="200203" y="119696"/>
                  </a:lnTo>
                  <a:lnTo>
                    <a:pt x="216557" y="57463"/>
                  </a:lnTo>
                  <a:lnTo>
                    <a:pt x="230981" y="29030"/>
                  </a:lnTo>
                  <a:lnTo>
                    <a:pt x="251611" y="9284"/>
                  </a:lnTo>
                  <a:lnTo>
                    <a:pt x="263511" y="1885"/>
                  </a:lnTo>
                  <a:lnTo>
                    <a:pt x="274491" y="0"/>
                  </a:lnTo>
                  <a:lnTo>
                    <a:pt x="284858" y="1790"/>
                  </a:lnTo>
                  <a:lnTo>
                    <a:pt x="294817" y="6030"/>
                  </a:lnTo>
                  <a:lnTo>
                    <a:pt x="309944" y="26992"/>
                  </a:lnTo>
                  <a:lnTo>
                    <a:pt x="320222" y="56621"/>
                  </a:lnTo>
                  <a:lnTo>
                    <a:pt x="327532" y="107562"/>
                  </a:lnTo>
                  <a:lnTo>
                    <a:pt x="335622" y="159727"/>
                  </a:lnTo>
                  <a:lnTo>
                    <a:pt x="330313" y="215008"/>
                  </a:lnTo>
                  <a:lnTo>
                    <a:pt x="328444" y="247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687561" y="4345799"/>
              <a:ext cx="190875" cy="191958"/>
            </a:xfrm>
            <a:custGeom>
              <a:avLst/>
              <a:gdLst/>
              <a:ahLst/>
              <a:cxnLst/>
              <a:rect l="0" t="0" r="0" b="0"/>
              <a:pathLst>
                <a:path w="190875" h="191958">
                  <a:moveTo>
                    <a:pt x="40050" y="0"/>
                  </a:moveTo>
                  <a:lnTo>
                    <a:pt x="38527" y="54732"/>
                  </a:lnTo>
                  <a:lnTo>
                    <a:pt x="29104" y="113888"/>
                  </a:lnTo>
                  <a:lnTo>
                    <a:pt x="15140" y="160193"/>
                  </a:lnTo>
                  <a:lnTo>
                    <a:pt x="541" y="183426"/>
                  </a:lnTo>
                  <a:lnTo>
                    <a:pt x="0" y="189317"/>
                  </a:lnTo>
                  <a:lnTo>
                    <a:pt x="4209" y="191721"/>
                  </a:lnTo>
                  <a:lnTo>
                    <a:pt x="67210" y="191926"/>
                  </a:lnTo>
                  <a:lnTo>
                    <a:pt x="119024" y="191948"/>
                  </a:lnTo>
                  <a:lnTo>
                    <a:pt x="174875" y="191956"/>
                  </a:lnTo>
                  <a:lnTo>
                    <a:pt x="190874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030317" y="4332088"/>
              <a:ext cx="177187" cy="137113"/>
            </a:xfrm>
            <a:custGeom>
              <a:avLst/>
              <a:gdLst/>
              <a:ahLst/>
              <a:cxnLst/>
              <a:rect l="0" t="0" r="0" b="0"/>
              <a:pathLst>
                <a:path w="177187" h="137113">
                  <a:moveTo>
                    <a:pt x="26363" y="0"/>
                  </a:moveTo>
                  <a:lnTo>
                    <a:pt x="22301" y="55597"/>
                  </a:lnTo>
                  <a:lnTo>
                    <a:pt x="7386" y="96202"/>
                  </a:lnTo>
                  <a:lnTo>
                    <a:pt x="0" y="109839"/>
                  </a:lnTo>
                  <a:lnTo>
                    <a:pt x="2694" y="118930"/>
                  </a:lnTo>
                  <a:lnTo>
                    <a:pt x="12107" y="124991"/>
                  </a:lnTo>
                  <a:lnTo>
                    <a:pt x="74668" y="134718"/>
                  </a:lnTo>
                  <a:lnTo>
                    <a:pt x="127683" y="136403"/>
                  </a:lnTo>
                  <a:lnTo>
                    <a:pt x="177186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180081" y="4236110"/>
              <a:ext cx="137113" cy="370203"/>
            </a:xfrm>
            <a:custGeom>
              <a:avLst/>
              <a:gdLst/>
              <a:ahLst/>
              <a:cxnLst/>
              <a:rect l="0" t="0" r="0" b="0"/>
              <a:pathLst>
                <a:path w="137113" h="370203">
                  <a:moveTo>
                    <a:pt x="137112" y="0"/>
                  </a:moveTo>
                  <a:lnTo>
                    <a:pt x="122197" y="48807"/>
                  </a:lnTo>
                  <a:lnTo>
                    <a:pt x="109333" y="98252"/>
                  </a:lnTo>
                  <a:lnTo>
                    <a:pt x="95873" y="151497"/>
                  </a:lnTo>
                  <a:lnTo>
                    <a:pt x="82236" y="205868"/>
                  </a:lnTo>
                  <a:lnTo>
                    <a:pt x="64484" y="256510"/>
                  </a:lnTo>
                  <a:lnTo>
                    <a:pt x="38467" y="314567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591417" y="4277244"/>
              <a:ext cx="41135" cy="301647"/>
            </a:xfrm>
            <a:custGeom>
              <a:avLst/>
              <a:gdLst/>
              <a:ahLst/>
              <a:cxnLst/>
              <a:rect l="0" t="0" r="0" b="0"/>
              <a:pathLst>
                <a:path w="41135" h="301647">
                  <a:moveTo>
                    <a:pt x="41134" y="0"/>
                  </a:moveTo>
                  <a:lnTo>
                    <a:pt x="31711" y="45308"/>
                  </a:lnTo>
                  <a:lnTo>
                    <a:pt x="27169" y="102970"/>
                  </a:lnTo>
                  <a:lnTo>
                    <a:pt x="18376" y="159327"/>
                  </a:lnTo>
                  <a:lnTo>
                    <a:pt x="13570" y="213096"/>
                  </a:lnTo>
                  <a:lnTo>
                    <a:pt x="3132" y="268920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22861" y="4414355"/>
              <a:ext cx="205669" cy="34703"/>
            </a:xfrm>
            <a:custGeom>
              <a:avLst/>
              <a:gdLst/>
              <a:ahLst/>
              <a:cxnLst/>
              <a:rect l="0" t="0" r="0" b="0"/>
              <a:pathLst>
                <a:path w="205669" h="34703">
                  <a:moveTo>
                    <a:pt x="0" y="27423"/>
                  </a:moveTo>
                  <a:lnTo>
                    <a:pt x="21837" y="34702"/>
                  </a:lnTo>
                  <a:lnTo>
                    <a:pt x="44745" y="34213"/>
                  </a:lnTo>
                  <a:lnTo>
                    <a:pt x="103971" y="28764"/>
                  </a:lnTo>
                  <a:lnTo>
                    <a:pt x="161881" y="16742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858976" y="4395441"/>
              <a:ext cx="322024" cy="257645"/>
            </a:xfrm>
            <a:custGeom>
              <a:avLst/>
              <a:gdLst/>
              <a:ahLst/>
              <a:cxnLst/>
              <a:rect l="0" t="0" r="0" b="0"/>
              <a:pathLst>
                <a:path w="322024" h="257645">
                  <a:moveTo>
                    <a:pt x="34088" y="5203"/>
                  </a:moveTo>
                  <a:lnTo>
                    <a:pt x="24665" y="41089"/>
                  </a:lnTo>
                  <a:lnTo>
                    <a:pt x="20123" y="97257"/>
                  </a:lnTo>
                  <a:lnTo>
                    <a:pt x="11330" y="160619"/>
                  </a:lnTo>
                  <a:lnTo>
                    <a:pt x="6524" y="217141"/>
                  </a:lnTo>
                  <a:lnTo>
                    <a:pt x="0" y="248698"/>
                  </a:lnTo>
                  <a:lnTo>
                    <a:pt x="698" y="255894"/>
                  </a:lnTo>
                  <a:lnTo>
                    <a:pt x="4211" y="257644"/>
                  </a:lnTo>
                  <a:lnTo>
                    <a:pt x="9599" y="255765"/>
                  </a:lnTo>
                  <a:lnTo>
                    <a:pt x="13192" y="248417"/>
                  </a:lnTo>
                  <a:lnTo>
                    <a:pt x="23020" y="192840"/>
                  </a:lnTo>
                  <a:lnTo>
                    <a:pt x="38933" y="136973"/>
                  </a:lnTo>
                  <a:lnTo>
                    <a:pt x="62946" y="80302"/>
                  </a:lnTo>
                  <a:lnTo>
                    <a:pt x="98357" y="20207"/>
                  </a:lnTo>
                  <a:lnTo>
                    <a:pt x="110450" y="10635"/>
                  </a:lnTo>
                  <a:lnTo>
                    <a:pt x="140137" y="0"/>
                  </a:lnTo>
                  <a:lnTo>
                    <a:pt x="152015" y="1734"/>
                  </a:lnTo>
                  <a:lnTo>
                    <a:pt x="161456" y="7461"/>
                  </a:lnTo>
                  <a:lnTo>
                    <a:pt x="176010" y="26012"/>
                  </a:lnTo>
                  <a:lnTo>
                    <a:pt x="202622" y="88405"/>
                  </a:lnTo>
                  <a:lnTo>
                    <a:pt x="209456" y="143439"/>
                  </a:lnTo>
                  <a:lnTo>
                    <a:pt x="204202" y="193430"/>
                  </a:lnTo>
                  <a:lnTo>
                    <a:pt x="200818" y="199244"/>
                  </a:lnTo>
                  <a:lnTo>
                    <a:pt x="197039" y="198550"/>
                  </a:lnTo>
                  <a:lnTo>
                    <a:pt x="192996" y="193516"/>
                  </a:lnTo>
                  <a:lnTo>
                    <a:pt x="192567" y="171673"/>
                  </a:lnTo>
                  <a:lnTo>
                    <a:pt x="200891" y="125115"/>
                  </a:lnTo>
                  <a:lnTo>
                    <a:pt x="217068" y="76788"/>
                  </a:lnTo>
                  <a:lnTo>
                    <a:pt x="249832" y="19513"/>
                  </a:lnTo>
                  <a:lnTo>
                    <a:pt x="260184" y="11696"/>
                  </a:lnTo>
                  <a:lnTo>
                    <a:pt x="271656" y="8008"/>
                  </a:lnTo>
                  <a:lnTo>
                    <a:pt x="283875" y="7073"/>
                  </a:lnTo>
                  <a:lnTo>
                    <a:pt x="293544" y="12544"/>
                  </a:lnTo>
                  <a:lnTo>
                    <a:pt x="308350" y="34872"/>
                  </a:lnTo>
                  <a:lnTo>
                    <a:pt x="317971" y="81704"/>
                  </a:lnTo>
                  <a:lnTo>
                    <a:pt x="320822" y="141453"/>
                  </a:lnTo>
                  <a:lnTo>
                    <a:pt x="321489" y="172909"/>
                  </a:lnTo>
                  <a:lnTo>
                    <a:pt x="322023" y="210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238341" y="4441778"/>
              <a:ext cx="203172" cy="188559"/>
            </a:xfrm>
            <a:custGeom>
              <a:avLst/>
              <a:gdLst/>
              <a:ahLst/>
              <a:cxnLst/>
              <a:rect l="0" t="0" r="0" b="0"/>
              <a:pathLst>
                <a:path w="203172" h="188559">
                  <a:moveTo>
                    <a:pt x="79770" y="0"/>
                  </a:moveTo>
                  <a:lnTo>
                    <a:pt x="64855" y="48808"/>
                  </a:lnTo>
                  <a:lnTo>
                    <a:pt x="47539" y="108497"/>
                  </a:lnTo>
                  <a:lnTo>
                    <a:pt x="18502" y="162775"/>
                  </a:lnTo>
                  <a:lnTo>
                    <a:pt x="1249" y="184573"/>
                  </a:lnTo>
                  <a:lnTo>
                    <a:pt x="0" y="188558"/>
                  </a:lnTo>
                  <a:lnTo>
                    <a:pt x="3738" y="188167"/>
                  </a:lnTo>
                  <a:lnTo>
                    <a:pt x="42576" y="172926"/>
                  </a:lnTo>
                  <a:lnTo>
                    <a:pt x="105205" y="166192"/>
                  </a:lnTo>
                  <a:lnTo>
                    <a:pt x="168134" y="164862"/>
                  </a:lnTo>
                  <a:lnTo>
                    <a:pt x="203171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564912" y="4234116"/>
              <a:ext cx="215425" cy="385908"/>
            </a:xfrm>
            <a:custGeom>
              <a:avLst/>
              <a:gdLst/>
              <a:ahLst/>
              <a:cxnLst/>
              <a:rect l="0" t="0" r="0" b="0"/>
              <a:pathLst>
                <a:path w="215425" h="385908">
                  <a:moveTo>
                    <a:pt x="0" y="125395"/>
                  </a:moveTo>
                  <a:lnTo>
                    <a:pt x="33893" y="76587"/>
                  </a:lnTo>
                  <a:lnTo>
                    <a:pt x="59244" y="47334"/>
                  </a:lnTo>
                  <a:lnTo>
                    <a:pt x="107777" y="15259"/>
                  </a:lnTo>
                  <a:lnTo>
                    <a:pt x="142864" y="1288"/>
                  </a:lnTo>
                  <a:lnTo>
                    <a:pt x="157705" y="0"/>
                  </a:lnTo>
                  <a:lnTo>
                    <a:pt x="182320" y="6694"/>
                  </a:lnTo>
                  <a:lnTo>
                    <a:pt x="199354" y="23888"/>
                  </a:lnTo>
                  <a:lnTo>
                    <a:pt x="206029" y="34871"/>
                  </a:lnTo>
                  <a:lnTo>
                    <a:pt x="215424" y="86724"/>
                  </a:lnTo>
                  <a:lnTo>
                    <a:pt x="210928" y="135773"/>
                  </a:lnTo>
                  <a:lnTo>
                    <a:pt x="194238" y="196340"/>
                  </a:lnTo>
                  <a:lnTo>
                    <a:pt x="170119" y="256782"/>
                  </a:lnTo>
                  <a:lnTo>
                    <a:pt x="134704" y="319887"/>
                  </a:lnTo>
                  <a:lnTo>
                    <a:pt x="108620" y="353518"/>
                  </a:lnTo>
                  <a:lnTo>
                    <a:pt x="77729" y="375575"/>
                  </a:lnTo>
                  <a:lnTo>
                    <a:pt x="60960" y="383589"/>
                  </a:lnTo>
                  <a:lnTo>
                    <a:pt x="46734" y="384362"/>
                  </a:lnTo>
                  <a:lnTo>
                    <a:pt x="34203" y="380307"/>
                  </a:lnTo>
                  <a:lnTo>
                    <a:pt x="22802" y="373033"/>
                  </a:lnTo>
                  <a:lnTo>
                    <a:pt x="16725" y="360566"/>
                  </a:lnTo>
                  <a:lnTo>
                    <a:pt x="14035" y="326402"/>
                  </a:lnTo>
                  <a:lnTo>
                    <a:pt x="21981" y="293951"/>
                  </a:lnTo>
                  <a:lnTo>
                    <a:pt x="28365" y="278900"/>
                  </a:lnTo>
                  <a:lnTo>
                    <a:pt x="51709" y="258113"/>
                  </a:lnTo>
                  <a:lnTo>
                    <a:pt x="66466" y="250437"/>
                  </a:lnTo>
                  <a:lnTo>
                    <a:pt x="99112" y="245970"/>
                  </a:lnTo>
                  <a:lnTo>
                    <a:pt x="116349" y="246912"/>
                  </a:lnTo>
                  <a:lnTo>
                    <a:pt x="129364" y="252110"/>
                  </a:lnTo>
                  <a:lnTo>
                    <a:pt x="147888" y="270074"/>
                  </a:lnTo>
                  <a:lnTo>
                    <a:pt x="174160" y="305882"/>
                  </a:lnTo>
                  <a:lnTo>
                    <a:pt x="184047" y="336122"/>
                  </a:lnTo>
                  <a:lnTo>
                    <a:pt x="191957" y="3859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962537" y="4428067"/>
              <a:ext cx="150825" cy="1"/>
            </a:xfrm>
            <a:custGeom>
              <a:avLst/>
              <a:gdLst/>
              <a:ahLst/>
              <a:cxnLst/>
              <a:rect l="0" t="0" r="0" b="0"/>
              <a:pathLst>
                <a:path w="150825" h="1">
                  <a:moveTo>
                    <a:pt x="0" y="0"/>
                  </a:moveTo>
                  <a:lnTo>
                    <a:pt x="59660" y="0"/>
                  </a:lnTo>
                  <a:lnTo>
                    <a:pt x="107054" y="0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989960" y="4551468"/>
              <a:ext cx="178246" cy="1"/>
            </a:xfrm>
            <a:custGeom>
              <a:avLst/>
              <a:gdLst/>
              <a:ahLst/>
              <a:cxnLst/>
              <a:rect l="0" t="0" r="0" b="0"/>
              <a:pathLst>
                <a:path w="178246" h="1">
                  <a:moveTo>
                    <a:pt x="0" y="0"/>
                  </a:moveTo>
                  <a:lnTo>
                    <a:pt x="59659" y="0"/>
                  </a:lnTo>
                  <a:lnTo>
                    <a:pt x="111116" y="0"/>
                  </a:lnTo>
                  <a:lnTo>
                    <a:pt x="152769" y="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332740" y="4345799"/>
              <a:ext cx="11806" cy="329071"/>
            </a:xfrm>
            <a:custGeom>
              <a:avLst/>
              <a:gdLst/>
              <a:ahLst/>
              <a:cxnLst/>
              <a:rect l="0" t="0" r="0" b="0"/>
              <a:pathLst>
                <a:path w="11806" h="329071">
                  <a:moveTo>
                    <a:pt x="0" y="0"/>
                  </a:moveTo>
                  <a:lnTo>
                    <a:pt x="1523" y="45309"/>
                  </a:lnTo>
                  <a:lnTo>
                    <a:pt x="9423" y="104495"/>
                  </a:lnTo>
                  <a:lnTo>
                    <a:pt x="11805" y="148007"/>
                  </a:lnTo>
                  <a:lnTo>
                    <a:pt x="5868" y="208050"/>
                  </a:lnTo>
                  <a:lnTo>
                    <a:pt x="1738" y="264435"/>
                  </a:lnTo>
                  <a:lnTo>
                    <a:pt x="773" y="293234"/>
                  </a:lnTo>
                  <a:lnTo>
                    <a:pt x="0" y="329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495539" y="4317531"/>
              <a:ext cx="126394" cy="329628"/>
            </a:xfrm>
            <a:custGeom>
              <a:avLst/>
              <a:gdLst/>
              <a:ahLst/>
              <a:cxnLst/>
              <a:rect l="0" t="0" r="0" b="0"/>
              <a:pathLst>
                <a:path w="126394" h="329628">
                  <a:moveTo>
                    <a:pt x="70291" y="14557"/>
                  </a:moveTo>
                  <a:lnTo>
                    <a:pt x="55734" y="0"/>
                  </a:lnTo>
                  <a:lnTo>
                    <a:pt x="48398" y="282"/>
                  </a:lnTo>
                  <a:lnTo>
                    <a:pt x="32123" y="12783"/>
                  </a:lnTo>
                  <a:lnTo>
                    <a:pt x="5830" y="45516"/>
                  </a:lnTo>
                  <a:lnTo>
                    <a:pt x="0" y="75037"/>
                  </a:lnTo>
                  <a:lnTo>
                    <a:pt x="578" y="91440"/>
                  </a:lnTo>
                  <a:lnTo>
                    <a:pt x="13409" y="121854"/>
                  </a:lnTo>
                  <a:lnTo>
                    <a:pt x="46328" y="160609"/>
                  </a:lnTo>
                  <a:lnTo>
                    <a:pt x="100934" y="211980"/>
                  </a:lnTo>
                  <a:lnTo>
                    <a:pt x="119966" y="236365"/>
                  </a:lnTo>
                  <a:lnTo>
                    <a:pt x="126393" y="266501"/>
                  </a:lnTo>
                  <a:lnTo>
                    <a:pt x="125974" y="283068"/>
                  </a:lnTo>
                  <a:lnTo>
                    <a:pt x="121124" y="297161"/>
                  </a:lnTo>
                  <a:lnTo>
                    <a:pt x="103548" y="320944"/>
                  </a:lnTo>
                  <a:lnTo>
                    <a:pt x="90939" y="326981"/>
                  </a:lnTo>
                  <a:lnTo>
                    <a:pt x="60679" y="329627"/>
                  </a:lnTo>
                  <a:lnTo>
                    <a:pt x="48648" y="323629"/>
                  </a:lnTo>
                  <a:lnTo>
                    <a:pt x="31218" y="300714"/>
                  </a:lnTo>
                  <a:lnTo>
                    <a:pt x="26518" y="270217"/>
                  </a:lnTo>
                  <a:lnTo>
                    <a:pt x="35915" y="208264"/>
                  </a:lnTo>
                  <a:lnTo>
                    <a:pt x="62645" y="158620"/>
                  </a:lnTo>
                  <a:lnTo>
                    <a:pt x="100153" y="99721"/>
                  </a:lnTo>
                  <a:lnTo>
                    <a:pt x="125136" y="556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670268" y="4305719"/>
              <a:ext cx="245795" cy="289756"/>
            </a:xfrm>
            <a:custGeom>
              <a:avLst/>
              <a:gdLst/>
              <a:ahLst/>
              <a:cxnLst/>
              <a:rect l="0" t="0" r="0" b="0"/>
              <a:pathLst>
                <a:path w="245795" h="289756">
                  <a:moveTo>
                    <a:pt x="18963" y="122348"/>
                  </a:moveTo>
                  <a:lnTo>
                    <a:pt x="18963" y="175556"/>
                  </a:lnTo>
                  <a:lnTo>
                    <a:pt x="22010" y="226813"/>
                  </a:lnTo>
                  <a:lnTo>
                    <a:pt x="33520" y="257138"/>
                  </a:lnTo>
                  <a:lnTo>
                    <a:pt x="52855" y="277725"/>
                  </a:lnTo>
                  <a:lnTo>
                    <a:pt x="64410" y="285348"/>
                  </a:lnTo>
                  <a:lnTo>
                    <a:pt x="93499" y="289755"/>
                  </a:lnTo>
                  <a:lnTo>
                    <a:pt x="109787" y="288797"/>
                  </a:lnTo>
                  <a:lnTo>
                    <a:pt x="140073" y="275546"/>
                  </a:lnTo>
                  <a:lnTo>
                    <a:pt x="196756" y="229798"/>
                  </a:lnTo>
                  <a:lnTo>
                    <a:pt x="230929" y="182962"/>
                  </a:lnTo>
                  <a:lnTo>
                    <a:pt x="245794" y="123211"/>
                  </a:lnTo>
                  <a:lnTo>
                    <a:pt x="242920" y="71821"/>
                  </a:lnTo>
                  <a:lnTo>
                    <a:pt x="225141" y="27649"/>
                  </a:lnTo>
                  <a:lnTo>
                    <a:pt x="200990" y="7641"/>
                  </a:lnTo>
                  <a:lnTo>
                    <a:pt x="186018" y="172"/>
                  </a:lnTo>
                  <a:lnTo>
                    <a:pt x="153133" y="0"/>
                  </a:lnTo>
                  <a:lnTo>
                    <a:pt x="118204" y="11602"/>
                  </a:lnTo>
                  <a:lnTo>
                    <a:pt x="67327" y="42307"/>
                  </a:lnTo>
                  <a:lnTo>
                    <a:pt x="42489" y="61891"/>
                  </a:lnTo>
                  <a:lnTo>
                    <a:pt x="25357" y="88876"/>
                  </a:lnTo>
                  <a:lnTo>
                    <a:pt x="7146" y="138329"/>
                  </a:lnTo>
                  <a:lnTo>
                    <a:pt x="0" y="170584"/>
                  </a:lnTo>
                  <a:lnTo>
                    <a:pt x="5252" y="218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480810" y="4790377"/>
            <a:ext cx="3010878" cy="421817"/>
            <a:chOff x="1480810" y="4790377"/>
            <a:chExt cx="3010878" cy="421817"/>
          </a:xfrm>
        </p:grpSpPr>
        <p:sp>
          <p:nvSpPr>
            <p:cNvPr id="35" name="Freeform 34"/>
            <p:cNvSpPr/>
            <p:nvPr/>
          </p:nvSpPr>
          <p:spPr>
            <a:xfrm>
              <a:off x="1480810" y="4802477"/>
              <a:ext cx="224100" cy="379707"/>
            </a:xfrm>
            <a:custGeom>
              <a:avLst/>
              <a:gdLst/>
              <a:ahLst/>
              <a:cxnLst/>
              <a:rect l="0" t="0" r="0" b="0"/>
              <a:pathLst>
                <a:path w="224100" h="379707">
                  <a:moveTo>
                    <a:pt x="0" y="50637"/>
                  </a:moveTo>
                  <a:lnTo>
                    <a:pt x="23416" y="30268"/>
                  </a:lnTo>
                  <a:lnTo>
                    <a:pt x="78598" y="9994"/>
                  </a:lnTo>
                  <a:lnTo>
                    <a:pt x="136025" y="0"/>
                  </a:lnTo>
                  <a:lnTo>
                    <a:pt x="187572" y="1101"/>
                  </a:lnTo>
                  <a:lnTo>
                    <a:pt x="202745" y="3902"/>
                  </a:lnTo>
                  <a:lnTo>
                    <a:pt x="212860" y="13386"/>
                  </a:lnTo>
                  <a:lnTo>
                    <a:pt x="224099" y="44238"/>
                  </a:lnTo>
                  <a:lnTo>
                    <a:pt x="223147" y="89875"/>
                  </a:lnTo>
                  <a:lnTo>
                    <a:pt x="213217" y="139621"/>
                  </a:lnTo>
                  <a:lnTo>
                    <a:pt x="193347" y="192955"/>
                  </a:lnTo>
                  <a:lnTo>
                    <a:pt x="168162" y="247353"/>
                  </a:lnTo>
                  <a:lnTo>
                    <a:pt x="141403" y="302065"/>
                  </a:lnTo>
                  <a:lnTo>
                    <a:pt x="108111" y="359630"/>
                  </a:lnTo>
                  <a:lnTo>
                    <a:pt x="95978" y="3797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766109" y="4828911"/>
              <a:ext cx="202938" cy="358998"/>
            </a:xfrm>
            <a:custGeom>
              <a:avLst/>
              <a:gdLst/>
              <a:ahLst/>
              <a:cxnLst/>
              <a:rect l="0" t="0" r="0" b="0"/>
              <a:pathLst>
                <a:path w="202938" h="358998">
                  <a:moveTo>
                    <a:pt x="84903" y="65337"/>
                  </a:moveTo>
                  <a:lnTo>
                    <a:pt x="64534" y="101223"/>
                  </a:lnTo>
                  <a:lnTo>
                    <a:pt x="49076" y="154343"/>
                  </a:lnTo>
                  <a:lnTo>
                    <a:pt x="33323" y="203430"/>
                  </a:lnTo>
                  <a:lnTo>
                    <a:pt x="11559" y="263339"/>
                  </a:lnTo>
                  <a:lnTo>
                    <a:pt x="0" y="301622"/>
                  </a:lnTo>
                  <a:lnTo>
                    <a:pt x="1972" y="334887"/>
                  </a:lnTo>
                  <a:lnTo>
                    <a:pt x="6764" y="350156"/>
                  </a:lnTo>
                  <a:lnTo>
                    <a:pt x="14529" y="357288"/>
                  </a:lnTo>
                  <a:lnTo>
                    <a:pt x="24276" y="358997"/>
                  </a:lnTo>
                  <a:lnTo>
                    <a:pt x="35344" y="357088"/>
                  </a:lnTo>
                  <a:lnTo>
                    <a:pt x="72758" y="332567"/>
                  </a:lnTo>
                  <a:lnTo>
                    <a:pt x="124823" y="281811"/>
                  </a:lnTo>
                  <a:lnTo>
                    <a:pt x="156316" y="232227"/>
                  </a:lnTo>
                  <a:lnTo>
                    <a:pt x="183421" y="177417"/>
                  </a:lnTo>
                  <a:lnTo>
                    <a:pt x="196229" y="135463"/>
                  </a:lnTo>
                  <a:lnTo>
                    <a:pt x="202937" y="91426"/>
                  </a:lnTo>
                  <a:lnTo>
                    <a:pt x="202872" y="49509"/>
                  </a:lnTo>
                  <a:lnTo>
                    <a:pt x="192686" y="15645"/>
                  </a:lnTo>
                  <a:lnTo>
                    <a:pt x="182658" y="6310"/>
                  </a:lnTo>
                  <a:lnTo>
                    <a:pt x="169878" y="1610"/>
                  </a:lnTo>
                  <a:lnTo>
                    <a:pt x="155264" y="0"/>
                  </a:lnTo>
                  <a:lnTo>
                    <a:pt x="140951" y="6544"/>
                  </a:lnTo>
                  <a:lnTo>
                    <a:pt x="89203" y="63654"/>
                  </a:lnTo>
                  <a:lnTo>
                    <a:pt x="56468" y="119849"/>
                  </a:lnTo>
                  <a:lnTo>
                    <a:pt x="35332" y="174960"/>
                  </a:lnTo>
                  <a:lnTo>
                    <a:pt x="21126" y="220711"/>
                  </a:lnTo>
                  <a:lnTo>
                    <a:pt x="11869" y="265410"/>
                  </a:lnTo>
                  <a:lnTo>
                    <a:pt x="12650" y="320129"/>
                  </a:lnTo>
                  <a:lnTo>
                    <a:pt x="16347" y="3532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21215" y="4825691"/>
              <a:ext cx="123401" cy="356493"/>
            </a:xfrm>
            <a:custGeom>
              <a:avLst/>
              <a:gdLst/>
              <a:ahLst/>
              <a:cxnLst/>
              <a:rect l="0" t="0" r="0" b="0"/>
              <a:pathLst>
                <a:path w="123401" h="356493">
                  <a:moveTo>
                    <a:pt x="123400" y="0"/>
                  </a:moveTo>
                  <a:lnTo>
                    <a:pt x="108485" y="59660"/>
                  </a:lnTo>
                  <a:lnTo>
                    <a:pt x="91170" y="121644"/>
                  </a:lnTo>
                  <a:lnTo>
                    <a:pt x="70347" y="178572"/>
                  </a:lnTo>
                  <a:lnTo>
                    <a:pt x="57672" y="221556"/>
                  </a:lnTo>
                  <a:lnTo>
                    <a:pt x="37908" y="280455"/>
                  </a:lnTo>
                  <a:lnTo>
                    <a:pt x="16818" y="322790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207503" y="5003937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0"/>
                  </a:moveTo>
                  <a:lnTo>
                    <a:pt x="55598" y="4063"/>
                  </a:lnTo>
                  <a:lnTo>
                    <a:pt x="117118" y="11805"/>
                  </a:lnTo>
                  <a:lnTo>
                    <a:pt x="17824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502897" y="4990354"/>
              <a:ext cx="333156" cy="221840"/>
            </a:xfrm>
            <a:custGeom>
              <a:avLst/>
              <a:gdLst/>
              <a:ahLst/>
              <a:cxnLst/>
              <a:rect l="0" t="0" r="0" b="0"/>
              <a:pathLst>
                <a:path w="333156" h="221840">
                  <a:moveTo>
                    <a:pt x="33675" y="41006"/>
                  </a:moveTo>
                  <a:lnTo>
                    <a:pt x="32152" y="94214"/>
                  </a:lnTo>
                  <a:lnTo>
                    <a:pt x="22729" y="145471"/>
                  </a:lnTo>
                  <a:lnTo>
                    <a:pt x="5896" y="204508"/>
                  </a:lnTo>
                  <a:lnTo>
                    <a:pt x="0" y="221839"/>
                  </a:lnTo>
                  <a:lnTo>
                    <a:pt x="12407" y="175148"/>
                  </a:lnTo>
                  <a:lnTo>
                    <a:pt x="40364" y="111740"/>
                  </a:lnTo>
                  <a:lnTo>
                    <a:pt x="67819" y="60102"/>
                  </a:lnTo>
                  <a:lnTo>
                    <a:pt x="91507" y="29688"/>
                  </a:lnTo>
                  <a:lnTo>
                    <a:pt x="121333" y="13124"/>
                  </a:lnTo>
                  <a:lnTo>
                    <a:pt x="137818" y="8706"/>
                  </a:lnTo>
                  <a:lnTo>
                    <a:pt x="151854" y="11855"/>
                  </a:lnTo>
                  <a:lnTo>
                    <a:pt x="175576" y="31605"/>
                  </a:lnTo>
                  <a:lnTo>
                    <a:pt x="188150" y="60695"/>
                  </a:lnTo>
                  <a:lnTo>
                    <a:pt x="192215" y="93937"/>
                  </a:lnTo>
                  <a:lnTo>
                    <a:pt x="185938" y="146912"/>
                  </a:lnTo>
                  <a:lnTo>
                    <a:pt x="177477" y="190539"/>
                  </a:lnTo>
                  <a:lnTo>
                    <a:pt x="178294" y="190968"/>
                  </a:lnTo>
                  <a:lnTo>
                    <a:pt x="205574" y="134501"/>
                  </a:lnTo>
                  <a:lnTo>
                    <a:pt x="231031" y="77172"/>
                  </a:lnTo>
                  <a:lnTo>
                    <a:pt x="266929" y="19373"/>
                  </a:lnTo>
                  <a:lnTo>
                    <a:pt x="276016" y="8302"/>
                  </a:lnTo>
                  <a:lnTo>
                    <a:pt x="286643" y="2445"/>
                  </a:lnTo>
                  <a:lnTo>
                    <a:pt x="310640" y="0"/>
                  </a:lnTo>
                  <a:lnTo>
                    <a:pt x="318867" y="7575"/>
                  </a:lnTo>
                  <a:lnTo>
                    <a:pt x="328008" y="36304"/>
                  </a:lnTo>
                  <a:lnTo>
                    <a:pt x="333155" y="88025"/>
                  </a:lnTo>
                  <a:lnTo>
                    <a:pt x="327401" y="141944"/>
                  </a:lnTo>
                  <a:lnTo>
                    <a:pt x="307899" y="1918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921569" y="5017648"/>
              <a:ext cx="177164" cy="134900"/>
            </a:xfrm>
            <a:custGeom>
              <a:avLst/>
              <a:gdLst/>
              <a:ahLst/>
              <a:cxnLst/>
              <a:rect l="0" t="0" r="0" b="0"/>
              <a:pathLst>
                <a:path w="177164" h="134900">
                  <a:moveTo>
                    <a:pt x="40050" y="0"/>
                  </a:moveTo>
                  <a:lnTo>
                    <a:pt x="25136" y="59660"/>
                  </a:lnTo>
                  <a:lnTo>
                    <a:pt x="8209" y="107054"/>
                  </a:lnTo>
                  <a:lnTo>
                    <a:pt x="541" y="121644"/>
                  </a:lnTo>
                  <a:lnTo>
                    <a:pt x="0" y="129847"/>
                  </a:lnTo>
                  <a:lnTo>
                    <a:pt x="4209" y="133793"/>
                  </a:lnTo>
                  <a:lnTo>
                    <a:pt x="11586" y="134899"/>
                  </a:lnTo>
                  <a:lnTo>
                    <a:pt x="73204" y="125969"/>
                  </a:lnTo>
                  <a:lnTo>
                    <a:pt x="124016" y="124162"/>
                  </a:lnTo>
                  <a:lnTo>
                    <a:pt x="177163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26936" y="4845013"/>
              <a:ext cx="183267" cy="323005"/>
            </a:xfrm>
            <a:custGeom>
              <a:avLst/>
              <a:gdLst/>
              <a:ahLst/>
              <a:cxnLst/>
              <a:rect l="0" t="0" r="0" b="0"/>
              <a:pathLst>
                <a:path w="183267" h="323005">
                  <a:moveTo>
                    <a:pt x="8908" y="104079"/>
                  </a:moveTo>
                  <a:lnTo>
                    <a:pt x="21377" y="63341"/>
                  </a:lnTo>
                  <a:lnTo>
                    <a:pt x="44764" y="32424"/>
                  </a:lnTo>
                  <a:lnTo>
                    <a:pt x="67501" y="13325"/>
                  </a:lnTo>
                  <a:lnTo>
                    <a:pt x="96903" y="2805"/>
                  </a:lnTo>
                  <a:lnTo>
                    <a:pt x="113275" y="0"/>
                  </a:lnTo>
                  <a:lnTo>
                    <a:pt x="139592" y="5009"/>
                  </a:lnTo>
                  <a:lnTo>
                    <a:pt x="150875" y="10610"/>
                  </a:lnTo>
                  <a:lnTo>
                    <a:pt x="167475" y="33084"/>
                  </a:lnTo>
                  <a:lnTo>
                    <a:pt x="178407" y="63385"/>
                  </a:lnTo>
                  <a:lnTo>
                    <a:pt x="183266" y="97165"/>
                  </a:lnTo>
                  <a:lnTo>
                    <a:pt x="171444" y="150443"/>
                  </a:lnTo>
                  <a:lnTo>
                    <a:pt x="148644" y="212102"/>
                  </a:lnTo>
                  <a:lnTo>
                    <a:pt x="112119" y="269865"/>
                  </a:lnTo>
                  <a:lnTo>
                    <a:pt x="74021" y="307071"/>
                  </a:lnTo>
                  <a:lnTo>
                    <a:pt x="41909" y="322777"/>
                  </a:lnTo>
                  <a:lnTo>
                    <a:pt x="29385" y="323004"/>
                  </a:lnTo>
                  <a:lnTo>
                    <a:pt x="19513" y="318585"/>
                  </a:lnTo>
                  <a:lnTo>
                    <a:pt x="11407" y="311069"/>
                  </a:lnTo>
                  <a:lnTo>
                    <a:pt x="2401" y="286467"/>
                  </a:lnTo>
                  <a:lnTo>
                    <a:pt x="0" y="271375"/>
                  </a:lnTo>
                  <a:lnTo>
                    <a:pt x="5456" y="246481"/>
                  </a:lnTo>
                  <a:lnTo>
                    <a:pt x="33786" y="198394"/>
                  </a:lnTo>
                  <a:lnTo>
                    <a:pt x="45298" y="189808"/>
                  </a:lnTo>
                  <a:lnTo>
                    <a:pt x="74340" y="180267"/>
                  </a:lnTo>
                  <a:lnTo>
                    <a:pt x="87569" y="180771"/>
                  </a:lnTo>
                  <a:lnTo>
                    <a:pt x="110392" y="189455"/>
                  </a:lnTo>
                  <a:lnTo>
                    <a:pt x="126631" y="207533"/>
                  </a:lnTo>
                  <a:lnTo>
                    <a:pt x="152889" y="266551"/>
                  </a:lnTo>
                  <a:lnTo>
                    <a:pt x="159731" y="2960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578623" y="4935381"/>
              <a:ext cx="82269" cy="27424"/>
            </a:xfrm>
            <a:custGeom>
              <a:avLst/>
              <a:gdLst/>
              <a:ahLst/>
              <a:cxnLst/>
              <a:rect l="0" t="0" r="0" b="0"/>
              <a:pathLst>
                <a:path w="82269" h="27424">
                  <a:moveTo>
                    <a:pt x="0" y="0"/>
                  </a:moveTo>
                  <a:lnTo>
                    <a:pt x="57253" y="19084"/>
                  </a:lnTo>
                  <a:lnTo>
                    <a:pt x="82268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37490" y="5058782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9659" y="0"/>
                  </a:lnTo>
                  <a:lnTo>
                    <a:pt x="10705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811714" y="4921670"/>
              <a:ext cx="23359" cy="219380"/>
            </a:xfrm>
            <a:custGeom>
              <a:avLst/>
              <a:gdLst/>
              <a:ahLst/>
              <a:cxnLst/>
              <a:rect l="0" t="0" r="0" b="0"/>
              <a:pathLst>
                <a:path w="23359" h="219380">
                  <a:moveTo>
                    <a:pt x="0" y="0"/>
                  </a:moveTo>
                  <a:lnTo>
                    <a:pt x="18846" y="45309"/>
                  </a:lnTo>
                  <a:lnTo>
                    <a:pt x="23358" y="101447"/>
                  </a:lnTo>
                  <a:lnTo>
                    <a:pt x="17246" y="149905"/>
                  </a:lnTo>
                  <a:lnTo>
                    <a:pt x="14409" y="203850"/>
                  </a:lnTo>
                  <a:lnTo>
                    <a:pt x="13711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996030" y="4825691"/>
              <a:ext cx="131043" cy="251085"/>
            </a:xfrm>
            <a:custGeom>
              <a:avLst/>
              <a:gdLst/>
              <a:ahLst/>
              <a:cxnLst/>
              <a:rect l="0" t="0" r="0" b="0"/>
              <a:pathLst>
                <a:path w="131043" h="251085">
                  <a:moveTo>
                    <a:pt x="76197" y="0"/>
                  </a:moveTo>
                  <a:lnTo>
                    <a:pt x="47082" y="7280"/>
                  </a:lnTo>
                  <a:lnTo>
                    <a:pt x="24662" y="23041"/>
                  </a:lnTo>
                  <a:lnTo>
                    <a:pt x="14418" y="33642"/>
                  </a:lnTo>
                  <a:lnTo>
                    <a:pt x="3036" y="61672"/>
                  </a:lnTo>
                  <a:lnTo>
                    <a:pt x="0" y="77678"/>
                  </a:lnTo>
                  <a:lnTo>
                    <a:pt x="4753" y="103588"/>
                  </a:lnTo>
                  <a:lnTo>
                    <a:pt x="24559" y="135304"/>
                  </a:lnTo>
                  <a:lnTo>
                    <a:pt x="87331" y="191799"/>
                  </a:lnTo>
                  <a:lnTo>
                    <a:pt x="125962" y="228489"/>
                  </a:lnTo>
                  <a:lnTo>
                    <a:pt x="127656" y="236117"/>
                  </a:lnTo>
                  <a:lnTo>
                    <a:pt x="124214" y="242726"/>
                  </a:lnTo>
                  <a:lnTo>
                    <a:pt x="117349" y="248655"/>
                  </a:lnTo>
                  <a:lnTo>
                    <a:pt x="108202" y="251084"/>
                  </a:lnTo>
                  <a:lnTo>
                    <a:pt x="85851" y="249721"/>
                  </a:lnTo>
                  <a:lnTo>
                    <a:pt x="64745" y="239974"/>
                  </a:lnTo>
                  <a:lnTo>
                    <a:pt x="54851" y="233110"/>
                  </a:lnTo>
                  <a:lnTo>
                    <a:pt x="49778" y="222439"/>
                  </a:lnTo>
                  <a:lnTo>
                    <a:pt x="48205" y="194333"/>
                  </a:lnTo>
                  <a:lnTo>
                    <a:pt x="55884" y="151528"/>
                  </a:lnTo>
                  <a:lnTo>
                    <a:pt x="83075" y="97641"/>
                  </a:lnTo>
                  <a:lnTo>
                    <a:pt x="113724" y="56077"/>
                  </a:lnTo>
                  <a:lnTo>
                    <a:pt x="131042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226756" y="4790377"/>
              <a:ext cx="264932" cy="278310"/>
            </a:xfrm>
            <a:custGeom>
              <a:avLst/>
              <a:gdLst/>
              <a:ahLst/>
              <a:cxnLst/>
              <a:rect l="0" t="0" r="0" b="0"/>
              <a:pathLst>
                <a:path w="264932" h="278310">
                  <a:moveTo>
                    <a:pt x="23716" y="49026"/>
                  </a:moveTo>
                  <a:lnTo>
                    <a:pt x="8801" y="97833"/>
                  </a:lnTo>
                  <a:lnTo>
                    <a:pt x="0" y="147278"/>
                  </a:lnTo>
                  <a:lnTo>
                    <a:pt x="1455" y="196460"/>
                  </a:lnTo>
                  <a:lnTo>
                    <a:pt x="9252" y="224242"/>
                  </a:lnTo>
                  <a:lnTo>
                    <a:pt x="22874" y="246745"/>
                  </a:lnTo>
                  <a:lnTo>
                    <a:pt x="43147" y="262841"/>
                  </a:lnTo>
                  <a:lnTo>
                    <a:pt x="68916" y="273550"/>
                  </a:lnTo>
                  <a:lnTo>
                    <a:pt x="100681" y="278309"/>
                  </a:lnTo>
                  <a:lnTo>
                    <a:pt x="152825" y="266431"/>
                  </a:lnTo>
                  <a:lnTo>
                    <a:pt x="199590" y="243614"/>
                  </a:lnTo>
                  <a:lnTo>
                    <a:pt x="224268" y="218284"/>
                  </a:lnTo>
                  <a:lnTo>
                    <a:pt x="251228" y="169764"/>
                  </a:lnTo>
                  <a:lnTo>
                    <a:pt x="264802" y="116793"/>
                  </a:lnTo>
                  <a:lnTo>
                    <a:pt x="264931" y="82191"/>
                  </a:lnTo>
                  <a:lnTo>
                    <a:pt x="254831" y="51578"/>
                  </a:lnTo>
                  <a:lnTo>
                    <a:pt x="236124" y="26800"/>
                  </a:lnTo>
                  <a:lnTo>
                    <a:pt x="224737" y="15927"/>
                  </a:lnTo>
                  <a:lnTo>
                    <a:pt x="195834" y="3846"/>
                  </a:lnTo>
                  <a:lnTo>
                    <a:pt x="162675" y="0"/>
                  </a:lnTo>
                  <a:lnTo>
                    <a:pt x="111271" y="7924"/>
                  </a:lnTo>
                  <a:lnTo>
                    <a:pt x="80911" y="21109"/>
                  </a:lnTo>
                  <a:lnTo>
                    <a:pt x="56246" y="45251"/>
                  </a:lnTo>
                  <a:lnTo>
                    <a:pt x="38174" y="73247"/>
                  </a:lnTo>
                  <a:lnTo>
                    <a:pt x="23716" y="117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38030" y="5321765"/>
            <a:ext cx="731047" cy="312889"/>
            <a:chOff x="1138030" y="5321765"/>
            <a:chExt cx="731047" cy="312889"/>
          </a:xfrm>
        </p:grpSpPr>
        <p:sp>
          <p:nvSpPr>
            <p:cNvPr id="48" name="Freeform 47"/>
            <p:cNvSpPr/>
            <p:nvPr/>
          </p:nvSpPr>
          <p:spPr>
            <a:xfrm>
              <a:off x="1138030" y="5401562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0"/>
                  </a:moveTo>
                  <a:lnTo>
                    <a:pt x="55597" y="4063"/>
                  </a:lnTo>
                  <a:lnTo>
                    <a:pt x="117117" y="19084"/>
                  </a:lnTo>
                  <a:lnTo>
                    <a:pt x="150823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521943" y="5321765"/>
              <a:ext cx="136943" cy="312889"/>
            </a:xfrm>
            <a:custGeom>
              <a:avLst/>
              <a:gdLst/>
              <a:ahLst/>
              <a:cxnLst/>
              <a:rect l="0" t="0" r="0" b="0"/>
              <a:pathLst>
                <a:path w="136943" h="312889">
                  <a:moveTo>
                    <a:pt x="0" y="24952"/>
                  </a:moveTo>
                  <a:lnTo>
                    <a:pt x="57253" y="5868"/>
                  </a:lnTo>
                  <a:lnTo>
                    <a:pt x="103971" y="0"/>
                  </a:lnTo>
                  <a:lnTo>
                    <a:pt x="116541" y="3747"/>
                  </a:lnTo>
                  <a:lnTo>
                    <a:pt x="126445" y="10816"/>
                  </a:lnTo>
                  <a:lnTo>
                    <a:pt x="134571" y="20098"/>
                  </a:lnTo>
                  <a:lnTo>
                    <a:pt x="136942" y="32381"/>
                  </a:lnTo>
                  <a:lnTo>
                    <a:pt x="131450" y="62278"/>
                  </a:lnTo>
                  <a:lnTo>
                    <a:pt x="111229" y="113370"/>
                  </a:lnTo>
                  <a:lnTo>
                    <a:pt x="85940" y="167103"/>
                  </a:lnTo>
                  <a:lnTo>
                    <a:pt x="59149" y="221618"/>
                  </a:lnTo>
                  <a:lnTo>
                    <a:pt x="31914" y="276365"/>
                  </a:lnTo>
                  <a:lnTo>
                    <a:pt x="13712" y="3128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721471" y="5346717"/>
              <a:ext cx="147606" cy="230636"/>
            </a:xfrm>
            <a:custGeom>
              <a:avLst/>
              <a:gdLst/>
              <a:ahLst/>
              <a:cxnLst/>
              <a:rect l="0" t="0" r="0" b="0"/>
              <a:pathLst>
                <a:path w="147606" h="230636">
                  <a:moveTo>
                    <a:pt x="47274" y="0"/>
                  </a:moveTo>
                  <a:lnTo>
                    <a:pt x="32359" y="48808"/>
                  </a:lnTo>
                  <a:lnTo>
                    <a:pt x="19495" y="98252"/>
                  </a:lnTo>
                  <a:lnTo>
                    <a:pt x="6035" y="151497"/>
                  </a:lnTo>
                  <a:lnTo>
                    <a:pt x="0" y="186163"/>
                  </a:lnTo>
                  <a:lnTo>
                    <a:pt x="2395" y="216804"/>
                  </a:lnTo>
                  <a:lnTo>
                    <a:pt x="9738" y="225280"/>
                  </a:lnTo>
                  <a:lnTo>
                    <a:pt x="20726" y="229407"/>
                  </a:lnTo>
                  <a:lnTo>
                    <a:pt x="34146" y="230635"/>
                  </a:lnTo>
                  <a:lnTo>
                    <a:pt x="57182" y="223874"/>
                  </a:lnTo>
                  <a:lnTo>
                    <a:pt x="77576" y="209189"/>
                  </a:lnTo>
                  <a:lnTo>
                    <a:pt x="115496" y="158459"/>
                  </a:lnTo>
                  <a:lnTo>
                    <a:pt x="145048" y="97487"/>
                  </a:lnTo>
                  <a:lnTo>
                    <a:pt x="147605" y="69227"/>
                  </a:lnTo>
                  <a:lnTo>
                    <a:pt x="146154" y="55292"/>
                  </a:lnTo>
                  <a:lnTo>
                    <a:pt x="140617" y="44479"/>
                  </a:lnTo>
                  <a:lnTo>
                    <a:pt x="102119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179163" y="5223316"/>
            <a:ext cx="3208423" cy="562161"/>
            <a:chOff x="1179163" y="5223316"/>
            <a:chExt cx="3208423" cy="562161"/>
          </a:xfrm>
        </p:grpSpPr>
        <p:sp>
          <p:nvSpPr>
            <p:cNvPr id="52" name="Freeform 51"/>
            <p:cNvSpPr/>
            <p:nvPr/>
          </p:nvSpPr>
          <p:spPr>
            <a:xfrm>
              <a:off x="3688313" y="5401562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9660" y="0"/>
                  </a:lnTo>
                  <a:lnTo>
                    <a:pt x="10705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976248" y="5298954"/>
              <a:ext cx="128635" cy="294566"/>
            </a:xfrm>
            <a:custGeom>
              <a:avLst/>
              <a:gdLst/>
              <a:ahLst/>
              <a:cxnLst/>
              <a:rect l="0" t="0" r="0" b="0"/>
              <a:pathLst>
                <a:path w="128635" h="294566">
                  <a:moveTo>
                    <a:pt x="0" y="20341"/>
                  </a:moveTo>
                  <a:lnTo>
                    <a:pt x="48807" y="5426"/>
                  </a:lnTo>
                  <a:lnTo>
                    <a:pt x="79584" y="0"/>
                  </a:lnTo>
                  <a:lnTo>
                    <a:pt x="108498" y="2668"/>
                  </a:lnTo>
                  <a:lnTo>
                    <a:pt x="118036" y="11606"/>
                  </a:lnTo>
                  <a:lnTo>
                    <a:pt x="128634" y="41850"/>
                  </a:lnTo>
                  <a:lnTo>
                    <a:pt x="127322" y="87145"/>
                  </a:lnTo>
                  <a:lnTo>
                    <a:pt x="113230" y="143396"/>
                  </a:lnTo>
                  <a:lnTo>
                    <a:pt x="95775" y="202581"/>
                  </a:lnTo>
                  <a:lnTo>
                    <a:pt x="77657" y="265223"/>
                  </a:lnTo>
                  <a:lnTo>
                    <a:pt x="68556" y="2945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216798" y="5223316"/>
              <a:ext cx="139106" cy="252583"/>
            </a:xfrm>
            <a:custGeom>
              <a:avLst/>
              <a:gdLst/>
              <a:ahLst/>
              <a:cxnLst/>
              <a:rect l="0" t="0" r="0" b="0"/>
              <a:pathLst>
                <a:path w="139106" h="252583">
                  <a:moveTo>
                    <a:pt x="33674" y="54845"/>
                  </a:moveTo>
                  <a:lnTo>
                    <a:pt x="22728" y="100154"/>
                  </a:lnTo>
                  <a:lnTo>
                    <a:pt x="10287" y="157816"/>
                  </a:lnTo>
                  <a:lnTo>
                    <a:pt x="0" y="212649"/>
                  </a:lnTo>
                  <a:lnTo>
                    <a:pt x="2458" y="243811"/>
                  </a:lnTo>
                  <a:lnTo>
                    <a:pt x="8293" y="250902"/>
                  </a:lnTo>
                  <a:lnTo>
                    <a:pt x="16753" y="252582"/>
                  </a:lnTo>
                  <a:lnTo>
                    <a:pt x="26964" y="250656"/>
                  </a:lnTo>
                  <a:lnTo>
                    <a:pt x="63171" y="226108"/>
                  </a:lnTo>
                  <a:lnTo>
                    <a:pt x="102845" y="182609"/>
                  </a:lnTo>
                  <a:lnTo>
                    <a:pt x="128989" y="131127"/>
                  </a:lnTo>
                  <a:lnTo>
                    <a:pt x="139105" y="77278"/>
                  </a:lnTo>
                  <a:lnTo>
                    <a:pt x="133346" y="49073"/>
                  </a:lnTo>
                  <a:lnTo>
                    <a:pt x="10223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179163" y="5730631"/>
              <a:ext cx="3208423" cy="54846"/>
            </a:xfrm>
            <a:custGeom>
              <a:avLst/>
              <a:gdLst/>
              <a:ahLst/>
              <a:cxnLst/>
              <a:rect l="0" t="0" r="0" b="0"/>
              <a:pathLst>
                <a:path w="3208423" h="54846">
                  <a:moveTo>
                    <a:pt x="0" y="54845"/>
                  </a:moveTo>
                  <a:lnTo>
                    <a:pt x="59660" y="54845"/>
                  </a:lnTo>
                  <a:lnTo>
                    <a:pt x="111117" y="54845"/>
                  </a:lnTo>
                  <a:lnTo>
                    <a:pt x="169020" y="54845"/>
                  </a:lnTo>
                  <a:lnTo>
                    <a:pt x="212232" y="54845"/>
                  </a:lnTo>
                  <a:lnTo>
                    <a:pt x="256829" y="54845"/>
                  </a:lnTo>
                  <a:lnTo>
                    <a:pt x="310204" y="47566"/>
                  </a:lnTo>
                  <a:lnTo>
                    <a:pt x="352677" y="43992"/>
                  </a:lnTo>
                  <a:lnTo>
                    <a:pt x="402024" y="42404"/>
                  </a:lnTo>
                  <a:lnTo>
                    <a:pt x="454425" y="41698"/>
                  </a:lnTo>
                  <a:lnTo>
                    <a:pt x="500058" y="37322"/>
                  </a:lnTo>
                  <a:lnTo>
                    <a:pt x="543700" y="31822"/>
                  </a:lnTo>
                  <a:lnTo>
                    <a:pt x="593565" y="29378"/>
                  </a:lnTo>
                  <a:lnTo>
                    <a:pt x="638072" y="28292"/>
                  </a:lnTo>
                  <a:lnTo>
                    <a:pt x="697389" y="23617"/>
                  </a:lnTo>
                  <a:lnTo>
                    <a:pt x="753559" y="16646"/>
                  </a:lnTo>
                  <a:lnTo>
                    <a:pt x="808796" y="14580"/>
                  </a:lnTo>
                  <a:lnTo>
                    <a:pt x="863757" y="9906"/>
                  </a:lnTo>
                  <a:lnTo>
                    <a:pt x="918636" y="2935"/>
                  </a:lnTo>
                  <a:lnTo>
                    <a:pt x="973491" y="869"/>
                  </a:lnTo>
                  <a:lnTo>
                    <a:pt x="1028339" y="258"/>
                  </a:lnTo>
                  <a:lnTo>
                    <a:pt x="1087247" y="76"/>
                  </a:lnTo>
                  <a:lnTo>
                    <a:pt x="1148882" y="22"/>
                  </a:lnTo>
                  <a:lnTo>
                    <a:pt x="1209801" y="7"/>
                  </a:lnTo>
                  <a:lnTo>
                    <a:pt x="1272032" y="2"/>
                  </a:lnTo>
                  <a:lnTo>
                    <a:pt x="1333128" y="1"/>
                  </a:lnTo>
                  <a:lnTo>
                    <a:pt x="1377087" y="0"/>
                  </a:lnTo>
                  <a:lnTo>
                    <a:pt x="1422015" y="0"/>
                  </a:lnTo>
                  <a:lnTo>
                    <a:pt x="1467375" y="0"/>
                  </a:lnTo>
                  <a:lnTo>
                    <a:pt x="1511402" y="0"/>
                  </a:lnTo>
                  <a:lnTo>
                    <a:pt x="1571972" y="0"/>
                  </a:lnTo>
                  <a:lnTo>
                    <a:pt x="1615274" y="0"/>
                  </a:lnTo>
                  <a:lnTo>
                    <a:pt x="1659910" y="0"/>
                  </a:lnTo>
                  <a:lnTo>
                    <a:pt x="1705139" y="0"/>
                  </a:lnTo>
                  <a:lnTo>
                    <a:pt x="1750633" y="0"/>
                  </a:lnTo>
                  <a:lnTo>
                    <a:pt x="1796243" y="0"/>
                  </a:lnTo>
                  <a:lnTo>
                    <a:pt x="1841905" y="0"/>
                  </a:lnTo>
                  <a:lnTo>
                    <a:pt x="1887591" y="0"/>
                  </a:lnTo>
                  <a:lnTo>
                    <a:pt x="1933287" y="0"/>
                  </a:lnTo>
                  <a:lnTo>
                    <a:pt x="1978987" y="0"/>
                  </a:lnTo>
                  <a:lnTo>
                    <a:pt x="2024689" y="0"/>
                  </a:lnTo>
                  <a:lnTo>
                    <a:pt x="2074455" y="4062"/>
                  </a:lnTo>
                  <a:lnTo>
                    <a:pt x="2125519" y="9423"/>
                  </a:lnTo>
                  <a:lnTo>
                    <a:pt x="2173605" y="11805"/>
                  </a:lnTo>
                  <a:lnTo>
                    <a:pt x="2220368" y="12864"/>
                  </a:lnTo>
                  <a:lnTo>
                    <a:pt x="2266543" y="13334"/>
                  </a:lnTo>
                  <a:lnTo>
                    <a:pt x="2312456" y="13544"/>
                  </a:lnTo>
                  <a:lnTo>
                    <a:pt x="2358252" y="17699"/>
                  </a:lnTo>
                  <a:lnTo>
                    <a:pt x="2403998" y="23101"/>
                  </a:lnTo>
                  <a:lnTo>
                    <a:pt x="2449720" y="25502"/>
                  </a:lnTo>
                  <a:lnTo>
                    <a:pt x="2495432" y="26569"/>
                  </a:lnTo>
                  <a:lnTo>
                    <a:pt x="2541140" y="27043"/>
                  </a:lnTo>
                  <a:lnTo>
                    <a:pt x="2586845" y="27254"/>
                  </a:lnTo>
                  <a:lnTo>
                    <a:pt x="2648124" y="27373"/>
                  </a:lnTo>
                  <a:lnTo>
                    <a:pt x="2690255" y="27400"/>
                  </a:lnTo>
                  <a:lnTo>
                    <a:pt x="2752736" y="27416"/>
                  </a:lnTo>
                  <a:lnTo>
                    <a:pt x="2813906" y="27420"/>
                  </a:lnTo>
                  <a:lnTo>
                    <a:pt x="2876212" y="27422"/>
                  </a:lnTo>
                  <a:lnTo>
                    <a:pt x="2933267" y="27422"/>
                  </a:lnTo>
                  <a:lnTo>
                    <a:pt x="2974918" y="27422"/>
                  </a:lnTo>
                  <a:lnTo>
                    <a:pt x="3028976" y="27422"/>
                  </a:lnTo>
                  <a:lnTo>
                    <a:pt x="3084488" y="27422"/>
                  </a:lnTo>
                  <a:lnTo>
                    <a:pt x="3135058" y="28946"/>
                  </a:lnTo>
                  <a:lnTo>
                    <a:pt x="3192576" y="38275"/>
                  </a:lnTo>
                  <a:lnTo>
                    <a:pt x="3208422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614103" y="4782034"/>
            <a:ext cx="1200365" cy="592539"/>
            <a:chOff x="5614103" y="4782034"/>
            <a:chExt cx="1200365" cy="592539"/>
          </a:xfrm>
        </p:grpSpPr>
        <p:sp>
          <p:nvSpPr>
            <p:cNvPr id="57" name="Freeform 56"/>
            <p:cNvSpPr/>
            <p:nvPr/>
          </p:nvSpPr>
          <p:spPr>
            <a:xfrm>
              <a:off x="5614103" y="5035864"/>
              <a:ext cx="375891" cy="338709"/>
            </a:xfrm>
            <a:custGeom>
              <a:avLst/>
              <a:gdLst/>
              <a:ahLst/>
              <a:cxnLst/>
              <a:rect l="0" t="0" r="0" b="0"/>
              <a:pathLst>
                <a:path w="375891" h="338709">
                  <a:moveTo>
                    <a:pt x="34912" y="64051"/>
                  </a:moveTo>
                  <a:lnTo>
                    <a:pt x="25489" y="109361"/>
                  </a:lnTo>
                  <a:lnTo>
                    <a:pt x="20948" y="170069"/>
                  </a:lnTo>
                  <a:lnTo>
                    <a:pt x="14486" y="219337"/>
                  </a:lnTo>
                  <a:lnTo>
                    <a:pt x="10599" y="263578"/>
                  </a:lnTo>
                  <a:lnTo>
                    <a:pt x="4348" y="318682"/>
                  </a:lnTo>
                  <a:lnTo>
                    <a:pt x="0" y="338708"/>
                  </a:lnTo>
                  <a:lnTo>
                    <a:pt x="13481" y="279331"/>
                  </a:lnTo>
                  <a:lnTo>
                    <a:pt x="26192" y="231433"/>
                  </a:lnTo>
                  <a:lnTo>
                    <a:pt x="35099" y="190241"/>
                  </a:lnTo>
                  <a:lnTo>
                    <a:pt x="45659" y="144512"/>
                  </a:lnTo>
                  <a:lnTo>
                    <a:pt x="68735" y="86030"/>
                  </a:lnTo>
                  <a:lnTo>
                    <a:pt x="86000" y="54014"/>
                  </a:lnTo>
                  <a:lnTo>
                    <a:pt x="107892" y="32676"/>
                  </a:lnTo>
                  <a:lnTo>
                    <a:pt x="120129" y="24853"/>
                  </a:lnTo>
                  <a:lnTo>
                    <a:pt x="145913" y="20223"/>
                  </a:lnTo>
                  <a:lnTo>
                    <a:pt x="159187" y="21122"/>
                  </a:lnTo>
                  <a:lnTo>
                    <a:pt x="169560" y="27814"/>
                  </a:lnTo>
                  <a:lnTo>
                    <a:pt x="185148" y="51501"/>
                  </a:lnTo>
                  <a:lnTo>
                    <a:pt x="202489" y="106375"/>
                  </a:lnTo>
                  <a:lnTo>
                    <a:pt x="209996" y="163599"/>
                  </a:lnTo>
                  <a:lnTo>
                    <a:pt x="212221" y="219148"/>
                  </a:lnTo>
                  <a:lnTo>
                    <a:pt x="215580" y="226865"/>
                  </a:lnTo>
                  <a:lnTo>
                    <a:pt x="220866" y="227438"/>
                  </a:lnTo>
                  <a:lnTo>
                    <a:pt x="227437" y="223251"/>
                  </a:lnTo>
                  <a:lnTo>
                    <a:pt x="238801" y="202347"/>
                  </a:lnTo>
                  <a:lnTo>
                    <a:pt x="253764" y="152255"/>
                  </a:lnTo>
                  <a:lnTo>
                    <a:pt x="271909" y="93233"/>
                  </a:lnTo>
                  <a:lnTo>
                    <a:pt x="296583" y="37150"/>
                  </a:lnTo>
                  <a:lnTo>
                    <a:pt x="305338" y="18695"/>
                  </a:lnTo>
                  <a:lnTo>
                    <a:pt x="315744" y="7915"/>
                  </a:lnTo>
                  <a:lnTo>
                    <a:pt x="327253" y="2252"/>
                  </a:lnTo>
                  <a:lnTo>
                    <a:pt x="339496" y="0"/>
                  </a:lnTo>
                  <a:lnTo>
                    <a:pt x="349181" y="3069"/>
                  </a:lnTo>
                  <a:lnTo>
                    <a:pt x="357161" y="9685"/>
                  </a:lnTo>
                  <a:lnTo>
                    <a:pt x="364005" y="18666"/>
                  </a:lnTo>
                  <a:lnTo>
                    <a:pt x="371608" y="44896"/>
                  </a:lnTo>
                  <a:lnTo>
                    <a:pt x="375890" y="97986"/>
                  </a:lnTo>
                  <a:lnTo>
                    <a:pt x="373096" y="149772"/>
                  </a:lnTo>
                  <a:lnTo>
                    <a:pt x="363981" y="1874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057004" y="5031360"/>
              <a:ext cx="181594" cy="184277"/>
            </a:xfrm>
            <a:custGeom>
              <a:avLst/>
              <a:gdLst/>
              <a:ahLst/>
              <a:cxnLst/>
              <a:rect l="0" t="0" r="0" b="0"/>
              <a:pathLst>
                <a:path w="181594" h="184277">
                  <a:moveTo>
                    <a:pt x="58192" y="0"/>
                  </a:moveTo>
                  <a:lnTo>
                    <a:pt x="43277" y="59659"/>
                  </a:lnTo>
                  <a:lnTo>
                    <a:pt x="26350" y="111116"/>
                  </a:lnTo>
                  <a:lnTo>
                    <a:pt x="6100" y="160894"/>
                  </a:lnTo>
                  <a:lnTo>
                    <a:pt x="612" y="175818"/>
                  </a:lnTo>
                  <a:lnTo>
                    <a:pt x="0" y="182721"/>
                  </a:lnTo>
                  <a:lnTo>
                    <a:pt x="2639" y="184276"/>
                  </a:lnTo>
                  <a:lnTo>
                    <a:pt x="13697" y="177879"/>
                  </a:lnTo>
                  <a:lnTo>
                    <a:pt x="49685" y="153007"/>
                  </a:lnTo>
                  <a:lnTo>
                    <a:pt x="100353" y="132973"/>
                  </a:lnTo>
                  <a:lnTo>
                    <a:pt x="159226" y="125292"/>
                  </a:lnTo>
                  <a:lnTo>
                    <a:pt x="181593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326482" y="4782034"/>
              <a:ext cx="224827" cy="492684"/>
            </a:xfrm>
            <a:custGeom>
              <a:avLst/>
              <a:gdLst/>
              <a:ahLst/>
              <a:cxnLst/>
              <a:rect l="0" t="0" r="0" b="0"/>
              <a:pathLst>
                <a:path w="224827" h="492684">
                  <a:moveTo>
                    <a:pt x="90360" y="125925"/>
                  </a:moveTo>
                  <a:lnTo>
                    <a:pt x="102830" y="75763"/>
                  </a:lnTo>
                  <a:lnTo>
                    <a:pt x="133055" y="31774"/>
                  </a:lnTo>
                  <a:lnTo>
                    <a:pt x="151993" y="14000"/>
                  </a:lnTo>
                  <a:lnTo>
                    <a:pt x="175644" y="1023"/>
                  </a:lnTo>
                  <a:lnTo>
                    <a:pt x="186827" y="0"/>
                  </a:lnTo>
                  <a:lnTo>
                    <a:pt x="207376" y="6988"/>
                  </a:lnTo>
                  <a:lnTo>
                    <a:pt x="214075" y="16164"/>
                  </a:lnTo>
                  <a:lnTo>
                    <a:pt x="221518" y="42610"/>
                  </a:lnTo>
                  <a:lnTo>
                    <a:pt x="224826" y="86865"/>
                  </a:lnTo>
                  <a:lnTo>
                    <a:pt x="224773" y="135988"/>
                  </a:lnTo>
                  <a:lnTo>
                    <a:pt x="216178" y="190861"/>
                  </a:lnTo>
                  <a:lnTo>
                    <a:pt x="202459" y="243514"/>
                  </a:lnTo>
                  <a:lnTo>
                    <a:pt x="171297" y="303022"/>
                  </a:lnTo>
                  <a:lnTo>
                    <a:pt x="148873" y="349026"/>
                  </a:lnTo>
                  <a:lnTo>
                    <a:pt x="134648" y="381998"/>
                  </a:lnTo>
                  <a:lnTo>
                    <a:pt x="88275" y="440405"/>
                  </a:lnTo>
                  <a:lnTo>
                    <a:pt x="42382" y="488675"/>
                  </a:lnTo>
                  <a:lnTo>
                    <a:pt x="32476" y="492683"/>
                  </a:lnTo>
                  <a:lnTo>
                    <a:pt x="22825" y="492307"/>
                  </a:lnTo>
                  <a:lnTo>
                    <a:pt x="13344" y="489010"/>
                  </a:lnTo>
                  <a:lnTo>
                    <a:pt x="7023" y="480718"/>
                  </a:lnTo>
                  <a:lnTo>
                    <a:pt x="0" y="455254"/>
                  </a:lnTo>
                  <a:lnTo>
                    <a:pt x="3325" y="406659"/>
                  </a:lnTo>
                  <a:lnTo>
                    <a:pt x="28517" y="353665"/>
                  </a:lnTo>
                  <a:lnTo>
                    <a:pt x="64926" y="299369"/>
                  </a:lnTo>
                  <a:lnTo>
                    <a:pt x="91244" y="275122"/>
                  </a:lnTo>
                  <a:lnTo>
                    <a:pt x="104661" y="266523"/>
                  </a:lnTo>
                  <a:lnTo>
                    <a:pt x="131756" y="261031"/>
                  </a:lnTo>
                  <a:lnTo>
                    <a:pt x="145380" y="261700"/>
                  </a:lnTo>
                  <a:lnTo>
                    <a:pt x="155985" y="266716"/>
                  </a:lnTo>
                  <a:lnTo>
                    <a:pt x="171832" y="284477"/>
                  </a:lnTo>
                  <a:lnTo>
                    <a:pt x="189320" y="320172"/>
                  </a:lnTo>
                  <a:lnTo>
                    <a:pt x="197931" y="378031"/>
                  </a:lnTo>
                  <a:lnTo>
                    <a:pt x="200050" y="4001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718488" y="4921670"/>
              <a:ext cx="95980" cy="27423"/>
            </a:xfrm>
            <a:custGeom>
              <a:avLst/>
              <a:gdLst/>
              <a:ahLst/>
              <a:cxnLst/>
              <a:rect l="0" t="0" r="0" b="0"/>
              <a:pathLst>
                <a:path w="95980" h="27423">
                  <a:moveTo>
                    <a:pt x="0" y="27422"/>
                  </a:moveTo>
                  <a:lnTo>
                    <a:pt x="48808" y="16570"/>
                  </a:lnTo>
                  <a:lnTo>
                    <a:pt x="75014" y="13459"/>
                  </a:lnTo>
                  <a:lnTo>
                    <a:pt x="82002" y="10496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732200" y="5017648"/>
              <a:ext cx="82268" cy="41135"/>
            </a:xfrm>
            <a:custGeom>
              <a:avLst/>
              <a:gdLst/>
              <a:ahLst/>
              <a:cxnLst/>
              <a:rect l="0" t="0" r="0" b="0"/>
              <a:pathLst>
                <a:path w="82268" h="41135">
                  <a:moveTo>
                    <a:pt x="0" y="41134"/>
                  </a:moveTo>
                  <a:lnTo>
                    <a:pt x="57252" y="14771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979001" y="4703317"/>
            <a:ext cx="499489" cy="478867"/>
            <a:chOff x="6979001" y="4703317"/>
            <a:chExt cx="499489" cy="478867"/>
          </a:xfrm>
        </p:grpSpPr>
        <p:sp>
          <p:nvSpPr>
            <p:cNvPr id="63" name="Freeform 62"/>
            <p:cNvSpPr/>
            <p:nvPr/>
          </p:nvSpPr>
          <p:spPr>
            <a:xfrm>
              <a:off x="6979001" y="4798269"/>
              <a:ext cx="41135" cy="356493"/>
            </a:xfrm>
            <a:custGeom>
              <a:avLst/>
              <a:gdLst/>
              <a:ahLst/>
              <a:cxnLst/>
              <a:rect l="0" t="0" r="0" b="0"/>
              <a:pathLst>
                <a:path w="41135" h="356493">
                  <a:moveTo>
                    <a:pt x="41134" y="0"/>
                  </a:moveTo>
                  <a:lnTo>
                    <a:pt x="41134" y="45309"/>
                  </a:lnTo>
                  <a:lnTo>
                    <a:pt x="39611" y="104495"/>
                  </a:lnTo>
                  <a:lnTo>
                    <a:pt x="33855" y="148007"/>
                  </a:lnTo>
                  <a:lnTo>
                    <a:pt x="22051" y="208050"/>
                  </a:lnTo>
                  <a:lnTo>
                    <a:pt x="16183" y="264435"/>
                  </a:lnTo>
                  <a:lnTo>
                    <a:pt x="4777" y="324088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143536" y="4784558"/>
              <a:ext cx="1" cy="397626"/>
            </a:xfrm>
            <a:custGeom>
              <a:avLst/>
              <a:gdLst/>
              <a:ahLst/>
              <a:cxnLst/>
              <a:rect l="0" t="0" r="0" b="0"/>
              <a:pathLst>
                <a:path w="1" h="397626">
                  <a:moveTo>
                    <a:pt x="0" y="0"/>
                  </a:moveTo>
                  <a:lnTo>
                    <a:pt x="0" y="54732"/>
                  </a:lnTo>
                  <a:lnTo>
                    <a:pt x="0" y="116935"/>
                  </a:lnTo>
                  <a:lnTo>
                    <a:pt x="0" y="161153"/>
                  </a:lnTo>
                  <a:lnTo>
                    <a:pt x="0" y="210259"/>
                  </a:lnTo>
                  <a:lnTo>
                    <a:pt x="0" y="259506"/>
                  </a:lnTo>
                  <a:lnTo>
                    <a:pt x="0" y="321492"/>
                  </a:lnTo>
                  <a:lnTo>
                    <a:pt x="0" y="380781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274957" y="4703317"/>
              <a:ext cx="203533" cy="396301"/>
            </a:xfrm>
            <a:custGeom>
              <a:avLst/>
              <a:gdLst/>
              <a:ahLst/>
              <a:cxnLst/>
              <a:rect l="0" t="0" r="0" b="0"/>
              <a:pathLst>
                <a:path w="203533" h="396301">
                  <a:moveTo>
                    <a:pt x="33113" y="67530"/>
                  </a:moveTo>
                  <a:lnTo>
                    <a:pt x="22167" y="112839"/>
                  </a:lnTo>
                  <a:lnTo>
                    <a:pt x="9726" y="173548"/>
                  </a:lnTo>
                  <a:lnTo>
                    <a:pt x="883" y="222815"/>
                  </a:lnTo>
                  <a:lnTo>
                    <a:pt x="0" y="271119"/>
                  </a:lnTo>
                  <a:lnTo>
                    <a:pt x="8067" y="333013"/>
                  </a:lnTo>
                  <a:lnTo>
                    <a:pt x="17411" y="363768"/>
                  </a:lnTo>
                  <a:lnTo>
                    <a:pt x="31721" y="387593"/>
                  </a:lnTo>
                  <a:lnTo>
                    <a:pt x="42849" y="393642"/>
                  </a:lnTo>
                  <a:lnTo>
                    <a:pt x="71464" y="396300"/>
                  </a:lnTo>
                  <a:lnTo>
                    <a:pt x="100433" y="384278"/>
                  </a:lnTo>
                  <a:lnTo>
                    <a:pt x="138373" y="351815"/>
                  </a:lnTo>
                  <a:lnTo>
                    <a:pt x="164850" y="313250"/>
                  </a:lnTo>
                  <a:lnTo>
                    <a:pt x="182344" y="264752"/>
                  </a:lnTo>
                  <a:lnTo>
                    <a:pt x="197176" y="202139"/>
                  </a:lnTo>
                  <a:lnTo>
                    <a:pt x="203532" y="160873"/>
                  </a:lnTo>
                  <a:lnTo>
                    <a:pt x="198545" y="110421"/>
                  </a:lnTo>
                  <a:lnTo>
                    <a:pt x="185895" y="59079"/>
                  </a:lnTo>
                  <a:lnTo>
                    <a:pt x="171604" y="28734"/>
                  </a:lnTo>
                  <a:lnTo>
                    <a:pt x="146971" y="8138"/>
                  </a:lnTo>
                  <a:lnTo>
                    <a:pt x="131871" y="513"/>
                  </a:lnTo>
                  <a:lnTo>
                    <a:pt x="117233" y="0"/>
                  </a:lnTo>
                  <a:lnTo>
                    <a:pt x="88781" y="11618"/>
                  </a:lnTo>
                  <a:lnTo>
                    <a:pt x="64964" y="40141"/>
                  </a:lnTo>
                  <a:lnTo>
                    <a:pt x="38488" y="90900"/>
                  </a:lnTo>
                  <a:lnTo>
                    <a:pt x="15893" y="148996"/>
                  </a:lnTo>
                  <a:lnTo>
                    <a:pt x="14288" y="189051"/>
                  </a:lnTo>
                  <a:lnTo>
                    <a:pt x="17129" y="235799"/>
                  </a:lnTo>
                  <a:lnTo>
                    <a:pt x="20252" y="298849"/>
                  </a:lnTo>
                  <a:lnTo>
                    <a:pt x="33113" y="3417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 66"/>
          <p:cNvSpPr/>
          <p:nvPr/>
        </p:nvSpPr>
        <p:spPr>
          <a:xfrm>
            <a:off x="7541161" y="4458388"/>
            <a:ext cx="111796" cy="96692"/>
          </a:xfrm>
          <a:custGeom>
            <a:avLst/>
            <a:gdLst/>
            <a:ahLst/>
            <a:cxnLst/>
            <a:rect l="0" t="0" r="0" b="0"/>
            <a:pathLst>
              <a:path w="111796" h="96692">
                <a:moveTo>
                  <a:pt x="0" y="79368"/>
                </a:moveTo>
                <a:lnTo>
                  <a:pt x="14557" y="93926"/>
                </a:lnTo>
                <a:lnTo>
                  <a:pt x="24939" y="96691"/>
                </a:lnTo>
                <a:lnTo>
                  <a:pt x="52725" y="95700"/>
                </a:lnTo>
                <a:lnTo>
                  <a:pt x="77262" y="82057"/>
                </a:lnTo>
                <a:lnTo>
                  <a:pt x="96801" y="60758"/>
                </a:lnTo>
                <a:lnTo>
                  <a:pt x="110563" y="36057"/>
                </a:lnTo>
                <a:lnTo>
                  <a:pt x="111795" y="24595"/>
                </a:lnTo>
                <a:lnTo>
                  <a:pt x="105040" y="3735"/>
                </a:lnTo>
                <a:lnTo>
                  <a:pt x="95926" y="0"/>
                </a:lnTo>
                <a:lnTo>
                  <a:pt x="69548" y="3976"/>
                </a:lnTo>
                <a:lnTo>
                  <a:pt x="34995" y="23344"/>
                </a:lnTo>
                <a:lnTo>
                  <a:pt x="19108" y="43804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262348" y="2371701"/>
            <a:ext cx="164296" cy="123909"/>
          </a:xfrm>
          <a:custGeom>
            <a:avLst/>
            <a:gdLst/>
            <a:ahLst/>
            <a:cxnLst/>
            <a:rect l="0" t="0" r="0" b="0"/>
            <a:pathLst>
              <a:path w="164296" h="123909">
                <a:moveTo>
                  <a:pt x="27423" y="27108"/>
                </a:moveTo>
                <a:lnTo>
                  <a:pt x="27423" y="56223"/>
                </a:lnTo>
                <a:lnTo>
                  <a:pt x="35548" y="78642"/>
                </a:lnTo>
                <a:lnTo>
                  <a:pt x="50839" y="98763"/>
                </a:lnTo>
                <a:lnTo>
                  <a:pt x="72870" y="117862"/>
                </a:lnTo>
                <a:lnTo>
                  <a:pt x="86667" y="122650"/>
                </a:lnTo>
                <a:lnTo>
                  <a:pt x="118247" y="123908"/>
                </a:lnTo>
                <a:lnTo>
                  <a:pt x="132153" y="117540"/>
                </a:lnTo>
                <a:lnTo>
                  <a:pt x="155729" y="94215"/>
                </a:lnTo>
                <a:lnTo>
                  <a:pt x="161711" y="79463"/>
                </a:lnTo>
                <a:lnTo>
                  <a:pt x="164295" y="46822"/>
                </a:lnTo>
                <a:lnTo>
                  <a:pt x="159805" y="32633"/>
                </a:lnTo>
                <a:lnTo>
                  <a:pt x="142627" y="8743"/>
                </a:lnTo>
                <a:lnTo>
                  <a:pt x="131648" y="2677"/>
                </a:lnTo>
                <a:lnTo>
                  <a:pt x="107261" y="0"/>
                </a:lnTo>
                <a:lnTo>
                  <a:pt x="60558" y="14336"/>
                </a:lnTo>
                <a:lnTo>
                  <a:pt x="22683" y="37881"/>
                </a:lnTo>
                <a:lnTo>
                  <a:pt x="10082" y="51193"/>
                </a:lnTo>
                <a:lnTo>
                  <a:pt x="0" y="68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824507" y="6652915"/>
            <a:ext cx="1083186" cy="27423"/>
          </a:xfrm>
          <a:custGeom>
            <a:avLst/>
            <a:gdLst/>
            <a:ahLst/>
            <a:cxnLst/>
            <a:rect l="0" t="0" r="0" b="0"/>
            <a:pathLst>
              <a:path w="1083186" h="27423">
                <a:moveTo>
                  <a:pt x="0" y="0"/>
                </a:moveTo>
                <a:lnTo>
                  <a:pt x="59660" y="0"/>
                </a:lnTo>
                <a:lnTo>
                  <a:pt x="115179" y="0"/>
                </a:lnTo>
                <a:lnTo>
                  <a:pt x="157834" y="0"/>
                </a:lnTo>
                <a:lnTo>
                  <a:pt x="202182" y="0"/>
                </a:lnTo>
                <a:lnTo>
                  <a:pt x="262697" y="0"/>
                </a:lnTo>
                <a:lnTo>
                  <a:pt x="319221" y="0"/>
                </a:lnTo>
                <a:lnTo>
                  <a:pt x="381842" y="0"/>
                </a:lnTo>
                <a:lnTo>
                  <a:pt x="441361" y="0"/>
                </a:lnTo>
                <a:lnTo>
                  <a:pt x="497591" y="0"/>
                </a:lnTo>
                <a:lnTo>
                  <a:pt x="552846" y="0"/>
                </a:lnTo>
                <a:lnTo>
                  <a:pt x="607813" y="7278"/>
                </a:lnTo>
                <a:lnTo>
                  <a:pt x="662694" y="11805"/>
                </a:lnTo>
                <a:lnTo>
                  <a:pt x="717549" y="13146"/>
                </a:lnTo>
                <a:lnTo>
                  <a:pt x="765118" y="20823"/>
                </a:lnTo>
                <a:lnTo>
                  <a:pt x="822716" y="25467"/>
                </a:lnTo>
                <a:lnTo>
                  <a:pt x="865857" y="26553"/>
                </a:lnTo>
                <a:lnTo>
                  <a:pt x="928907" y="27164"/>
                </a:lnTo>
                <a:lnTo>
                  <a:pt x="986183" y="27345"/>
                </a:lnTo>
                <a:lnTo>
                  <a:pt x="1037686" y="27400"/>
                </a:lnTo>
                <a:lnTo>
                  <a:pt x="1083185" y="2742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927243" y="6927146"/>
            <a:ext cx="3402541" cy="972642"/>
          </a:xfrm>
          <a:custGeom>
            <a:avLst/>
            <a:gdLst/>
            <a:ahLst/>
            <a:cxnLst/>
            <a:rect l="0" t="0" r="0" b="0"/>
            <a:pathLst>
              <a:path w="3402541" h="972642">
                <a:moveTo>
                  <a:pt x="2390868" y="27416"/>
                </a:moveTo>
                <a:lnTo>
                  <a:pt x="2345559" y="27416"/>
                </a:lnTo>
                <a:lnTo>
                  <a:pt x="2286373" y="27416"/>
                </a:lnTo>
                <a:lnTo>
                  <a:pt x="2242862" y="27416"/>
                </a:lnTo>
                <a:lnTo>
                  <a:pt x="2198131" y="27416"/>
                </a:lnTo>
                <a:lnTo>
                  <a:pt x="2151337" y="27416"/>
                </a:lnTo>
                <a:lnTo>
                  <a:pt x="2100070" y="27416"/>
                </a:lnTo>
                <a:lnTo>
                  <a:pt x="2046816" y="27416"/>
                </a:lnTo>
                <a:lnTo>
                  <a:pt x="1992678" y="27416"/>
                </a:lnTo>
                <a:lnTo>
                  <a:pt x="1938147" y="27416"/>
                </a:lnTo>
                <a:lnTo>
                  <a:pt x="1877893" y="34694"/>
                </a:lnTo>
                <a:lnTo>
                  <a:pt x="1823815" y="39220"/>
                </a:lnTo>
                <a:lnTo>
                  <a:pt x="1779306" y="40279"/>
                </a:lnTo>
                <a:lnTo>
                  <a:pt x="1727532" y="42273"/>
                </a:lnTo>
                <a:lnTo>
                  <a:pt x="1668973" y="48238"/>
                </a:lnTo>
                <a:lnTo>
                  <a:pt x="1611462" y="51904"/>
                </a:lnTo>
                <a:lnTo>
                  <a:pt x="1558479" y="53534"/>
                </a:lnTo>
                <a:lnTo>
                  <a:pt x="1514619" y="54258"/>
                </a:lnTo>
                <a:lnTo>
                  <a:pt x="1466687" y="54580"/>
                </a:lnTo>
                <a:lnTo>
                  <a:pt x="1417962" y="54723"/>
                </a:lnTo>
                <a:lnTo>
                  <a:pt x="1375993" y="54787"/>
                </a:lnTo>
                <a:lnTo>
                  <a:pt x="1324839" y="54815"/>
                </a:lnTo>
                <a:lnTo>
                  <a:pt x="1268081" y="56351"/>
                </a:lnTo>
                <a:lnTo>
                  <a:pt x="1212385" y="62112"/>
                </a:lnTo>
                <a:lnTo>
                  <a:pt x="1157162" y="65688"/>
                </a:lnTo>
                <a:lnTo>
                  <a:pt x="1105196" y="67277"/>
                </a:lnTo>
                <a:lnTo>
                  <a:pt x="1061787" y="67984"/>
                </a:lnTo>
                <a:lnTo>
                  <a:pt x="1014057" y="68298"/>
                </a:lnTo>
                <a:lnTo>
                  <a:pt x="966944" y="69961"/>
                </a:lnTo>
                <a:lnTo>
                  <a:pt x="913202" y="77939"/>
                </a:lnTo>
                <a:lnTo>
                  <a:pt x="860884" y="82504"/>
                </a:lnTo>
                <a:lnTo>
                  <a:pt x="811189" y="92827"/>
                </a:lnTo>
                <a:lnTo>
                  <a:pt x="765568" y="101175"/>
                </a:lnTo>
                <a:lnTo>
                  <a:pt x="718884" y="109965"/>
                </a:lnTo>
                <a:lnTo>
                  <a:pt x="657902" y="123478"/>
                </a:lnTo>
                <a:lnTo>
                  <a:pt x="596351" y="141692"/>
                </a:lnTo>
                <a:lnTo>
                  <a:pt x="540182" y="159960"/>
                </a:lnTo>
                <a:lnTo>
                  <a:pt x="485075" y="178240"/>
                </a:lnTo>
                <a:lnTo>
                  <a:pt x="435771" y="196013"/>
                </a:lnTo>
                <a:lnTo>
                  <a:pt x="372919" y="224638"/>
                </a:lnTo>
                <a:lnTo>
                  <a:pt x="310116" y="262066"/>
                </a:lnTo>
                <a:lnTo>
                  <a:pt x="256976" y="293977"/>
                </a:lnTo>
                <a:lnTo>
                  <a:pt x="216347" y="317142"/>
                </a:lnTo>
                <a:lnTo>
                  <a:pt x="160764" y="359546"/>
                </a:lnTo>
                <a:lnTo>
                  <a:pt x="102050" y="411934"/>
                </a:lnTo>
                <a:lnTo>
                  <a:pt x="39945" y="472686"/>
                </a:lnTo>
                <a:lnTo>
                  <a:pt x="12054" y="522305"/>
                </a:lnTo>
                <a:lnTo>
                  <a:pt x="1600" y="549012"/>
                </a:lnTo>
                <a:lnTo>
                  <a:pt x="0" y="576118"/>
                </a:lnTo>
                <a:lnTo>
                  <a:pt x="11386" y="638037"/>
                </a:lnTo>
                <a:lnTo>
                  <a:pt x="31182" y="683662"/>
                </a:lnTo>
                <a:lnTo>
                  <a:pt x="74098" y="738945"/>
                </a:lnTo>
                <a:lnTo>
                  <a:pt x="117600" y="776674"/>
                </a:lnTo>
                <a:lnTo>
                  <a:pt x="164048" y="804298"/>
                </a:lnTo>
                <a:lnTo>
                  <a:pt x="223683" y="824502"/>
                </a:lnTo>
                <a:lnTo>
                  <a:pt x="267301" y="839223"/>
                </a:lnTo>
                <a:lnTo>
                  <a:pt x="313601" y="854400"/>
                </a:lnTo>
                <a:lnTo>
                  <a:pt x="364648" y="866223"/>
                </a:lnTo>
                <a:lnTo>
                  <a:pt x="417805" y="876556"/>
                </a:lnTo>
                <a:lnTo>
                  <a:pt x="471900" y="886227"/>
                </a:lnTo>
                <a:lnTo>
                  <a:pt x="526411" y="895604"/>
                </a:lnTo>
                <a:lnTo>
                  <a:pt x="581108" y="904849"/>
                </a:lnTo>
                <a:lnTo>
                  <a:pt x="632840" y="912513"/>
                </a:lnTo>
                <a:lnTo>
                  <a:pt x="694701" y="918350"/>
                </a:lnTo>
                <a:lnTo>
                  <a:pt x="744176" y="927528"/>
                </a:lnTo>
                <a:lnTo>
                  <a:pt x="801323" y="932448"/>
                </a:lnTo>
                <a:lnTo>
                  <a:pt x="854622" y="938998"/>
                </a:lnTo>
                <a:lnTo>
                  <a:pt x="901670" y="942925"/>
                </a:lnTo>
                <a:lnTo>
                  <a:pt x="947464" y="944670"/>
                </a:lnTo>
                <a:lnTo>
                  <a:pt x="1003364" y="945446"/>
                </a:lnTo>
                <a:lnTo>
                  <a:pt x="1051568" y="949852"/>
                </a:lnTo>
                <a:lnTo>
                  <a:pt x="1112967" y="956836"/>
                </a:lnTo>
                <a:lnTo>
                  <a:pt x="1169753" y="958906"/>
                </a:lnTo>
                <a:lnTo>
                  <a:pt x="1225173" y="959519"/>
                </a:lnTo>
                <a:lnTo>
                  <a:pt x="1280189" y="959701"/>
                </a:lnTo>
                <a:lnTo>
                  <a:pt x="1335084" y="959755"/>
                </a:lnTo>
                <a:lnTo>
                  <a:pt x="1389944" y="963833"/>
                </a:lnTo>
                <a:lnTo>
                  <a:pt x="1444793" y="970627"/>
                </a:lnTo>
                <a:lnTo>
                  <a:pt x="1499639" y="972641"/>
                </a:lnTo>
                <a:lnTo>
                  <a:pt x="1554484" y="969175"/>
                </a:lnTo>
                <a:lnTo>
                  <a:pt x="1609329" y="962562"/>
                </a:lnTo>
                <a:lnTo>
                  <a:pt x="1664174" y="960602"/>
                </a:lnTo>
                <a:lnTo>
                  <a:pt x="1719019" y="960022"/>
                </a:lnTo>
                <a:lnTo>
                  <a:pt x="1777926" y="959849"/>
                </a:lnTo>
                <a:lnTo>
                  <a:pt x="1839561" y="959799"/>
                </a:lnTo>
                <a:lnTo>
                  <a:pt x="1896418" y="955721"/>
                </a:lnTo>
                <a:lnTo>
                  <a:pt x="1955921" y="948927"/>
                </a:lnTo>
                <a:lnTo>
                  <a:pt x="2017732" y="946913"/>
                </a:lnTo>
                <a:lnTo>
                  <a:pt x="2078704" y="942254"/>
                </a:lnTo>
                <a:lnTo>
                  <a:pt x="2140950" y="935287"/>
                </a:lnTo>
                <a:lnTo>
                  <a:pt x="2197988" y="933223"/>
                </a:lnTo>
                <a:lnTo>
                  <a:pt x="2257545" y="928550"/>
                </a:lnTo>
                <a:lnTo>
                  <a:pt x="2319372" y="921579"/>
                </a:lnTo>
                <a:lnTo>
                  <a:pt x="2376285" y="915450"/>
                </a:lnTo>
                <a:lnTo>
                  <a:pt x="2431743" y="903987"/>
                </a:lnTo>
                <a:lnTo>
                  <a:pt x="2486770" y="895003"/>
                </a:lnTo>
                <a:lnTo>
                  <a:pt x="2545731" y="888279"/>
                </a:lnTo>
                <a:lnTo>
                  <a:pt x="2607381" y="876638"/>
                </a:lnTo>
                <a:lnTo>
                  <a:pt x="2664242" y="863540"/>
                </a:lnTo>
                <a:lnTo>
                  <a:pt x="2719685" y="850011"/>
                </a:lnTo>
                <a:lnTo>
                  <a:pt x="2774707" y="836353"/>
                </a:lnTo>
                <a:lnTo>
                  <a:pt x="2829604" y="818595"/>
                </a:lnTo>
                <a:lnTo>
                  <a:pt x="2884464" y="794036"/>
                </a:lnTo>
                <a:lnTo>
                  <a:pt x="2939314" y="771525"/>
                </a:lnTo>
                <a:lnTo>
                  <a:pt x="2994160" y="751144"/>
                </a:lnTo>
                <a:lnTo>
                  <a:pt x="3044942" y="725809"/>
                </a:lnTo>
                <a:lnTo>
                  <a:pt x="3103047" y="697229"/>
                </a:lnTo>
                <a:lnTo>
                  <a:pt x="3157013" y="665966"/>
                </a:lnTo>
                <a:lnTo>
                  <a:pt x="3215425" y="621396"/>
                </a:lnTo>
                <a:lnTo>
                  <a:pt x="3276656" y="575547"/>
                </a:lnTo>
                <a:lnTo>
                  <a:pt x="3311123" y="542084"/>
                </a:lnTo>
                <a:lnTo>
                  <a:pt x="3350066" y="485851"/>
                </a:lnTo>
                <a:lnTo>
                  <a:pt x="3373838" y="450168"/>
                </a:lnTo>
                <a:lnTo>
                  <a:pt x="3395519" y="389885"/>
                </a:lnTo>
                <a:lnTo>
                  <a:pt x="3402540" y="337266"/>
                </a:lnTo>
                <a:lnTo>
                  <a:pt x="3396057" y="309348"/>
                </a:lnTo>
                <a:lnTo>
                  <a:pt x="3367069" y="259321"/>
                </a:lnTo>
                <a:lnTo>
                  <a:pt x="3333680" y="226300"/>
                </a:lnTo>
                <a:lnTo>
                  <a:pt x="3272029" y="189368"/>
                </a:lnTo>
                <a:lnTo>
                  <a:pt x="3210197" y="161760"/>
                </a:lnTo>
                <a:lnTo>
                  <a:pt x="3147032" y="134697"/>
                </a:lnTo>
                <a:lnTo>
                  <a:pt x="3085973" y="114680"/>
                </a:lnTo>
                <a:lnTo>
                  <a:pt x="3041060" y="105302"/>
                </a:lnTo>
                <a:lnTo>
                  <a:pt x="2986220" y="91457"/>
                </a:lnTo>
                <a:lnTo>
                  <a:pt x="2925221" y="73131"/>
                </a:lnTo>
                <a:lnTo>
                  <a:pt x="2869292" y="59411"/>
                </a:lnTo>
                <a:lnTo>
                  <a:pt x="2816278" y="50268"/>
                </a:lnTo>
                <a:lnTo>
                  <a:pt x="2769357" y="45189"/>
                </a:lnTo>
                <a:lnTo>
                  <a:pt x="2712743" y="38268"/>
                </a:lnTo>
                <a:lnTo>
                  <a:pt x="2662960" y="26568"/>
                </a:lnTo>
                <a:lnTo>
                  <a:pt x="2609616" y="17515"/>
                </a:lnTo>
                <a:lnTo>
                  <a:pt x="2555215" y="10771"/>
                </a:lnTo>
                <a:lnTo>
                  <a:pt x="2514185" y="4783"/>
                </a:lnTo>
                <a:lnTo>
                  <a:pt x="2460403" y="2121"/>
                </a:lnTo>
                <a:lnTo>
                  <a:pt x="2413139" y="938"/>
                </a:lnTo>
                <a:lnTo>
                  <a:pt x="2352270" y="273"/>
                </a:lnTo>
                <a:lnTo>
                  <a:pt x="2295641" y="75"/>
                </a:lnTo>
                <a:lnTo>
                  <a:pt x="2240268" y="17"/>
                </a:lnTo>
                <a:lnTo>
                  <a:pt x="2185266" y="0"/>
                </a:lnTo>
                <a:lnTo>
                  <a:pt x="2130375" y="4057"/>
                </a:lnTo>
                <a:lnTo>
                  <a:pt x="2075516" y="14908"/>
                </a:lnTo>
                <a:lnTo>
                  <a:pt x="2020667" y="27772"/>
                </a:lnTo>
                <a:lnTo>
                  <a:pt x="1961758" y="45294"/>
                </a:lnTo>
                <a:lnTo>
                  <a:pt x="1904186" y="65721"/>
                </a:lnTo>
                <a:lnTo>
                  <a:pt x="1862244" y="81422"/>
                </a:lnTo>
                <a:lnTo>
                  <a:pt x="1828709" y="959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1829252" y="8041174"/>
            <a:ext cx="694571" cy="507315"/>
            <a:chOff x="1829252" y="8041174"/>
            <a:chExt cx="694571" cy="507315"/>
          </a:xfrm>
        </p:grpSpPr>
        <p:sp>
          <p:nvSpPr>
            <p:cNvPr id="71" name="Freeform 70"/>
            <p:cNvSpPr/>
            <p:nvPr/>
          </p:nvSpPr>
          <p:spPr>
            <a:xfrm>
              <a:off x="1829252" y="8169615"/>
              <a:ext cx="268563" cy="378874"/>
            </a:xfrm>
            <a:custGeom>
              <a:avLst/>
              <a:gdLst/>
              <a:ahLst/>
              <a:cxnLst/>
              <a:rect l="0" t="0" r="0" b="0"/>
              <a:pathLst>
                <a:path w="268563" h="378874">
                  <a:moveTo>
                    <a:pt x="268562" y="77227"/>
                  </a:moveTo>
                  <a:lnTo>
                    <a:pt x="213004" y="21669"/>
                  </a:lnTo>
                  <a:lnTo>
                    <a:pt x="204101" y="12765"/>
                  </a:lnTo>
                  <a:lnTo>
                    <a:pt x="177958" y="2874"/>
                  </a:lnTo>
                  <a:lnTo>
                    <a:pt x="147550" y="0"/>
                  </a:lnTo>
                  <a:lnTo>
                    <a:pt x="118800" y="3802"/>
                  </a:lnTo>
                  <a:lnTo>
                    <a:pt x="76920" y="21786"/>
                  </a:lnTo>
                  <a:lnTo>
                    <a:pt x="42843" y="46411"/>
                  </a:lnTo>
                  <a:lnTo>
                    <a:pt x="13449" y="80284"/>
                  </a:lnTo>
                  <a:lnTo>
                    <a:pt x="2832" y="110070"/>
                  </a:lnTo>
                  <a:lnTo>
                    <a:pt x="0" y="126545"/>
                  </a:lnTo>
                  <a:lnTo>
                    <a:pt x="4980" y="157037"/>
                  </a:lnTo>
                  <a:lnTo>
                    <a:pt x="10573" y="171567"/>
                  </a:lnTo>
                  <a:lnTo>
                    <a:pt x="28976" y="191775"/>
                  </a:lnTo>
                  <a:lnTo>
                    <a:pt x="40282" y="199296"/>
                  </a:lnTo>
                  <a:lnTo>
                    <a:pt x="65032" y="203590"/>
                  </a:lnTo>
                  <a:lnTo>
                    <a:pt x="78030" y="202603"/>
                  </a:lnTo>
                  <a:lnTo>
                    <a:pt x="100598" y="193381"/>
                  </a:lnTo>
                  <a:lnTo>
                    <a:pt x="147192" y="162633"/>
                  </a:lnTo>
                  <a:lnTo>
                    <a:pt x="165361" y="137021"/>
                  </a:lnTo>
                  <a:lnTo>
                    <a:pt x="196717" y="78205"/>
                  </a:lnTo>
                  <a:lnTo>
                    <a:pt x="215959" y="36383"/>
                  </a:lnTo>
                  <a:lnTo>
                    <a:pt x="219782" y="33239"/>
                  </a:lnTo>
                  <a:lnTo>
                    <a:pt x="222331" y="37238"/>
                  </a:lnTo>
                  <a:lnTo>
                    <a:pt x="224030" y="45997"/>
                  </a:lnTo>
                  <a:lnTo>
                    <a:pt x="215811" y="94417"/>
                  </a:lnTo>
                  <a:lnTo>
                    <a:pt x="203842" y="145121"/>
                  </a:lnTo>
                  <a:lnTo>
                    <a:pt x="190648" y="206187"/>
                  </a:lnTo>
                  <a:lnTo>
                    <a:pt x="177089" y="262028"/>
                  </a:lnTo>
                  <a:lnTo>
                    <a:pt x="158860" y="322615"/>
                  </a:lnTo>
                  <a:lnTo>
                    <a:pt x="145161" y="3788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138947" y="8164757"/>
              <a:ext cx="174887" cy="315627"/>
            </a:xfrm>
            <a:custGeom>
              <a:avLst/>
              <a:gdLst/>
              <a:ahLst/>
              <a:cxnLst/>
              <a:rect l="0" t="0" r="0" b="0"/>
              <a:pathLst>
                <a:path w="174887" h="315627">
                  <a:moveTo>
                    <a:pt x="27423" y="68374"/>
                  </a:moveTo>
                  <a:lnTo>
                    <a:pt x="16570" y="117180"/>
                  </a:lnTo>
                  <a:lnTo>
                    <a:pt x="10496" y="166626"/>
                  </a:lnTo>
                  <a:lnTo>
                    <a:pt x="3110" y="219870"/>
                  </a:lnTo>
                  <a:lnTo>
                    <a:pt x="4984" y="270179"/>
                  </a:lnTo>
                  <a:lnTo>
                    <a:pt x="7893" y="285177"/>
                  </a:lnTo>
                  <a:lnTo>
                    <a:pt x="14403" y="296700"/>
                  </a:lnTo>
                  <a:lnTo>
                    <a:pt x="33824" y="313566"/>
                  </a:lnTo>
                  <a:lnTo>
                    <a:pt x="45401" y="315626"/>
                  </a:lnTo>
                  <a:lnTo>
                    <a:pt x="70453" y="309790"/>
                  </a:lnTo>
                  <a:lnTo>
                    <a:pt x="102973" y="289373"/>
                  </a:lnTo>
                  <a:lnTo>
                    <a:pt x="118385" y="268668"/>
                  </a:lnTo>
                  <a:lnTo>
                    <a:pt x="147971" y="210857"/>
                  </a:lnTo>
                  <a:lnTo>
                    <a:pt x="166906" y="158664"/>
                  </a:lnTo>
                  <a:lnTo>
                    <a:pt x="174886" y="97327"/>
                  </a:lnTo>
                  <a:lnTo>
                    <a:pt x="169972" y="45467"/>
                  </a:lnTo>
                  <a:lnTo>
                    <a:pt x="158826" y="19598"/>
                  </a:lnTo>
                  <a:lnTo>
                    <a:pt x="151588" y="8435"/>
                  </a:lnTo>
                  <a:lnTo>
                    <a:pt x="140669" y="2515"/>
                  </a:lnTo>
                  <a:lnTo>
                    <a:pt x="112287" y="0"/>
                  </a:lnTo>
                  <a:lnTo>
                    <a:pt x="83422" y="12087"/>
                  </a:lnTo>
                  <a:lnTo>
                    <a:pt x="58405" y="32693"/>
                  </a:lnTo>
                  <a:lnTo>
                    <a:pt x="35756" y="71513"/>
                  </a:lnTo>
                  <a:lnTo>
                    <a:pt x="14455" y="134391"/>
                  </a:lnTo>
                  <a:lnTo>
                    <a:pt x="4283" y="181373"/>
                  </a:lnTo>
                  <a:lnTo>
                    <a:pt x="1269" y="225763"/>
                  </a:lnTo>
                  <a:lnTo>
                    <a:pt x="0" y="2603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435153" y="8041174"/>
              <a:ext cx="88670" cy="162856"/>
            </a:xfrm>
            <a:custGeom>
              <a:avLst/>
              <a:gdLst/>
              <a:ahLst/>
              <a:cxnLst/>
              <a:rect l="0" t="0" r="0" b="0"/>
              <a:pathLst>
                <a:path w="88670" h="162856">
                  <a:moveTo>
                    <a:pt x="46574" y="0"/>
                  </a:moveTo>
                  <a:lnTo>
                    <a:pt x="20807" y="55598"/>
                  </a:lnTo>
                  <a:lnTo>
                    <a:pt x="1197" y="109839"/>
                  </a:lnTo>
                  <a:lnTo>
                    <a:pt x="0" y="137178"/>
                  </a:lnTo>
                  <a:lnTo>
                    <a:pt x="1814" y="150867"/>
                  </a:lnTo>
                  <a:lnTo>
                    <a:pt x="7593" y="158470"/>
                  </a:lnTo>
                  <a:lnTo>
                    <a:pt x="16017" y="162014"/>
                  </a:lnTo>
                  <a:lnTo>
                    <a:pt x="26203" y="162855"/>
                  </a:lnTo>
                  <a:lnTo>
                    <a:pt x="45645" y="155662"/>
                  </a:lnTo>
                  <a:lnTo>
                    <a:pt x="64443" y="140786"/>
                  </a:lnTo>
                  <a:lnTo>
                    <a:pt x="82954" y="118940"/>
                  </a:lnTo>
                  <a:lnTo>
                    <a:pt x="87586" y="106715"/>
                  </a:lnTo>
                  <a:lnTo>
                    <a:pt x="88669" y="80946"/>
                  </a:lnTo>
                  <a:lnTo>
                    <a:pt x="80010" y="58320"/>
                  </a:lnTo>
                  <a:lnTo>
                    <a:pt x="67529" y="41154"/>
                  </a:lnTo>
                  <a:lnTo>
                    <a:pt x="46574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960017" y="8041174"/>
            <a:ext cx="623998" cy="493604"/>
            <a:chOff x="5960017" y="8041174"/>
            <a:chExt cx="623998" cy="493604"/>
          </a:xfrm>
        </p:grpSpPr>
        <p:sp>
          <p:nvSpPr>
            <p:cNvPr id="75" name="Freeform 74"/>
            <p:cNvSpPr/>
            <p:nvPr/>
          </p:nvSpPr>
          <p:spPr>
            <a:xfrm>
              <a:off x="5960017" y="8159479"/>
              <a:ext cx="196313" cy="375299"/>
            </a:xfrm>
            <a:custGeom>
              <a:avLst/>
              <a:gdLst/>
              <a:ahLst/>
              <a:cxnLst/>
              <a:rect l="0" t="0" r="0" b="0"/>
              <a:pathLst>
                <a:path w="196313" h="375299">
                  <a:moveTo>
                    <a:pt x="196312" y="32518"/>
                  </a:moveTo>
                  <a:lnTo>
                    <a:pt x="172896" y="12149"/>
                  </a:lnTo>
                  <a:lnTo>
                    <a:pt x="150865" y="1628"/>
                  </a:lnTo>
                  <a:lnTo>
                    <a:pt x="125839" y="0"/>
                  </a:lnTo>
                  <a:lnTo>
                    <a:pt x="101006" y="5878"/>
                  </a:lnTo>
                  <a:lnTo>
                    <a:pt x="60236" y="34478"/>
                  </a:lnTo>
                  <a:lnTo>
                    <a:pt x="22842" y="76748"/>
                  </a:lnTo>
                  <a:lnTo>
                    <a:pt x="2554" y="115703"/>
                  </a:lnTo>
                  <a:lnTo>
                    <a:pt x="0" y="142616"/>
                  </a:lnTo>
                  <a:lnTo>
                    <a:pt x="1452" y="156191"/>
                  </a:lnTo>
                  <a:lnTo>
                    <a:pt x="6990" y="166765"/>
                  </a:lnTo>
                  <a:lnTo>
                    <a:pt x="25332" y="182575"/>
                  </a:lnTo>
                  <a:lnTo>
                    <a:pt x="52780" y="186556"/>
                  </a:lnTo>
                  <a:lnTo>
                    <a:pt x="82246" y="181723"/>
                  </a:lnTo>
                  <a:lnTo>
                    <a:pt x="115964" y="161872"/>
                  </a:lnTo>
                  <a:lnTo>
                    <a:pt x="163971" y="118936"/>
                  </a:lnTo>
                  <a:lnTo>
                    <a:pt x="184360" y="84530"/>
                  </a:lnTo>
                  <a:lnTo>
                    <a:pt x="188344" y="82427"/>
                  </a:lnTo>
                  <a:lnTo>
                    <a:pt x="191000" y="87119"/>
                  </a:lnTo>
                  <a:lnTo>
                    <a:pt x="192428" y="107059"/>
                  </a:lnTo>
                  <a:lnTo>
                    <a:pt x="184994" y="161164"/>
                  </a:lnTo>
                  <a:lnTo>
                    <a:pt x="179247" y="216380"/>
                  </a:lnTo>
                  <a:lnTo>
                    <a:pt x="167896" y="276921"/>
                  </a:lnTo>
                  <a:lnTo>
                    <a:pt x="158947" y="329391"/>
                  </a:lnTo>
                  <a:lnTo>
                    <a:pt x="155179" y="3752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253788" y="8192165"/>
              <a:ext cx="132601" cy="285298"/>
            </a:xfrm>
            <a:custGeom>
              <a:avLst/>
              <a:gdLst/>
              <a:ahLst/>
              <a:cxnLst/>
              <a:rect l="0" t="0" r="0" b="0"/>
              <a:pathLst>
                <a:path w="132601" h="285298">
                  <a:moveTo>
                    <a:pt x="25942" y="40966"/>
                  </a:moveTo>
                  <a:lnTo>
                    <a:pt x="21880" y="100626"/>
                  </a:lnTo>
                  <a:lnTo>
                    <a:pt x="11027" y="152082"/>
                  </a:lnTo>
                  <a:lnTo>
                    <a:pt x="2225" y="205923"/>
                  </a:lnTo>
                  <a:lnTo>
                    <a:pt x="3214" y="240727"/>
                  </a:lnTo>
                  <a:lnTo>
                    <a:pt x="13810" y="271431"/>
                  </a:lnTo>
                  <a:lnTo>
                    <a:pt x="23948" y="279923"/>
                  </a:lnTo>
                  <a:lnTo>
                    <a:pt x="36801" y="284061"/>
                  </a:lnTo>
                  <a:lnTo>
                    <a:pt x="51463" y="285297"/>
                  </a:lnTo>
                  <a:lnTo>
                    <a:pt x="75879" y="278544"/>
                  </a:lnTo>
                  <a:lnTo>
                    <a:pt x="86656" y="272477"/>
                  </a:lnTo>
                  <a:lnTo>
                    <a:pt x="102692" y="253549"/>
                  </a:lnTo>
                  <a:lnTo>
                    <a:pt x="125401" y="204158"/>
                  </a:lnTo>
                  <a:lnTo>
                    <a:pt x="132600" y="156690"/>
                  </a:lnTo>
                  <a:lnTo>
                    <a:pt x="127455" y="96752"/>
                  </a:lnTo>
                  <a:lnTo>
                    <a:pt x="116281" y="45307"/>
                  </a:lnTo>
                  <a:lnTo>
                    <a:pt x="96044" y="8397"/>
                  </a:lnTo>
                  <a:lnTo>
                    <a:pt x="86388" y="2495"/>
                  </a:lnTo>
                  <a:lnTo>
                    <a:pt x="63471" y="0"/>
                  </a:lnTo>
                  <a:lnTo>
                    <a:pt x="54008" y="4515"/>
                  </a:lnTo>
                  <a:lnTo>
                    <a:pt x="15382" y="57099"/>
                  </a:lnTo>
                  <a:lnTo>
                    <a:pt x="3516" y="103807"/>
                  </a:lnTo>
                  <a:lnTo>
                    <a:pt x="0" y="156241"/>
                  </a:lnTo>
                  <a:lnTo>
                    <a:pt x="12231" y="219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506877" y="8041174"/>
              <a:ext cx="77138" cy="117117"/>
            </a:xfrm>
            <a:custGeom>
              <a:avLst/>
              <a:gdLst/>
              <a:ahLst/>
              <a:cxnLst/>
              <a:rect l="0" t="0" r="0" b="0"/>
              <a:pathLst>
                <a:path w="77138" h="117117">
                  <a:moveTo>
                    <a:pt x="19655" y="13711"/>
                  </a:moveTo>
                  <a:lnTo>
                    <a:pt x="570" y="70963"/>
                  </a:lnTo>
                  <a:lnTo>
                    <a:pt x="0" y="97049"/>
                  </a:lnTo>
                  <a:lnTo>
                    <a:pt x="1982" y="110403"/>
                  </a:lnTo>
                  <a:lnTo>
                    <a:pt x="7873" y="116259"/>
                  </a:lnTo>
                  <a:lnTo>
                    <a:pt x="16370" y="117116"/>
                  </a:lnTo>
                  <a:lnTo>
                    <a:pt x="36476" y="109943"/>
                  </a:lnTo>
                  <a:lnTo>
                    <a:pt x="55569" y="96599"/>
                  </a:lnTo>
                  <a:lnTo>
                    <a:pt x="70149" y="76449"/>
                  </a:lnTo>
                  <a:lnTo>
                    <a:pt x="76169" y="64678"/>
                  </a:lnTo>
                  <a:lnTo>
                    <a:pt x="77137" y="52259"/>
                  </a:lnTo>
                  <a:lnTo>
                    <a:pt x="70086" y="26273"/>
                  </a:lnTo>
                  <a:lnTo>
                    <a:pt x="60893" y="17516"/>
                  </a:lnTo>
                  <a:lnTo>
                    <a:pt x="594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101385" y="8452510"/>
            <a:ext cx="533586" cy="438759"/>
            <a:chOff x="2101385" y="8452510"/>
            <a:chExt cx="533586" cy="438759"/>
          </a:xfrm>
        </p:grpSpPr>
        <p:sp>
          <p:nvSpPr>
            <p:cNvPr id="79" name="Freeform 78"/>
            <p:cNvSpPr/>
            <p:nvPr/>
          </p:nvSpPr>
          <p:spPr>
            <a:xfrm>
              <a:off x="2101385" y="8557104"/>
              <a:ext cx="221309" cy="334165"/>
            </a:xfrm>
            <a:custGeom>
              <a:avLst/>
              <a:gdLst/>
              <a:ahLst/>
              <a:cxnLst/>
              <a:rect l="0" t="0" r="0" b="0"/>
              <a:pathLst>
                <a:path w="221309" h="334165">
                  <a:moveTo>
                    <a:pt x="174675" y="32517"/>
                  </a:moveTo>
                  <a:lnTo>
                    <a:pt x="151258" y="12149"/>
                  </a:lnTo>
                  <a:lnTo>
                    <a:pt x="129227" y="1629"/>
                  </a:lnTo>
                  <a:lnTo>
                    <a:pt x="104201" y="0"/>
                  </a:lnTo>
                  <a:lnTo>
                    <a:pt x="91129" y="1698"/>
                  </a:lnTo>
                  <a:lnTo>
                    <a:pt x="68479" y="15773"/>
                  </a:lnTo>
                  <a:lnTo>
                    <a:pt x="29112" y="62050"/>
                  </a:lnTo>
                  <a:lnTo>
                    <a:pt x="8483" y="101698"/>
                  </a:lnTo>
                  <a:lnTo>
                    <a:pt x="0" y="149672"/>
                  </a:lnTo>
                  <a:lnTo>
                    <a:pt x="6141" y="176502"/>
                  </a:lnTo>
                  <a:lnTo>
                    <a:pt x="12045" y="187923"/>
                  </a:lnTo>
                  <a:lnTo>
                    <a:pt x="22074" y="194013"/>
                  </a:lnTo>
                  <a:lnTo>
                    <a:pt x="49468" y="196717"/>
                  </a:lnTo>
                  <a:lnTo>
                    <a:pt x="91872" y="189674"/>
                  </a:lnTo>
                  <a:lnTo>
                    <a:pt x="126103" y="170660"/>
                  </a:lnTo>
                  <a:lnTo>
                    <a:pt x="141915" y="150283"/>
                  </a:lnTo>
                  <a:lnTo>
                    <a:pt x="171758" y="99961"/>
                  </a:lnTo>
                  <a:lnTo>
                    <a:pt x="196048" y="46009"/>
                  </a:lnTo>
                  <a:lnTo>
                    <a:pt x="206010" y="18709"/>
                  </a:lnTo>
                  <a:lnTo>
                    <a:pt x="210799" y="14171"/>
                  </a:lnTo>
                  <a:lnTo>
                    <a:pt x="215516" y="15716"/>
                  </a:lnTo>
                  <a:lnTo>
                    <a:pt x="220184" y="21317"/>
                  </a:lnTo>
                  <a:lnTo>
                    <a:pt x="221308" y="43790"/>
                  </a:lnTo>
                  <a:lnTo>
                    <a:pt x="213375" y="94766"/>
                  </a:lnTo>
                  <a:lnTo>
                    <a:pt x="197313" y="154050"/>
                  </a:lnTo>
                  <a:lnTo>
                    <a:pt x="177320" y="214272"/>
                  </a:lnTo>
                  <a:lnTo>
                    <a:pt x="161747" y="272234"/>
                  </a:lnTo>
                  <a:lnTo>
                    <a:pt x="147252" y="3341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345397" y="8603333"/>
              <a:ext cx="133847" cy="287185"/>
            </a:xfrm>
            <a:custGeom>
              <a:avLst/>
              <a:gdLst/>
              <a:ahLst/>
              <a:cxnLst/>
              <a:rect l="0" t="0" r="0" b="0"/>
              <a:pathLst>
                <a:path w="133847" h="287185">
                  <a:moveTo>
                    <a:pt x="40352" y="13712"/>
                  </a:moveTo>
                  <a:lnTo>
                    <a:pt x="29406" y="59020"/>
                  </a:lnTo>
                  <a:lnTo>
                    <a:pt x="16965" y="115159"/>
                  </a:lnTo>
                  <a:lnTo>
                    <a:pt x="5154" y="163616"/>
                  </a:lnTo>
                  <a:lnTo>
                    <a:pt x="977" y="215891"/>
                  </a:lnTo>
                  <a:lnTo>
                    <a:pt x="0" y="251853"/>
                  </a:lnTo>
                  <a:lnTo>
                    <a:pt x="4310" y="265404"/>
                  </a:lnTo>
                  <a:lnTo>
                    <a:pt x="11754" y="275961"/>
                  </a:lnTo>
                  <a:lnTo>
                    <a:pt x="21286" y="284523"/>
                  </a:lnTo>
                  <a:lnTo>
                    <a:pt x="32212" y="287184"/>
                  </a:lnTo>
                  <a:lnTo>
                    <a:pt x="56539" y="282015"/>
                  </a:lnTo>
                  <a:lnTo>
                    <a:pt x="78524" y="265499"/>
                  </a:lnTo>
                  <a:lnTo>
                    <a:pt x="117464" y="217656"/>
                  </a:lnTo>
                  <a:lnTo>
                    <a:pt x="127945" y="187128"/>
                  </a:lnTo>
                  <a:lnTo>
                    <a:pt x="133846" y="135681"/>
                  </a:lnTo>
                  <a:lnTo>
                    <a:pt x="132179" y="101436"/>
                  </a:lnTo>
                  <a:lnTo>
                    <a:pt x="106282" y="42211"/>
                  </a:lnTo>
                  <a:lnTo>
                    <a:pt x="89460" y="18761"/>
                  </a:lnTo>
                  <a:lnTo>
                    <a:pt x="5406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532329" y="8452510"/>
              <a:ext cx="102642" cy="151436"/>
            </a:xfrm>
            <a:custGeom>
              <a:avLst/>
              <a:gdLst/>
              <a:ahLst/>
              <a:cxnLst/>
              <a:rect l="0" t="0" r="0" b="0"/>
              <a:pathLst>
                <a:path w="102642" h="151436">
                  <a:moveTo>
                    <a:pt x="45377" y="0"/>
                  </a:moveTo>
                  <a:lnTo>
                    <a:pt x="19610" y="59660"/>
                  </a:lnTo>
                  <a:lnTo>
                    <a:pt x="0" y="121643"/>
                  </a:lnTo>
                  <a:lnTo>
                    <a:pt x="1414" y="132893"/>
                  </a:lnTo>
                  <a:lnTo>
                    <a:pt x="6928" y="141917"/>
                  </a:lnTo>
                  <a:lnTo>
                    <a:pt x="15174" y="149456"/>
                  </a:lnTo>
                  <a:lnTo>
                    <a:pt x="25241" y="151435"/>
                  </a:lnTo>
                  <a:lnTo>
                    <a:pt x="48616" y="145509"/>
                  </a:lnTo>
                  <a:lnTo>
                    <a:pt x="70176" y="128656"/>
                  </a:lnTo>
                  <a:lnTo>
                    <a:pt x="88392" y="105931"/>
                  </a:lnTo>
                  <a:lnTo>
                    <a:pt x="101566" y="80597"/>
                  </a:lnTo>
                  <a:lnTo>
                    <a:pt x="102641" y="67443"/>
                  </a:lnTo>
                  <a:lnTo>
                    <a:pt x="95711" y="40639"/>
                  </a:lnTo>
                  <a:lnTo>
                    <a:pt x="727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510068" y="8438799"/>
            <a:ext cx="447041" cy="452470"/>
            <a:chOff x="3510068" y="8438799"/>
            <a:chExt cx="447041" cy="452470"/>
          </a:xfrm>
        </p:grpSpPr>
        <p:sp>
          <p:nvSpPr>
            <p:cNvPr id="83" name="Freeform 82"/>
            <p:cNvSpPr/>
            <p:nvPr/>
          </p:nvSpPr>
          <p:spPr>
            <a:xfrm>
              <a:off x="3510068" y="8548488"/>
              <a:ext cx="27423" cy="329070"/>
            </a:xfrm>
            <a:custGeom>
              <a:avLst/>
              <a:gdLst/>
              <a:ahLst/>
              <a:cxnLst/>
              <a:rect l="0" t="0" r="0" b="0"/>
              <a:pathLst>
                <a:path w="27423" h="329070">
                  <a:moveTo>
                    <a:pt x="27422" y="0"/>
                  </a:moveTo>
                  <a:lnTo>
                    <a:pt x="27422" y="54733"/>
                  </a:lnTo>
                  <a:lnTo>
                    <a:pt x="25898" y="113888"/>
                  </a:lnTo>
                  <a:lnTo>
                    <a:pt x="17999" y="164763"/>
                  </a:lnTo>
                  <a:lnTo>
                    <a:pt x="13458" y="225202"/>
                  </a:lnTo>
                  <a:lnTo>
                    <a:pt x="4664" y="279334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606046" y="8562200"/>
              <a:ext cx="27424" cy="329069"/>
            </a:xfrm>
            <a:custGeom>
              <a:avLst/>
              <a:gdLst/>
              <a:ahLst/>
              <a:cxnLst/>
              <a:rect l="0" t="0" r="0" b="0"/>
              <a:pathLst>
                <a:path w="27424" h="329069">
                  <a:moveTo>
                    <a:pt x="27423" y="0"/>
                  </a:moveTo>
                  <a:lnTo>
                    <a:pt x="27423" y="54731"/>
                  </a:lnTo>
                  <a:lnTo>
                    <a:pt x="25899" y="113887"/>
                  </a:lnTo>
                  <a:lnTo>
                    <a:pt x="17999" y="164763"/>
                  </a:lnTo>
                  <a:lnTo>
                    <a:pt x="13458" y="223678"/>
                  </a:lnTo>
                  <a:lnTo>
                    <a:pt x="3110" y="286075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716468" y="8589621"/>
              <a:ext cx="105090" cy="271689"/>
            </a:xfrm>
            <a:custGeom>
              <a:avLst/>
              <a:gdLst/>
              <a:ahLst/>
              <a:cxnLst/>
              <a:rect l="0" t="0" r="0" b="0"/>
              <a:pathLst>
                <a:path w="105090" h="271689">
                  <a:moveTo>
                    <a:pt x="26690" y="27424"/>
                  </a:moveTo>
                  <a:lnTo>
                    <a:pt x="15744" y="74256"/>
                  </a:lnTo>
                  <a:lnTo>
                    <a:pt x="7606" y="118317"/>
                  </a:lnTo>
                  <a:lnTo>
                    <a:pt x="1738" y="179956"/>
                  </a:lnTo>
                  <a:lnTo>
                    <a:pt x="0" y="236814"/>
                  </a:lnTo>
                  <a:lnTo>
                    <a:pt x="4326" y="250808"/>
                  </a:lnTo>
                  <a:lnTo>
                    <a:pt x="11780" y="261660"/>
                  </a:lnTo>
                  <a:lnTo>
                    <a:pt x="21321" y="270419"/>
                  </a:lnTo>
                  <a:lnTo>
                    <a:pt x="30728" y="271688"/>
                  </a:lnTo>
                  <a:lnTo>
                    <a:pt x="40046" y="267963"/>
                  </a:lnTo>
                  <a:lnTo>
                    <a:pt x="58525" y="250113"/>
                  </a:lnTo>
                  <a:lnTo>
                    <a:pt x="84535" y="205803"/>
                  </a:lnTo>
                  <a:lnTo>
                    <a:pt x="101044" y="154080"/>
                  </a:lnTo>
                  <a:lnTo>
                    <a:pt x="105089" y="98637"/>
                  </a:lnTo>
                  <a:lnTo>
                    <a:pt x="100636" y="56535"/>
                  </a:lnTo>
                  <a:lnTo>
                    <a:pt x="94269" y="40737"/>
                  </a:lnTo>
                  <a:lnTo>
                    <a:pt x="54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868465" y="8438799"/>
              <a:ext cx="88644" cy="149341"/>
            </a:xfrm>
            <a:custGeom>
              <a:avLst/>
              <a:gdLst/>
              <a:ahLst/>
              <a:cxnLst/>
              <a:rect l="0" t="0" r="0" b="0"/>
              <a:pathLst>
                <a:path w="88644" h="149341">
                  <a:moveTo>
                    <a:pt x="11805" y="27422"/>
                  </a:moveTo>
                  <a:lnTo>
                    <a:pt x="2382" y="72731"/>
                  </a:lnTo>
                  <a:lnTo>
                    <a:pt x="0" y="111037"/>
                  </a:lnTo>
                  <a:lnTo>
                    <a:pt x="3935" y="125822"/>
                  </a:lnTo>
                  <a:lnTo>
                    <a:pt x="11129" y="137202"/>
                  </a:lnTo>
                  <a:lnTo>
                    <a:pt x="20495" y="146313"/>
                  </a:lnTo>
                  <a:lnTo>
                    <a:pt x="29786" y="149340"/>
                  </a:lnTo>
                  <a:lnTo>
                    <a:pt x="39027" y="148311"/>
                  </a:lnTo>
                  <a:lnTo>
                    <a:pt x="48235" y="144578"/>
                  </a:lnTo>
                  <a:lnTo>
                    <a:pt x="66591" y="124179"/>
                  </a:lnTo>
                  <a:lnTo>
                    <a:pt x="81858" y="94801"/>
                  </a:lnTo>
                  <a:lnTo>
                    <a:pt x="88643" y="61431"/>
                  </a:lnTo>
                  <a:lnTo>
                    <a:pt x="83534" y="34412"/>
                  </a:lnTo>
                  <a:lnTo>
                    <a:pt x="77906" y="22941"/>
                  </a:lnTo>
                  <a:lnTo>
                    <a:pt x="69584" y="15294"/>
                  </a:lnTo>
                  <a:lnTo>
                    <a:pt x="2551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857481" y="8548488"/>
            <a:ext cx="425780" cy="466182"/>
            <a:chOff x="4857481" y="8548488"/>
            <a:chExt cx="425780" cy="466182"/>
          </a:xfrm>
        </p:grpSpPr>
        <p:sp>
          <p:nvSpPr>
            <p:cNvPr id="88" name="Freeform 87"/>
            <p:cNvSpPr/>
            <p:nvPr/>
          </p:nvSpPr>
          <p:spPr>
            <a:xfrm>
              <a:off x="4857481" y="8642379"/>
              <a:ext cx="156956" cy="372291"/>
            </a:xfrm>
            <a:custGeom>
              <a:avLst/>
              <a:gdLst/>
              <a:ahLst/>
              <a:cxnLst/>
              <a:rect l="0" t="0" r="0" b="0"/>
              <a:pathLst>
                <a:path w="156956" h="372291">
                  <a:moveTo>
                    <a:pt x="147107" y="15799"/>
                  </a:moveTo>
                  <a:lnTo>
                    <a:pt x="132550" y="1241"/>
                  </a:lnTo>
                  <a:lnTo>
                    <a:pt x="123691" y="0"/>
                  </a:lnTo>
                  <a:lnTo>
                    <a:pt x="101660" y="6746"/>
                  </a:lnTo>
                  <a:lnTo>
                    <a:pt x="63562" y="27674"/>
                  </a:lnTo>
                  <a:lnTo>
                    <a:pt x="30607" y="60451"/>
                  </a:lnTo>
                  <a:lnTo>
                    <a:pt x="8824" y="99108"/>
                  </a:lnTo>
                  <a:lnTo>
                    <a:pt x="0" y="146788"/>
                  </a:lnTo>
                  <a:lnTo>
                    <a:pt x="3332" y="159493"/>
                  </a:lnTo>
                  <a:lnTo>
                    <a:pt x="10123" y="169486"/>
                  </a:lnTo>
                  <a:lnTo>
                    <a:pt x="19221" y="177673"/>
                  </a:lnTo>
                  <a:lnTo>
                    <a:pt x="28334" y="180082"/>
                  </a:lnTo>
                  <a:lnTo>
                    <a:pt x="37456" y="178642"/>
                  </a:lnTo>
                  <a:lnTo>
                    <a:pt x="55716" y="168917"/>
                  </a:lnTo>
                  <a:lnTo>
                    <a:pt x="83127" y="144789"/>
                  </a:lnTo>
                  <a:lnTo>
                    <a:pt x="128826" y="83285"/>
                  </a:lnTo>
                  <a:lnTo>
                    <a:pt x="148970" y="42905"/>
                  </a:lnTo>
                  <a:lnTo>
                    <a:pt x="152919" y="41487"/>
                  </a:lnTo>
                  <a:lnTo>
                    <a:pt x="155553" y="48159"/>
                  </a:lnTo>
                  <a:lnTo>
                    <a:pt x="156955" y="75885"/>
                  </a:lnTo>
                  <a:lnTo>
                    <a:pt x="149179" y="134320"/>
                  </a:lnTo>
                  <a:lnTo>
                    <a:pt x="137226" y="196830"/>
                  </a:lnTo>
                  <a:lnTo>
                    <a:pt x="124036" y="248699"/>
                  </a:lnTo>
                  <a:lnTo>
                    <a:pt x="110479" y="307910"/>
                  </a:lnTo>
                  <a:lnTo>
                    <a:pt x="96312" y="358219"/>
                  </a:lnTo>
                  <a:lnTo>
                    <a:pt x="92263" y="372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050365" y="8671889"/>
              <a:ext cx="142621" cy="273474"/>
            </a:xfrm>
            <a:custGeom>
              <a:avLst/>
              <a:gdLst/>
              <a:ahLst/>
              <a:cxnLst/>
              <a:rect l="0" t="0" r="0" b="0"/>
              <a:pathLst>
                <a:path w="142621" h="273474">
                  <a:moveTo>
                    <a:pt x="77624" y="0"/>
                  </a:moveTo>
                  <a:lnTo>
                    <a:pt x="57255" y="45309"/>
                  </a:lnTo>
                  <a:lnTo>
                    <a:pt x="41797" y="101448"/>
                  </a:lnTo>
                  <a:lnTo>
                    <a:pt x="26045" y="149904"/>
                  </a:lnTo>
                  <a:lnTo>
                    <a:pt x="5804" y="202179"/>
                  </a:lnTo>
                  <a:lnTo>
                    <a:pt x="0" y="238142"/>
                  </a:lnTo>
                  <a:lnTo>
                    <a:pt x="3023" y="251693"/>
                  </a:lnTo>
                  <a:lnTo>
                    <a:pt x="9609" y="262250"/>
                  </a:lnTo>
                  <a:lnTo>
                    <a:pt x="18569" y="270812"/>
                  </a:lnTo>
                  <a:lnTo>
                    <a:pt x="29114" y="273473"/>
                  </a:lnTo>
                  <a:lnTo>
                    <a:pt x="53017" y="268304"/>
                  </a:lnTo>
                  <a:lnTo>
                    <a:pt x="84891" y="248264"/>
                  </a:lnTo>
                  <a:lnTo>
                    <a:pt x="113632" y="215750"/>
                  </a:lnTo>
                  <a:lnTo>
                    <a:pt x="134167" y="177170"/>
                  </a:lnTo>
                  <a:lnTo>
                    <a:pt x="142620" y="129515"/>
                  </a:lnTo>
                  <a:lnTo>
                    <a:pt x="137847" y="84079"/>
                  </a:lnTo>
                  <a:lnTo>
                    <a:pt x="126734" y="59713"/>
                  </a:lnTo>
                  <a:lnTo>
                    <a:pt x="113162" y="41774"/>
                  </a:lnTo>
                  <a:lnTo>
                    <a:pt x="91335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197392" y="8548488"/>
              <a:ext cx="85869" cy="173501"/>
            </a:xfrm>
            <a:custGeom>
              <a:avLst/>
              <a:gdLst/>
              <a:ahLst/>
              <a:cxnLst/>
              <a:rect l="0" t="0" r="0" b="0"/>
              <a:pathLst>
                <a:path w="85869" h="173501">
                  <a:moveTo>
                    <a:pt x="12864" y="13712"/>
                  </a:moveTo>
                  <a:lnTo>
                    <a:pt x="2012" y="62518"/>
                  </a:lnTo>
                  <a:lnTo>
                    <a:pt x="0" y="111964"/>
                  </a:lnTo>
                  <a:lnTo>
                    <a:pt x="2577" y="144217"/>
                  </a:lnTo>
                  <a:lnTo>
                    <a:pt x="13878" y="168708"/>
                  </a:lnTo>
                  <a:lnTo>
                    <a:pt x="21157" y="173411"/>
                  </a:lnTo>
                  <a:lnTo>
                    <a:pt x="29057" y="173500"/>
                  </a:lnTo>
                  <a:lnTo>
                    <a:pt x="45960" y="165472"/>
                  </a:lnTo>
                  <a:lnTo>
                    <a:pt x="63629" y="151748"/>
                  </a:lnTo>
                  <a:lnTo>
                    <a:pt x="83428" y="119612"/>
                  </a:lnTo>
                  <a:lnTo>
                    <a:pt x="85868" y="90232"/>
                  </a:lnTo>
                  <a:lnTo>
                    <a:pt x="80350" y="58385"/>
                  </a:lnTo>
                  <a:lnTo>
                    <a:pt x="61637" y="19331"/>
                  </a:lnTo>
                  <a:lnTo>
                    <a:pt x="4028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485398" y="8493644"/>
            <a:ext cx="634851" cy="438759"/>
            <a:chOff x="6485398" y="8493644"/>
            <a:chExt cx="634851" cy="438759"/>
          </a:xfrm>
        </p:grpSpPr>
        <p:sp>
          <p:nvSpPr>
            <p:cNvPr id="92" name="Freeform 91"/>
            <p:cNvSpPr/>
            <p:nvPr/>
          </p:nvSpPr>
          <p:spPr>
            <a:xfrm>
              <a:off x="6485398" y="8638325"/>
              <a:ext cx="215437" cy="294078"/>
            </a:xfrm>
            <a:custGeom>
              <a:avLst/>
              <a:gdLst/>
              <a:ahLst/>
              <a:cxnLst/>
              <a:rect l="0" t="0" r="0" b="0"/>
              <a:pathLst>
                <a:path w="215437" h="294078">
                  <a:moveTo>
                    <a:pt x="0" y="47275"/>
                  </a:moveTo>
                  <a:lnTo>
                    <a:pt x="48808" y="32360"/>
                  </a:lnTo>
                  <a:lnTo>
                    <a:pt x="108497" y="15044"/>
                  </a:lnTo>
                  <a:lnTo>
                    <a:pt x="165822" y="0"/>
                  </a:lnTo>
                  <a:lnTo>
                    <a:pt x="199130" y="2396"/>
                  </a:lnTo>
                  <a:lnTo>
                    <a:pt x="208927" y="8215"/>
                  </a:lnTo>
                  <a:lnTo>
                    <a:pt x="213935" y="16665"/>
                  </a:lnTo>
                  <a:lnTo>
                    <a:pt x="215436" y="39765"/>
                  </a:lnTo>
                  <a:lnTo>
                    <a:pt x="207716" y="88553"/>
                  </a:lnTo>
                  <a:lnTo>
                    <a:pt x="194256" y="149052"/>
                  </a:lnTo>
                  <a:lnTo>
                    <a:pt x="173172" y="206249"/>
                  </a:lnTo>
                  <a:lnTo>
                    <a:pt x="151626" y="267983"/>
                  </a:lnTo>
                  <a:lnTo>
                    <a:pt x="137112" y="2940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770098" y="8658178"/>
              <a:ext cx="121240" cy="241819"/>
            </a:xfrm>
            <a:custGeom>
              <a:avLst/>
              <a:gdLst/>
              <a:ahLst/>
              <a:cxnLst/>
              <a:rect l="0" t="0" r="0" b="0"/>
              <a:pathLst>
                <a:path w="121240" h="241819">
                  <a:moveTo>
                    <a:pt x="71791" y="0"/>
                  </a:moveTo>
                  <a:lnTo>
                    <a:pt x="51422" y="45309"/>
                  </a:lnTo>
                  <a:lnTo>
                    <a:pt x="34441" y="102971"/>
                  </a:lnTo>
                  <a:lnTo>
                    <a:pt x="12312" y="159327"/>
                  </a:lnTo>
                  <a:lnTo>
                    <a:pt x="669" y="196244"/>
                  </a:lnTo>
                  <a:lnTo>
                    <a:pt x="0" y="211573"/>
                  </a:lnTo>
                  <a:lnTo>
                    <a:pt x="7384" y="236731"/>
                  </a:lnTo>
                  <a:lnTo>
                    <a:pt x="13618" y="241611"/>
                  </a:lnTo>
                  <a:lnTo>
                    <a:pt x="20822" y="241818"/>
                  </a:lnTo>
                  <a:lnTo>
                    <a:pt x="36951" y="233922"/>
                  </a:lnTo>
                  <a:lnTo>
                    <a:pt x="63161" y="210823"/>
                  </a:lnTo>
                  <a:lnTo>
                    <a:pt x="99314" y="158781"/>
                  </a:lnTo>
                  <a:lnTo>
                    <a:pt x="114493" y="123891"/>
                  </a:lnTo>
                  <a:lnTo>
                    <a:pt x="121239" y="82993"/>
                  </a:lnTo>
                  <a:lnTo>
                    <a:pt x="116113" y="51613"/>
                  </a:lnTo>
                  <a:lnTo>
                    <a:pt x="105201" y="30557"/>
                  </a:lnTo>
                  <a:lnTo>
                    <a:pt x="8550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010801" y="8493644"/>
              <a:ext cx="109448" cy="160583"/>
            </a:xfrm>
            <a:custGeom>
              <a:avLst/>
              <a:gdLst/>
              <a:ahLst/>
              <a:cxnLst/>
              <a:rect l="0" t="0" r="0" b="0"/>
              <a:pathLst>
                <a:path w="109448" h="160583">
                  <a:moveTo>
                    <a:pt x="36756" y="27422"/>
                  </a:moveTo>
                  <a:lnTo>
                    <a:pt x="17779" y="76230"/>
                  </a:lnTo>
                  <a:lnTo>
                    <a:pt x="5471" y="108529"/>
                  </a:lnTo>
                  <a:lnTo>
                    <a:pt x="0" y="143198"/>
                  </a:lnTo>
                  <a:lnTo>
                    <a:pt x="3111" y="153357"/>
                  </a:lnTo>
                  <a:lnTo>
                    <a:pt x="9756" y="158606"/>
                  </a:lnTo>
                  <a:lnTo>
                    <a:pt x="18756" y="160582"/>
                  </a:lnTo>
                  <a:lnTo>
                    <a:pt x="40945" y="154652"/>
                  </a:lnTo>
                  <a:lnTo>
                    <a:pt x="64517" y="140337"/>
                  </a:lnTo>
                  <a:lnTo>
                    <a:pt x="93394" y="106582"/>
                  </a:lnTo>
                  <a:lnTo>
                    <a:pt x="106616" y="80885"/>
                  </a:lnTo>
                  <a:lnTo>
                    <a:pt x="109447" y="54230"/>
                  </a:lnTo>
                  <a:lnTo>
                    <a:pt x="105627" y="30196"/>
                  </a:lnTo>
                  <a:lnTo>
                    <a:pt x="916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094588" y="9192915"/>
            <a:ext cx="4328411" cy="543718"/>
            <a:chOff x="4094588" y="9192915"/>
            <a:chExt cx="4328411" cy="543718"/>
          </a:xfrm>
        </p:grpSpPr>
        <p:sp>
          <p:nvSpPr>
            <p:cNvPr id="96" name="Freeform 95"/>
            <p:cNvSpPr/>
            <p:nvPr/>
          </p:nvSpPr>
          <p:spPr>
            <a:xfrm>
              <a:off x="4094588" y="9286187"/>
              <a:ext cx="274429" cy="414044"/>
            </a:xfrm>
            <a:custGeom>
              <a:avLst/>
              <a:gdLst/>
              <a:ahLst/>
              <a:cxnLst/>
              <a:rect l="0" t="0" r="0" b="0"/>
              <a:pathLst>
                <a:path w="274429" h="414044">
                  <a:moveTo>
                    <a:pt x="224441" y="71262"/>
                  </a:moveTo>
                  <a:lnTo>
                    <a:pt x="186272" y="21289"/>
                  </a:lnTo>
                  <a:lnTo>
                    <a:pt x="152700" y="933"/>
                  </a:lnTo>
                  <a:lnTo>
                    <a:pt x="141574" y="0"/>
                  </a:lnTo>
                  <a:lnTo>
                    <a:pt x="121086" y="7089"/>
                  </a:lnTo>
                  <a:lnTo>
                    <a:pt x="72160" y="39514"/>
                  </a:lnTo>
                  <a:lnTo>
                    <a:pt x="35099" y="84539"/>
                  </a:lnTo>
                  <a:lnTo>
                    <a:pt x="13115" y="134950"/>
                  </a:lnTo>
                  <a:lnTo>
                    <a:pt x="0" y="179509"/>
                  </a:lnTo>
                  <a:lnTo>
                    <a:pt x="7673" y="235511"/>
                  </a:lnTo>
                  <a:lnTo>
                    <a:pt x="11373" y="249318"/>
                  </a:lnTo>
                  <a:lnTo>
                    <a:pt x="21457" y="258522"/>
                  </a:lnTo>
                  <a:lnTo>
                    <a:pt x="52974" y="268749"/>
                  </a:lnTo>
                  <a:lnTo>
                    <a:pt x="67472" y="268429"/>
                  </a:lnTo>
                  <a:lnTo>
                    <a:pt x="91707" y="259948"/>
                  </a:lnTo>
                  <a:lnTo>
                    <a:pt x="141515" y="218731"/>
                  </a:lnTo>
                  <a:lnTo>
                    <a:pt x="182274" y="162516"/>
                  </a:lnTo>
                  <a:lnTo>
                    <a:pt x="219666" y="100459"/>
                  </a:lnTo>
                  <a:lnTo>
                    <a:pt x="246970" y="45714"/>
                  </a:lnTo>
                  <a:lnTo>
                    <a:pt x="262892" y="23852"/>
                  </a:lnTo>
                  <a:lnTo>
                    <a:pt x="268356" y="22897"/>
                  </a:lnTo>
                  <a:lnTo>
                    <a:pt x="271999" y="28355"/>
                  </a:lnTo>
                  <a:lnTo>
                    <a:pt x="274428" y="38087"/>
                  </a:lnTo>
                  <a:lnTo>
                    <a:pt x="270567" y="73621"/>
                  </a:lnTo>
                  <a:lnTo>
                    <a:pt x="252496" y="127652"/>
                  </a:lnTo>
                  <a:lnTo>
                    <a:pt x="240464" y="174021"/>
                  </a:lnTo>
                  <a:lnTo>
                    <a:pt x="230039" y="220529"/>
                  </a:lnTo>
                  <a:lnTo>
                    <a:pt x="215604" y="272406"/>
                  </a:lnTo>
                  <a:lnTo>
                    <a:pt x="197078" y="334944"/>
                  </a:lnTo>
                  <a:lnTo>
                    <a:pt x="187387" y="379434"/>
                  </a:lnTo>
                  <a:lnTo>
                    <a:pt x="183307" y="4140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404150" y="9332905"/>
              <a:ext cx="167350" cy="376696"/>
            </a:xfrm>
            <a:custGeom>
              <a:avLst/>
              <a:gdLst/>
              <a:ahLst/>
              <a:cxnLst/>
              <a:rect l="0" t="0" r="0" b="0"/>
              <a:pathLst>
                <a:path w="167350" h="376696">
                  <a:moveTo>
                    <a:pt x="65702" y="38256"/>
                  </a:moveTo>
                  <a:lnTo>
                    <a:pt x="53232" y="83564"/>
                  </a:lnTo>
                  <a:lnTo>
                    <a:pt x="32892" y="144274"/>
                  </a:lnTo>
                  <a:lnTo>
                    <a:pt x="21666" y="193541"/>
                  </a:lnTo>
                  <a:lnTo>
                    <a:pt x="6781" y="250832"/>
                  </a:lnTo>
                  <a:lnTo>
                    <a:pt x="0" y="304031"/>
                  </a:lnTo>
                  <a:lnTo>
                    <a:pt x="5270" y="358389"/>
                  </a:lnTo>
                  <a:lnTo>
                    <a:pt x="11703" y="368984"/>
                  </a:lnTo>
                  <a:lnTo>
                    <a:pt x="20562" y="374524"/>
                  </a:lnTo>
                  <a:lnTo>
                    <a:pt x="31038" y="376695"/>
                  </a:lnTo>
                  <a:lnTo>
                    <a:pt x="41069" y="375095"/>
                  </a:lnTo>
                  <a:lnTo>
                    <a:pt x="60340" y="365191"/>
                  </a:lnTo>
                  <a:lnTo>
                    <a:pt x="88319" y="327929"/>
                  </a:lnTo>
                  <a:lnTo>
                    <a:pt x="115648" y="268642"/>
                  </a:lnTo>
                  <a:lnTo>
                    <a:pt x="138561" y="208421"/>
                  </a:lnTo>
                  <a:lnTo>
                    <a:pt x="150390" y="164666"/>
                  </a:lnTo>
                  <a:lnTo>
                    <a:pt x="160725" y="119830"/>
                  </a:lnTo>
                  <a:lnTo>
                    <a:pt x="167349" y="76034"/>
                  </a:lnTo>
                  <a:lnTo>
                    <a:pt x="165216" y="36256"/>
                  </a:lnTo>
                  <a:lnTo>
                    <a:pt x="159467" y="21688"/>
                  </a:lnTo>
                  <a:lnTo>
                    <a:pt x="140891" y="1438"/>
                  </a:lnTo>
                  <a:lnTo>
                    <a:pt x="131063" y="0"/>
                  </a:lnTo>
                  <a:lnTo>
                    <a:pt x="121464" y="3610"/>
                  </a:lnTo>
                  <a:lnTo>
                    <a:pt x="89333" y="34592"/>
                  </a:lnTo>
                  <a:lnTo>
                    <a:pt x="58992" y="78303"/>
                  </a:lnTo>
                  <a:lnTo>
                    <a:pt x="35092" y="134020"/>
                  </a:lnTo>
                  <a:lnTo>
                    <a:pt x="20407" y="189862"/>
                  </a:lnTo>
                  <a:lnTo>
                    <a:pt x="15102" y="232592"/>
                  </a:lnTo>
                  <a:lnTo>
                    <a:pt x="12115" y="283224"/>
                  </a:lnTo>
                  <a:lnTo>
                    <a:pt x="10857" y="312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757787" y="9288893"/>
              <a:ext cx="82268" cy="370204"/>
            </a:xfrm>
            <a:custGeom>
              <a:avLst/>
              <a:gdLst/>
              <a:ahLst/>
              <a:cxnLst/>
              <a:rect l="0" t="0" r="0" b="0"/>
              <a:pathLst>
                <a:path w="82268" h="370204">
                  <a:moveTo>
                    <a:pt x="82267" y="0"/>
                  </a:moveTo>
                  <a:lnTo>
                    <a:pt x="71321" y="45309"/>
                  </a:lnTo>
                  <a:lnTo>
                    <a:pt x="58880" y="106018"/>
                  </a:lnTo>
                  <a:lnTo>
                    <a:pt x="50037" y="155286"/>
                  </a:lnTo>
                  <a:lnTo>
                    <a:pt x="41028" y="203589"/>
                  </a:lnTo>
                  <a:lnTo>
                    <a:pt x="31946" y="248925"/>
                  </a:lnTo>
                  <a:lnTo>
                    <a:pt x="18268" y="307184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716653" y="9467138"/>
              <a:ext cx="164536" cy="13713"/>
            </a:xfrm>
            <a:custGeom>
              <a:avLst/>
              <a:gdLst/>
              <a:ahLst/>
              <a:cxnLst/>
              <a:rect l="0" t="0" r="0" b="0"/>
              <a:pathLst>
                <a:path w="164536" h="13713">
                  <a:moveTo>
                    <a:pt x="0" y="0"/>
                  </a:moveTo>
                  <a:lnTo>
                    <a:pt x="35886" y="9423"/>
                  </a:lnTo>
                  <a:lnTo>
                    <a:pt x="90531" y="12442"/>
                  </a:lnTo>
                  <a:lnTo>
                    <a:pt x="148111" y="13461"/>
                  </a:lnTo>
                  <a:lnTo>
                    <a:pt x="164535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982595" y="9345462"/>
              <a:ext cx="218560" cy="327345"/>
            </a:xfrm>
            <a:custGeom>
              <a:avLst/>
              <a:gdLst/>
              <a:ahLst/>
              <a:cxnLst/>
              <a:rect l="0" t="0" r="0" b="0"/>
              <a:pathLst>
                <a:path w="218560" h="327345">
                  <a:moveTo>
                    <a:pt x="186528" y="53121"/>
                  </a:moveTo>
                  <a:lnTo>
                    <a:pt x="174058" y="21805"/>
                  </a:lnTo>
                  <a:lnTo>
                    <a:pt x="160165" y="3147"/>
                  </a:lnTo>
                  <a:lnTo>
                    <a:pt x="150671" y="0"/>
                  </a:lnTo>
                  <a:lnTo>
                    <a:pt x="127935" y="4629"/>
                  </a:lnTo>
                  <a:lnTo>
                    <a:pt x="106657" y="20904"/>
                  </a:lnTo>
                  <a:lnTo>
                    <a:pt x="68171" y="68594"/>
                  </a:lnTo>
                  <a:lnTo>
                    <a:pt x="40415" y="123045"/>
                  </a:lnTo>
                  <a:lnTo>
                    <a:pt x="22056" y="165450"/>
                  </a:lnTo>
                  <a:lnTo>
                    <a:pt x="2715" y="228086"/>
                  </a:lnTo>
                  <a:lnTo>
                    <a:pt x="0" y="247461"/>
                  </a:lnTo>
                  <a:lnTo>
                    <a:pt x="2761" y="258854"/>
                  </a:lnTo>
                  <a:lnTo>
                    <a:pt x="9172" y="264926"/>
                  </a:lnTo>
                  <a:lnTo>
                    <a:pt x="18016" y="267450"/>
                  </a:lnTo>
                  <a:lnTo>
                    <a:pt x="28482" y="264563"/>
                  </a:lnTo>
                  <a:lnTo>
                    <a:pt x="52300" y="249168"/>
                  </a:lnTo>
                  <a:lnTo>
                    <a:pt x="95407" y="191097"/>
                  </a:lnTo>
                  <a:lnTo>
                    <a:pt x="131599" y="138860"/>
                  </a:lnTo>
                  <a:lnTo>
                    <a:pt x="160774" y="84788"/>
                  </a:lnTo>
                  <a:lnTo>
                    <a:pt x="181267" y="33219"/>
                  </a:lnTo>
                  <a:lnTo>
                    <a:pt x="197393" y="8221"/>
                  </a:lnTo>
                  <a:lnTo>
                    <a:pt x="204436" y="4905"/>
                  </a:lnTo>
                  <a:lnTo>
                    <a:pt x="210654" y="7266"/>
                  </a:lnTo>
                  <a:lnTo>
                    <a:pt x="216323" y="13410"/>
                  </a:lnTo>
                  <a:lnTo>
                    <a:pt x="218559" y="40550"/>
                  </a:lnTo>
                  <a:lnTo>
                    <a:pt x="207191" y="98655"/>
                  </a:lnTo>
                  <a:lnTo>
                    <a:pt x="188588" y="155989"/>
                  </a:lnTo>
                  <a:lnTo>
                    <a:pt x="173427" y="214111"/>
                  </a:lnTo>
                  <a:lnTo>
                    <a:pt x="159286" y="277036"/>
                  </a:lnTo>
                  <a:lnTo>
                    <a:pt x="145394" y="3273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228021" y="9379014"/>
              <a:ext cx="158625" cy="357619"/>
            </a:xfrm>
            <a:custGeom>
              <a:avLst/>
              <a:gdLst/>
              <a:ahLst/>
              <a:cxnLst/>
              <a:rect l="0" t="0" r="0" b="0"/>
              <a:pathLst>
                <a:path w="158625" h="357619">
                  <a:moveTo>
                    <a:pt x="64503" y="33280"/>
                  </a:moveTo>
                  <a:lnTo>
                    <a:pt x="49588" y="82087"/>
                  </a:lnTo>
                  <a:lnTo>
                    <a:pt x="32272" y="141777"/>
                  </a:lnTo>
                  <a:lnTo>
                    <a:pt x="14181" y="197580"/>
                  </a:lnTo>
                  <a:lnTo>
                    <a:pt x="0" y="260738"/>
                  </a:lnTo>
                  <a:lnTo>
                    <a:pt x="1210" y="319547"/>
                  </a:lnTo>
                  <a:lnTo>
                    <a:pt x="4026" y="338384"/>
                  </a:lnTo>
                  <a:lnTo>
                    <a:pt x="11997" y="349419"/>
                  </a:lnTo>
                  <a:lnTo>
                    <a:pt x="23405" y="355253"/>
                  </a:lnTo>
                  <a:lnTo>
                    <a:pt x="37105" y="357618"/>
                  </a:lnTo>
                  <a:lnTo>
                    <a:pt x="49284" y="356148"/>
                  </a:lnTo>
                  <a:lnTo>
                    <a:pt x="70942" y="346389"/>
                  </a:lnTo>
                  <a:lnTo>
                    <a:pt x="100266" y="316486"/>
                  </a:lnTo>
                  <a:lnTo>
                    <a:pt x="126525" y="256013"/>
                  </a:lnTo>
                  <a:lnTo>
                    <a:pt x="141618" y="209473"/>
                  </a:lnTo>
                  <a:lnTo>
                    <a:pt x="154215" y="150317"/>
                  </a:lnTo>
                  <a:lnTo>
                    <a:pt x="158624" y="93518"/>
                  </a:lnTo>
                  <a:lnTo>
                    <a:pt x="156884" y="39617"/>
                  </a:lnTo>
                  <a:lnTo>
                    <a:pt x="145679" y="8674"/>
                  </a:lnTo>
                  <a:lnTo>
                    <a:pt x="138425" y="1641"/>
                  </a:lnTo>
                  <a:lnTo>
                    <a:pt x="130543" y="0"/>
                  </a:lnTo>
                  <a:lnTo>
                    <a:pt x="122241" y="1953"/>
                  </a:lnTo>
                  <a:lnTo>
                    <a:pt x="104891" y="20372"/>
                  </a:lnTo>
                  <a:lnTo>
                    <a:pt x="76204" y="74573"/>
                  </a:lnTo>
                  <a:lnTo>
                    <a:pt x="53412" y="130152"/>
                  </a:lnTo>
                  <a:lnTo>
                    <a:pt x="44339" y="172821"/>
                  </a:lnTo>
                  <a:lnTo>
                    <a:pt x="39231" y="231542"/>
                  </a:lnTo>
                  <a:lnTo>
                    <a:pt x="37080" y="2800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621593" y="9343738"/>
              <a:ext cx="27423" cy="315359"/>
            </a:xfrm>
            <a:custGeom>
              <a:avLst/>
              <a:gdLst/>
              <a:ahLst/>
              <a:cxnLst/>
              <a:rect l="0" t="0" r="0" b="0"/>
              <a:pathLst>
                <a:path w="27423" h="315359">
                  <a:moveTo>
                    <a:pt x="27422" y="0"/>
                  </a:moveTo>
                  <a:lnTo>
                    <a:pt x="17999" y="35886"/>
                  </a:lnTo>
                  <a:lnTo>
                    <a:pt x="14981" y="92053"/>
                  </a:lnTo>
                  <a:lnTo>
                    <a:pt x="14275" y="134859"/>
                  </a:lnTo>
                  <a:lnTo>
                    <a:pt x="13962" y="179276"/>
                  </a:lnTo>
                  <a:lnTo>
                    <a:pt x="9723" y="238982"/>
                  </a:lnTo>
                  <a:lnTo>
                    <a:pt x="2880" y="281556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539325" y="9521983"/>
              <a:ext cx="219381" cy="13713"/>
            </a:xfrm>
            <a:custGeom>
              <a:avLst/>
              <a:gdLst/>
              <a:ahLst/>
              <a:cxnLst/>
              <a:rect l="0" t="0" r="0" b="0"/>
              <a:pathLst>
                <a:path w="219381" h="13713">
                  <a:moveTo>
                    <a:pt x="0" y="13712"/>
                  </a:moveTo>
                  <a:lnTo>
                    <a:pt x="55597" y="9649"/>
                  </a:lnTo>
                  <a:lnTo>
                    <a:pt x="117117" y="1906"/>
                  </a:lnTo>
                  <a:lnTo>
                    <a:pt x="169952" y="565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936950" y="9316315"/>
              <a:ext cx="95980" cy="411337"/>
            </a:xfrm>
            <a:custGeom>
              <a:avLst/>
              <a:gdLst/>
              <a:ahLst/>
              <a:cxnLst/>
              <a:rect l="0" t="0" r="0" b="0"/>
              <a:pathLst>
                <a:path w="95980" h="411337">
                  <a:moveTo>
                    <a:pt x="95979" y="0"/>
                  </a:moveTo>
                  <a:lnTo>
                    <a:pt x="88700" y="43673"/>
                  </a:lnTo>
                  <a:lnTo>
                    <a:pt x="81064" y="85427"/>
                  </a:lnTo>
                  <a:lnTo>
                    <a:pt x="72592" y="130899"/>
                  </a:lnTo>
                  <a:lnTo>
                    <a:pt x="63748" y="181579"/>
                  </a:lnTo>
                  <a:lnTo>
                    <a:pt x="50204" y="239665"/>
                  </a:lnTo>
                  <a:lnTo>
                    <a:pt x="36542" y="285821"/>
                  </a:lnTo>
                  <a:lnTo>
                    <a:pt x="22846" y="343001"/>
                  </a:lnTo>
                  <a:lnTo>
                    <a:pt x="13709" y="373856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115196" y="9357449"/>
              <a:ext cx="82268" cy="342782"/>
            </a:xfrm>
            <a:custGeom>
              <a:avLst/>
              <a:gdLst/>
              <a:ahLst/>
              <a:cxnLst/>
              <a:rect l="0" t="0" r="0" b="0"/>
              <a:pathLst>
                <a:path w="82268" h="342782">
                  <a:moveTo>
                    <a:pt x="82267" y="0"/>
                  </a:moveTo>
                  <a:lnTo>
                    <a:pt x="67352" y="48808"/>
                  </a:lnTo>
                  <a:lnTo>
                    <a:pt x="54488" y="106377"/>
                  </a:lnTo>
                  <a:lnTo>
                    <a:pt x="41028" y="169139"/>
                  </a:lnTo>
                  <a:lnTo>
                    <a:pt x="22831" y="231292"/>
                  </a:lnTo>
                  <a:lnTo>
                    <a:pt x="9134" y="288248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232601" y="9398583"/>
              <a:ext cx="175024" cy="337036"/>
            </a:xfrm>
            <a:custGeom>
              <a:avLst/>
              <a:gdLst/>
              <a:ahLst/>
              <a:cxnLst/>
              <a:rect l="0" t="0" r="0" b="0"/>
              <a:pathLst>
                <a:path w="175024" h="337036">
                  <a:moveTo>
                    <a:pt x="74552" y="0"/>
                  </a:moveTo>
                  <a:lnTo>
                    <a:pt x="55574" y="52870"/>
                  </a:lnTo>
                  <a:lnTo>
                    <a:pt x="35920" y="105042"/>
                  </a:lnTo>
                  <a:lnTo>
                    <a:pt x="15631" y="163616"/>
                  </a:lnTo>
                  <a:lnTo>
                    <a:pt x="6215" y="203736"/>
                  </a:lnTo>
                  <a:lnTo>
                    <a:pt x="0" y="248990"/>
                  </a:lnTo>
                  <a:lnTo>
                    <a:pt x="2315" y="289416"/>
                  </a:lnTo>
                  <a:lnTo>
                    <a:pt x="12485" y="319570"/>
                  </a:lnTo>
                  <a:lnTo>
                    <a:pt x="19462" y="331877"/>
                  </a:lnTo>
                  <a:lnTo>
                    <a:pt x="30208" y="337035"/>
                  </a:lnTo>
                  <a:lnTo>
                    <a:pt x="58398" y="334641"/>
                  </a:lnTo>
                  <a:lnTo>
                    <a:pt x="87177" y="315295"/>
                  </a:lnTo>
                  <a:lnTo>
                    <a:pt x="112156" y="287907"/>
                  </a:lnTo>
                  <a:lnTo>
                    <a:pt x="144667" y="224959"/>
                  </a:lnTo>
                  <a:lnTo>
                    <a:pt x="166930" y="162126"/>
                  </a:lnTo>
                  <a:lnTo>
                    <a:pt x="175023" y="120806"/>
                  </a:lnTo>
                  <a:lnTo>
                    <a:pt x="171015" y="71850"/>
                  </a:lnTo>
                  <a:lnTo>
                    <a:pt x="156012" y="22487"/>
                  </a:lnTo>
                  <a:lnTo>
                    <a:pt x="14310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649933" y="9302604"/>
              <a:ext cx="27423" cy="274226"/>
            </a:xfrm>
            <a:custGeom>
              <a:avLst/>
              <a:gdLst/>
              <a:ahLst/>
              <a:cxnLst/>
              <a:rect l="0" t="0" r="0" b="0"/>
              <a:pathLst>
                <a:path w="27423" h="274226">
                  <a:moveTo>
                    <a:pt x="27422" y="0"/>
                  </a:moveTo>
                  <a:lnTo>
                    <a:pt x="23360" y="59660"/>
                  </a:lnTo>
                  <a:lnTo>
                    <a:pt x="16569" y="111117"/>
                  </a:lnTo>
                  <a:lnTo>
                    <a:pt x="10495" y="169019"/>
                  </a:lnTo>
                  <a:lnTo>
                    <a:pt x="3109" y="226294"/>
                  </a:lnTo>
                  <a:lnTo>
                    <a:pt x="0" y="2742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595088" y="9480850"/>
              <a:ext cx="164535" cy="7280"/>
            </a:xfrm>
            <a:custGeom>
              <a:avLst/>
              <a:gdLst/>
              <a:ahLst/>
              <a:cxnLst/>
              <a:rect l="0" t="0" r="0" b="0"/>
              <a:pathLst>
                <a:path w="164535" h="7280">
                  <a:moveTo>
                    <a:pt x="0" y="0"/>
                  </a:moveTo>
                  <a:lnTo>
                    <a:pt x="21836" y="7279"/>
                  </a:lnTo>
                  <a:lnTo>
                    <a:pt x="44745" y="6790"/>
                  </a:lnTo>
                  <a:lnTo>
                    <a:pt x="91462" y="2011"/>
                  </a:lnTo>
                  <a:lnTo>
                    <a:pt x="137297" y="596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883023" y="9291929"/>
              <a:ext cx="169620" cy="380878"/>
            </a:xfrm>
            <a:custGeom>
              <a:avLst/>
              <a:gdLst/>
              <a:ahLst/>
              <a:cxnLst/>
              <a:rect l="0" t="0" r="0" b="0"/>
              <a:pathLst>
                <a:path w="169620" h="380878">
                  <a:moveTo>
                    <a:pt x="0" y="38098"/>
                  </a:moveTo>
                  <a:lnTo>
                    <a:pt x="57252" y="7209"/>
                  </a:lnTo>
                  <a:lnTo>
                    <a:pt x="103971" y="0"/>
                  </a:lnTo>
                  <a:lnTo>
                    <a:pt x="134570" y="6439"/>
                  </a:lnTo>
                  <a:lnTo>
                    <a:pt x="149129" y="12422"/>
                  </a:lnTo>
                  <a:lnTo>
                    <a:pt x="158835" y="22504"/>
                  </a:lnTo>
                  <a:lnTo>
                    <a:pt x="169619" y="49957"/>
                  </a:lnTo>
                  <a:lnTo>
                    <a:pt x="168411" y="106952"/>
                  </a:lnTo>
                  <a:lnTo>
                    <a:pt x="158132" y="149951"/>
                  </a:lnTo>
                  <a:lnTo>
                    <a:pt x="144931" y="194453"/>
                  </a:lnTo>
                  <a:lnTo>
                    <a:pt x="133986" y="239623"/>
                  </a:lnTo>
                  <a:lnTo>
                    <a:pt x="111979" y="300599"/>
                  </a:lnTo>
                  <a:lnTo>
                    <a:pt x="89717" y="360280"/>
                  </a:lnTo>
                  <a:lnTo>
                    <a:pt x="82267" y="3808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123684" y="9316315"/>
              <a:ext cx="176594" cy="351053"/>
            </a:xfrm>
            <a:custGeom>
              <a:avLst/>
              <a:gdLst/>
              <a:ahLst/>
              <a:cxnLst/>
              <a:rect l="0" t="0" r="0" b="0"/>
              <a:pathLst>
                <a:path w="176594" h="351053">
                  <a:moveTo>
                    <a:pt x="47274" y="54846"/>
                  </a:moveTo>
                  <a:lnTo>
                    <a:pt x="32360" y="111778"/>
                  </a:lnTo>
                  <a:lnTo>
                    <a:pt x="19495" y="170740"/>
                  </a:lnTo>
                  <a:lnTo>
                    <a:pt x="6035" y="225281"/>
                  </a:lnTo>
                  <a:lnTo>
                    <a:pt x="0" y="266183"/>
                  </a:lnTo>
                  <a:lnTo>
                    <a:pt x="2396" y="304674"/>
                  </a:lnTo>
                  <a:lnTo>
                    <a:pt x="12601" y="333970"/>
                  </a:lnTo>
                  <a:lnTo>
                    <a:pt x="19589" y="346047"/>
                  </a:lnTo>
                  <a:lnTo>
                    <a:pt x="30341" y="351052"/>
                  </a:lnTo>
                  <a:lnTo>
                    <a:pt x="58537" y="348488"/>
                  </a:lnTo>
                  <a:lnTo>
                    <a:pt x="83257" y="329067"/>
                  </a:lnTo>
                  <a:lnTo>
                    <a:pt x="131910" y="269936"/>
                  </a:lnTo>
                  <a:lnTo>
                    <a:pt x="150387" y="228774"/>
                  </a:lnTo>
                  <a:lnTo>
                    <a:pt x="165511" y="171211"/>
                  </a:lnTo>
                  <a:lnTo>
                    <a:pt x="176593" y="114885"/>
                  </a:lnTo>
                  <a:lnTo>
                    <a:pt x="174321" y="77974"/>
                  </a:lnTo>
                  <a:lnTo>
                    <a:pt x="164170" y="49382"/>
                  </a:lnTo>
                  <a:lnTo>
                    <a:pt x="157198" y="37492"/>
                  </a:lnTo>
                  <a:lnTo>
                    <a:pt x="137263" y="20218"/>
                  </a:lnTo>
                  <a:lnTo>
                    <a:pt x="10211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404049" y="9371161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45309" y="0"/>
                  </a:lnTo>
                  <a:lnTo>
                    <a:pt x="9992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472605" y="9467138"/>
              <a:ext cx="109691" cy="27425"/>
            </a:xfrm>
            <a:custGeom>
              <a:avLst/>
              <a:gdLst/>
              <a:ahLst/>
              <a:cxnLst/>
              <a:rect l="0" t="0" r="0" b="0"/>
              <a:pathLst>
                <a:path w="109691" h="27425">
                  <a:moveTo>
                    <a:pt x="0" y="27424"/>
                  </a:moveTo>
                  <a:lnTo>
                    <a:pt x="48806" y="12508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774325" y="9275182"/>
              <a:ext cx="13639" cy="315359"/>
            </a:xfrm>
            <a:custGeom>
              <a:avLst/>
              <a:gdLst/>
              <a:ahLst/>
              <a:cxnLst/>
              <a:rect l="0" t="0" r="0" b="0"/>
              <a:pathLst>
                <a:path w="13639" h="315359">
                  <a:moveTo>
                    <a:pt x="13638" y="0"/>
                  </a:moveTo>
                  <a:lnTo>
                    <a:pt x="2785" y="59660"/>
                  </a:lnTo>
                  <a:lnTo>
                    <a:pt x="773" y="115179"/>
                  </a:lnTo>
                  <a:lnTo>
                    <a:pt x="176" y="175809"/>
                  </a:lnTo>
                  <a:lnTo>
                    <a:pt x="0" y="232369"/>
                  </a:lnTo>
                  <a:lnTo>
                    <a:pt x="4011" y="279596"/>
                  </a:lnTo>
                  <a:lnTo>
                    <a:pt x="13638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021053" y="926147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637139" y="9226770"/>
              <a:ext cx="197901" cy="377482"/>
            </a:xfrm>
            <a:custGeom>
              <a:avLst/>
              <a:gdLst/>
              <a:ahLst/>
              <a:cxnLst/>
              <a:rect l="0" t="0" r="0" b="0"/>
              <a:pathLst>
                <a:path w="197901" h="377482">
                  <a:moveTo>
                    <a:pt x="68557" y="7279"/>
                  </a:moveTo>
                  <a:lnTo>
                    <a:pt x="90392" y="0"/>
                  </a:lnTo>
                  <a:lnTo>
                    <a:pt x="113300" y="489"/>
                  </a:lnTo>
                  <a:lnTo>
                    <a:pt x="125808" y="2752"/>
                  </a:lnTo>
                  <a:lnTo>
                    <a:pt x="135670" y="8831"/>
                  </a:lnTo>
                  <a:lnTo>
                    <a:pt x="150690" y="27774"/>
                  </a:lnTo>
                  <a:lnTo>
                    <a:pt x="154320" y="59552"/>
                  </a:lnTo>
                  <a:lnTo>
                    <a:pt x="153154" y="78691"/>
                  </a:lnTo>
                  <a:lnTo>
                    <a:pt x="139672" y="112144"/>
                  </a:lnTo>
                  <a:lnTo>
                    <a:pt x="99362" y="167849"/>
                  </a:lnTo>
                  <a:lnTo>
                    <a:pt x="102805" y="167646"/>
                  </a:lnTo>
                  <a:lnTo>
                    <a:pt x="109670" y="164465"/>
                  </a:lnTo>
                  <a:lnTo>
                    <a:pt x="129486" y="164992"/>
                  </a:lnTo>
                  <a:lnTo>
                    <a:pt x="153528" y="171828"/>
                  </a:lnTo>
                  <a:lnTo>
                    <a:pt x="179448" y="185023"/>
                  </a:lnTo>
                  <a:lnTo>
                    <a:pt x="188188" y="195854"/>
                  </a:lnTo>
                  <a:lnTo>
                    <a:pt x="197900" y="224139"/>
                  </a:lnTo>
                  <a:lnTo>
                    <a:pt x="194090" y="252961"/>
                  </a:lnTo>
                  <a:lnTo>
                    <a:pt x="174815" y="290820"/>
                  </a:lnTo>
                  <a:lnTo>
                    <a:pt x="145744" y="321334"/>
                  </a:lnTo>
                  <a:lnTo>
                    <a:pt x="87696" y="358943"/>
                  </a:lnTo>
                  <a:lnTo>
                    <a:pt x="35464" y="371988"/>
                  </a:lnTo>
                  <a:lnTo>
                    <a:pt x="0" y="3774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914790" y="9192915"/>
              <a:ext cx="184385" cy="411337"/>
            </a:xfrm>
            <a:custGeom>
              <a:avLst/>
              <a:gdLst/>
              <a:ahLst/>
              <a:cxnLst/>
              <a:rect l="0" t="0" r="0" b="0"/>
              <a:pathLst>
                <a:path w="184385" h="411337">
                  <a:moveTo>
                    <a:pt x="65129" y="0"/>
                  </a:moveTo>
                  <a:lnTo>
                    <a:pt x="57850" y="43672"/>
                  </a:lnTo>
                  <a:lnTo>
                    <a:pt x="46152" y="89489"/>
                  </a:lnTo>
                  <a:lnTo>
                    <a:pt x="32319" y="135751"/>
                  </a:lnTo>
                  <a:lnTo>
                    <a:pt x="15967" y="187491"/>
                  </a:lnTo>
                  <a:lnTo>
                    <a:pt x="2996" y="234814"/>
                  </a:lnTo>
                  <a:lnTo>
                    <a:pt x="0" y="292677"/>
                  </a:lnTo>
                  <a:lnTo>
                    <a:pt x="4698" y="325083"/>
                  </a:lnTo>
                  <a:lnTo>
                    <a:pt x="12654" y="334029"/>
                  </a:lnTo>
                  <a:lnTo>
                    <a:pt x="24052" y="338469"/>
                  </a:lnTo>
                  <a:lnTo>
                    <a:pt x="37744" y="339906"/>
                  </a:lnTo>
                  <a:lnTo>
                    <a:pt x="65146" y="329315"/>
                  </a:lnTo>
                  <a:lnTo>
                    <a:pt x="124265" y="281873"/>
                  </a:lnTo>
                  <a:lnTo>
                    <a:pt x="159332" y="245006"/>
                  </a:lnTo>
                  <a:lnTo>
                    <a:pt x="174537" y="218581"/>
                  </a:lnTo>
                  <a:lnTo>
                    <a:pt x="184384" y="170731"/>
                  </a:lnTo>
                  <a:lnTo>
                    <a:pt x="181196" y="162571"/>
                  </a:lnTo>
                  <a:lnTo>
                    <a:pt x="174499" y="160179"/>
                  </a:lnTo>
                  <a:lnTo>
                    <a:pt x="165465" y="161630"/>
                  </a:lnTo>
                  <a:lnTo>
                    <a:pt x="147302" y="171369"/>
                  </a:lnTo>
                  <a:lnTo>
                    <a:pt x="129073" y="188901"/>
                  </a:lnTo>
                  <a:lnTo>
                    <a:pt x="96606" y="245746"/>
                  </a:lnTo>
                  <a:lnTo>
                    <a:pt x="75071" y="308717"/>
                  </a:lnTo>
                  <a:lnTo>
                    <a:pt x="75354" y="361803"/>
                  </a:lnTo>
                  <a:lnTo>
                    <a:pt x="92551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160931" y="9220337"/>
              <a:ext cx="262068" cy="345889"/>
            </a:xfrm>
            <a:custGeom>
              <a:avLst/>
              <a:gdLst/>
              <a:ahLst/>
              <a:cxnLst/>
              <a:rect l="0" t="0" r="0" b="0"/>
              <a:pathLst>
                <a:path w="262068" h="345889">
                  <a:moveTo>
                    <a:pt x="93212" y="13712"/>
                  </a:moveTo>
                  <a:lnTo>
                    <a:pt x="63383" y="66581"/>
                  </a:lnTo>
                  <a:lnTo>
                    <a:pt x="41716" y="118754"/>
                  </a:lnTo>
                  <a:lnTo>
                    <a:pt x="20748" y="177328"/>
                  </a:lnTo>
                  <a:lnTo>
                    <a:pt x="3458" y="234432"/>
                  </a:lnTo>
                  <a:lnTo>
                    <a:pt x="0" y="267711"/>
                  </a:lnTo>
                  <a:lnTo>
                    <a:pt x="12611" y="320707"/>
                  </a:lnTo>
                  <a:lnTo>
                    <a:pt x="24243" y="332635"/>
                  </a:lnTo>
                  <a:lnTo>
                    <a:pt x="57481" y="345888"/>
                  </a:lnTo>
                  <a:lnTo>
                    <a:pt x="93582" y="343654"/>
                  </a:lnTo>
                  <a:lnTo>
                    <a:pt x="126893" y="332505"/>
                  </a:lnTo>
                  <a:lnTo>
                    <a:pt x="183036" y="291755"/>
                  </a:lnTo>
                  <a:lnTo>
                    <a:pt x="219347" y="254271"/>
                  </a:lnTo>
                  <a:lnTo>
                    <a:pt x="247763" y="191135"/>
                  </a:lnTo>
                  <a:lnTo>
                    <a:pt x="262067" y="136022"/>
                  </a:lnTo>
                  <a:lnTo>
                    <a:pt x="261397" y="78728"/>
                  </a:lnTo>
                  <a:lnTo>
                    <a:pt x="247181" y="49717"/>
                  </a:lnTo>
                  <a:lnTo>
                    <a:pt x="236991" y="37715"/>
                  </a:lnTo>
                  <a:lnTo>
                    <a:pt x="209420" y="20318"/>
                  </a:lnTo>
                  <a:lnTo>
                    <a:pt x="163699" y="6020"/>
                  </a:lnTo>
                  <a:lnTo>
                    <a:pt x="1206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4565830" y="9991592"/>
            <a:ext cx="3245913" cy="1096897"/>
            <a:chOff x="4565830" y="9991592"/>
            <a:chExt cx="3245913" cy="1096897"/>
          </a:xfrm>
        </p:grpSpPr>
        <p:sp>
          <p:nvSpPr>
            <p:cNvPr id="119" name="Freeform 118"/>
            <p:cNvSpPr/>
            <p:nvPr/>
          </p:nvSpPr>
          <p:spPr>
            <a:xfrm>
              <a:off x="4565830" y="10043009"/>
              <a:ext cx="68557" cy="425048"/>
            </a:xfrm>
            <a:custGeom>
              <a:avLst/>
              <a:gdLst/>
              <a:ahLst/>
              <a:cxnLst/>
              <a:rect l="0" t="0" r="0" b="0"/>
              <a:pathLst>
                <a:path w="68557" h="425048">
                  <a:moveTo>
                    <a:pt x="68556" y="0"/>
                  </a:moveTo>
                  <a:lnTo>
                    <a:pt x="48187" y="45309"/>
                  </a:lnTo>
                  <a:lnTo>
                    <a:pt x="32728" y="106019"/>
                  </a:lnTo>
                  <a:lnTo>
                    <a:pt x="23179" y="155286"/>
                  </a:lnTo>
                  <a:lnTo>
                    <a:pt x="17919" y="199525"/>
                  </a:lnTo>
                  <a:lnTo>
                    <a:pt x="14058" y="242548"/>
                  </a:lnTo>
                  <a:lnTo>
                    <a:pt x="7264" y="292139"/>
                  </a:lnTo>
                  <a:lnTo>
                    <a:pt x="3229" y="340586"/>
                  </a:lnTo>
                  <a:lnTo>
                    <a:pt x="957" y="394435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726456" y="10084143"/>
              <a:ext cx="127758" cy="407301"/>
            </a:xfrm>
            <a:custGeom>
              <a:avLst/>
              <a:gdLst/>
              <a:ahLst/>
              <a:cxnLst/>
              <a:rect l="0" t="0" r="0" b="0"/>
              <a:pathLst>
                <a:path w="127758" h="407301">
                  <a:moveTo>
                    <a:pt x="72465" y="0"/>
                  </a:moveTo>
                  <a:lnTo>
                    <a:pt x="34296" y="45447"/>
                  </a:lnTo>
                  <a:lnTo>
                    <a:pt x="9967" y="106254"/>
                  </a:lnTo>
                  <a:lnTo>
                    <a:pt x="0" y="135584"/>
                  </a:lnTo>
                  <a:lnTo>
                    <a:pt x="1303" y="148281"/>
                  </a:lnTo>
                  <a:lnTo>
                    <a:pt x="14938" y="170514"/>
                  </a:lnTo>
                  <a:lnTo>
                    <a:pt x="73917" y="218963"/>
                  </a:lnTo>
                  <a:lnTo>
                    <a:pt x="109966" y="250741"/>
                  </a:lnTo>
                  <a:lnTo>
                    <a:pt x="120318" y="263139"/>
                  </a:lnTo>
                  <a:lnTo>
                    <a:pt x="127757" y="297228"/>
                  </a:lnTo>
                  <a:lnTo>
                    <a:pt x="123379" y="351119"/>
                  </a:lnTo>
                  <a:lnTo>
                    <a:pt x="120119" y="366621"/>
                  </a:lnTo>
                  <a:lnTo>
                    <a:pt x="104308" y="391971"/>
                  </a:lnTo>
                  <a:lnTo>
                    <a:pt x="93694" y="402996"/>
                  </a:lnTo>
                  <a:lnTo>
                    <a:pt x="83571" y="407300"/>
                  </a:lnTo>
                  <a:lnTo>
                    <a:pt x="73775" y="407121"/>
                  </a:lnTo>
                  <a:lnTo>
                    <a:pt x="64197" y="403956"/>
                  </a:lnTo>
                  <a:lnTo>
                    <a:pt x="57812" y="395751"/>
                  </a:lnTo>
                  <a:lnTo>
                    <a:pt x="50718" y="370386"/>
                  </a:lnTo>
                  <a:lnTo>
                    <a:pt x="54003" y="314566"/>
                  </a:lnTo>
                  <a:lnTo>
                    <a:pt x="64624" y="264342"/>
                  </a:lnTo>
                  <a:lnTo>
                    <a:pt x="77420" y="213235"/>
                  </a:lnTo>
                  <a:lnTo>
                    <a:pt x="103292" y="153841"/>
                  </a:lnTo>
                  <a:lnTo>
                    <a:pt x="113598" y="109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960455" y="10124814"/>
              <a:ext cx="163104" cy="313699"/>
            </a:xfrm>
            <a:custGeom>
              <a:avLst/>
              <a:gdLst/>
              <a:ahLst/>
              <a:cxnLst/>
              <a:rect l="0" t="0" r="0" b="0"/>
              <a:pathLst>
                <a:path w="163104" h="313699">
                  <a:moveTo>
                    <a:pt x="3000" y="55307"/>
                  </a:moveTo>
                  <a:lnTo>
                    <a:pt x="3000" y="100616"/>
                  </a:lnTo>
                  <a:lnTo>
                    <a:pt x="4523" y="159802"/>
                  </a:lnTo>
                  <a:lnTo>
                    <a:pt x="13946" y="222534"/>
                  </a:lnTo>
                  <a:lnTo>
                    <a:pt x="26387" y="271422"/>
                  </a:lnTo>
                  <a:lnTo>
                    <a:pt x="35230" y="300657"/>
                  </a:lnTo>
                  <a:lnTo>
                    <a:pt x="42768" y="308758"/>
                  </a:lnTo>
                  <a:lnTo>
                    <a:pt x="52364" y="312636"/>
                  </a:lnTo>
                  <a:lnTo>
                    <a:pt x="63332" y="313698"/>
                  </a:lnTo>
                  <a:lnTo>
                    <a:pt x="83643" y="306752"/>
                  </a:lnTo>
                  <a:lnTo>
                    <a:pt x="102827" y="291985"/>
                  </a:lnTo>
                  <a:lnTo>
                    <a:pt x="121510" y="270187"/>
                  </a:lnTo>
                  <a:lnTo>
                    <a:pt x="147384" y="209530"/>
                  </a:lnTo>
                  <a:lnTo>
                    <a:pt x="163103" y="147895"/>
                  </a:lnTo>
                  <a:lnTo>
                    <a:pt x="162159" y="95437"/>
                  </a:lnTo>
                  <a:lnTo>
                    <a:pt x="152230" y="45361"/>
                  </a:lnTo>
                  <a:lnTo>
                    <a:pt x="148191" y="30395"/>
                  </a:lnTo>
                  <a:lnTo>
                    <a:pt x="140927" y="18894"/>
                  </a:lnTo>
                  <a:lnTo>
                    <a:pt x="120669" y="2053"/>
                  </a:lnTo>
                  <a:lnTo>
                    <a:pt x="110392" y="0"/>
                  </a:lnTo>
                  <a:lnTo>
                    <a:pt x="100494" y="1678"/>
                  </a:lnTo>
                  <a:lnTo>
                    <a:pt x="90848" y="5843"/>
                  </a:lnTo>
                  <a:lnTo>
                    <a:pt x="72005" y="26721"/>
                  </a:lnTo>
                  <a:lnTo>
                    <a:pt x="40204" y="76799"/>
                  </a:lnTo>
                  <a:lnTo>
                    <a:pt x="9961" y="139880"/>
                  </a:lnTo>
                  <a:lnTo>
                    <a:pt x="0" y="181256"/>
                  </a:lnTo>
                  <a:lnTo>
                    <a:pt x="1434" y="230245"/>
                  </a:lnTo>
                  <a:lnTo>
                    <a:pt x="3000" y="2883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429636" y="10056721"/>
              <a:ext cx="41134" cy="411336"/>
            </a:xfrm>
            <a:custGeom>
              <a:avLst/>
              <a:gdLst/>
              <a:ahLst/>
              <a:cxnLst/>
              <a:rect l="0" t="0" r="0" b="0"/>
              <a:pathLst>
                <a:path w="41134" h="411336">
                  <a:moveTo>
                    <a:pt x="41133" y="0"/>
                  </a:moveTo>
                  <a:lnTo>
                    <a:pt x="30281" y="48806"/>
                  </a:lnTo>
                  <a:lnTo>
                    <a:pt x="28269" y="106376"/>
                  </a:lnTo>
                  <a:lnTo>
                    <a:pt x="23611" y="169139"/>
                  </a:lnTo>
                  <a:lnTo>
                    <a:pt x="16644" y="228868"/>
                  </a:lnTo>
                  <a:lnTo>
                    <a:pt x="13491" y="276918"/>
                  </a:lnTo>
                  <a:lnTo>
                    <a:pt x="7011" y="323664"/>
                  </a:lnTo>
                  <a:lnTo>
                    <a:pt x="3116" y="361706"/>
                  </a:lnTo>
                  <a:lnTo>
                    <a:pt x="0" y="4113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333657" y="10234966"/>
              <a:ext cx="219381" cy="41135"/>
            </a:xfrm>
            <a:custGeom>
              <a:avLst/>
              <a:gdLst/>
              <a:ahLst/>
              <a:cxnLst/>
              <a:rect l="0" t="0" r="0" b="0"/>
              <a:pathLst>
                <a:path w="219381" h="41135">
                  <a:moveTo>
                    <a:pt x="0" y="41134"/>
                  </a:moveTo>
                  <a:lnTo>
                    <a:pt x="45309" y="22287"/>
                  </a:lnTo>
                  <a:lnTo>
                    <a:pt x="104495" y="14729"/>
                  </a:lnTo>
                  <a:lnTo>
                    <a:pt x="165704" y="5042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868394" y="10043009"/>
              <a:ext cx="54846" cy="411337"/>
            </a:xfrm>
            <a:custGeom>
              <a:avLst/>
              <a:gdLst/>
              <a:ahLst/>
              <a:cxnLst/>
              <a:rect l="0" t="0" r="0" b="0"/>
              <a:pathLst>
                <a:path w="54846" h="411337">
                  <a:moveTo>
                    <a:pt x="54845" y="0"/>
                  </a:moveTo>
                  <a:lnTo>
                    <a:pt x="45422" y="54733"/>
                  </a:lnTo>
                  <a:lnTo>
                    <a:pt x="40881" y="113889"/>
                  </a:lnTo>
                  <a:lnTo>
                    <a:pt x="30564" y="166286"/>
                  </a:lnTo>
                  <a:lnTo>
                    <a:pt x="22217" y="212541"/>
                  </a:lnTo>
                  <a:lnTo>
                    <a:pt x="13429" y="259505"/>
                  </a:lnTo>
                  <a:lnTo>
                    <a:pt x="5969" y="305769"/>
                  </a:lnTo>
                  <a:lnTo>
                    <a:pt x="1769" y="368546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042473" y="10096782"/>
              <a:ext cx="141280" cy="366711"/>
            </a:xfrm>
            <a:custGeom>
              <a:avLst/>
              <a:gdLst/>
              <a:ahLst/>
              <a:cxnLst/>
              <a:rect l="0" t="0" r="0" b="0"/>
              <a:pathLst>
                <a:path w="141280" h="366711">
                  <a:moveTo>
                    <a:pt x="72723" y="28495"/>
                  </a:moveTo>
                  <a:lnTo>
                    <a:pt x="80002" y="6658"/>
                  </a:lnTo>
                  <a:lnTo>
                    <a:pt x="76052" y="1749"/>
                  </a:lnTo>
                  <a:lnTo>
                    <a:pt x="67325" y="0"/>
                  </a:lnTo>
                  <a:lnTo>
                    <a:pt x="55413" y="357"/>
                  </a:lnTo>
                  <a:lnTo>
                    <a:pt x="34053" y="8879"/>
                  </a:lnTo>
                  <a:lnTo>
                    <a:pt x="24091" y="15418"/>
                  </a:lnTo>
                  <a:lnTo>
                    <a:pt x="8959" y="34870"/>
                  </a:lnTo>
                  <a:lnTo>
                    <a:pt x="2791" y="46456"/>
                  </a:lnTo>
                  <a:lnTo>
                    <a:pt x="0" y="75580"/>
                  </a:lnTo>
                  <a:lnTo>
                    <a:pt x="5362" y="105790"/>
                  </a:lnTo>
                  <a:lnTo>
                    <a:pt x="27035" y="141450"/>
                  </a:lnTo>
                  <a:lnTo>
                    <a:pt x="80361" y="199892"/>
                  </a:lnTo>
                  <a:lnTo>
                    <a:pt x="116606" y="249230"/>
                  </a:lnTo>
                  <a:lnTo>
                    <a:pt x="129298" y="275899"/>
                  </a:lnTo>
                  <a:lnTo>
                    <a:pt x="131891" y="307049"/>
                  </a:lnTo>
                  <a:lnTo>
                    <a:pt x="126442" y="338159"/>
                  </a:lnTo>
                  <a:lnTo>
                    <a:pt x="113864" y="362142"/>
                  </a:lnTo>
                  <a:lnTo>
                    <a:pt x="104721" y="366710"/>
                  </a:lnTo>
                  <a:lnTo>
                    <a:pt x="94055" y="366708"/>
                  </a:lnTo>
                  <a:lnTo>
                    <a:pt x="82374" y="363659"/>
                  </a:lnTo>
                  <a:lnTo>
                    <a:pt x="74587" y="355533"/>
                  </a:lnTo>
                  <a:lnTo>
                    <a:pt x="65934" y="330254"/>
                  </a:lnTo>
                  <a:lnTo>
                    <a:pt x="61063" y="274483"/>
                  </a:lnTo>
                  <a:lnTo>
                    <a:pt x="66898" y="224273"/>
                  </a:lnTo>
                  <a:lnTo>
                    <a:pt x="85555" y="165892"/>
                  </a:lnTo>
                  <a:lnTo>
                    <a:pt x="103101" y="107630"/>
                  </a:lnTo>
                  <a:lnTo>
                    <a:pt x="122678" y="47342"/>
                  </a:lnTo>
                  <a:lnTo>
                    <a:pt x="141279" y="147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293441" y="10077430"/>
              <a:ext cx="197479" cy="297508"/>
            </a:xfrm>
            <a:custGeom>
              <a:avLst/>
              <a:gdLst/>
              <a:ahLst/>
              <a:cxnLst/>
              <a:rect l="0" t="0" r="0" b="0"/>
              <a:pathLst>
                <a:path w="197479" h="297508">
                  <a:moveTo>
                    <a:pt x="0" y="88980"/>
                  </a:moveTo>
                  <a:lnTo>
                    <a:pt x="4063" y="148640"/>
                  </a:lnTo>
                  <a:lnTo>
                    <a:pt x="14915" y="200097"/>
                  </a:lnTo>
                  <a:lnTo>
                    <a:pt x="27779" y="249875"/>
                  </a:lnTo>
                  <a:lnTo>
                    <a:pt x="32231" y="264799"/>
                  </a:lnTo>
                  <a:lnTo>
                    <a:pt x="39769" y="276273"/>
                  </a:lnTo>
                  <a:lnTo>
                    <a:pt x="60332" y="293083"/>
                  </a:lnTo>
                  <a:lnTo>
                    <a:pt x="84706" y="297507"/>
                  </a:lnTo>
                  <a:lnTo>
                    <a:pt x="97604" y="296555"/>
                  </a:lnTo>
                  <a:lnTo>
                    <a:pt x="120061" y="287371"/>
                  </a:lnTo>
                  <a:lnTo>
                    <a:pt x="140198" y="271609"/>
                  </a:lnTo>
                  <a:lnTo>
                    <a:pt x="167142" y="237039"/>
                  </a:lnTo>
                  <a:lnTo>
                    <a:pt x="190667" y="180350"/>
                  </a:lnTo>
                  <a:lnTo>
                    <a:pt x="197478" y="146348"/>
                  </a:lnTo>
                  <a:lnTo>
                    <a:pt x="192746" y="92944"/>
                  </a:lnTo>
                  <a:lnTo>
                    <a:pt x="180172" y="41573"/>
                  </a:lnTo>
                  <a:lnTo>
                    <a:pt x="165899" y="16620"/>
                  </a:lnTo>
                  <a:lnTo>
                    <a:pt x="154780" y="8747"/>
                  </a:lnTo>
                  <a:lnTo>
                    <a:pt x="126175" y="0"/>
                  </a:lnTo>
                  <a:lnTo>
                    <a:pt x="97212" y="4237"/>
                  </a:lnTo>
                  <a:lnTo>
                    <a:pt x="70628" y="17800"/>
                  </a:lnTo>
                  <a:lnTo>
                    <a:pt x="48656" y="39063"/>
                  </a:lnTo>
                  <a:lnTo>
                    <a:pt x="26436" y="84008"/>
                  </a:lnTo>
                  <a:lnTo>
                    <a:pt x="19366" y="114193"/>
                  </a:lnTo>
                  <a:lnTo>
                    <a:pt x="13712" y="1575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718488" y="10128704"/>
              <a:ext cx="137114" cy="13712"/>
            </a:xfrm>
            <a:custGeom>
              <a:avLst/>
              <a:gdLst/>
              <a:ahLst/>
              <a:cxnLst/>
              <a:rect l="0" t="0" r="0" b="0"/>
              <a:pathLst>
                <a:path w="137114" h="13712">
                  <a:moveTo>
                    <a:pt x="0" y="0"/>
                  </a:moveTo>
                  <a:lnTo>
                    <a:pt x="53209" y="0"/>
                  </a:lnTo>
                  <a:lnTo>
                    <a:pt x="101419" y="1523"/>
                  </a:lnTo>
                  <a:lnTo>
                    <a:pt x="137113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732200" y="10183549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27422"/>
                  </a:moveTo>
                  <a:lnTo>
                    <a:pt x="35887" y="18000"/>
                  </a:lnTo>
                  <a:lnTo>
                    <a:pt x="89007" y="13459"/>
                  </a:lnTo>
                  <a:lnTo>
                    <a:pt x="141321" y="311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033847" y="9991592"/>
              <a:ext cx="174294" cy="356492"/>
            </a:xfrm>
            <a:custGeom>
              <a:avLst/>
              <a:gdLst/>
              <a:ahLst/>
              <a:cxnLst/>
              <a:rect l="0" t="0" r="0" b="0"/>
              <a:pathLst>
                <a:path w="174294" h="356492">
                  <a:moveTo>
                    <a:pt x="54844" y="0"/>
                  </a:moveTo>
                  <a:lnTo>
                    <a:pt x="110442" y="14915"/>
                  </a:lnTo>
                  <a:lnTo>
                    <a:pt x="123902" y="19085"/>
                  </a:lnTo>
                  <a:lnTo>
                    <a:pt x="132875" y="27958"/>
                  </a:lnTo>
                  <a:lnTo>
                    <a:pt x="142846" y="54068"/>
                  </a:lnTo>
                  <a:lnTo>
                    <a:pt x="142458" y="66514"/>
                  </a:lnTo>
                  <a:lnTo>
                    <a:pt x="133901" y="88469"/>
                  </a:lnTo>
                  <a:lnTo>
                    <a:pt x="111954" y="117960"/>
                  </a:lnTo>
                  <a:lnTo>
                    <a:pt x="56871" y="153698"/>
                  </a:lnTo>
                  <a:lnTo>
                    <a:pt x="28323" y="166320"/>
                  </a:lnTo>
                  <a:lnTo>
                    <a:pt x="21929" y="167248"/>
                  </a:lnTo>
                  <a:lnTo>
                    <a:pt x="20713" y="164821"/>
                  </a:lnTo>
                  <a:lnTo>
                    <a:pt x="22949" y="160154"/>
                  </a:lnTo>
                  <a:lnTo>
                    <a:pt x="41685" y="154970"/>
                  </a:lnTo>
                  <a:lnTo>
                    <a:pt x="55212" y="153588"/>
                  </a:lnTo>
                  <a:lnTo>
                    <a:pt x="103366" y="166200"/>
                  </a:lnTo>
                  <a:lnTo>
                    <a:pt x="130239" y="185080"/>
                  </a:lnTo>
                  <a:lnTo>
                    <a:pt x="162497" y="225467"/>
                  </a:lnTo>
                  <a:lnTo>
                    <a:pt x="172317" y="241719"/>
                  </a:lnTo>
                  <a:lnTo>
                    <a:pt x="174293" y="258648"/>
                  </a:lnTo>
                  <a:lnTo>
                    <a:pt x="164300" y="293708"/>
                  </a:lnTo>
                  <a:lnTo>
                    <a:pt x="144626" y="317416"/>
                  </a:lnTo>
                  <a:lnTo>
                    <a:pt x="94754" y="345048"/>
                  </a:lnTo>
                  <a:lnTo>
                    <a:pt x="34515" y="354231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282554" y="10060148"/>
              <a:ext cx="191114" cy="329070"/>
            </a:xfrm>
            <a:custGeom>
              <a:avLst/>
              <a:gdLst/>
              <a:ahLst/>
              <a:cxnLst/>
              <a:rect l="0" t="0" r="0" b="0"/>
              <a:pathLst>
                <a:path w="191114" h="329070">
                  <a:moveTo>
                    <a:pt x="11805" y="0"/>
                  </a:moveTo>
                  <a:lnTo>
                    <a:pt x="10281" y="45310"/>
                  </a:lnTo>
                  <a:lnTo>
                    <a:pt x="2382" y="106018"/>
                  </a:lnTo>
                  <a:lnTo>
                    <a:pt x="0" y="155285"/>
                  </a:lnTo>
                  <a:lnTo>
                    <a:pt x="5938" y="212576"/>
                  </a:lnTo>
                  <a:lnTo>
                    <a:pt x="17322" y="239716"/>
                  </a:lnTo>
                  <a:lnTo>
                    <a:pt x="24624" y="251219"/>
                  </a:lnTo>
                  <a:lnTo>
                    <a:pt x="37109" y="257364"/>
                  </a:lnTo>
                  <a:lnTo>
                    <a:pt x="71295" y="260129"/>
                  </a:lnTo>
                  <a:lnTo>
                    <a:pt x="118808" y="253121"/>
                  </a:lnTo>
                  <a:lnTo>
                    <a:pt x="154554" y="234117"/>
                  </a:lnTo>
                  <a:lnTo>
                    <a:pt x="184442" y="194631"/>
                  </a:lnTo>
                  <a:lnTo>
                    <a:pt x="191113" y="165723"/>
                  </a:lnTo>
                  <a:lnTo>
                    <a:pt x="190759" y="151616"/>
                  </a:lnTo>
                  <a:lnTo>
                    <a:pt x="185952" y="140687"/>
                  </a:lnTo>
                  <a:lnTo>
                    <a:pt x="168425" y="124482"/>
                  </a:lnTo>
                  <a:lnTo>
                    <a:pt x="158875" y="122599"/>
                  </a:lnTo>
                  <a:lnTo>
                    <a:pt x="149462" y="124389"/>
                  </a:lnTo>
                  <a:lnTo>
                    <a:pt x="140140" y="128631"/>
                  </a:lnTo>
                  <a:lnTo>
                    <a:pt x="121656" y="149593"/>
                  </a:lnTo>
                  <a:lnTo>
                    <a:pt x="92242" y="205425"/>
                  </a:lnTo>
                  <a:lnTo>
                    <a:pt x="76603" y="254008"/>
                  </a:lnTo>
                  <a:lnTo>
                    <a:pt x="75136" y="285045"/>
                  </a:lnTo>
                  <a:lnTo>
                    <a:pt x="80361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562707" y="10023849"/>
              <a:ext cx="249036" cy="305954"/>
            </a:xfrm>
            <a:custGeom>
              <a:avLst/>
              <a:gdLst/>
              <a:ahLst/>
              <a:cxnLst/>
              <a:rect l="0" t="0" r="0" b="0"/>
              <a:pathLst>
                <a:path w="249036" h="305954">
                  <a:moveTo>
                    <a:pt x="47010" y="63721"/>
                  </a:moveTo>
                  <a:lnTo>
                    <a:pt x="26641" y="87138"/>
                  </a:lnTo>
                  <a:lnTo>
                    <a:pt x="6367" y="142320"/>
                  </a:lnTo>
                  <a:lnTo>
                    <a:pt x="0" y="180922"/>
                  </a:lnTo>
                  <a:lnTo>
                    <a:pt x="6505" y="235391"/>
                  </a:lnTo>
                  <a:lnTo>
                    <a:pt x="19359" y="266466"/>
                  </a:lnTo>
                  <a:lnTo>
                    <a:pt x="39291" y="287388"/>
                  </a:lnTo>
                  <a:lnTo>
                    <a:pt x="51005" y="295099"/>
                  </a:lnTo>
                  <a:lnTo>
                    <a:pt x="96606" y="305953"/>
                  </a:lnTo>
                  <a:lnTo>
                    <a:pt x="148711" y="301890"/>
                  </a:lnTo>
                  <a:lnTo>
                    <a:pt x="176509" y="286881"/>
                  </a:lnTo>
                  <a:lnTo>
                    <a:pt x="219182" y="247285"/>
                  </a:lnTo>
                  <a:lnTo>
                    <a:pt x="240383" y="197500"/>
                  </a:lnTo>
                  <a:lnTo>
                    <a:pt x="249035" y="134507"/>
                  </a:lnTo>
                  <a:lnTo>
                    <a:pt x="242934" y="102291"/>
                  </a:lnTo>
                  <a:lnTo>
                    <a:pt x="214190" y="42225"/>
                  </a:lnTo>
                  <a:lnTo>
                    <a:pt x="192916" y="19636"/>
                  </a:lnTo>
                  <a:lnTo>
                    <a:pt x="180844" y="11480"/>
                  </a:lnTo>
                  <a:lnTo>
                    <a:pt x="134738" y="0"/>
                  </a:lnTo>
                  <a:lnTo>
                    <a:pt x="104282" y="5440"/>
                  </a:lnTo>
                  <a:lnTo>
                    <a:pt x="89762" y="11156"/>
                  </a:lnTo>
                  <a:lnTo>
                    <a:pt x="65503" y="33757"/>
                  </a:lnTo>
                  <a:lnTo>
                    <a:pt x="47611" y="64115"/>
                  </a:lnTo>
                  <a:lnTo>
                    <a:pt x="39660" y="97921"/>
                  </a:lnTo>
                  <a:lnTo>
                    <a:pt x="42463" y="158492"/>
                  </a:lnTo>
                  <a:lnTo>
                    <a:pt x="52941" y="210124"/>
                  </a:lnTo>
                  <a:lnTo>
                    <a:pt x="60721" y="2556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525614" y="10646119"/>
              <a:ext cx="193714" cy="442370"/>
            </a:xfrm>
            <a:custGeom>
              <a:avLst/>
              <a:gdLst/>
              <a:ahLst/>
              <a:cxnLst/>
              <a:rect l="0" t="0" r="0" b="0"/>
              <a:pathLst>
                <a:path w="193714" h="442370">
                  <a:moveTo>
                    <a:pt x="41134" y="17322"/>
                  </a:moveTo>
                  <a:lnTo>
                    <a:pt x="55691" y="2765"/>
                  </a:lnTo>
                  <a:lnTo>
                    <a:pt x="64550" y="0"/>
                  </a:lnTo>
                  <a:lnTo>
                    <a:pt x="86581" y="990"/>
                  </a:lnTo>
                  <a:lnTo>
                    <a:pt x="124679" y="17392"/>
                  </a:lnTo>
                  <a:lnTo>
                    <a:pt x="147328" y="41220"/>
                  </a:lnTo>
                  <a:lnTo>
                    <a:pt x="157634" y="56106"/>
                  </a:lnTo>
                  <a:lnTo>
                    <a:pt x="165022" y="84834"/>
                  </a:lnTo>
                  <a:lnTo>
                    <a:pt x="164860" y="98893"/>
                  </a:lnTo>
                  <a:lnTo>
                    <a:pt x="156554" y="122640"/>
                  </a:lnTo>
                  <a:lnTo>
                    <a:pt x="139659" y="144874"/>
                  </a:lnTo>
                  <a:lnTo>
                    <a:pt x="83222" y="196388"/>
                  </a:lnTo>
                  <a:lnTo>
                    <a:pt x="53746" y="220308"/>
                  </a:lnTo>
                  <a:lnTo>
                    <a:pt x="20332" y="236018"/>
                  </a:lnTo>
                  <a:lnTo>
                    <a:pt x="10508" y="234722"/>
                  </a:lnTo>
                  <a:lnTo>
                    <a:pt x="5482" y="227765"/>
                  </a:lnTo>
                  <a:lnTo>
                    <a:pt x="3655" y="217033"/>
                  </a:lnTo>
                  <a:lnTo>
                    <a:pt x="8530" y="208354"/>
                  </a:lnTo>
                  <a:lnTo>
                    <a:pt x="30198" y="194649"/>
                  </a:lnTo>
                  <a:lnTo>
                    <a:pt x="60141" y="191605"/>
                  </a:lnTo>
                  <a:lnTo>
                    <a:pt x="93762" y="196853"/>
                  </a:lnTo>
                  <a:lnTo>
                    <a:pt x="143904" y="216939"/>
                  </a:lnTo>
                  <a:lnTo>
                    <a:pt x="168569" y="233505"/>
                  </a:lnTo>
                  <a:lnTo>
                    <a:pt x="185625" y="255085"/>
                  </a:lnTo>
                  <a:lnTo>
                    <a:pt x="192306" y="267239"/>
                  </a:lnTo>
                  <a:lnTo>
                    <a:pt x="193713" y="281435"/>
                  </a:lnTo>
                  <a:lnTo>
                    <a:pt x="187151" y="313459"/>
                  </a:lnTo>
                  <a:lnTo>
                    <a:pt x="159048" y="358470"/>
                  </a:lnTo>
                  <a:lnTo>
                    <a:pt x="114496" y="393474"/>
                  </a:lnTo>
                  <a:lnTo>
                    <a:pt x="62702" y="415863"/>
                  </a:lnTo>
                  <a:lnTo>
                    <a:pt x="0" y="4423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815197" y="10677152"/>
              <a:ext cx="219307" cy="383915"/>
            </a:xfrm>
            <a:custGeom>
              <a:avLst/>
              <a:gdLst/>
              <a:ahLst/>
              <a:cxnLst/>
              <a:rect l="0" t="0" r="0" b="0"/>
              <a:pathLst>
                <a:path w="219307" h="383915">
                  <a:moveTo>
                    <a:pt x="25775" y="0"/>
                  </a:moveTo>
                  <a:lnTo>
                    <a:pt x="24252" y="61108"/>
                  </a:lnTo>
                  <a:lnTo>
                    <a:pt x="14829" y="109007"/>
                  </a:lnTo>
                  <a:lnTo>
                    <a:pt x="3911" y="161116"/>
                  </a:lnTo>
                  <a:lnTo>
                    <a:pt x="0" y="216674"/>
                  </a:lnTo>
                  <a:lnTo>
                    <a:pt x="364" y="277655"/>
                  </a:lnTo>
                  <a:lnTo>
                    <a:pt x="5848" y="310788"/>
                  </a:lnTo>
                  <a:lnTo>
                    <a:pt x="14014" y="322976"/>
                  </a:lnTo>
                  <a:lnTo>
                    <a:pt x="39337" y="340580"/>
                  </a:lnTo>
                  <a:lnTo>
                    <a:pt x="54621" y="342837"/>
                  </a:lnTo>
                  <a:lnTo>
                    <a:pt x="87854" y="337220"/>
                  </a:lnTo>
                  <a:lnTo>
                    <a:pt x="118875" y="316441"/>
                  </a:lnTo>
                  <a:lnTo>
                    <a:pt x="178984" y="256367"/>
                  </a:lnTo>
                  <a:lnTo>
                    <a:pt x="206420" y="216628"/>
                  </a:lnTo>
                  <a:lnTo>
                    <a:pt x="219306" y="184133"/>
                  </a:lnTo>
                  <a:lnTo>
                    <a:pt x="217924" y="153440"/>
                  </a:lnTo>
                  <a:lnTo>
                    <a:pt x="213289" y="138857"/>
                  </a:lnTo>
                  <a:lnTo>
                    <a:pt x="204106" y="132181"/>
                  </a:lnTo>
                  <a:lnTo>
                    <a:pt x="191890" y="130778"/>
                  </a:lnTo>
                  <a:lnTo>
                    <a:pt x="177652" y="132889"/>
                  </a:lnTo>
                  <a:lnTo>
                    <a:pt x="149644" y="155548"/>
                  </a:lnTo>
                  <a:lnTo>
                    <a:pt x="116306" y="203006"/>
                  </a:lnTo>
                  <a:lnTo>
                    <a:pt x="91392" y="259987"/>
                  </a:lnTo>
                  <a:lnTo>
                    <a:pt x="83812" y="308769"/>
                  </a:lnTo>
                  <a:lnTo>
                    <a:pt x="91892" y="370859"/>
                  </a:lnTo>
                  <a:lnTo>
                    <a:pt x="94331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118478" y="10667757"/>
              <a:ext cx="185653" cy="358459"/>
            </a:xfrm>
            <a:custGeom>
              <a:avLst/>
              <a:gdLst/>
              <a:ahLst/>
              <a:cxnLst/>
              <a:rect l="0" t="0" r="0" b="0"/>
              <a:pathLst>
                <a:path w="185653" h="358459">
                  <a:moveTo>
                    <a:pt x="37851" y="36818"/>
                  </a:moveTo>
                  <a:lnTo>
                    <a:pt x="18768" y="94070"/>
                  </a:lnTo>
                  <a:lnTo>
                    <a:pt x="5621" y="155346"/>
                  </a:lnTo>
                  <a:lnTo>
                    <a:pt x="675" y="205280"/>
                  </a:lnTo>
                  <a:lnTo>
                    <a:pt x="0" y="254896"/>
                  </a:lnTo>
                  <a:lnTo>
                    <a:pt x="9709" y="314042"/>
                  </a:lnTo>
                  <a:lnTo>
                    <a:pt x="23312" y="340814"/>
                  </a:lnTo>
                  <a:lnTo>
                    <a:pt x="34253" y="349171"/>
                  </a:lnTo>
                  <a:lnTo>
                    <a:pt x="62659" y="358458"/>
                  </a:lnTo>
                  <a:lnTo>
                    <a:pt x="91534" y="354460"/>
                  </a:lnTo>
                  <a:lnTo>
                    <a:pt x="105633" y="349128"/>
                  </a:lnTo>
                  <a:lnTo>
                    <a:pt x="129423" y="326954"/>
                  </a:lnTo>
                  <a:lnTo>
                    <a:pt x="155884" y="280209"/>
                  </a:lnTo>
                  <a:lnTo>
                    <a:pt x="178474" y="217098"/>
                  </a:lnTo>
                  <a:lnTo>
                    <a:pt x="185652" y="159975"/>
                  </a:lnTo>
                  <a:lnTo>
                    <a:pt x="183269" y="116946"/>
                  </a:lnTo>
                  <a:lnTo>
                    <a:pt x="173362" y="58020"/>
                  </a:lnTo>
                  <a:lnTo>
                    <a:pt x="163587" y="27959"/>
                  </a:lnTo>
                  <a:lnTo>
                    <a:pt x="149087" y="4443"/>
                  </a:lnTo>
                  <a:lnTo>
                    <a:pt x="136384" y="0"/>
                  </a:lnTo>
                  <a:lnTo>
                    <a:pt x="101956" y="3188"/>
                  </a:lnTo>
                  <a:lnTo>
                    <a:pt x="86682" y="11351"/>
                  </a:lnTo>
                  <a:lnTo>
                    <a:pt x="61585" y="36671"/>
                  </a:lnTo>
                  <a:lnTo>
                    <a:pt x="30326" y="92465"/>
                  </a:lnTo>
                  <a:lnTo>
                    <a:pt x="16324" y="149961"/>
                  </a:lnTo>
                  <a:lnTo>
                    <a:pt x="10429" y="1876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457976" y="10704575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59660" y="2858"/>
                  </a:lnTo>
                  <a:lnTo>
                    <a:pt x="107054" y="84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485398" y="10814264"/>
              <a:ext cx="137113" cy="10854"/>
            </a:xfrm>
            <a:custGeom>
              <a:avLst/>
              <a:gdLst/>
              <a:ahLst/>
              <a:cxnLst/>
              <a:rect l="0" t="0" r="0" b="0"/>
              <a:pathLst>
                <a:path w="137113" h="10854">
                  <a:moveTo>
                    <a:pt x="0" y="0"/>
                  </a:moveTo>
                  <a:lnTo>
                    <a:pt x="48808" y="10853"/>
                  </a:lnTo>
                  <a:lnTo>
                    <a:pt x="94190" y="8802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745911" y="10587606"/>
              <a:ext cx="213302" cy="418616"/>
            </a:xfrm>
            <a:custGeom>
              <a:avLst/>
              <a:gdLst/>
              <a:ahLst/>
              <a:cxnLst/>
              <a:rect l="0" t="0" r="0" b="0"/>
              <a:pathLst>
                <a:path w="213302" h="418616">
                  <a:moveTo>
                    <a:pt x="0" y="7279"/>
                  </a:moveTo>
                  <a:lnTo>
                    <a:pt x="21836" y="0"/>
                  </a:lnTo>
                  <a:lnTo>
                    <a:pt x="44745" y="490"/>
                  </a:lnTo>
                  <a:lnTo>
                    <a:pt x="70161" y="7309"/>
                  </a:lnTo>
                  <a:lnTo>
                    <a:pt x="119655" y="36513"/>
                  </a:lnTo>
                  <a:lnTo>
                    <a:pt x="130044" y="45050"/>
                  </a:lnTo>
                  <a:lnTo>
                    <a:pt x="135447" y="55312"/>
                  </a:lnTo>
                  <a:lnTo>
                    <a:pt x="137387" y="78901"/>
                  </a:lnTo>
                  <a:lnTo>
                    <a:pt x="129109" y="100557"/>
                  </a:lnTo>
                  <a:lnTo>
                    <a:pt x="98968" y="139287"/>
                  </a:lnTo>
                  <a:lnTo>
                    <a:pt x="65379" y="167085"/>
                  </a:lnTo>
                  <a:lnTo>
                    <a:pt x="61868" y="168661"/>
                  </a:lnTo>
                  <a:lnTo>
                    <a:pt x="70154" y="158224"/>
                  </a:lnTo>
                  <a:lnTo>
                    <a:pt x="93134" y="150539"/>
                  </a:lnTo>
                  <a:lnTo>
                    <a:pt x="107793" y="148490"/>
                  </a:lnTo>
                  <a:lnTo>
                    <a:pt x="157540" y="160163"/>
                  </a:lnTo>
                  <a:lnTo>
                    <a:pt x="184786" y="178823"/>
                  </a:lnTo>
                  <a:lnTo>
                    <a:pt x="196317" y="190198"/>
                  </a:lnTo>
                  <a:lnTo>
                    <a:pt x="209130" y="219086"/>
                  </a:lnTo>
                  <a:lnTo>
                    <a:pt x="213301" y="250715"/>
                  </a:lnTo>
                  <a:lnTo>
                    <a:pt x="210076" y="280007"/>
                  </a:lnTo>
                  <a:lnTo>
                    <a:pt x="195439" y="308261"/>
                  </a:lnTo>
                  <a:lnTo>
                    <a:pt x="156081" y="356360"/>
                  </a:lnTo>
                  <a:lnTo>
                    <a:pt x="113618" y="385780"/>
                  </a:lnTo>
                  <a:lnTo>
                    <a:pt x="62442" y="406517"/>
                  </a:lnTo>
                  <a:lnTo>
                    <a:pt x="0" y="4186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022208" y="10622307"/>
              <a:ext cx="219809" cy="342781"/>
            </a:xfrm>
            <a:custGeom>
              <a:avLst/>
              <a:gdLst/>
              <a:ahLst/>
              <a:cxnLst/>
              <a:rect l="0" t="0" r="0" b="0"/>
              <a:pathLst>
                <a:path w="219809" h="342781">
                  <a:moveTo>
                    <a:pt x="25349" y="0"/>
                  </a:moveTo>
                  <a:lnTo>
                    <a:pt x="18071" y="43673"/>
                  </a:lnTo>
                  <a:lnTo>
                    <a:pt x="14497" y="89490"/>
                  </a:lnTo>
                  <a:lnTo>
                    <a:pt x="11386" y="135752"/>
                  </a:lnTo>
                  <a:lnTo>
                    <a:pt x="2592" y="189015"/>
                  </a:lnTo>
                  <a:lnTo>
                    <a:pt x="0" y="224674"/>
                  </a:lnTo>
                  <a:lnTo>
                    <a:pt x="6973" y="256772"/>
                  </a:lnTo>
                  <a:lnTo>
                    <a:pt x="13099" y="271731"/>
                  </a:lnTo>
                  <a:lnTo>
                    <a:pt x="23276" y="281703"/>
                  </a:lnTo>
                  <a:lnTo>
                    <a:pt x="50835" y="292783"/>
                  </a:lnTo>
                  <a:lnTo>
                    <a:pt x="83395" y="289582"/>
                  </a:lnTo>
                  <a:lnTo>
                    <a:pt x="115133" y="278004"/>
                  </a:lnTo>
                  <a:lnTo>
                    <a:pt x="168460" y="241680"/>
                  </a:lnTo>
                  <a:lnTo>
                    <a:pt x="197120" y="215580"/>
                  </a:lnTo>
                  <a:lnTo>
                    <a:pt x="214937" y="183667"/>
                  </a:lnTo>
                  <a:lnTo>
                    <a:pt x="219808" y="149170"/>
                  </a:lnTo>
                  <a:lnTo>
                    <a:pt x="218974" y="131440"/>
                  </a:lnTo>
                  <a:lnTo>
                    <a:pt x="212324" y="121143"/>
                  </a:lnTo>
                  <a:lnTo>
                    <a:pt x="201798" y="115802"/>
                  </a:lnTo>
                  <a:lnTo>
                    <a:pt x="188685" y="113765"/>
                  </a:lnTo>
                  <a:lnTo>
                    <a:pt x="165991" y="119626"/>
                  </a:lnTo>
                  <a:lnTo>
                    <a:pt x="117222" y="156703"/>
                  </a:lnTo>
                  <a:lnTo>
                    <a:pt x="89473" y="187774"/>
                  </a:lnTo>
                  <a:lnTo>
                    <a:pt x="65000" y="241669"/>
                  </a:lnTo>
                  <a:lnTo>
                    <a:pt x="57919" y="293863"/>
                  </a:lnTo>
                  <a:lnTo>
                    <a:pt x="66483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336622" y="10575242"/>
              <a:ext cx="255727" cy="320523"/>
            </a:xfrm>
            <a:custGeom>
              <a:avLst/>
              <a:gdLst/>
              <a:ahLst/>
              <a:cxnLst/>
              <a:rect l="0" t="0" r="0" b="0"/>
              <a:pathLst>
                <a:path w="255727" h="320523">
                  <a:moveTo>
                    <a:pt x="26293" y="74488"/>
                  </a:moveTo>
                  <a:lnTo>
                    <a:pt x="11735" y="96324"/>
                  </a:lnTo>
                  <a:lnTo>
                    <a:pt x="2682" y="146297"/>
                  </a:lnTo>
                  <a:lnTo>
                    <a:pt x="0" y="209348"/>
                  </a:lnTo>
                  <a:lnTo>
                    <a:pt x="13763" y="268994"/>
                  </a:lnTo>
                  <a:lnTo>
                    <a:pt x="32912" y="298555"/>
                  </a:lnTo>
                  <a:lnTo>
                    <a:pt x="44417" y="310704"/>
                  </a:lnTo>
                  <a:lnTo>
                    <a:pt x="59704" y="317279"/>
                  </a:lnTo>
                  <a:lnTo>
                    <a:pt x="97003" y="320522"/>
                  </a:lnTo>
                  <a:lnTo>
                    <a:pt x="153549" y="306505"/>
                  </a:lnTo>
                  <a:lnTo>
                    <a:pt x="194340" y="283054"/>
                  </a:lnTo>
                  <a:lnTo>
                    <a:pt x="225723" y="242251"/>
                  </a:lnTo>
                  <a:lnTo>
                    <a:pt x="247041" y="198845"/>
                  </a:lnTo>
                  <a:lnTo>
                    <a:pt x="255726" y="149760"/>
                  </a:lnTo>
                  <a:lnTo>
                    <a:pt x="251021" y="96622"/>
                  </a:lnTo>
                  <a:lnTo>
                    <a:pt x="239925" y="68583"/>
                  </a:lnTo>
                  <a:lnTo>
                    <a:pt x="207974" y="18476"/>
                  </a:lnTo>
                  <a:lnTo>
                    <a:pt x="196165" y="9724"/>
                  </a:lnTo>
                  <a:lnTo>
                    <a:pt x="166793" y="0"/>
                  </a:lnTo>
                  <a:lnTo>
                    <a:pt x="123275" y="1805"/>
                  </a:lnTo>
                  <a:lnTo>
                    <a:pt x="110753" y="9274"/>
                  </a:lnTo>
                  <a:lnTo>
                    <a:pt x="88715" y="33824"/>
                  </a:lnTo>
                  <a:lnTo>
                    <a:pt x="62209" y="93145"/>
                  </a:lnTo>
                  <a:lnTo>
                    <a:pt x="53715" y="1156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941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14300"/>
            <a:ext cx="9612884" cy="432816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4635500"/>
            <a:ext cx="9397873" cy="400977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8623300"/>
            <a:ext cx="7117334" cy="195961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Freeform 4"/>
          <p:cNvSpPr/>
          <p:nvPr/>
        </p:nvSpPr>
        <p:spPr>
          <a:xfrm>
            <a:off x="1876641" y="2885785"/>
            <a:ext cx="248596" cy="363771"/>
          </a:xfrm>
          <a:custGeom>
            <a:avLst/>
            <a:gdLst/>
            <a:ahLst/>
            <a:cxnLst/>
            <a:rect l="0" t="0" r="0" b="0"/>
            <a:pathLst>
              <a:path w="248596" h="363771">
                <a:moveTo>
                  <a:pt x="70350" y="7279"/>
                </a:moveTo>
                <a:lnTo>
                  <a:pt x="92186" y="0"/>
                </a:lnTo>
                <a:lnTo>
                  <a:pt x="115094" y="489"/>
                </a:lnTo>
                <a:lnTo>
                  <a:pt x="138987" y="7308"/>
                </a:lnTo>
                <a:lnTo>
                  <a:pt x="159763" y="20495"/>
                </a:lnTo>
                <a:lnTo>
                  <a:pt x="188589" y="52328"/>
                </a:lnTo>
                <a:lnTo>
                  <a:pt x="209148" y="97985"/>
                </a:lnTo>
                <a:lnTo>
                  <a:pt x="211766" y="132399"/>
                </a:lnTo>
                <a:lnTo>
                  <a:pt x="204675" y="186034"/>
                </a:lnTo>
                <a:lnTo>
                  <a:pt x="188862" y="240520"/>
                </a:lnTo>
                <a:lnTo>
                  <a:pt x="164880" y="287133"/>
                </a:lnTo>
                <a:lnTo>
                  <a:pt x="156222" y="298967"/>
                </a:lnTo>
                <a:lnTo>
                  <a:pt x="130351" y="316179"/>
                </a:lnTo>
                <a:lnTo>
                  <a:pt x="114921" y="322902"/>
                </a:lnTo>
                <a:lnTo>
                  <a:pt x="81526" y="326309"/>
                </a:lnTo>
                <a:lnTo>
                  <a:pt x="49418" y="321221"/>
                </a:lnTo>
                <a:lnTo>
                  <a:pt x="24991" y="308804"/>
                </a:lnTo>
                <a:lnTo>
                  <a:pt x="8041" y="289066"/>
                </a:lnTo>
                <a:lnTo>
                  <a:pt x="1388" y="277404"/>
                </a:lnTo>
                <a:lnTo>
                  <a:pt x="0" y="265059"/>
                </a:lnTo>
                <a:lnTo>
                  <a:pt x="6582" y="239155"/>
                </a:lnTo>
                <a:lnTo>
                  <a:pt x="23727" y="216469"/>
                </a:lnTo>
                <a:lnTo>
                  <a:pt x="34697" y="206154"/>
                </a:lnTo>
                <a:lnTo>
                  <a:pt x="63137" y="194693"/>
                </a:lnTo>
                <a:lnTo>
                  <a:pt x="79252" y="191637"/>
                </a:lnTo>
                <a:lnTo>
                  <a:pt x="109346" y="196366"/>
                </a:lnTo>
                <a:lnTo>
                  <a:pt x="165906" y="224229"/>
                </a:lnTo>
                <a:lnTo>
                  <a:pt x="200058" y="257423"/>
                </a:lnTo>
                <a:lnTo>
                  <a:pt x="227948" y="317485"/>
                </a:lnTo>
                <a:lnTo>
                  <a:pt x="248595" y="3637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345533" y="2920486"/>
            <a:ext cx="570589" cy="356492"/>
            <a:chOff x="3345533" y="2920486"/>
            <a:chExt cx="570589" cy="356492"/>
          </a:xfrm>
        </p:grpSpPr>
        <p:sp>
          <p:nvSpPr>
            <p:cNvPr id="6" name="Freeform 5"/>
            <p:cNvSpPr/>
            <p:nvPr/>
          </p:nvSpPr>
          <p:spPr>
            <a:xfrm>
              <a:off x="3345533" y="2920486"/>
              <a:ext cx="82268" cy="356492"/>
            </a:xfrm>
            <a:custGeom>
              <a:avLst/>
              <a:gdLst/>
              <a:ahLst/>
              <a:cxnLst/>
              <a:rect l="0" t="0" r="0" b="0"/>
              <a:pathLst>
                <a:path w="82268" h="356492">
                  <a:moveTo>
                    <a:pt x="82267" y="0"/>
                  </a:moveTo>
                  <a:lnTo>
                    <a:pt x="67352" y="59660"/>
                  </a:lnTo>
                  <a:lnTo>
                    <a:pt x="58551" y="119241"/>
                  </a:lnTo>
                  <a:lnTo>
                    <a:pt x="53445" y="165733"/>
                  </a:lnTo>
                  <a:lnTo>
                    <a:pt x="34963" y="226167"/>
                  </a:lnTo>
                  <a:lnTo>
                    <a:pt x="19162" y="281144"/>
                  </a:lnTo>
                  <a:lnTo>
                    <a:pt x="4236" y="333313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503439" y="2945081"/>
              <a:ext cx="154960" cy="304475"/>
            </a:xfrm>
            <a:custGeom>
              <a:avLst/>
              <a:gdLst/>
              <a:ahLst/>
              <a:cxnLst/>
              <a:rect l="0" t="0" r="0" b="0"/>
              <a:pathLst>
                <a:path w="154960" h="304475">
                  <a:moveTo>
                    <a:pt x="20340" y="43961"/>
                  </a:moveTo>
                  <a:lnTo>
                    <a:pt x="18816" y="97170"/>
                  </a:lnTo>
                  <a:lnTo>
                    <a:pt x="9393" y="149950"/>
                  </a:lnTo>
                  <a:lnTo>
                    <a:pt x="0" y="204183"/>
                  </a:lnTo>
                  <a:lnTo>
                    <a:pt x="2667" y="240603"/>
                  </a:lnTo>
                  <a:lnTo>
                    <a:pt x="8558" y="254276"/>
                  </a:lnTo>
                  <a:lnTo>
                    <a:pt x="27291" y="273530"/>
                  </a:lnTo>
                  <a:lnTo>
                    <a:pt x="38685" y="274704"/>
                  </a:lnTo>
                  <a:lnTo>
                    <a:pt x="63533" y="263820"/>
                  </a:lnTo>
                  <a:lnTo>
                    <a:pt x="95939" y="239276"/>
                  </a:lnTo>
                  <a:lnTo>
                    <a:pt x="124762" y="191216"/>
                  </a:lnTo>
                  <a:lnTo>
                    <a:pt x="146412" y="142098"/>
                  </a:lnTo>
                  <a:lnTo>
                    <a:pt x="154181" y="88950"/>
                  </a:lnTo>
                  <a:lnTo>
                    <a:pt x="154959" y="36132"/>
                  </a:lnTo>
                  <a:lnTo>
                    <a:pt x="149742" y="5442"/>
                  </a:lnTo>
                  <a:lnTo>
                    <a:pt x="143171" y="0"/>
                  </a:lnTo>
                  <a:lnTo>
                    <a:pt x="134220" y="942"/>
                  </a:lnTo>
                  <a:lnTo>
                    <a:pt x="123682" y="6141"/>
                  </a:lnTo>
                  <a:lnTo>
                    <a:pt x="87015" y="49852"/>
                  </a:lnTo>
                  <a:lnTo>
                    <a:pt x="55572" y="110972"/>
                  </a:lnTo>
                  <a:lnTo>
                    <a:pt x="41105" y="156240"/>
                  </a:lnTo>
                  <a:lnTo>
                    <a:pt x="37664" y="215018"/>
                  </a:lnTo>
                  <a:lnTo>
                    <a:pt x="45316" y="278058"/>
                  </a:lnTo>
                  <a:lnTo>
                    <a:pt x="47762" y="3044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756869" y="2922697"/>
              <a:ext cx="159253" cy="312351"/>
            </a:xfrm>
            <a:custGeom>
              <a:avLst/>
              <a:gdLst/>
              <a:ahLst/>
              <a:cxnLst/>
              <a:rect l="0" t="0" r="0" b="0"/>
              <a:pathLst>
                <a:path w="159253" h="312351">
                  <a:moveTo>
                    <a:pt x="27422" y="38922"/>
                  </a:moveTo>
                  <a:lnTo>
                    <a:pt x="16476" y="93654"/>
                  </a:lnTo>
                  <a:lnTo>
                    <a:pt x="5559" y="155857"/>
                  </a:lnTo>
                  <a:lnTo>
                    <a:pt x="2471" y="200075"/>
                  </a:lnTo>
                  <a:lnTo>
                    <a:pt x="732" y="260516"/>
                  </a:lnTo>
                  <a:lnTo>
                    <a:pt x="8450" y="290263"/>
                  </a:lnTo>
                  <a:lnTo>
                    <a:pt x="14774" y="302461"/>
                  </a:lnTo>
                  <a:lnTo>
                    <a:pt x="23561" y="309070"/>
                  </a:lnTo>
                  <a:lnTo>
                    <a:pt x="33989" y="311952"/>
                  </a:lnTo>
                  <a:lnTo>
                    <a:pt x="45511" y="312350"/>
                  </a:lnTo>
                  <a:lnTo>
                    <a:pt x="66439" y="304667"/>
                  </a:lnTo>
                  <a:lnTo>
                    <a:pt x="85897" y="289573"/>
                  </a:lnTo>
                  <a:lnTo>
                    <a:pt x="123215" y="238580"/>
                  </a:lnTo>
                  <a:lnTo>
                    <a:pt x="146706" y="187965"/>
                  </a:lnTo>
                  <a:lnTo>
                    <a:pt x="159252" y="134373"/>
                  </a:lnTo>
                  <a:lnTo>
                    <a:pt x="158907" y="83962"/>
                  </a:lnTo>
                  <a:lnTo>
                    <a:pt x="151369" y="55893"/>
                  </a:lnTo>
                  <a:lnTo>
                    <a:pt x="121703" y="13047"/>
                  </a:lnTo>
                  <a:lnTo>
                    <a:pt x="113129" y="3390"/>
                  </a:lnTo>
                  <a:lnTo>
                    <a:pt x="104365" y="0"/>
                  </a:lnTo>
                  <a:lnTo>
                    <a:pt x="95476" y="786"/>
                  </a:lnTo>
                  <a:lnTo>
                    <a:pt x="86503" y="4357"/>
                  </a:lnTo>
                  <a:lnTo>
                    <a:pt x="68407" y="24576"/>
                  </a:lnTo>
                  <a:lnTo>
                    <a:pt x="39242" y="79931"/>
                  </a:lnTo>
                  <a:lnTo>
                    <a:pt x="18811" y="134876"/>
                  </a:lnTo>
                  <a:lnTo>
                    <a:pt x="0" y="1897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659973" y="1302564"/>
            <a:ext cx="479893" cy="630716"/>
            <a:chOff x="2659973" y="1302564"/>
            <a:chExt cx="479893" cy="630716"/>
          </a:xfrm>
        </p:grpSpPr>
        <p:sp>
          <p:nvSpPr>
            <p:cNvPr id="10" name="Freeform 9"/>
            <p:cNvSpPr/>
            <p:nvPr/>
          </p:nvSpPr>
          <p:spPr>
            <a:xfrm>
              <a:off x="2659973" y="1576788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48102" y="1398543"/>
              <a:ext cx="195786" cy="308217"/>
            </a:xfrm>
            <a:custGeom>
              <a:avLst/>
              <a:gdLst/>
              <a:ahLst/>
              <a:cxnLst/>
              <a:rect l="0" t="0" r="0" b="0"/>
              <a:pathLst>
                <a:path w="195786" h="308217">
                  <a:moveTo>
                    <a:pt x="58673" y="0"/>
                  </a:moveTo>
                  <a:lnTo>
                    <a:pt x="105447" y="51344"/>
                  </a:lnTo>
                  <a:lnTo>
                    <a:pt x="130593" y="103235"/>
                  </a:lnTo>
                  <a:lnTo>
                    <a:pt x="146846" y="151957"/>
                  </a:lnTo>
                  <a:lnTo>
                    <a:pt x="151182" y="191953"/>
                  </a:lnTo>
                  <a:lnTo>
                    <a:pt x="139066" y="250016"/>
                  </a:lnTo>
                  <a:lnTo>
                    <a:pt x="120302" y="279207"/>
                  </a:lnTo>
                  <a:lnTo>
                    <a:pt x="108900" y="291257"/>
                  </a:lnTo>
                  <a:lnTo>
                    <a:pt x="79980" y="304646"/>
                  </a:lnTo>
                  <a:lnTo>
                    <a:pt x="63737" y="308216"/>
                  </a:lnTo>
                  <a:lnTo>
                    <a:pt x="49861" y="306026"/>
                  </a:lnTo>
                  <a:lnTo>
                    <a:pt x="26318" y="291405"/>
                  </a:lnTo>
                  <a:lnTo>
                    <a:pt x="9761" y="269672"/>
                  </a:lnTo>
                  <a:lnTo>
                    <a:pt x="3213" y="257478"/>
                  </a:lnTo>
                  <a:lnTo>
                    <a:pt x="0" y="227679"/>
                  </a:lnTo>
                  <a:lnTo>
                    <a:pt x="1276" y="211201"/>
                  </a:lnTo>
                  <a:lnTo>
                    <a:pt x="8220" y="200216"/>
                  </a:lnTo>
                  <a:lnTo>
                    <a:pt x="18944" y="192892"/>
                  </a:lnTo>
                  <a:lnTo>
                    <a:pt x="32187" y="188010"/>
                  </a:lnTo>
                  <a:lnTo>
                    <a:pt x="63152" y="190710"/>
                  </a:lnTo>
                  <a:lnTo>
                    <a:pt x="125405" y="217271"/>
                  </a:lnTo>
                  <a:lnTo>
                    <a:pt x="169243" y="251858"/>
                  </a:lnTo>
                  <a:lnTo>
                    <a:pt x="195785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83374" y="1302564"/>
              <a:ext cx="356492" cy="630716"/>
            </a:xfrm>
            <a:custGeom>
              <a:avLst/>
              <a:gdLst/>
              <a:ahLst/>
              <a:cxnLst/>
              <a:rect l="0" t="0" r="0" b="0"/>
              <a:pathLst>
                <a:path w="356492" h="630716">
                  <a:moveTo>
                    <a:pt x="0" y="0"/>
                  </a:moveTo>
                  <a:lnTo>
                    <a:pt x="18977" y="52870"/>
                  </a:lnTo>
                  <a:lnTo>
                    <a:pt x="38631" y="105042"/>
                  </a:lnTo>
                  <a:lnTo>
                    <a:pt x="66200" y="163616"/>
                  </a:lnTo>
                  <a:lnTo>
                    <a:pt x="92064" y="212675"/>
                  </a:lnTo>
                  <a:lnTo>
                    <a:pt x="111746" y="265805"/>
                  </a:lnTo>
                  <a:lnTo>
                    <a:pt x="152414" y="328929"/>
                  </a:lnTo>
                  <a:lnTo>
                    <a:pt x="181933" y="380656"/>
                  </a:lnTo>
                  <a:lnTo>
                    <a:pt x="211500" y="434577"/>
                  </a:lnTo>
                  <a:lnTo>
                    <a:pt x="248530" y="489148"/>
                  </a:lnTo>
                  <a:lnTo>
                    <a:pt x="286924" y="542389"/>
                  </a:lnTo>
                  <a:lnTo>
                    <a:pt x="327966" y="598034"/>
                  </a:lnTo>
                  <a:lnTo>
                    <a:pt x="356491" y="630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5614" y="1425965"/>
            <a:ext cx="356236" cy="308509"/>
            <a:chOff x="315614" y="1425965"/>
            <a:chExt cx="356236" cy="308509"/>
          </a:xfrm>
        </p:grpSpPr>
        <p:sp>
          <p:nvSpPr>
            <p:cNvPr id="14" name="Freeform 13"/>
            <p:cNvSpPr/>
            <p:nvPr/>
          </p:nvSpPr>
          <p:spPr>
            <a:xfrm>
              <a:off x="658138" y="1576788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15614" y="1425965"/>
              <a:ext cx="246546" cy="308509"/>
            </a:xfrm>
            <a:custGeom>
              <a:avLst/>
              <a:gdLst/>
              <a:ahLst/>
              <a:cxnLst/>
              <a:rect l="0" t="0" r="0" b="0"/>
              <a:pathLst>
                <a:path w="246546" h="308509">
                  <a:moveTo>
                    <a:pt x="82011" y="0"/>
                  </a:moveTo>
                  <a:lnTo>
                    <a:pt x="103847" y="14558"/>
                  </a:lnTo>
                  <a:lnTo>
                    <a:pt x="131984" y="52726"/>
                  </a:lnTo>
                  <a:lnTo>
                    <a:pt x="152340" y="102629"/>
                  </a:lnTo>
                  <a:lnTo>
                    <a:pt x="153462" y="156010"/>
                  </a:lnTo>
                  <a:lnTo>
                    <a:pt x="138669" y="219219"/>
                  </a:lnTo>
                  <a:lnTo>
                    <a:pt x="114879" y="267913"/>
                  </a:lnTo>
                  <a:lnTo>
                    <a:pt x="92049" y="292240"/>
                  </a:lnTo>
                  <a:lnTo>
                    <a:pt x="62604" y="305083"/>
                  </a:lnTo>
                  <a:lnTo>
                    <a:pt x="46221" y="308508"/>
                  </a:lnTo>
                  <a:lnTo>
                    <a:pt x="32252" y="307744"/>
                  </a:lnTo>
                  <a:lnTo>
                    <a:pt x="8606" y="298770"/>
                  </a:lnTo>
                  <a:lnTo>
                    <a:pt x="2605" y="287541"/>
                  </a:lnTo>
                  <a:lnTo>
                    <a:pt x="0" y="254752"/>
                  </a:lnTo>
                  <a:lnTo>
                    <a:pt x="12045" y="222912"/>
                  </a:lnTo>
                  <a:lnTo>
                    <a:pt x="21656" y="208023"/>
                  </a:lnTo>
                  <a:lnTo>
                    <a:pt x="48585" y="187418"/>
                  </a:lnTo>
                  <a:lnTo>
                    <a:pt x="80866" y="174705"/>
                  </a:lnTo>
                  <a:lnTo>
                    <a:pt x="131777" y="169071"/>
                  </a:lnTo>
                  <a:lnTo>
                    <a:pt x="162021" y="173152"/>
                  </a:lnTo>
                  <a:lnTo>
                    <a:pt x="186635" y="184107"/>
                  </a:lnTo>
                  <a:lnTo>
                    <a:pt x="227263" y="215967"/>
                  </a:lnTo>
                  <a:lnTo>
                    <a:pt x="237975" y="241730"/>
                  </a:lnTo>
                  <a:lnTo>
                    <a:pt x="244006" y="270182"/>
                  </a:lnTo>
                  <a:lnTo>
                    <a:pt x="246545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reeform 16"/>
          <p:cNvSpPr/>
          <p:nvPr/>
        </p:nvSpPr>
        <p:spPr>
          <a:xfrm>
            <a:off x="1631633" y="1384831"/>
            <a:ext cx="233091" cy="562161"/>
          </a:xfrm>
          <a:custGeom>
            <a:avLst/>
            <a:gdLst/>
            <a:ahLst/>
            <a:cxnLst/>
            <a:rect l="0" t="0" r="0" b="0"/>
            <a:pathLst>
              <a:path w="233091" h="562161">
                <a:moveTo>
                  <a:pt x="0" y="0"/>
                </a:moveTo>
                <a:lnTo>
                  <a:pt x="14915" y="52870"/>
                </a:lnTo>
                <a:lnTo>
                  <a:pt x="31841" y="113167"/>
                </a:lnTo>
                <a:lnTo>
                  <a:pt x="52091" y="171151"/>
                </a:lnTo>
                <a:lnTo>
                  <a:pt x="72583" y="231689"/>
                </a:lnTo>
                <a:lnTo>
                  <a:pt x="94348" y="290706"/>
                </a:lnTo>
                <a:lnTo>
                  <a:pt x="126980" y="350880"/>
                </a:lnTo>
                <a:lnTo>
                  <a:pt x="162548" y="413906"/>
                </a:lnTo>
                <a:lnTo>
                  <a:pt x="185613" y="464403"/>
                </a:lnTo>
                <a:lnTo>
                  <a:pt x="215869" y="527164"/>
                </a:lnTo>
                <a:lnTo>
                  <a:pt x="233090" y="5621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758705" y="2865641"/>
            <a:ext cx="357882" cy="452471"/>
            <a:chOff x="5758705" y="2865641"/>
            <a:chExt cx="357882" cy="452471"/>
          </a:xfrm>
        </p:grpSpPr>
        <p:sp>
          <p:nvSpPr>
            <p:cNvPr id="18" name="Freeform 17"/>
            <p:cNvSpPr/>
            <p:nvPr/>
          </p:nvSpPr>
          <p:spPr>
            <a:xfrm>
              <a:off x="5882105" y="2879352"/>
              <a:ext cx="7900" cy="164536"/>
            </a:xfrm>
            <a:custGeom>
              <a:avLst/>
              <a:gdLst/>
              <a:ahLst/>
              <a:cxnLst/>
              <a:rect l="0" t="0" r="0" b="0"/>
              <a:pathLst>
                <a:path w="7900" h="164536">
                  <a:moveTo>
                    <a:pt x="0" y="0"/>
                  </a:moveTo>
                  <a:lnTo>
                    <a:pt x="4062" y="55598"/>
                  </a:lnTo>
                  <a:lnTo>
                    <a:pt x="7899" y="82602"/>
                  </a:lnTo>
                  <a:lnTo>
                    <a:pt x="2012" y="133116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758705" y="2865641"/>
              <a:ext cx="301647" cy="356492"/>
            </a:xfrm>
            <a:custGeom>
              <a:avLst/>
              <a:gdLst/>
              <a:ahLst/>
              <a:cxnLst/>
              <a:rect l="0" t="0" r="0" b="0"/>
              <a:pathLst>
                <a:path w="301647" h="356492">
                  <a:moveTo>
                    <a:pt x="301646" y="0"/>
                  </a:moveTo>
                  <a:lnTo>
                    <a:pt x="267754" y="59660"/>
                  </a:lnTo>
                  <a:lnTo>
                    <a:pt x="225379" y="114365"/>
                  </a:lnTo>
                  <a:lnTo>
                    <a:pt x="178433" y="168009"/>
                  </a:lnTo>
                  <a:lnTo>
                    <a:pt x="132566" y="222602"/>
                  </a:lnTo>
                  <a:lnTo>
                    <a:pt x="77698" y="278676"/>
                  </a:lnTo>
                  <a:lnTo>
                    <a:pt x="17774" y="338711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882029" y="3016464"/>
              <a:ext cx="234558" cy="301648"/>
            </a:xfrm>
            <a:custGeom>
              <a:avLst/>
              <a:gdLst/>
              <a:ahLst/>
              <a:cxnLst/>
              <a:rect l="0" t="0" r="0" b="0"/>
              <a:pathLst>
                <a:path w="234558" h="301648">
                  <a:moveTo>
                    <a:pt x="178322" y="0"/>
                  </a:moveTo>
                  <a:lnTo>
                    <a:pt x="209638" y="23417"/>
                  </a:lnTo>
                  <a:lnTo>
                    <a:pt x="228295" y="45447"/>
                  </a:lnTo>
                  <a:lnTo>
                    <a:pt x="234557" y="78598"/>
                  </a:lnTo>
                  <a:lnTo>
                    <a:pt x="234093" y="98103"/>
                  </a:lnTo>
                  <a:lnTo>
                    <a:pt x="221391" y="136025"/>
                  </a:lnTo>
                  <a:lnTo>
                    <a:pt x="188544" y="187572"/>
                  </a:lnTo>
                  <a:lnTo>
                    <a:pt x="136499" y="245936"/>
                  </a:lnTo>
                  <a:lnTo>
                    <a:pt x="88572" y="273121"/>
                  </a:lnTo>
                  <a:lnTo>
                    <a:pt x="43055" y="290825"/>
                  </a:lnTo>
                  <a:lnTo>
                    <a:pt x="30252" y="291385"/>
                  </a:lnTo>
                  <a:lnTo>
                    <a:pt x="7902" y="283883"/>
                  </a:lnTo>
                  <a:lnTo>
                    <a:pt x="2247" y="276093"/>
                  </a:lnTo>
                  <a:lnTo>
                    <a:pt x="0" y="266329"/>
                  </a:lnTo>
                  <a:lnTo>
                    <a:pt x="25" y="255250"/>
                  </a:lnTo>
                  <a:lnTo>
                    <a:pt x="4612" y="244816"/>
                  </a:lnTo>
                  <a:lnTo>
                    <a:pt x="21897" y="225099"/>
                  </a:lnTo>
                  <a:lnTo>
                    <a:pt x="34429" y="220145"/>
                  </a:lnTo>
                  <a:lnTo>
                    <a:pt x="64603" y="218704"/>
                  </a:lnTo>
                  <a:lnTo>
                    <a:pt x="108572" y="226458"/>
                  </a:lnTo>
                  <a:lnTo>
                    <a:pt x="132596" y="242331"/>
                  </a:lnTo>
                  <a:lnTo>
                    <a:pt x="150382" y="263096"/>
                  </a:lnTo>
                  <a:lnTo>
                    <a:pt x="164611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352111" y="2920486"/>
            <a:ext cx="459774" cy="356492"/>
            <a:chOff x="7352111" y="2920486"/>
            <a:chExt cx="459774" cy="356492"/>
          </a:xfrm>
        </p:grpSpPr>
        <p:sp>
          <p:nvSpPr>
            <p:cNvPr id="22" name="Freeform 21"/>
            <p:cNvSpPr/>
            <p:nvPr/>
          </p:nvSpPr>
          <p:spPr>
            <a:xfrm>
              <a:off x="7352111" y="2934197"/>
              <a:ext cx="189051" cy="192054"/>
            </a:xfrm>
            <a:custGeom>
              <a:avLst/>
              <a:gdLst/>
              <a:ahLst/>
              <a:cxnLst/>
              <a:rect l="0" t="0" r="0" b="0"/>
              <a:pathLst>
                <a:path w="189051" h="192054">
                  <a:moveTo>
                    <a:pt x="106783" y="0"/>
                  </a:moveTo>
                  <a:lnTo>
                    <a:pt x="75893" y="57252"/>
                  </a:lnTo>
                  <a:lnTo>
                    <a:pt x="45780" y="119588"/>
                  </a:lnTo>
                  <a:lnTo>
                    <a:pt x="10490" y="173430"/>
                  </a:lnTo>
                  <a:lnTo>
                    <a:pt x="1454" y="184176"/>
                  </a:lnTo>
                  <a:lnTo>
                    <a:pt x="0" y="189817"/>
                  </a:lnTo>
                  <a:lnTo>
                    <a:pt x="3601" y="192053"/>
                  </a:lnTo>
                  <a:lnTo>
                    <a:pt x="19791" y="190476"/>
                  </a:lnTo>
                  <a:lnTo>
                    <a:pt x="71487" y="181113"/>
                  </a:lnTo>
                  <a:lnTo>
                    <a:pt x="122223" y="183158"/>
                  </a:lnTo>
                  <a:lnTo>
                    <a:pt x="163663" y="189350"/>
                  </a:lnTo>
                  <a:lnTo>
                    <a:pt x="18905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458894" y="2920486"/>
              <a:ext cx="137112" cy="356492"/>
            </a:xfrm>
            <a:custGeom>
              <a:avLst/>
              <a:gdLst/>
              <a:ahLst/>
              <a:cxnLst/>
              <a:rect l="0" t="0" r="0" b="0"/>
              <a:pathLst>
                <a:path w="137112" h="356492">
                  <a:moveTo>
                    <a:pt x="137111" y="0"/>
                  </a:moveTo>
                  <a:lnTo>
                    <a:pt x="122553" y="14558"/>
                  </a:lnTo>
                  <a:lnTo>
                    <a:pt x="106223" y="60004"/>
                  </a:lnTo>
                  <a:lnTo>
                    <a:pt x="84456" y="121713"/>
                  </a:lnTo>
                  <a:lnTo>
                    <a:pt x="71560" y="165816"/>
                  </a:lnTo>
                  <a:lnTo>
                    <a:pt x="59226" y="209284"/>
                  </a:lnTo>
                  <a:lnTo>
                    <a:pt x="36676" y="268016"/>
                  </a:lnTo>
                  <a:lnTo>
                    <a:pt x="14637" y="330269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626538" y="2922931"/>
              <a:ext cx="185347" cy="339250"/>
            </a:xfrm>
            <a:custGeom>
              <a:avLst/>
              <a:gdLst/>
              <a:ahLst/>
              <a:cxnLst/>
              <a:rect l="0" t="0" r="0" b="0"/>
              <a:pathLst>
                <a:path w="185347" h="339250">
                  <a:moveTo>
                    <a:pt x="24312" y="24977"/>
                  </a:moveTo>
                  <a:lnTo>
                    <a:pt x="14889" y="70286"/>
                  </a:lnTo>
                  <a:lnTo>
                    <a:pt x="10349" y="130995"/>
                  </a:lnTo>
                  <a:lnTo>
                    <a:pt x="3887" y="180262"/>
                  </a:lnTo>
                  <a:lnTo>
                    <a:pt x="0" y="224503"/>
                  </a:lnTo>
                  <a:lnTo>
                    <a:pt x="1874" y="283670"/>
                  </a:lnTo>
                  <a:lnTo>
                    <a:pt x="4783" y="302559"/>
                  </a:lnTo>
                  <a:lnTo>
                    <a:pt x="12816" y="316674"/>
                  </a:lnTo>
                  <a:lnTo>
                    <a:pt x="37992" y="336421"/>
                  </a:lnTo>
                  <a:lnTo>
                    <a:pt x="51713" y="339249"/>
                  </a:lnTo>
                  <a:lnTo>
                    <a:pt x="79148" y="334266"/>
                  </a:lnTo>
                  <a:lnTo>
                    <a:pt x="102513" y="313770"/>
                  </a:lnTo>
                  <a:lnTo>
                    <a:pt x="142340" y="250958"/>
                  </a:lnTo>
                  <a:lnTo>
                    <a:pt x="168601" y="187769"/>
                  </a:lnTo>
                  <a:lnTo>
                    <a:pt x="182171" y="128395"/>
                  </a:lnTo>
                  <a:lnTo>
                    <a:pt x="185346" y="71531"/>
                  </a:lnTo>
                  <a:lnTo>
                    <a:pt x="180689" y="34496"/>
                  </a:lnTo>
                  <a:lnTo>
                    <a:pt x="172744" y="20659"/>
                  </a:lnTo>
                  <a:lnTo>
                    <a:pt x="147666" y="1222"/>
                  </a:lnTo>
                  <a:lnTo>
                    <a:pt x="135494" y="0"/>
                  </a:lnTo>
                  <a:lnTo>
                    <a:pt x="124332" y="3755"/>
                  </a:lnTo>
                  <a:lnTo>
                    <a:pt x="103806" y="20116"/>
                  </a:lnTo>
                  <a:lnTo>
                    <a:pt x="56542" y="73709"/>
                  </a:lnTo>
                  <a:lnTo>
                    <a:pt x="30735" y="122457"/>
                  </a:lnTo>
                  <a:lnTo>
                    <a:pt x="17244" y="167104"/>
                  </a:lnTo>
                  <a:lnTo>
                    <a:pt x="13554" y="211546"/>
                  </a:lnTo>
                  <a:lnTo>
                    <a:pt x="11476" y="273399"/>
                  </a:lnTo>
                  <a:lnTo>
                    <a:pt x="10601" y="312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Freeform 25"/>
          <p:cNvSpPr/>
          <p:nvPr/>
        </p:nvSpPr>
        <p:spPr>
          <a:xfrm>
            <a:off x="8665480" y="2851930"/>
            <a:ext cx="630632" cy="1302565"/>
          </a:xfrm>
          <a:custGeom>
            <a:avLst/>
            <a:gdLst/>
            <a:ahLst/>
            <a:cxnLst/>
            <a:rect l="0" t="0" r="0" b="0"/>
            <a:pathLst>
              <a:path w="630632" h="1302565">
                <a:moveTo>
                  <a:pt x="68555" y="0"/>
                </a:moveTo>
                <a:lnTo>
                  <a:pt x="124152" y="4062"/>
                </a:lnTo>
                <a:lnTo>
                  <a:pt x="178393" y="19084"/>
                </a:lnTo>
                <a:lnTo>
                  <a:pt x="233119" y="47668"/>
                </a:lnTo>
                <a:lnTo>
                  <a:pt x="287940" y="82655"/>
                </a:lnTo>
                <a:lnTo>
                  <a:pt x="347068" y="128022"/>
                </a:lnTo>
                <a:lnTo>
                  <a:pt x="398472" y="164544"/>
                </a:lnTo>
                <a:lnTo>
                  <a:pt x="455345" y="211763"/>
                </a:lnTo>
                <a:lnTo>
                  <a:pt x="502520" y="267748"/>
                </a:lnTo>
                <a:lnTo>
                  <a:pt x="537739" y="307364"/>
                </a:lnTo>
                <a:lnTo>
                  <a:pt x="565009" y="357621"/>
                </a:lnTo>
                <a:lnTo>
                  <a:pt x="592006" y="411559"/>
                </a:lnTo>
                <a:lnTo>
                  <a:pt x="610486" y="467748"/>
                </a:lnTo>
                <a:lnTo>
                  <a:pt x="616595" y="516750"/>
                </a:lnTo>
                <a:lnTo>
                  <a:pt x="627474" y="579088"/>
                </a:lnTo>
                <a:lnTo>
                  <a:pt x="629755" y="631669"/>
                </a:lnTo>
                <a:lnTo>
                  <a:pt x="630430" y="685842"/>
                </a:lnTo>
                <a:lnTo>
                  <a:pt x="630631" y="740488"/>
                </a:lnTo>
                <a:lnTo>
                  <a:pt x="626627" y="791212"/>
                </a:lnTo>
                <a:lnTo>
                  <a:pt x="611626" y="849297"/>
                </a:lnTo>
                <a:lnTo>
                  <a:pt x="593992" y="904781"/>
                </a:lnTo>
                <a:lnTo>
                  <a:pt x="571776" y="959753"/>
                </a:lnTo>
                <a:lnTo>
                  <a:pt x="545776" y="1014623"/>
                </a:lnTo>
                <a:lnTo>
                  <a:pt x="506360" y="1068269"/>
                </a:lnTo>
                <a:lnTo>
                  <a:pt x="461484" y="1124442"/>
                </a:lnTo>
                <a:lnTo>
                  <a:pt x="405231" y="1183343"/>
                </a:lnTo>
                <a:lnTo>
                  <a:pt x="341976" y="1229386"/>
                </a:lnTo>
                <a:lnTo>
                  <a:pt x="301408" y="1249566"/>
                </a:lnTo>
                <a:lnTo>
                  <a:pt x="253162" y="1257915"/>
                </a:lnTo>
                <a:lnTo>
                  <a:pt x="191689" y="1270159"/>
                </a:lnTo>
                <a:lnTo>
                  <a:pt x="141772" y="1275189"/>
                </a:lnTo>
                <a:lnTo>
                  <a:pt x="79124" y="1285702"/>
                </a:lnTo>
                <a:lnTo>
                  <a:pt x="34616" y="1291982"/>
                </a:lnTo>
                <a:lnTo>
                  <a:pt x="0" y="13025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851012" y="3742763"/>
            <a:ext cx="636522" cy="452866"/>
            <a:chOff x="1851012" y="3742763"/>
            <a:chExt cx="636522" cy="452866"/>
          </a:xfrm>
        </p:grpSpPr>
        <p:sp>
          <p:nvSpPr>
            <p:cNvPr id="27" name="Freeform 26"/>
            <p:cNvSpPr/>
            <p:nvPr/>
          </p:nvSpPr>
          <p:spPr>
            <a:xfrm>
              <a:off x="1851012" y="3743158"/>
              <a:ext cx="13712" cy="452471"/>
            </a:xfrm>
            <a:custGeom>
              <a:avLst/>
              <a:gdLst/>
              <a:ahLst/>
              <a:cxnLst/>
              <a:rect l="0" t="0" r="0" b="0"/>
              <a:pathLst>
                <a:path w="13712" h="452471">
                  <a:moveTo>
                    <a:pt x="13711" y="0"/>
                  </a:moveTo>
                  <a:lnTo>
                    <a:pt x="6433" y="21836"/>
                  </a:lnTo>
                  <a:lnTo>
                    <a:pt x="10694" y="82631"/>
                  </a:lnTo>
                  <a:lnTo>
                    <a:pt x="12817" y="146022"/>
                  </a:lnTo>
                  <a:lnTo>
                    <a:pt x="13314" y="195917"/>
                  </a:lnTo>
                  <a:lnTo>
                    <a:pt x="9472" y="248562"/>
                  </a:lnTo>
                  <a:lnTo>
                    <a:pt x="4210" y="300905"/>
                  </a:lnTo>
                  <a:lnTo>
                    <a:pt x="1871" y="349560"/>
                  </a:lnTo>
                  <a:lnTo>
                    <a:pt x="555" y="412498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979955" y="3809626"/>
              <a:ext cx="186602" cy="361613"/>
            </a:xfrm>
            <a:custGeom>
              <a:avLst/>
              <a:gdLst/>
              <a:ahLst/>
              <a:cxnLst/>
              <a:rect l="0" t="0" r="0" b="0"/>
              <a:pathLst>
                <a:path w="186602" h="361613">
                  <a:moveTo>
                    <a:pt x="117859" y="15799"/>
                  </a:moveTo>
                  <a:lnTo>
                    <a:pt x="103301" y="1241"/>
                  </a:lnTo>
                  <a:lnTo>
                    <a:pt x="94443" y="0"/>
                  </a:lnTo>
                  <a:lnTo>
                    <a:pt x="72412" y="6746"/>
                  </a:lnTo>
                  <a:lnTo>
                    <a:pt x="22516" y="44437"/>
                  </a:lnTo>
                  <a:lnTo>
                    <a:pt x="13163" y="53173"/>
                  </a:lnTo>
                  <a:lnTo>
                    <a:pt x="2771" y="79130"/>
                  </a:lnTo>
                  <a:lnTo>
                    <a:pt x="0" y="94583"/>
                  </a:lnTo>
                  <a:lnTo>
                    <a:pt x="2723" y="107932"/>
                  </a:lnTo>
                  <a:lnTo>
                    <a:pt x="17936" y="130889"/>
                  </a:lnTo>
                  <a:lnTo>
                    <a:pt x="74366" y="170454"/>
                  </a:lnTo>
                  <a:lnTo>
                    <a:pt x="131104" y="207610"/>
                  </a:lnTo>
                  <a:lnTo>
                    <a:pt x="179044" y="244290"/>
                  </a:lnTo>
                  <a:lnTo>
                    <a:pt x="184548" y="256487"/>
                  </a:lnTo>
                  <a:lnTo>
                    <a:pt x="186601" y="286291"/>
                  </a:lnTo>
                  <a:lnTo>
                    <a:pt x="171912" y="330051"/>
                  </a:lnTo>
                  <a:lnTo>
                    <a:pt x="152547" y="349962"/>
                  </a:lnTo>
                  <a:lnTo>
                    <a:pt x="140984" y="357405"/>
                  </a:lnTo>
                  <a:lnTo>
                    <a:pt x="115949" y="361612"/>
                  </a:lnTo>
                  <a:lnTo>
                    <a:pt x="102874" y="360601"/>
                  </a:lnTo>
                  <a:lnTo>
                    <a:pt x="92635" y="355357"/>
                  </a:lnTo>
                  <a:lnTo>
                    <a:pt x="77194" y="337342"/>
                  </a:lnTo>
                  <a:lnTo>
                    <a:pt x="73379" y="305976"/>
                  </a:lnTo>
                  <a:lnTo>
                    <a:pt x="78285" y="268167"/>
                  </a:lnTo>
                  <a:lnTo>
                    <a:pt x="98177" y="212622"/>
                  </a:lnTo>
                  <a:lnTo>
                    <a:pt x="123369" y="160616"/>
                  </a:lnTo>
                  <a:lnTo>
                    <a:pt x="147083" y="123032"/>
                  </a:lnTo>
                  <a:lnTo>
                    <a:pt x="158992" y="706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296203" y="3742763"/>
              <a:ext cx="191331" cy="353670"/>
            </a:xfrm>
            <a:custGeom>
              <a:avLst/>
              <a:gdLst/>
              <a:ahLst/>
              <a:cxnLst/>
              <a:rect l="0" t="0" r="0" b="0"/>
              <a:pathLst>
                <a:path w="191331" h="353670">
                  <a:moveTo>
                    <a:pt x="7279" y="68951"/>
                  </a:moveTo>
                  <a:lnTo>
                    <a:pt x="7279" y="122160"/>
                  </a:lnTo>
                  <a:lnTo>
                    <a:pt x="5755" y="176463"/>
                  </a:lnTo>
                  <a:lnTo>
                    <a:pt x="0" y="218299"/>
                  </a:lnTo>
                  <a:lnTo>
                    <a:pt x="489" y="262283"/>
                  </a:lnTo>
                  <a:lnTo>
                    <a:pt x="7308" y="304176"/>
                  </a:lnTo>
                  <a:lnTo>
                    <a:pt x="20495" y="338030"/>
                  </a:lnTo>
                  <a:lnTo>
                    <a:pt x="31324" y="347363"/>
                  </a:lnTo>
                  <a:lnTo>
                    <a:pt x="44638" y="352061"/>
                  </a:lnTo>
                  <a:lnTo>
                    <a:pt x="59607" y="353669"/>
                  </a:lnTo>
                  <a:lnTo>
                    <a:pt x="84365" y="347331"/>
                  </a:lnTo>
                  <a:lnTo>
                    <a:pt x="107049" y="331311"/>
                  </a:lnTo>
                  <a:lnTo>
                    <a:pt x="142467" y="288031"/>
                  </a:lnTo>
                  <a:lnTo>
                    <a:pt x="163964" y="235090"/>
                  </a:lnTo>
                  <a:lnTo>
                    <a:pt x="179983" y="173361"/>
                  </a:lnTo>
                  <a:lnTo>
                    <a:pt x="191330" y="115799"/>
                  </a:lnTo>
                  <a:lnTo>
                    <a:pt x="184875" y="61673"/>
                  </a:lnTo>
                  <a:lnTo>
                    <a:pt x="172032" y="30676"/>
                  </a:lnTo>
                  <a:lnTo>
                    <a:pt x="152106" y="9791"/>
                  </a:lnTo>
                  <a:lnTo>
                    <a:pt x="140393" y="2088"/>
                  </a:lnTo>
                  <a:lnTo>
                    <a:pt x="128015" y="0"/>
                  </a:lnTo>
                  <a:lnTo>
                    <a:pt x="102073" y="5805"/>
                  </a:lnTo>
                  <a:lnTo>
                    <a:pt x="61773" y="26204"/>
                  </a:lnTo>
                  <a:lnTo>
                    <a:pt x="38608" y="55031"/>
                  </a:lnTo>
                  <a:lnTo>
                    <a:pt x="21203" y="91710"/>
                  </a:lnTo>
                  <a:lnTo>
                    <a:pt x="11404" y="146621"/>
                  </a:lnTo>
                  <a:lnTo>
                    <a:pt x="8094" y="207581"/>
                  </a:lnTo>
                  <a:lnTo>
                    <a:pt x="7279" y="2334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415007" y="3743158"/>
            <a:ext cx="2048627" cy="467004"/>
            <a:chOff x="4415007" y="3743158"/>
            <a:chExt cx="2048627" cy="467004"/>
          </a:xfrm>
        </p:grpSpPr>
        <p:sp>
          <p:nvSpPr>
            <p:cNvPr id="31" name="Freeform 30"/>
            <p:cNvSpPr/>
            <p:nvPr/>
          </p:nvSpPr>
          <p:spPr>
            <a:xfrm>
              <a:off x="4431577" y="3743158"/>
              <a:ext cx="24564" cy="178247"/>
            </a:xfrm>
            <a:custGeom>
              <a:avLst/>
              <a:gdLst/>
              <a:ahLst/>
              <a:cxnLst/>
              <a:rect l="0" t="0" r="0" b="0"/>
              <a:pathLst>
                <a:path w="24564" h="178247">
                  <a:moveTo>
                    <a:pt x="10852" y="0"/>
                  </a:moveTo>
                  <a:lnTo>
                    <a:pt x="0" y="48807"/>
                  </a:lnTo>
                  <a:lnTo>
                    <a:pt x="2051" y="98252"/>
                  </a:lnTo>
                  <a:lnTo>
                    <a:pt x="12307" y="143372"/>
                  </a:lnTo>
                  <a:lnTo>
                    <a:pt x="24563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415007" y="3756869"/>
              <a:ext cx="178247" cy="356493"/>
            </a:xfrm>
            <a:custGeom>
              <a:avLst/>
              <a:gdLst/>
              <a:ahLst/>
              <a:cxnLst/>
              <a:rect l="0" t="0" r="0" b="0"/>
              <a:pathLst>
                <a:path w="178247" h="356493">
                  <a:moveTo>
                    <a:pt x="178246" y="0"/>
                  </a:moveTo>
                  <a:lnTo>
                    <a:pt x="165776" y="51685"/>
                  </a:lnTo>
                  <a:lnTo>
                    <a:pt x="139614" y="109066"/>
                  </a:lnTo>
                  <a:lnTo>
                    <a:pt x="112046" y="171690"/>
                  </a:lnTo>
                  <a:lnTo>
                    <a:pt x="78902" y="224716"/>
                  </a:lnTo>
                  <a:lnTo>
                    <a:pt x="47415" y="279021"/>
                  </a:lnTo>
                  <a:lnTo>
                    <a:pt x="12526" y="336449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523518" y="3976248"/>
              <a:ext cx="152003" cy="233914"/>
            </a:xfrm>
            <a:custGeom>
              <a:avLst/>
              <a:gdLst/>
              <a:ahLst/>
              <a:cxnLst/>
              <a:rect l="0" t="0" r="0" b="0"/>
              <a:pathLst>
                <a:path w="152003" h="233914">
                  <a:moveTo>
                    <a:pt x="56023" y="0"/>
                  </a:moveTo>
                  <a:lnTo>
                    <a:pt x="96762" y="12470"/>
                  </a:lnTo>
                  <a:lnTo>
                    <a:pt x="117802" y="26363"/>
                  </a:lnTo>
                  <a:lnTo>
                    <a:pt x="123108" y="38904"/>
                  </a:lnTo>
                  <a:lnTo>
                    <a:pt x="123297" y="91425"/>
                  </a:lnTo>
                  <a:lnTo>
                    <a:pt x="112181" y="144735"/>
                  </a:lnTo>
                  <a:lnTo>
                    <a:pt x="98248" y="175540"/>
                  </a:lnTo>
                  <a:lnTo>
                    <a:pt x="65995" y="211299"/>
                  </a:lnTo>
                  <a:lnTo>
                    <a:pt x="27493" y="233913"/>
                  </a:lnTo>
                  <a:lnTo>
                    <a:pt x="17198" y="233639"/>
                  </a:lnTo>
                  <a:lnTo>
                    <a:pt x="8812" y="228886"/>
                  </a:lnTo>
                  <a:lnTo>
                    <a:pt x="1697" y="221147"/>
                  </a:lnTo>
                  <a:lnTo>
                    <a:pt x="0" y="211417"/>
                  </a:lnTo>
                  <a:lnTo>
                    <a:pt x="6241" y="188418"/>
                  </a:lnTo>
                  <a:lnTo>
                    <a:pt x="27296" y="167025"/>
                  </a:lnTo>
                  <a:lnTo>
                    <a:pt x="41442" y="157054"/>
                  </a:lnTo>
                  <a:lnTo>
                    <a:pt x="69348" y="150038"/>
                  </a:lnTo>
                  <a:lnTo>
                    <a:pt x="83188" y="150300"/>
                  </a:lnTo>
                  <a:lnTo>
                    <a:pt x="106691" y="158716"/>
                  </a:lnTo>
                  <a:lnTo>
                    <a:pt x="117224" y="165226"/>
                  </a:lnTo>
                  <a:lnTo>
                    <a:pt x="132990" y="184647"/>
                  </a:lnTo>
                  <a:lnTo>
                    <a:pt x="152002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840054" y="401738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936032" y="3811714"/>
              <a:ext cx="54846" cy="370203"/>
            </a:xfrm>
            <a:custGeom>
              <a:avLst/>
              <a:gdLst/>
              <a:ahLst/>
              <a:cxnLst/>
              <a:rect l="0" t="0" r="0" b="0"/>
              <a:pathLst>
                <a:path w="54846" h="370203">
                  <a:moveTo>
                    <a:pt x="54845" y="0"/>
                  </a:moveTo>
                  <a:lnTo>
                    <a:pt x="50783" y="59660"/>
                  </a:lnTo>
                  <a:lnTo>
                    <a:pt x="43993" y="115179"/>
                  </a:lnTo>
                  <a:lnTo>
                    <a:pt x="37918" y="171747"/>
                  </a:lnTo>
                  <a:lnTo>
                    <a:pt x="26470" y="221517"/>
                  </a:lnTo>
                  <a:lnTo>
                    <a:pt x="13429" y="278920"/>
                  </a:lnTo>
                  <a:lnTo>
                    <a:pt x="3979" y="331984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098758" y="3868760"/>
              <a:ext cx="114842" cy="335765"/>
            </a:xfrm>
            <a:custGeom>
              <a:avLst/>
              <a:gdLst/>
              <a:ahLst/>
              <a:cxnLst/>
              <a:rect l="0" t="0" r="0" b="0"/>
              <a:pathLst>
                <a:path w="114842" h="335765">
                  <a:moveTo>
                    <a:pt x="56654" y="25221"/>
                  </a:moveTo>
                  <a:lnTo>
                    <a:pt x="63932" y="3385"/>
                  </a:lnTo>
                  <a:lnTo>
                    <a:pt x="63030" y="0"/>
                  </a:lnTo>
                  <a:lnTo>
                    <a:pt x="59381" y="789"/>
                  </a:lnTo>
                  <a:lnTo>
                    <a:pt x="31632" y="23950"/>
                  </a:lnTo>
                  <a:lnTo>
                    <a:pt x="5736" y="56329"/>
                  </a:lnTo>
                  <a:lnTo>
                    <a:pt x="0" y="85767"/>
                  </a:lnTo>
                  <a:lnTo>
                    <a:pt x="4052" y="117639"/>
                  </a:lnTo>
                  <a:lnTo>
                    <a:pt x="16009" y="147040"/>
                  </a:lnTo>
                  <a:lnTo>
                    <a:pt x="47150" y="182008"/>
                  </a:lnTo>
                  <a:lnTo>
                    <a:pt x="95571" y="222645"/>
                  </a:lnTo>
                  <a:lnTo>
                    <a:pt x="111021" y="247030"/>
                  </a:lnTo>
                  <a:lnTo>
                    <a:pt x="114841" y="277165"/>
                  </a:lnTo>
                  <a:lnTo>
                    <a:pt x="113727" y="293732"/>
                  </a:lnTo>
                  <a:lnTo>
                    <a:pt x="108414" y="306301"/>
                  </a:lnTo>
                  <a:lnTo>
                    <a:pt x="90322" y="324329"/>
                  </a:lnTo>
                  <a:lnTo>
                    <a:pt x="62984" y="333357"/>
                  </a:lnTo>
                  <a:lnTo>
                    <a:pt x="47163" y="335764"/>
                  </a:lnTo>
                  <a:lnTo>
                    <a:pt x="35092" y="332799"/>
                  </a:lnTo>
                  <a:lnTo>
                    <a:pt x="25521" y="326251"/>
                  </a:lnTo>
                  <a:lnTo>
                    <a:pt x="17617" y="317316"/>
                  </a:lnTo>
                  <a:lnTo>
                    <a:pt x="13871" y="306789"/>
                  </a:lnTo>
                  <a:lnTo>
                    <a:pt x="13771" y="282904"/>
                  </a:lnTo>
                  <a:lnTo>
                    <a:pt x="29560" y="236483"/>
                  </a:lnTo>
                  <a:lnTo>
                    <a:pt x="53535" y="184134"/>
                  </a:lnTo>
                  <a:lnTo>
                    <a:pt x="84076" y="1349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298712" y="3841612"/>
              <a:ext cx="209166" cy="310992"/>
            </a:xfrm>
            <a:custGeom>
              <a:avLst/>
              <a:gdLst/>
              <a:ahLst/>
              <a:cxnLst/>
              <a:rect l="0" t="0" r="0" b="0"/>
              <a:pathLst>
                <a:path w="209166" h="310992">
                  <a:moveTo>
                    <a:pt x="21234" y="93503"/>
                  </a:moveTo>
                  <a:lnTo>
                    <a:pt x="10382" y="142310"/>
                  </a:lnTo>
                  <a:lnTo>
                    <a:pt x="4307" y="191755"/>
                  </a:lnTo>
                  <a:lnTo>
                    <a:pt x="0" y="225532"/>
                  </a:lnTo>
                  <a:lnTo>
                    <a:pt x="3164" y="255778"/>
                  </a:lnTo>
                  <a:lnTo>
                    <a:pt x="20789" y="298502"/>
                  </a:lnTo>
                  <a:lnTo>
                    <a:pt x="31602" y="306342"/>
                  </a:lnTo>
                  <a:lnTo>
                    <a:pt x="59866" y="310991"/>
                  </a:lnTo>
                  <a:lnTo>
                    <a:pt x="88678" y="303916"/>
                  </a:lnTo>
                  <a:lnTo>
                    <a:pt x="116718" y="287569"/>
                  </a:lnTo>
                  <a:lnTo>
                    <a:pt x="167897" y="231483"/>
                  </a:lnTo>
                  <a:lnTo>
                    <a:pt x="186966" y="202055"/>
                  </a:lnTo>
                  <a:lnTo>
                    <a:pt x="204744" y="151226"/>
                  </a:lnTo>
                  <a:lnTo>
                    <a:pt x="209165" y="97572"/>
                  </a:lnTo>
                  <a:lnTo>
                    <a:pt x="199979" y="44604"/>
                  </a:lnTo>
                  <a:lnTo>
                    <a:pt x="186499" y="13878"/>
                  </a:lnTo>
                  <a:lnTo>
                    <a:pt x="175591" y="5380"/>
                  </a:lnTo>
                  <a:lnTo>
                    <a:pt x="147221" y="0"/>
                  </a:lnTo>
                  <a:lnTo>
                    <a:pt x="122425" y="6750"/>
                  </a:lnTo>
                  <a:lnTo>
                    <a:pt x="111547" y="12816"/>
                  </a:lnTo>
                  <a:lnTo>
                    <a:pt x="81679" y="50467"/>
                  </a:lnTo>
                  <a:lnTo>
                    <a:pt x="53532" y="107497"/>
                  </a:lnTo>
                  <a:lnTo>
                    <a:pt x="40453" y="165359"/>
                  </a:lnTo>
                  <a:lnTo>
                    <a:pt x="37393" y="198565"/>
                  </a:lnTo>
                  <a:lnTo>
                    <a:pt x="34945" y="244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731282" y="3839136"/>
              <a:ext cx="82268" cy="1"/>
            </a:xfrm>
            <a:custGeom>
              <a:avLst/>
              <a:gdLst/>
              <a:ahLst/>
              <a:cxnLst/>
              <a:rect l="0" t="0" r="0" b="0"/>
              <a:pathLst>
                <a:path w="82268" h="1">
                  <a:moveTo>
                    <a:pt x="0" y="0"/>
                  </a:moveTo>
                  <a:lnTo>
                    <a:pt x="51535" y="0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690148" y="3962537"/>
              <a:ext cx="178247" cy="20991"/>
            </a:xfrm>
            <a:custGeom>
              <a:avLst/>
              <a:gdLst/>
              <a:ahLst/>
              <a:cxnLst/>
              <a:rect l="0" t="0" r="0" b="0"/>
              <a:pathLst>
                <a:path w="178247" h="20991">
                  <a:moveTo>
                    <a:pt x="0" y="13711"/>
                  </a:moveTo>
                  <a:lnTo>
                    <a:pt x="21837" y="20990"/>
                  </a:lnTo>
                  <a:lnTo>
                    <a:pt x="44745" y="20501"/>
                  </a:lnTo>
                  <a:lnTo>
                    <a:pt x="96693" y="7774"/>
                  </a:lnTo>
                  <a:lnTo>
                    <a:pt x="155817" y="1535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988613" y="3764493"/>
              <a:ext cx="231092" cy="362580"/>
            </a:xfrm>
            <a:custGeom>
              <a:avLst/>
              <a:gdLst/>
              <a:ahLst/>
              <a:cxnLst/>
              <a:rect l="0" t="0" r="0" b="0"/>
              <a:pathLst>
                <a:path w="231092" h="362580">
                  <a:moveTo>
                    <a:pt x="181427" y="47221"/>
                  </a:moveTo>
                  <a:lnTo>
                    <a:pt x="174149" y="18106"/>
                  </a:lnTo>
                  <a:lnTo>
                    <a:pt x="165911" y="9529"/>
                  </a:lnTo>
                  <a:lnTo>
                    <a:pt x="140507" y="0"/>
                  </a:lnTo>
                  <a:lnTo>
                    <a:pt x="128249" y="505"/>
                  </a:lnTo>
                  <a:lnTo>
                    <a:pt x="106503" y="9193"/>
                  </a:lnTo>
                  <a:lnTo>
                    <a:pt x="77130" y="31214"/>
                  </a:lnTo>
                  <a:lnTo>
                    <a:pt x="32008" y="87845"/>
                  </a:lnTo>
                  <a:lnTo>
                    <a:pt x="10877" y="138309"/>
                  </a:lnTo>
                  <a:lnTo>
                    <a:pt x="0" y="168448"/>
                  </a:lnTo>
                  <a:lnTo>
                    <a:pt x="2276" y="197078"/>
                  </a:lnTo>
                  <a:lnTo>
                    <a:pt x="7148" y="211111"/>
                  </a:lnTo>
                  <a:lnTo>
                    <a:pt x="16491" y="218943"/>
                  </a:lnTo>
                  <a:lnTo>
                    <a:pt x="28813" y="222641"/>
                  </a:lnTo>
                  <a:lnTo>
                    <a:pt x="43121" y="223583"/>
                  </a:lnTo>
                  <a:lnTo>
                    <a:pt x="71207" y="216504"/>
                  </a:lnTo>
                  <a:lnTo>
                    <a:pt x="98925" y="201678"/>
                  </a:lnTo>
                  <a:lnTo>
                    <a:pt x="149896" y="154920"/>
                  </a:lnTo>
                  <a:lnTo>
                    <a:pt x="189757" y="94394"/>
                  </a:lnTo>
                  <a:lnTo>
                    <a:pt x="217751" y="49010"/>
                  </a:lnTo>
                  <a:lnTo>
                    <a:pt x="223925" y="46890"/>
                  </a:lnTo>
                  <a:lnTo>
                    <a:pt x="228040" y="53095"/>
                  </a:lnTo>
                  <a:lnTo>
                    <a:pt x="231091" y="78777"/>
                  </a:lnTo>
                  <a:lnTo>
                    <a:pt x="220635" y="140856"/>
                  </a:lnTo>
                  <a:lnTo>
                    <a:pt x="204217" y="187701"/>
                  </a:lnTo>
                  <a:lnTo>
                    <a:pt x="184118" y="244238"/>
                  </a:lnTo>
                  <a:lnTo>
                    <a:pt x="168514" y="301108"/>
                  </a:lnTo>
                  <a:lnTo>
                    <a:pt x="154005" y="3625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269446" y="3798003"/>
              <a:ext cx="194188" cy="344770"/>
            </a:xfrm>
            <a:custGeom>
              <a:avLst/>
              <a:gdLst/>
              <a:ahLst/>
              <a:cxnLst/>
              <a:rect l="0" t="0" r="0" b="0"/>
              <a:pathLst>
                <a:path w="194188" h="344770">
                  <a:moveTo>
                    <a:pt x="65129" y="13711"/>
                  </a:moveTo>
                  <a:lnTo>
                    <a:pt x="46151" y="62518"/>
                  </a:lnTo>
                  <a:lnTo>
                    <a:pt x="21093" y="122208"/>
                  </a:lnTo>
                  <a:lnTo>
                    <a:pt x="11026" y="162481"/>
                  </a:lnTo>
                  <a:lnTo>
                    <a:pt x="2996" y="207802"/>
                  </a:lnTo>
                  <a:lnTo>
                    <a:pt x="0" y="269101"/>
                  </a:lnTo>
                  <a:lnTo>
                    <a:pt x="4698" y="312573"/>
                  </a:lnTo>
                  <a:lnTo>
                    <a:pt x="12654" y="327212"/>
                  </a:lnTo>
                  <a:lnTo>
                    <a:pt x="24052" y="336972"/>
                  </a:lnTo>
                  <a:lnTo>
                    <a:pt x="37744" y="343478"/>
                  </a:lnTo>
                  <a:lnTo>
                    <a:pt x="51443" y="344769"/>
                  </a:lnTo>
                  <a:lnTo>
                    <a:pt x="78851" y="338078"/>
                  </a:lnTo>
                  <a:lnTo>
                    <a:pt x="112698" y="317181"/>
                  </a:lnTo>
                  <a:lnTo>
                    <a:pt x="128420" y="296363"/>
                  </a:lnTo>
                  <a:lnTo>
                    <a:pt x="165267" y="238770"/>
                  </a:lnTo>
                  <a:lnTo>
                    <a:pt x="182483" y="182298"/>
                  </a:lnTo>
                  <a:lnTo>
                    <a:pt x="194187" y="120370"/>
                  </a:lnTo>
                  <a:lnTo>
                    <a:pt x="192060" y="87014"/>
                  </a:lnTo>
                  <a:lnTo>
                    <a:pt x="177911" y="56954"/>
                  </a:lnTo>
                  <a:lnTo>
                    <a:pt x="156388" y="31407"/>
                  </a:lnTo>
                  <a:lnTo>
                    <a:pt x="10626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97670" y="6255412"/>
            <a:ext cx="743345" cy="457596"/>
            <a:chOff x="897670" y="6255412"/>
            <a:chExt cx="743345" cy="457596"/>
          </a:xfrm>
        </p:grpSpPr>
        <p:sp>
          <p:nvSpPr>
            <p:cNvPr id="43" name="Freeform 42"/>
            <p:cNvSpPr/>
            <p:nvPr/>
          </p:nvSpPr>
          <p:spPr>
            <a:xfrm>
              <a:off x="1549366" y="635029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97670" y="6255412"/>
              <a:ext cx="743345" cy="457596"/>
            </a:xfrm>
            <a:custGeom>
              <a:avLst/>
              <a:gdLst/>
              <a:ahLst/>
              <a:cxnLst/>
              <a:rect l="0" t="0" r="0" b="0"/>
              <a:pathLst>
                <a:path w="743345" h="457596">
                  <a:moveTo>
                    <a:pt x="473450" y="26323"/>
                  </a:moveTo>
                  <a:lnTo>
                    <a:pt x="424643" y="11409"/>
                  </a:lnTo>
                  <a:lnTo>
                    <a:pt x="375198" y="2608"/>
                  </a:lnTo>
                  <a:lnTo>
                    <a:pt x="321953" y="0"/>
                  </a:lnTo>
                  <a:lnTo>
                    <a:pt x="267583" y="3290"/>
                  </a:lnTo>
                  <a:lnTo>
                    <a:pt x="216941" y="13913"/>
                  </a:lnTo>
                  <a:lnTo>
                    <a:pt x="185771" y="25378"/>
                  </a:lnTo>
                  <a:lnTo>
                    <a:pt x="133962" y="57529"/>
                  </a:lnTo>
                  <a:lnTo>
                    <a:pt x="81540" y="96000"/>
                  </a:lnTo>
                  <a:lnTo>
                    <a:pt x="37909" y="137869"/>
                  </a:lnTo>
                  <a:lnTo>
                    <a:pt x="15301" y="170862"/>
                  </a:lnTo>
                  <a:lnTo>
                    <a:pt x="0" y="223697"/>
                  </a:lnTo>
                  <a:lnTo>
                    <a:pt x="2746" y="270667"/>
                  </a:lnTo>
                  <a:lnTo>
                    <a:pt x="20487" y="313530"/>
                  </a:lnTo>
                  <a:lnTo>
                    <a:pt x="45040" y="347897"/>
                  </a:lnTo>
                  <a:lnTo>
                    <a:pt x="99480" y="386807"/>
                  </a:lnTo>
                  <a:lnTo>
                    <a:pt x="122394" y="405410"/>
                  </a:lnTo>
                  <a:lnTo>
                    <a:pt x="150859" y="415709"/>
                  </a:lnTo>
                  <a:lnTo>
                    <a:pt x="205208" y="429633"/>
                  </a:lnTo>
                  <a:lnTo>
                    <a:pt x="265492" y="444930"/>
                  </a:lnTo>
                  <a:lnTo>
                    <a:pt x="307898" y="450032"/>
                  </a:lnTo>
                  <a:lnTo>
                    <a:pt x="362293" y="457377"/>
                  </a:lnTo>
                  <a:lnTo>
                    <a:pt x="413890" y="457595"/>
                  </a:lnTo>
                  <a:lnTo>
                    <a:pt x="463737" y="454137"/>
                  </a:lnTo>
                  <a:lnTo>
                    <a:pt x="516361" y="452600"/>
                  </a:lnTo>
                  <a:lnTo>
                    <a:pt x="562093" y="443792"/>
                  </a:lnTo>
                  <a:lnTo>
                    <a:pt x="622100" y="417640"/>
                  </a:lnTo>
                  <a:lnTo>
                    <a:pt x="674412" y="380946"/>
                  </a:lnTo>
                  <a:lnTo>
                    <a:pt x="714795" y="337065"/>
                  </a:lnTo>
                  <a:lnTo>
                    <a:pt x="733061" y="301543"/>
                  </a:lnTo>
                  <a:lnTo>
                    <a:pt x="743344" y="240242"/>
                  </a:lnTo>
                  <a:lnTo>
                    <a:pt x="743344" y="184331"/>
                  </a:lnTo>
                  <a:lnTo>
                    <a:pt x="732546" y="152917"/>
                  </a:lnTo>
                  <a:lnTo>
                    <a:pt x="691365" y="97034"/>
                  </a:lnTo>
                  <a:lnTo>
                    <a:pt x="671358" y="75016"/>
                  </a:lnTo>
                  <a:lnTo>
                    <a:pt x="628406" y="52769"/>
                  </a:lnTo>
                  <a:lnTo>
                    <a:pt x="569807" y="43808"/>
                  </a:lnTo>
                  <a:lnTo>
                    <a:pt x="526432" y="45774"/>
                  </a:lnTo>
                  <a:lnTo>
                    <a:pt x="467312" y="55446"/>
                  </a:lnTo>
                  <a:lnTo>
                    <a:pt x="412724" y="72023"/>
                  </a:lnTo>
                  <a:lnTo>
                    <a:pt x="350049" y="948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Freeform 45"/>
          <p:cNvSpPr/>
          <p:nvPr/>
        </p:nvSpPr>
        <p:spPr>
          <a:xfrm>
            <a:off x="8794222" y="5971117"/>
            <a:ext cx="680219" cy="1133291"/>
          </a:xfrm>
          <a:custGeom>
            <a:avLst/>
            <a:gdLst/>
            <a:ahLst/>
            <a:cxnLst/>
            <a:rect l="0" t="0" r="0" b="0"/>
            <a:pathLst>
              <a:path w="680219" h="1133291">
                <a:moveTo>
                  <a:pt x="680218" y="1133290"/>
                </a:moveTo>
                <a:lnTo>
                  <a:pt x="624660" y="1077733"/>
                </a:lnTo>
                <a:lnTo>
                  <a:pt x="579576" y="1023224"/>
                </a:lnTo>
                <a:lnTo>
                  <a:pt x="533953" y="966600"/>
                </a:lnTo>
                <a:lnTo>
                  <a:pt x="497399" y="913485"/>
                </a:lnTo>
                <a:lnTo>
                  <a:pt x="460838" y="858982"/>
                </a:lnTo>
                <a:lnTo>
                  <a:pt x="431554" y="804205"/>
                </a:lnTo>
                <a:lnTo>
                  <a:pt x="400153" y="741474"/>
                </a:lnTo>
                <a:lnTo>
                  <a:pt x="362831" y="679479"/>
                </a:lnTo>
                <a:lnTo>
                  <a:pt x="331564" y="624187"/>
                </a:lnTo>
                <a:lnTo>
                  <a:pt x="296047" y="564289"/>
                </a:lnTo>
                <a:lnTo>
                  <a:pt x="252090" y="501674"/>
                </a:lnTo>
                <a:lnTo>
                  <a:pt x="216697" y="441180"/>
                </a:lnTo>
                <a:lnTo>
                  <a:pt x="181667" y="390068"/>
                </a:lnTo>
                <a:lnTo>
                  <a:pt x="149469" y="326933"/>
                </a:lnTo>
                <a:lnTo>
                  <a:pt x="127988" y="269999"/>
                </a:lnTo>
                <a:lnTo>
                  <a:pt x="110597" y="213218"/>
                </a:lnTo>
                <a:lnTo>
                  <a:pt x="104677" y="164114"/>
                </a:lnTo>
                <a:lnTo>
                  <a:pt x="89799" y="105804"/>
                </a:lnTo>
                <a:lnTo>
                  <a:pt x="79600" y="79430"/>
                </a:lnTo>
                <a:lnTo>
                  <a:pt x="30653" y="18681"/>
                </a:lnTo>
                <a:lnTo>
                  <a:pt x="12687" y="84"/>
                </a:lnTo>
                <a:lnTo>
                  <a:pt x="6677" y="0"/>
                </a:lnTo>
                <a:lnTo>
                  <a:pt x="2671" y="6038"/>
                </a:lnTo>
                <a:lnTo>
                  <a:pt x="0" y="16156"/>
                </a:lnTo>
                <a:lnTo>
                  <a:pt x="3519" y="52234"/>
                </a:lnTo>
                <a:lnTo>
                  <a:pt x="14211" y="99149"/>
                </a:lnTo>
                <a:lnTo>
                  <a:pt x="19749" y="151644"/>
                </a:lnTo>
                <a:lnTo>
                  <a:pt x="21390" y="205792"/>
                </a:lnTo>
                <a:lnTo>
                  <a:pt x="31367" y="269261"/>
                </a:lnTo>
                <a:lnTo>
                  <a:pt x="34481" y="321047"/>
                </a:lnTo>
                <a:lnTo>
                  <a:pt x="35403" y="374986"/>
                </a:lnTo>
                <a:lnTo>
                  <a:pt x="35677" y="429562"/>
                </a:lnTo>
                <a:lnTo>
                  <a:pt x="35758" y="484328"/>
                </a:lnTo>
                <a:lnTo>
                  <a:pt x="34258" y="537625"/>
                </a:lnTo>
                <a:lnTo>
                  <a:pt x="26366" y="584563"/>
                </a:lnTo>
                <a:lnTo>
                  <a:pt x="21827" y="634864"/>
                </a:lnTo>
                <a:lnTo>
                  <a:pt x="11478" y="689517"/>
                </a:lnTo>
                <a:lnTo>
                  <a:pt x="8369" y="7219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904939" y="6734205"/>
            <a:ext cx="767829" cy="54846"/>
          </a:xfrm>
          <a:custGeom>
            <a:avLst/>
            <a:gdLst/>
            <a:ahLst/>
            <a:cxnLst/>
            <a:rect l="0" t="0" r="0" b="0"/>
            <a:pathLst>
              <a:path w="767829" h="54846">
                <a:moveTo>
                  <a:pt x="0" y="0"/>
                </a:moveTo>
                <a:lnTo>
                  <a:pt x="35886" y="9423"/>
                </a:lnTo>
                <a:lnTo>
                  <a:pt x="92054" y="12441"/>
                </a:lnTo>
                <a:lnTo>
                  <a:pt x="155416" y="13335"/>
                </a:lnTo>
                <a:lnTo>
                  <a:pt x="214985" y="12076"/>
                </a:lnTo>
                <a:lnTo>
                  <a:pt x="258052" y="6383"/>
                </a:lnTo>
                <a:lnTo>
                  <a:pt x="302584" y="2837"/>
                </a:lnTo>
                <a:lnTo>
                  <a:pt x="347767" y="1261"/>
                </a:lnTo>
                <a:lnTo>
                  <a:pt x="393240" y="561"/>
                </a:lnTo>
                <a:lnTo>
                  <a:pt x="438841" y="4312"/>
                </a:lnTo>
                <a:lnTo>
                  <a:pt x="482976" y="9534"/>
                </a:lnTo>
                <a:lnTo>
                  <a:pt x="542083" y="13997"/>
                </a:lnTo>
                <a:lnTo>
                  <a:pt x="598191" y="22768"/>
                </a:lnTo>
                <a:lnTo>
                  <a:pt x="651887" y="27567"/>
                </a:lnTo>
                <a:lnTo>
                  <a:pt x="711748" y="42065"/>
                </a:lnTo>
                <a:lnTo>
                  <a:pt x="767828" y="548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675450" y="6720494"/>
            <a:ext cx="274295" cy="329070"/>
          </a:xfrm>
          <a:custGeom>
            <a:avLst/>
            <a:gdLst/>
            <a:ahLst/>
            <a:cxnLst/>
            <a:rect l="0" t="0" r="0" b="0"/>
            <a:pathLst>
              <a:path w="274295" h="329070">
                <a:moveTo>
                  <a:pt x="82337" y="0"/>
                </a:moveTo>
                <a:lnTo>
                  <a:pt x="113653" y="12469"/>
                </a:lnTo>
                <a:lnTo>
                  <a:pt x="159945" y="51315"/>
                </a:lnTo>
                <a:lnTo>
                  <a:pt x="195056" y="97989"/>
                </a:lnTo>
                <a:lnTo>
                  <a:pt x="207592" y="124294"/>
                </a:lnTo>
                <a:lnTo>
                  <a:pt x="210117" y="155282"/>
                </a:lnTo>
                <a:lnTo>
                  <a:pt x="204637" y="187845"/>
                </a:lnTo>
                <a:lnTo>
                  <a:pt x="184422" y="230348"/>
                </a:lnTo>
                <a:lnTo>
                  <a:pt x="157611" y="262917"/>
                </a:lnTo>
                <a:lnTo>
                  <a:pt x="119875" y="290340"/>
                </a:lnTo>
                <a:lnTo>
                  <a:pt x="87848" y="303223"/>
                </a:lnTo>
                <a:lnTo>
                  <a:pt x="57364" y="305902"/>
                </a:lnTo>
                <a:lnTo>
                  <a:pt x="30104" y="300491"/>
                </a:lnTo>
                <a:lnTo>
                  <a:pt x="7832" y="287929"/>
                </a:lnTo>
                <a:lnTo>
                  <a:pt x="2198" y="277267"/>
                </a:lnTo>
                <a:lnTo>
                  <a:pt x="0" y="249170"/>
                </a:lnTo>
                <a:lnTo>
                  <a:pt x="4593" y="237716"/>
                </a:lnTo>
                <a:lnTo>
                  <a:pt x="21885" y="220927"/>
                </a:lnTo>
                <a:lnTo>
                  <a:pt x="71750" y="197736"/>
                </a:lnTo>
                <a:lnTo>
                  <a:pt x="119657" y="186221"/>
                </a:lnTo>
                <a:lnTo>
                  <a:pt x="149198" y="188392"/>
                </a:lnTo>
                <a:lnTo>
                  <a:pt x="191524" y="205458"/>
                </a:lnTo>
                <a:lnTo>
                  <a:pt x="225733" y="229812"/>
                </a:lnTo>
                <a:lnTo>
                  <a:pt x="247887" y="263604"/>
                </a:lnTo>
                <a:lnTo>
                  <a:pt x="269763" y="317287"/>
                </a:lnTo>
                <a:lnTo>
                  <a:pt x="274294" y="3290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5223968" y="6754349"/>
            <a:ext cx="1225813" cy="308926"/>
            <a:chOff x="5223968" y="6754349"/>
            <a:chExt cx="1225813" cy="308926"/>
          </a:xfrm>
        </p:grpSpPr>
        <p:sp>
          <p:nvSpPr>
            <p:cNvPr id="49" name="Freeform 48"/>
            <p:cNvSpPr/>
            <p:nvPr/>
          </p:nvSpPr>
          <p:spPr>
            <a:xfrm>
              <a:off x="5223968" y="6789050"/>
              <a:ext cx="167144" cy="269998"/>
            </a:xfrm>
            <a:custGeom>
              <a:avLst/>
              <a:gdLst/>
              <a:ahLst/>
              <a:cxnLst/>
              <a:rect l="0" t="0" r="0" b="0"/>
              <a:pathLst>
                <a:path w="167144" h="269998">
                  <a:moveTo>
                    <a:pt x="27422" y="0"/>
                  </a:moveTo>
                  <a:lnTo>
                    <a:pt x="77584" y="12470"/>
                  </a:lnTo>
                  <a:lnTo>
                    <a:pt x="101006" y="26363"/>
                  </a:lnTo>
                  <a:lnTo>
                    <a:pt x="117510" y="46756"/>
                  </a:lnTo>
                  <a:lnTo>
                    <a:pt x="124044" y="58593"/>
                  </a:lnTo>
                  <a:lnTo>
                    <a:pt x="125353" y="71055"/>
                  </a:lnTo>
                  <a:lnTo>
                    <a:pt x="118682" y="97089"/>
                  </a:lnTo>
                  <a:lnTo>
                    <a:pt x="101498" y="119832"/>
                  </a:lnTo>
                  <a:lnTo>
                    <a:pt x="78627" y="138573"/>
                  </a:lnTo>
                  <a:lnTo>
                    <a:pt x="53227" y="151981"/>
                  </a:lnTo>
                  <a:lnTo>
                    <a:pt x="47672" y="151595"/>
                  </a:lnTo>
                  <a:lnTo>
                    <a:pt x="47016" y="146767"/>
                  </a:lnTo>
                  <a:lnTo>
                    <a:pt x="49626" y="138978"/>
                  </a:lnTo>
                  <a:lnTo>
                    <a:pt x="57459" y="133786"/>
                  </a:lnTo>
                  <a:lnTo>
                    <a:pt x="82414" y="128017"/>
                  </a:lnTo>
                  <a:lnTo>
                    <a:pt x="94552" y="129525"/>
                  </a:lnTo>
                  <a:lnTo>
                    <a:pt x="116165" y="139326"/>
                  </a:lnTo>
                  <a:lnTo>
                    <a:pt x="145463" y="161975"/>
                  </a:lnTo>
                  <a:lnTo>
                    <a:pt x="166162" y="195261"/>
                  </a:lnTo>
                  <a:lnTo>
                    <a:pt x="167143" y="207870"/>
                  </a:lnTo>
                  <a:lnTo>
                    <a:pt x="160108" y="234069"/>
                  </a:lnTo>
                  <a:lnTo>
                    <a:pt x="142762" y="252822"/>
                  </a:lnTo>
                  <a:lnTo>
                    <a:pt x="131738" y="259956"/>
                  </a:lnTo>
                  <a:lnTo>
                    <a:pt x="87107" y="269997"/>
                  </a:lnTo>
                  <a:lnTo>
                    <a:pt x="31425" y="263966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424429" y="6754349"/>
              <a:ext cx="218214" cy="277467"/>
            </a:xfrm>
            <a:custGeom>
              <a:avLst/>
              <a:gdLst/>
              <a:ahLst/>
              <a:cxnLst/>
              <a:rect l="0" t="0" r="0" b="0"/>
              <a:pathLst>
                <a:path w="218214" h="277467">
                  <a:moveTo>
                    <a:pt x="156030" y="7279"/>
                  </a:moveTo>
                  <a:lnTo>
                    <a:pt x="134194" y="0"/>
                  </a:lnTo>
                  <a:lnTo>
                    <a:pt x="111285" y="489"/>
                  </a:lnTo>
                  <a:lnTo>
                    <a:pt x="87393" y="7308"/>
                  </a:lnTo>
                  <a:lnTo>
                    <a:pt x="66617" y="20495"/>
                  </a:lnTo>
                  <a:lnTo>
                    <a:pt x="37791" y="52328"/>
                  </a:lnTo>
                  <a:lnTo>
                    <a:pt x="11699" y="104031"/>
                  </a:lnTo>
                  <a:lnTo>
                    <a:pt x="1491" y="131023"/>
                  </a:lnTo>
                  <a:lnTo>
                    <a:pt x="0" y="158255"/>
                  </a:lnTo>
                  <a:lnTo>
                    <a:pt x="1736" y="171914"/>
                  </a:lnTo>
                  <a:lnTo>
                    <a:pt x="4416" y="176451"/>
                  </a:lnTo>
                  <a:lnTo>
                    <a:pt x="7727" y="174906"/>
                  </a:lnTo>
                  <a:lnTo>
                    <a:pt x="18514" y="162523"/>
                  </a:lnTo>
                  <a:lnTo>
                    <a:pt x="75515" y="120917"/>
                  </a:lnTo>
                  <a:lnTo>
                    <a:pt x="106026" y="111106"/>
                  </a:lnTo>
                  <a:lnTo>
                    <a:pt x="138377" y="108269"/>
                  </a:lnTo>
                  <a:lnTo>
                    <a:pt x="167989" y="112086"/>
                  </a:lnTo>
                  <a:lnTo>
                    <a:pt x="192322" y="122923"/>
                  </a:lnTo>
                  <a:lnTo>
                    <a:pt x="203077" y="130080"/>
                  </a:lnTo>
                  <a:lnTo>
                    <a:pt x="210246" y="140943"/>
                  </a:lnTo>
                  <a:lnTo>
                    <a:pt x="218213" y="169265"/>
                  </a:lnTo>
                  <a:lnTo>
                    <a:pt x="213628" y="198103"/>
                  </a:lnTo>
                  <a:lnTo>
                    <a:pt x="193917" y="235971"/>
                  </a:lnTo>
                  <a:lnTo>
                    <a:pt x="185858" y="246578"/>
                  </a:lnTo>
                  <a:lnTo>
                    <a:pt x="160654" y="262425"/>
                  </a:lnTo>
                  <a:lnTo>
                    <a:pt x="129139" y="273024"/>
                  </a:lnTo>
                  <a:lnTo>
                    <a:pt x="78660" y="277466"/>
                  </a:lnTo>
                  <a:lnTo>
                    <a:pt x="18918" y="267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964373" y="6802762"/>
              <a:ext cx="179479" cy="260513"/>
            </a:xfrm>
            <a:custGeom>
              <a:avLst/>
              <a:gdLst/>
              <a:ahLst/>
              <a:cxnLst/>
              <a:rect l="0" t="0" r="0" b="0"/>
              <a:pathLst>
                <a:path w="179479" h="260513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40727" y="0"/>
                  </a:lnTo>
                  <a:lnTo>
                    <a:pt x="154757" y="4570"/>
                  </a:lnTo>
                  <a:lnTo>
                    <a:pt x="174407" y="21835"/>
                  </a:lnTo>
                  <a:lnTo>
                    <a:pt x="178733" y="32838"/>
                  </a:lnTo>
                  <a:lnTo>
                    <a:pt x="179478" y="57251"/>
                  </a:lnTo>
                  <a:lnTo>
                    <a:pt x="171332" y="96691"/>
                  </a:lnTo>
                  <a:lnTo>
                    <a:pt x="145508" y="152486"/>
                  </a:lnTo>
                  <a:lnTo>
                    <a:pt x="127581" y="201421"/>
                  </a:lnTo>
                  <a:lnTo>
                    <a:pt x="95978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238597" y="6789153"/>
              <a:ext cx="211184" cy="249001"/>
            </a:xfrm>
            <a:custGeom>
              <a:avLst/>
              <a:gdLst/>
              <a:ahLst/>
              <a:cxnLst/>
              <a:rect l="0" t="0" r="0" b="0"/>
              <a:pathLst>
                <a:path w="211184" h="249001">
                  <a:moveTo>
                    <a:pt x="54844" y="54742"/>
                  </a:moveTo>
                  <a:lnTo>
                    <a:pt x="34475" y="90627"/>
                  </a:lnTo>
                  <a:lnTo>
                    <a:pt x="19017" y="143749"/>
                  </a:lnTo>
                  <a:lnTo>
                    <a:pt x="7835" y="189788"/>
                  </a:lnTo>
                  <a:lnTo>
                    <a:pt x="10084" y="218358"/>
                  </a:lnTo>
                  <a:lnTo>
                    <a:pt x="15863" y="229328"/>
                  </a:lnTo>
                  <a:lnTo>
                    <a:pt x="34472" y="245580"/>
                  </a:lnTo>
                  <a:lnTo>
                    <a:pt x="45833" y="249000"/>
                  </a:lnTo>
                  <a:lnTo>
                    <a:pt x="70645" y="248737"/>
                  </a:lnTo>
                  <a:lnTo>
                    <a:pt x="110308" y="240023"/>
                  </a:lnTo>
                  <a:lnTo>
                    <a:pt x="133324" y="223927"/>
                  </a:lnTo>
                  <a:lnTo>
                    <a:pt x="180794" y="172661"/>
                  </a:lnTo>
                  <a:lnTo>
                    <a:pt x="199144" y="132338"/>
                  </a:lnTo>
                  <a:lnTo>
                    <a:pt x="211183" y="76548"/>
                  </a:lnTo>
                  <a:lnTo>
                    <a:pt x="209134" y="44628"/>
                  </a:lnTo>
                  <a:lnTo>
                    <a:pt x="195021" y="19270"/>
                  </a:lnTo>
                  <a:lnTo>
                    <a:pt x="184859" y="8242"/>
                  </a:lnTo>
                  <a:lnTo>
                    <a:pt x="173513" y="2413"/>
                  </a:lnTo>
                  <a:lnTo>
                    <a:pt x="148720" y="0"/>
                  </a:lnTo>
                  <a:lnTo>
                    <a:pt x="122466" y="12130"/>
                  </a:lnTo>
                  <a:lnTo>
                    <a:pt x="64144" y="60641"/>
                  </a:lnTo>
                  <a:lnTo>
                    <a:pt x="39173" y="84786"/>
                  </a:lnTo>
                  <a:lnTo>
                    <a:pt x="13976" y="138633"/>
                  </a:lnTo>
                  <a:lnTo>
                    <a:pt x="6211" y="168708"/>
                  </a:lnTo>
                  <a:lnTo>
                    <a:pt x="0" y="2055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071309" y="7035851"/>
            <a:ext cx="356492" cy="392132"/>
            <a:chOff x="3071309" y="7035851"/>
            <a:chExt cx="356492" cy="392132"/>
          </a:xfrm>
        </p:grpSpPr>
        <p:sp>
          <p:nvSpPr>
            <p:cNvPr id="54" name="Freeform 53"/>
            <p:cNvSpPr/>
            <p:nvPr/>
          </p:nvSpPr>
          <p:spPr>
            <a:xfrm>
              <a:off x="3167287" y="7035851"/>
              <a:ext cx="1" cy="191958"/>
            </a:xfrm>
            <a:custGeom>
              <a:avLst/>
              <a:gdLst/>
              <a:ahLst/>
              <a:cxnLst/>
              <a:rect l="0" t="0" r="0" b="0"/>
              <a:pathLst>
                <a:path w="1" h="191958">
                  <a:moveTo>
                    <a:pt x="0" y="0"/>
                  </a:moveTo>
                  <a:lnTo>
                    <a:pt x="0" y="59660"/>
                  </a:lnTo>
                  <a:lnTo>
                    <a:pt x="0" y="111117"/>
                  </a:lnTo>
                  <a:lnTo>
                    <a:pt x="0" y="156832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071309" y="7049563"/>
              <a:ext cx="260514" cy="370203"/>
            </a:xfrm>
            <a:custGeom>
              <a:avLst/>
              <a:gdLst/>
              <a:ahLst/>
              <a:cxnLst/>
              <a:rect l="0" t="0" r="0" b="0"/>
              <a:pathLst>
                <a:path w="260514" h="370203">
                  <a:moveTo>
                    <a:pt x="260513" y="0"/>
                  </a:moveTo>
                  <a:lnTo>
                    <a:pt x="222345" y="61779"/>
                  </a:lnTo>
                  <a:lnTo>
                    <a:pt x="187069" y="112583"/>
                  </a:lnTo>
                  <a:lnTo>
                    <a:pt x="150761" y="175657"/>
                  </a:lnTo>
                  <a:lnTo>
                    <a:pt x="106969" y="232579"/>
                  </a:lnTo>
                  <a:lnTo>
                    <a:pt x="75029" y="281351"/>
                  </a:lnTo>
                  <a:lnTo>
                    <a:pt x="29040" y="338433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224620" y="7206818"/>
              <a:ext cx="203181" cy="221165"/>
            </a:xfrm>
            <a:custGeom>
              <a:avLst/>
              <a:gdLst/>
              <a:ahLst/>
              <a:cxnLst/>
              <a:rect l="0" t="0" r="0" b="0"/>
              <a:pathLst>
                <a:path w="203181" h="221165">
                  <a:moveTo>
                    <a:pt x="79779" y="7279"/>
                  </a:moveTo>
                  <a:lnTo>
                    <a:pt x="101616" y="0"/>
                  </a:lnTo>
                  <a:lnTo>
                    <a:pt x="111095" y="903"/>
                  </a:lnTo>
                  <a:lnTo>
                    <a:pt x="129753" y="10031"/>
                  </a:lnTo>
                  <a:lnTo>
                    <a:pt x="157387" y="32301"/>
                  </a:lnTo>
                  <a:lnTo>
                    <a:pt x="161987" y="43765"/>
                  </a:lnTo>
                  <a:lnTo>
                    <a:pt x="163036" y="72754"/>
                  </a:lnTo>
                  <a:lnTo>
                    <a:pt x="155061" y="116056"/>
                  </a:lnTo>
                  <a:lnTo>
                    <a:pt x="135771" y="150553"/>
                  </a:lnTo>
                  <a:lnTo>
                    <a:pt x="88977" y="198844"/>
                  </a:lnTo>
                  <a:lnTo>
                    <a:pt x="76771" y="208115"/>
                  </a:lnTo>
                  <a:lnTo>
                    <a:pt x="46957" y="218417"/>
                  </a:lnTo>
                  <a:lnTo>
                    <a:pt x="30476" y="221164"/>
                  </a:lnTo>
                  <a:lnTo>
                    <a:pt x="17964" y="218425"/>
                  </a:lnTo>
                  <a:lnTo>
                    <a:pt x="8100" y="212028"/>
                  </a:lnTo>
                  <a:lnTo>
                    <a:pt x="0" y="203194"/>
                  </a:lnTo>
                  <a:lnTo>
                    <a:pt x="695" y="194257"/>
                  </a:lnTo>
                  <a:lnTo>
                    <a:pt x="7251" y="185253"/>
                  </a:lnTo>
                  <a:lnTo>
                    <a:pt x="17716" y="176203"/>
                  </a:lnTo>
                  <a:lnTo>
                    <a:pt x="49656" y="166147"/>
                  </a:lnTo>
                  <a:lnTo>
                    <a:pt x="106402" y="164549"/>
                  </a:lnTo>
                  <a:lnTo>
                    <a:pt x="141886" y="171632"/>
                  </a:lnTo>
                  <a:lnTo>
                    <a:pt x="182988" y="191227"/>
                  </a:lnTo>
                  <a:lnTo>
                    <a:pt x="203180" y="212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442429" y="7145541"/>
            <a:ext cx="442180" cy="270510"/>
            <a:chOff x="4442429" y="7145541"/>
            <a:chExt cx="442180" cy="270510"/>
          </a:xfrm>
        </p:grpSpPr>
        <p:sp>
          <p:nvSpPr>
            <p:cNvPr id="58" name="Freeform 57"/>
            <p:cNvSpPr/>
            <p:nvPr/>
          </p:nvSpPr>
          <p:spPr>
            <a:xfrm>
              <a:off x="4442429" y="7145541"/>
              <a:ext cx="195087" cy="270510"/>
            </a:xfrm>
            <a:custGeom>
              <a:avLst/>
              <a:gdLst/>
              <a:ahLst/>
              <a:cxnLst/>
              <a:rect l="0" t="0" r="0" b="0"/>
              <a:pathLst>
                <a:path w="195087" h="270510">
                  <a:moveTo>
                    <a:pt x="41134" y="0"/>
                  </a:moveTo>
                  <a:lnTo>
                    <a:pt x="96731" y="18977"/>
                  </a:lnTo>
                  <a:lnTo>
                    <a:pt x="143693" y="51315"/>
                  </a:lnTo>
                  <a:lnTo>
                    <a:pt x="149117" y="61632"/>
                  </a:lnTo>
                  <a:lnTo>
                    <a:pt x="151081" y="85284"/>
                  </a:lnTo>
                  <a:lnTo>
                    <a:pt x="146425" y="96466"/>
                  </a:lnTo>
                  <a:lnTo>
                    <a:pt x="129063" y="117016"/>
                  </a:lnTo>
                  <a:lnTo>
                    <a:pt x="102050" y="128181"/>
                  </a:lnTo>
                  <a:lnTo>
                    <a:pt x="80395" y="131619"/>
                  </a:lnTo>
                  <a:lnTo>
                    <a:pt x="81019" y="130403"/>
                  </a:lnTo>
                  <a:lnTo>
                    <a:pt x="86006" y="128069"/>
                  </a:lnTo>
                  <a:lnTo>
                    <a:pt x="122139" y="124784"/>
                  </a:lnTo>
                  <a:lnTo>
                    <a:pt x="150263" y="132140"/>
                  </a:lnTo>
                  <a:lnTo>
                    <a:pt x="164161" y="138368"/>
                  </a:lnTo>
                  <a:lnTo>
                    <a:pt x="183666" y="157475"/>
                  </a:lnTo>
                  <a:lnTo>
                    <a:pt x="191000" y="168969"/>
                  </a:lnTo>
                  <a:lnTo>
                    <a:pt x="195086" y="193927"/>
                  </a:lnTo>
                  <a:lnTo>
                    <a:pt x="194043" y="206982"/>
                  </a:lnTo>
                  <a:lnTo>
                    <a:pt x="184759" y="229612"/>
                  </a:lnTo>
                  <a:lnTo>
                    <a:pt x="178018" y="239912"/>
                  </a:lnTo>
                  <a:lnTo>
                    <a:pt x="154277" y="255420"/>
                  </a:lnTo>
                  <a:lnTo>
                    <a:pt x="123412" y="265866"/>
                  </a:lnTo>
                  <a:lnTo>
                    <a:pt x="89382" y="270509"/>
                  </a:lnTo>
                  <a:lnTo>
                    <a:pt x="58007" y="264448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716961" y="7159252"/>
              <a:ext cx="167648" cy="250046"/>
            </a:xfrm>
            <a:custGeom>
              <a:avLst/>
              <a:gdLst/>
              <a:ahLst/>
              <a:cxnLst/>
              <a:rect l="0" t="0" r="0" b="0"/>
              <a:pathLst>
                <a:path w="167648" h="250046">
                  <a:moveTo>
                    <a:pt x="123093" y="0"/>
                  </a:moveTo>
                  <a:lnTo>
                    <a:pt x="63434" y="0"/>
                  </a:lnTo>
                  <a:lnTo>
                    <a:pt x="32592" y="3047"/>
                  </a:lnTo>
                  <a:lnTo>
                    <a:pt x="8728" y="14557"/>
                  </a:lnTo>
                  <a:lnTo>
                    <a:pt x="2670" y="23417"/>
                  </a:lnTo>
                  <a:lnTo>
                    <a:pt x="0" y="45447"/>
                  </a:lnTo>
                  <a:lnTo>
                    <a:pt x="7062" y="83545"/>
                  </a:lnTo>
                  <a:lnTo>
                    <a:pt x="13746" y="90736"/>
                  </a:lnTo>
                  <a:lnTo>
                    <a:pt x="22773" y="94008"/>
                  </a:lnTo>
                  <a:lnTo>
                    <a:pt x="77378" y="102868"/>
                  </a:lnTo>
                  <a:lnTo>
                    <a:pt x="121736" y="114947"/>
                  </a:lnTo>
                  <a:lnTo>
                    <a:pt x="132852" y="122336"/>
                  </a:lnTo>
                  <a:lnTo>
                    <a:pt x="149267" y="142733"/>
                  </a:lnTo>
                  <a:lnTo>
                    <a:pt x="167073" y="179912"/>
                  </a:lnTo>
                  <a:lnTo>
                    <a:pt x="167647" y="193067"/>
                  </a:lnTo>
                  <a:lnTo>
                    <a:pt x="160161" y="219873"/>
                  </a:lnTo>
                  <a:lnTo>
                    <a:pt x="142615" y="238896"/>
                  </a:lnTo>
                  <a:lnTo>
                    <a:pt x="131537" y="246101"/>
                  </a:lnTo>
                  <a:lnTo>
                    <a:pt x="102979" y="250045"/>
                  </a:lnTo>
                  <a:lnTo>
                    <a:pt x="60765" y="247763"/>
                  </a:lnTo>
                  <a:lnTo>
                    <a:pt x="27115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440594" y="7529455"/>
            <a:ext cx="405705" cy="313101"/>
            <a:chOff x="2440594" y="7529455"/>
            <a:chExt cx="405705" cy="313101"/>
          </a:xfrm>
        </p:grpSpPr>
        <p:sp>
          <p:nvSpPr>
            <p:cNvPr id="61" name="Freeform 60"/>
            <p:cNvSpPr/>
            <p:nvPr/>
          </p:nvSpPr>
          <p:spPr>
            <a:xfrm>
              <a:off x="2440594" y="7529455"/>
              <a:ext cx="206892" cy="313101"/>
            </a:xfrm>
            <a:custGeom>
              <a:avLst/>
              <a:gdLst/>
              <a:ahLst/>
              <a:cxnLst/>
              <a:rect l="0" t="0" r="0" b="0"/>
              <a:pathLst>
                <a:path w="206892" h="313101">
                  <a:moveTo>
                    <a:pt x="82267" y="0"/>
                  </a:moveTo>
                  <a:lnTo>
                    <a:pt x="123006" y="12470"/>
                  </a:lnTo>
                  <a:lnTo>
                    <a:pt x="144046" y="26363"/>
                  </a:lnTo>
                  <a:lnTo>
                    <a:pt x="159491" y="46756"/>
                  </a:lnTo>
                  <a:lnTo>
                    <a:pt x="165742" y="58593"/>
                  </a:lnTo>
                  <a:lnTo>
                    <a:pt x="166863" y="71055"/>
                  </a:lnTo>
                  <a:lnTo>
                    <a:pt x="159983" y="97088"/>
                  </a:lnTo>
                  <a:lnTo>
                    <a:pt x="138980" y="130162"/>
                  </a:lnTo>
                  <a:lnTo>
                    <a:pt x="118137" y="145703"/>
                  </a:lnTo>
                  <a:lnTo>
                    <a:pt x="102780" y="154642"/>
                  </a:lnTo>
                  <a:lnTo>
                    <a:pt x="105083" y="154892"/>
                  </a:lnTo>
                  <a:lnTo>
                    <a:pt x="111189" y="153536"/>
                  </a:lnTo>
                  <a:lnTo>
                    <a:pt x="141619" y="158906"/>
                  </a:lnTo>
                  <a:lnTo>
                    <a:pt x="179581" y="177424"/>
                  </a:lnTo>
                  <a:lnTo>
                    <a:pt x="198136" y="197686"/>
                  </a:lnTo>
                  <a:lnTo>
                    <a:pt x="205217" y="209487"/>
                  </a:lnTo>
                  <a:lnTo>
                    <a:pt x="206891" y="221925"/>
                  </a:lnTo>
                  <a:lnTo>
                    <a:pt x="200625" y="247933"/>
                  </a:lnTo>
                  <a:lnTo>
                    <a:pt x="179968" y="280992"/>
                  </a:lnTo>
                  <a:lnTo>
                    <a:pt x="159206" y="296529"/>
                  </a:lnTo>
                  <a:lnTo>
                    <a:pt x="133220" y="306989"/>
                  </a:lnTo>
                  <a:lnTo>
                    <a:pt x="84330" y="312878"/>
                  </a:lnTo>
                  <a:lnTo>
                    <a:pt x="35820" y="313100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679959" y="7547231"/>
              <a:ext cx="166340" cy="256449"/>
            </a:xfrm>
            <a:custGeom>
              <a:avLst/>
              <a:gdLst/>
              <a:ahLst/>
              <a:cxnLst/>
              <a:rect l="0" t="0" r="0" b="0"/>
              <a:pathLst>
                <a:path w="166340" h="256449">
                  <a:moveTo>
                    <a:pt x="144548" y="23357"/>
                  </a:moveTo>
                  <a:lnTo>
                    <a:pt x="129991" y="8800"/>
                  </a:lnTo>
                  <a:lnTo>
                    <a:pt x="106594" y="1652"/>
                  </a:lnTo>
                  <a:lnTo>
                    <a:pt x="77405" y="0"/>
                  </a:lnTo>
                  <a:lnTo>
                    <a:pt x="49198" y="4343"/>
                  </a:lnTo>
                  <a:lnTo>
                    <a:pt x="25489" y="15414"/>
                  </a:lnTo>
                  <a:lnTo>
                    <a:pt x="14901" y="22633"/>
                  </a:lnTo>
                  <a:lnTo>
                    <a:pt x="7843" y="33539"/>
                  </a:lnTo>
                  <a:lnTo>
                    <a:pt x="0" y="61907"/>
                  </a:lnTo>
                  <a:lnTo>
                    <a:pt x="2479" y="73433"/>
                  </a:lnTo>
                  <a:lnTo>
                    <a:pt x="8702" y="82639"/>
                  </a:lnTo>
                  <a:lnTo>
                    <a:pt x="17421" y="90300"/>
                  </a:lnTo>
                  <a:lnTo>
                    <a:pt x="27804" y="93886"/>
                  </a:lnTo>
                  <a:lnTo>
                    <a:pt x="90580" y="99753"/>
                  </a:lnTo>
                  <a:lnTo>
                    <a:pt x="123818" y="118442"/>
                  </a:lnTo>
                  <a:lnTo>
                    <a:pt x="152964" y="143277"/>
                  </a:lnTo>
                  <a:lnTo>
                    <a:pt x="163523" y="169078"/>
                  </a:lnTo>
                  <a:lnTo>
                    <a:pt x="166339" y="184490"/>
                  </a:lnTo>
                  <a:lnTo>
                    <a:pt x="161343" y="209740"/>
                  </a:lnTo>
                  <a:lnTo>
                    <a:pt x="155745" y="220739"/>
                  </a:lnTo>
                  <a:lnTo>
                    <a:pt x="145919" y="228071"/>
                  </a:lnTo>
                  <a:lnTo>
                    <a:pt x="118751" y="236219"/>
                  </a:lnTo>
                  <a:lnTo>
                    <a:pt x="56226" y="242973"/>
                  </a:lnTo>
                  <a:lnTo>
                    <a:pt x="21148" y="256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Freeform 63"/>
          <p:cNvSpPr/>
          <p:nvPr/>
        </p:nvSpPr>
        <p:spPr>
          <a:xfrm>
            <a:off x="1700189" y="8613445"/>
            <a:ext cx="877518" cy="27424"/>
          </a:xfrm>
          <a:custGeom>
            <a:avLst/>
            <a:gdLst/>
            <a:ahLst/>
            <a:cxnLst/>
            <a:rect l="0" t="0" r="0" b="0"/>
            <a:pathLst>
              <a:path w="877518" h="27424">
                <a:moveTo>
                  <a:pt x="0" y="0"/>
                </a:moveTo>
                <a:lnTo>
                  <a:pt x="54732" y="0"/>
                </a:lnTo>
                <a:lnTo>
                  <a:pt x="116935" y="0"/>
                </a:lnTo>
                <a:lnTo>
                  <a:pt x="161153" y="0"/>
                </a:lnTo>
                <a:lnTo>
                  <a:pt x="206196" y="0"/>
                </a:lnTo>
                <a:lnTo>
                  <a:pt x="251607" y="0"/>
                </a:lnTo>
                <a:lnTo>
                  <a:pt x="297180" y="0"/>
                </a:lnTo>
                <a:lnTo>
                  <a:pt x="358384" y="0"/>
                </a:lnTo>
                <a:lnTo>
                  <a:pt x="415113" y="0"/>
                </a:lnTo>
                <a:lnTo>
                  <a:pt x="470516" y="0"/>
                </a:lnTo>
                <a:lnTo>
                  <a:pt x="532805" y="0"/>
                </a:lnTo>
                <a:lnTo>
                  <a:pt x="592226" y="7278"/>
                </a:lnTo>
                <a:lnTo>
                  <a:pt x="648426" y="11805"/>
                </a:lnTo>
                <a:lnTo>
                  <a:pt x="703672" y="13147"/>
                </a:lnTo>
                <a:lnTo>
                  <a:pt x="765915" y="13544"/>
                </a:lnTo>
                <a:lnTo>
                  <a:pt x="825322" y="13662"/>
                </a:lnTo>
                <a:lnTo>
                  <a:pt x="850764" y="17752"/>
                </a:lnTo>
                <a:lnTo>
                  <a:pt x="877517" y="274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278813" y="8586023"/>
            <a:ext cx="521026" cy="95979"/>
          </a:xfrm>
          <a:custGeom>
            <a:avLst/>
            <a:gdLst/>
            <a:ahLst/>
            <a:cxnLst/>
            <a:rect l="0" t="0" r="0" b="0"/>
            <a:pathLst>
              <a:path w="521026" h="95979">
                <a:moveTo>
                  <a:pt x="0" y="0"/>
                </a:moveTo>
                <a:lnTo>
                  <a:pt x="57252" y="19084"/>
                </a:lnTo>
                <a:lnTo>
                  <a:pt x="103970" y="24951"/>
                </a:lnTo>
                <a:lnTo>
                  <a:pt x="156407" y="26690"/>
                </a:lnTo>
                <a:lnTo>
                  <a:pt x="210538" y="27206"/>
                </a:lnTo>
                <a:lnTo>
                  <a:pt x="265172" y="34636"/>
                </a:lnTo>
                <a:lnTo>
                  <a:pt x="327233" y="46487"/>
                </a:lnTo>
                <a:lnTo>
                  <a:pt x="371417" y="55193"/>
                </a:lnTo>
                <a:lnTo>
                  <a:pt x="414923" y="64140"/>
                </a:lnTo>
                <a:lnTo>
                  <a:pt x="470629" y="77742"/>
                </a:lnTo>
                <a:lnTo>
                  <a:pt x="521025" y="959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4154494" y="9011071"/>
            <a:ext cx="559148" cy="356492"/>
            <a:chOff x="4154494" y="9011071"/>
            <a:chExt cx="559148" cy="356492"/>
          </a:xfrm>
        </p:grpSpPr>
        <p:sp>
          <p:nvSpPr>
            <p:cNvPr id="66" name="Freeform 65"/>
            <p:cNvSpPr/>
            <p:nvPr/>
          </p:nvSpPr>
          <p:spPr>
            <a:xfrm>
              <a:off x="4154494" y="9065915"/>
              <a:ext cx="54846" cy="301648"/>
            </a:xfrm>
            <a:custGeom>
              <a:avLst/>
              <a:gdLst/>
              <a:ahLst/>
              <a:cxnLst/>
              <a:rect l="0" t="0" r="0" b="0"/>
              <a:pathLst>
                <a:path w="54846" h="301648">
                  <a:moveTo>
                    <a:pt x="54845" y="0"/>
                  </a:moveTo>
                  <a:lnTo>
                    <a:pt x="43992" y="48807"/>
                  </a:lnTo>
                  <a:lnTo>
                    <a:pt x="37918" y="98253"/>
                  </a:lnTo>
                  <a:lnTo>
                    <a:pt x="30532" y="151498"/>
                  </a:lnTo>
                  <a:lnTo>
                    <a:pt x="24281" y="205868"/>
                  </a:lnTo>
                  <a:lnTo>
                    <a:pt x="12780" y="256509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267414" y="9052204"/>
              <a:ext cx="147594" cy="314511"/>
            </a:xfrm>
            <a:custGeom>
              <a:avLst/>
              <a:gdLst/>
              <a:ahLst/>
              <a:cxnLst/>
              <a:rect l="0" t="0" r="0" b="0"/>
              <a:pathLst>
                <a:path w="147594" h="314511">
                  <a:moveTo>
                    <a:pt x="106459" y="0"/>
                  </a:moveTo>
                  <a:lnTo>
                    <a:pt x="50862" y="18977"/>
                  </a:lnTo>
                  <a:lnTo>
                    <a:pt x="3900" y="51314"/>
                  </a:lnTo>
                  <a:lnTo>
                    <a:pt x="0" y="61632"/>
                  </a:lnTo>
                  <a:lnTo>
                    <a:pt x="446" y="73081"/>
                  </a:lnTo>
                  <a:lnTo>
                    <a:pt x="3791" y="85284"/>
                  </a:lnTo>
                  <a:lnTo>
                    <a:pt x="19696" y="106967"/>
                  </a:lnTo>
                  <a:lnTo>
                    <a:pt x="78727" y="155035"/>
                  </a:lnTo>
                  <a:lnTo>
                    <a:pt x="108060" y="184233"/>
                  </a:lnTo>
                  <a:lnTo>
                    <a:pt x="121389" y="208328"/>
                  </a:lnTo>
                  <a:lnTo>
                    <a:pt x="124267" y="242398"/>
                  </a:lnTo>
                  <a:lnTo>
                    <a:pt x="118944" y="278360"/>
                  </a:lnTo>
                  <a:lnTo>
                    <a:pt x="106422" y="304500"/>
                  </a:lnTo>
                  <a:lnTo>
                    <a:pt x="97294" y="311166"/>
                  </a:lnTo>
                  <a:lnTo>
                    <a:pt x="86638" y="314086"/>
                  </a:lnTo>
                  <a:lnTo>
                    <a:pt x="74964" y="314510"/>
                  </a:lnTo>
                  <a:lnTo>
                    <a:pt x="65657" y="310222"/>
                  </a:lnTo>
                  <a:lnTo>
                    <a:pt x="51254" y="293270"/>
                  </a:lnTo>
                  <a:lnTo>
                    <a:pt x="48327" y="282350"/>
                  </a:lnTo>
                  <a:lnTo>
                    <a:pt x="51487" y="243623"/>
                  </a:lnTo>
                  <a:lnTo>
                    <a:pt x="63595" y="194231"/>
                  </a:lnTo>
                  <a:lnTo>
                    <a:pt x="94212" y="131071"/>
                  </a:lnTo>
                  <a:lnTo>
                    <a:pt x="127698" y="72331"/>
                  </a:lnTo>
                  <a:lnTo>
                    <a:pt x="147593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524696" y="9011071"/>
              <a:ext cx="188946" cy="273842"/>
            </a:xfrm>
            <a:custGeom>
              <a:avLst/>
              <a:gdLst/>
              <a:ahLst/>
              <a:cxnLst/>
              <a:rect l="0" t="0" r="0" b="0"/>
              <a:pathLst>
                <a:path w="188946" h="273842">
                  <a:moveTo>
                    <a:pt x="41134" y="68555"/>
                  </a:moveTo>
                  <a:lnTo>
                    <a:pt x="26219" y="117362"/>
                  </a:lnTo>
                  <a:lnTo>
                    <a:pt x="8904" y="177052"/>
                  </a:lnTo>
                  <a:lnTo>
                    <a:pt x="9917" y="226304"/>
                  </a:lnTo>
                  <a:lnTo>
                    <a:pt x="24213" y="253433"/>
                  </a:lnTo>
                  <a:lnTo>
                    <a:pt x="34424" y="264934"/>
                  </a:lnTo>
                  <a:lnTo>
                    <a:pt x="45801" y="271077"/>
                  </a:lnTo>
                  <a:lnTo>
                    <a:pt x="70631" y="273841"/>
                  </a:lnTo>
                  <a:lnTo>
                    <a:pt x="110305" y="259552"/>
                  </a:lnTo>
                  <a:lnTo>
                    <a:pt x="143727" y="228743"/>
                  </a:lnTo>
                  <a:lnTo>
                    <a:pt x="165648" y="190668"/>
                  </a:lnTo>
                  <a:lnTo>
                    <a:pt x="181792" y="143162"/>
                  </a:lnTo>
                  <a:lnTo>
                    <a:pt x="188945" y="90491"/>
                  </a:lnTo>
                  <a:lnTo>
                    <a:pt x="182493" y="58499"/>
                  </a:lnTo>
                  <a:lnTo>
                    <a:pt x="161731" y="18855"/>
                  </a:lnTo>
                  <a:lnTo>
                    <a:pt x="153525" y="8000"/>
                  </a:lnTo>
                  <a:lnTo>
                    <a:pt x="143483" y="2287"/>
                  </a:lnTo>
                  <a:lnTo>
                    <a:pt x="120139" y="0"/>
                  </a:lnTo>
                  <a:lnTo>
                    <a:pt x="98592" y="8125"/>
                  </a:lnTo>
                  <a:lnTo>
                    <a:pt x="59932" y="38167"/>
                  </a:lnTo>
                  <a:lnTo>
                    <a:pt x="39425" y="79018"/>
                  </a:lnTo>
                  <a:lnTo>
                    <a:pt x="23700" y="129716"/>
                  </a:lnTo>
                  <a:lnTo>
                    <a:pt x="0" y="1782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203509" y="9390735"/>
            <a:ext cx="450994" cy="429297"/>
            <a:chOff x="2203509" y="9390735"/>
            <a:chExt cx="450994" cy="429297"/>
          </a:xfrm>
        </p:grpSpPr>
        <p:sp>
          <p:nvSpPr>
            <p:cNvPr id="70" name="Freeform 69"/>
            <p:cNvSpPr/>
            <p:nvPr/>
          </p:nvSpPr>
          <p:spPr>
            <a:xfrm>
              <a:off x="2203509" y="9390735"/>
              <a:ext cx="214892" cy="429297"/>
            </a:xfrm>
            <a:custGeom>
              <a:avLst/>
              <a:gdLst/>
              <a:ahLst/>
              <a:cxnLst/>
              <a:rect l="0" t="0" r="0" b="0"/>
              <a:pathLst>
                <a:path w="214892" h="429297">
                  <a:moveTo>
                    <a:pt x="182240" y="45382"/>
                  </a:moveTo>
                  <a:lnTo>
                    <a:pt x="167683" y="23545"/>
                  </a:lnTo>
                  <a:lnTo>
                    <a:pt x="148348" y="8763"/>
                  </a:lnTo>
                  <a:lnTo>
                    <a:pt x="136793" y="2687"/>
                  </a:lnTo>
                  <a:lnTo>
                    <a:pt x="111767" y="0"/>
                  </a:lnTo>
                  <a:lnTo>
                    <a:pt x="98695" y="1417"/>
                  </a:lnTo>
                  <a:lnTo>
                    <a:pt x="86933" y="8454"/>
                  </a:lnTo>
                  <a:lnTo>
                    <a:pt x="46164" y="59473"/>
                  </a:lnTo>
                  <a:lnTo>
                    <a:pt x="22075" y="104402"/>
                  </a:lnTo>
                  <a:lnTo>
                    <a:pt x="287" y="166899"/>
                  </a:lnTo>
                  <a:lnTo>
                    <a:pt x="0" y="179714"/>
                  </a:lnTo>
                  <a:lnTo>
                    <a:pt x="7805" y="202079"/>
                  </a:lnTo>
                  <a:lnTo>
                    <a:pt x="15676" y="207739"/>
                  </a:lnTo>
                  <a:lnTo>
                    <a:pt x="25493" y="209988"/>
                  </a:lnTo>
                  <a:lnTo>
                    <a:pt x="36609" y="209964"/>
                  </a:lnTo>
                  <a:lnTo>
                    <a:pt x="57084" y="201813"/>
                  </a:lnTo>
                  <a:lnTo>
                    <a:pt x="113530" y="154360"/>
                  </a:lnTo>
                  <a:lnTo>
                    <a:pt x="159368" y="98328"/>
                  </a:lnTo>
                  <a:lnTo>
                    <a:pt x="191885" y="45007"/>
                  </a:lnTo>
                  <a:lnTo>
                    <a:pt x="197811" y="31421"/>
                  </a:lnTo>
                  <a:lnTo>
                    <a:pt x="203285" y="28458"/>
                  </a:lnTo>
                  <a:lnTo>
                    <a:pt x="208458" y="32575"/>
                  </a:lnTo>
                  <a:lnTo>
                    <a:pt x="213430" y="41415"/>
                  </a:lnTo>
                  <a:lnTo>
                    <a:pt x="214891" y="71549"/>
                  </a:lnTo>
                  <a:lnTo>
                    <a:pt x="207149" y="123215"/>
                  </a:lnTo>
                  <a:lnTo>
                    <a:pt x="195207" y="171532"/>
                  </a:lnTo>
                  <a:lnTo>
                    <a:pt x="182019" y="220380"/>
                  </a:lnTo>
                  <a:lnTo>
                    <a:pt x="163915" y="277831"/>
                  </a:lnTo>
                  <a:lnTo>
                    <a:pt x="142956" y="333974"/>
                  </a:lnTo>
                  <a:lnTo>
                    <a:pt x="124727" y="391573"/>
                  </a:lnTo>
                  <a:lnTo>
                    <a:pt x="113684" y="4292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455101" y="9416590"/>
              <a:ext cx="199402" cy="351111"/>
            </a:xfrm>
            <a:custGeom>
              <a:avLst/>
              <a:gdLst/>
              <a:ahLst/>
              <a:cxnLst/>
              <a:rect l="0" t="0" r="0" b="0"/>
              <a:pathLst>
                <a:path w="199402" h="351111">
                  <a:moveTo>
                    <a:pt x="54049" y="46950"/>
                  </a:moveTo>
                  <a:lnTo>
                    <a:pt x="43102" y="92259"/>
                  </a:lnTo>
                  <a:lnTo>
                    <a:pt x="30662" y="148397"/>
                  </a:lnTo>
                  <a:lnTo>
                    <a:pt x="12810" y="209857"/>
                  </a:lnTo>
                  <a:lnTo>
                    <a:pt x="3235" y="260260"/>
                  </a:lnTo>
                  <a:lnTo>
                    <a:pt x="398" y="319375"/>
                  </a:lnTo>
                  <a:lnTo>
                    <a:pt x="0" y="338256"/>
                  </a:lnTo>
                  <a:lnTo>
                    <a:pt x="5829" y="347797"/>
                  </a:lnTo>
                  <a:lnTo>
                    <a:pt x="15808" y="351110"/>
                  </a:lnTo>
                  <a:lnTo>
                    <a:pt x="28555" y="350272"/>
                  </a:lnTo>
                  <a:lnTo>
                    <a:pt x="50843" y="341216"/>
                  </a:lnTo>
                  <a:lnTo>
                    <a:pt x="72429" y="323988"/>
                  </a:lnTo>
                  <a:lnTo>
                    <a:pt x="108754" y="278504"/>
                  </a:lnTo>
                  <a:lnTo>
                    <a:pt x="139491" y="217461"/>
                  </a:lnTo>
                  <a:lnTo>
                    <a:pt x="158548" y="173515"/>
                  </a:lnTo>
                  <a:lnTo>
                    <a:pt x="186407" y="113227"/>
                  </a:lnTo>
                  <a:lnTo>
                    <a:pt x="199401" y="56770"/>
                  </a:lnTo>
                  <a:lnTo>
                    <a:pt x="195972" y="8725"/>
                  </a:lnTo>
                  <a:lnTo>
                    <a:pt x="188274" y="1661"/>
                  </a:lnTo>
                  <a:lnTo>
                    <a:pt x="177049" y="0"/>
                  </a:lnTo>
                  <a:lnTo>
                    <a:pt x="151373" y="6278"/>
                  </a:lnTo>
                  <a:lnTo>
                    <a:pt x="129805" y="19225"/>
                  </a:lnTo>
                  <a:lnTo>
                    <a:pt x="93253" y="65480"/>
                  </a:lnTo>
                  <a:lnTo>
                    <a:pt x="68035" y="120150"/>
                  </a:lnTo>
                  <a:lnTo>
                    <a:pt x="50914" y="167665"/>
                  </a:lnTo>
                  <a:lnTo>
                    <a:pt x="36192" y="225246"/>
                  </a:lnTo>
                  <a:lnTo>
                    <a:pt x="26626" y="2663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Freeform 72"/>
          <p:cNvSpPr/>
          <p:nvPr/>
        </p:nvSpPr>
        <p:spPr>
          <a:xfrm>
            <a:off x="8775169" y="6652744"/>
            <a:ext cx="27423" cy="13711"/>
          </a:xfrm>
          <a:custGeom>
            <a:avLst/>
            <a:gdLst/>
            <a:ahLst/>
            <a:cxnLst/>
            <a:rect l="0" t="0" r="0" b="0"/>
            <a:pathLst>
              <a:path w="27423" h="13711">
                <a:moveTo>
                  <a:pt x="27422" y="1371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815385" y="5912338"/>
            <a:ext cx="13712" cy="1"/>
          </a:xfrm>
          <a:custGeom>
            <a:avLst/>
            <a:gdLst/>
            <a:ahLst/>
            <a:cxnLst/>
            <a:rect l="0" t="0" r="0" b="0"/>
            <a:pathLst>
              <a:path w="13712" h="1">
                <a:moveTo>
                  <a:pt x="13711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8830014" y="5994606"/>
            <a:ext cx="13712" cy="1"/>
          </a:xfrm>
          <a:custGeom>
            <a:avLst/>
            <a:gdLst/>
            <a:ahLst/>
            <a:cxnLst/>
            <a:rect l="0" t="0" r="0" b="0"/>
            <a:pathLst>
              <a:path w="13712" h="1">
                <a:moveTo>
                  <a:pt x="13711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3386667" y="9373013"/>
            <a:ext cx="1381780" cy="405886"/>
            <a:chOff x="3386667" y="9373013"/>
            <a:chExt cx="1381780" cy="405886"/>
          </a:xfrm>
        </p:grpSpPr>
        <p:sp>
          <p:nvSpPr>
            <p:cNvPr id="76" name="Freeform 75"/>
            <p:cNvSpPr/>
            <p:nvPr/>
          </p:nvSpPr>
          <p:spPr>
            <a:xfrm>
              <a:off x="3386667" y="9418939"/>
              <a:ext cx="165838" cy="359960"/>
            </a:xfrm>
            <a:custGeom>
              <a:avLst/>
              <a:gdLst/>
              <a:ahLst/>
              <a:cxnLst/>
              <a:rect l="0" t="0" r="0" b="0"/>
              <a:pathLst>
                <a:path w="165838" h="359960">
                  <a:moveTo>
                    <a:pt x="41133" y="30890"/>
                  </a:moveTo>
                  <a:lnTo>
                    <a:pt x="55691" y="16332"/>
                  </a:lnTo>
                  <a:lnTo>
                    <a:pt x="93859" y="0"/>
                  </a:lnTo>
                  <a:lnTo>
                    <a:pt x="122459" y="2434"/>
                  </a:lnTo>
                  <a:lnTo>
                    <a:pt x="136484" y="7348"/>
                  </a:lnTo>
                  <a:lnTo>
                    <a:pt x="144310" y="15195"/>
                  </a:lnTo>
                  <a:lnTo>
                    <a:pt x="148005" y="24997"/>
                  </a:lnTo>
                  <a:lnTo>
                    <a:pt x="148944" y="36102"/>
                  </a:lnTo>
                  <a:lnTo>
                    <a:pt x="141863" y="60628"/>
                  </a:lnTo>
                  <a:lnTo>
                    <a:pt x="127036" y="85241"/>
                  </a:lnTo>
                  <a:lnTo>
                    <a:pt x="74508" y="135342"/>
                  </a:lnTo>
                  <a:lnTo>
                    <a:pt x="66430" y="137088"/>
                  </a:lnTo>
                  <a:lnTo>
                    <a:pt x="59521" y="133681"/>
                  </a:lnTo>
                  <a:lnTo>
                    <a:pt x="53392" y="126840"/>
                  </a:lnTo>
                  <a:lnTo>
                    <a:pt x="53876" y="120755"/>
                  </a:lnTo>
                  <a:lnTo>
                    <a:pt x="58770" y="115175"/>
                  </a:lnTo>
                  <a:lnTo>
                    <a:pt x="66602" y="109932"/>
                  </a:lnTo>
                  <a:lnTo>
                    <a:pt x="87493" y="108169"/>
                  </a:lnTo>
                  <a:lnTo>
                    <a:pt x="110489" y="113987"/>
                  </a:lnTo>
                  <a:lnTo>
                    <a:pt x="130865" y="126729"/>
                  </a:lnTo>
                  <a:lnTo>
                    <a:pt x="159467" y="165591"/>
                  </a:lnTo>
                  <a:lnTo>
                    <a:pt x="165837" y="194352"/>
                  </a:lnTo>
                  <a:lnTo>
                    <a:pt x="162066" y="222369"/>
                  </a:lnTo>
                  <a:lnTo>
                    <a:pt x="134819" y="277596"/>
                  </a:lnTo>
                  <a:lnTo>
                    <a:pt x="116287" y="303548"/>
                  </a:lnTo>
                  <a:lnTo>
                    <a:pt x="80159" y="333765"/>
                  </a:lnTo>
                  <a:lnTo>
                    <a:pt x="42033" y="351520"/>
                  </a:lnTo>
                  <a:lnTo>
                    <a:pt x="0" y="3599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578623" y="9401416"/>
              <a:ext cx="209225" cy="286384"/>
            </a:xfrm>
            <a:custGeom>
              <a:avLst/>
              <a:gdLst/>
              <a:ahLst/>
              <a:cxnLst/>
              <a:rect l="0" t="0" r="0" b="0"/>
              <a:pathLst>
                <a:path w="209225" h="286384">
                  <a:moveTo>
                    <a:pt x="178246" y="7279"/>
                  </a:moveTo>
                  <a:lnTo>
                    <a:pt x="156410" y="0"/>
                  </a:lnTo>
                  <a:lnTo>
                    <a:pt x="133502" y="489"/>
                  </a:lnTo>
                  <a:lnTo>
                    <a:pt x="109609" y="7308"/>
                  </a:lnTo>
                  <a:lnTo>
                    <a:pt x="88833" y="20496"/>
                  </a:lnTo>
                  <a:lnTo>
                    <a:pt x="73506" y="40575"/>
                  </a:lnTo>
                  <a:lnTo>
                    <a:pt x="63139" y="66258"/>
                  </a:lnTo>
                  <a:lnTo>
                    <a:pt x="57303" y="114977"/>
                  </a:lnTo>
                  <a:lnTo>
                    <a:pt x="55938" y="150107"/>
                  </a:lnTo>
                  <a:lnTo>
                    <a:pt x="58620" y="157342"/>
                  </a:lnTo>
                  <a:lnTo>
                    <a:pt x="63456" y="157595"/>
                  </a:lnTo>
                  <a:lnTo>
                    <a:pt x="76954" y="145689"/>
                  </a:lnTo>
                  <a:lnTo>
                    <a:pt x="103207" y="116337"/>
                  </a:lnTo>
                  <a:lnTo>
                    <a:pt x="126614" y="102468"/>
                  </a:lnTo>
                  <a:lnTo>
                    <a:pt x="152252" y="99352"/>
                  </a:lnTo>
                  <a:lnTo>
                    <a:pt x="165487" y="100654"/>
                  </a:lnTo>
                  <a:lnTo>
                    <a:pt x="175833" y="106092"/>
                  </a:lnTo>
                  <a:lnTo>
                    <a:pt x="191393" y="124322"/>
                  </a:lnTo>
                  <a:lnTo>
                    <a:pt x="208718" y="160281"/>
                  </a:lnTo>
                  <a:lnTo>
                    <a:pt x="209224" y="173265"/>
                  </a:lnTo>
                  <a:lnTo>
                    <a:pt x="201663" y="199882"/>
                  </a:lnTo>
                  <a:lnTo>
                    <a:pt x="180275" y="240561"/>
                  </a:lnTo>
                  <a:lnTo>
                    <a:pt x="159343" y="259752"/>
                  </a:lnTo>
                  <a:lnTo>
                    <a:pt x="108665" y="284485"/>
                  </a:lnTo>
                  <a:lnTo>
                    <a:pt x="81812" y="286383"/>
                  </a:lnTo>
                  <a:lnTo>
                    <a:pt x="27333" y="275188"/>
                  </a:lnTo>
                  <a:lnTo>
                    <a:pt x="0" y="267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181916" y="9422406"/>
              <a:ext cx="13713" cy="274225"/>
            </a:xfrm>
            <a:custGeom>
              <a:avLst/>
              <a:gdLst/>
              <a:ahLst/>
              <a:cxnLst/>
              <a:rect l="0" t="0" r="0" b="0"/>
              <a:pathLst>
                <a:path w="13713" h="274225">
                  <a:moveTo>
                    <a:pt x="13712" y="0"/>
                  </a:moveTo>
                  <a:lnTo>
                    <a:pt x="13712" y="45309"/>
                  </a:lnTo>
                  <a:lnTo>
                    <a:pt x="13712" y="102971"/>
                  </a:lnTo>
                  <a:lnTo>
                    <a:pt x="12188" y="159328"/>
                  </a:lnTo>
                  <a:lnTo>
                    <a:pt x="4289" y="213097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315756" y="9415128"/>
              <a:ext cx="195230" cy="308761"/>
            </a:xfrm>
            <a:custGeom>
              <a:avLst/>
              <a:gdLst/>
              <a:ahLst/>
              <a:cxnLst/>
              <a:rect l="0" t="0" r="0" b="0"/>
              <a:pathLst>
                <a:path w="195230" h="308761">
                  <a:moveTo>
                    <a:pt x="126673" y="7278"/>
                  </a:moveTo>
                  <a:lnTo>
                    <a:pt x="104837" y="0"/>
                  </a:lnTo>
                  <a:lnTo>
                    <a:pt x="81928" y="489"/>
                  </a:lnTo>
                  <a:lnTo>
                    <a:pt x="56512" y="7308"/>
                  </a:lnTo>
                  <a:lnTo>
                    <a:pt x="29981" y="20495"/>
                  </a:lnTo>
                  <a:lnTo>
                    <a:pt x="11081" y="40575"/>
                  </a:lnTo>
                  <a:lnTo>
                    <a:pt x="3907" y="52327"/>
                  </a:lnTo>
                  <a:lnTo>
                    <a:pt x="0" y="77574"/>
                  </a:lnTo>
                  <a:lnTo>
                    <a:pt x="1091" y="90705"/>
                  </a:lnTo>
                  <a:lnTo>
                    <a:pt x="10428" y="113421"/>
                  </a:lnTo>
                  <a:lnTo>
                    <a:pt x="26258" y="133673"/>
                  </a:lnTo>
                  <a:lnTo>
                    <a:pt x="79482" y="188025"/>
                  </a:lnTo>
                  <a:lnTo>
                    <a:pt x="107951" y="220120"/>
                  </a:lnTo>
                  <a:lnTo>
                    <a:pt x="118352" y="247619"/>
                  </a:lnTo>
                  <a:lnTo>
                    <a:pt x="121126" y="263484"/>
                  </a:lnTo>
                  <a:lnTo>
                    <a:pt x="116083" y="289237"/>
                  </a:lnTo>
                  <a:lnTo>
                    <a:pt x="110472" y="300370"/>
                  </a:lnTo>
                  <a:lnTo>
                    <a:pt x="102161" y="306269"/>
                  </a:lnTo>
                  <a:lnTo>
                    <a:pt x="92051" y="308678"/>
                  </a:lnTo>
                  <a:lnTo>
                    <a:pt x="80739" y="308760"/>
                  </a:lnTo>
                  <a:lnTo>
                    <a:pt x="73199" y="302721"/>
                  </a:lnTo>
                  <a:lnTo>
                    <a:pt x="64820" y="279761"/>
                  </a:lnTo>
                  <a:lnTo>
                    <a:pt x="69221" y="249243"/>
                  </a:lnTo>
                  <a:lnTo>
                    <a:pt x="89595" y="187277"/>
                  </a:lnTo>
                  <a:lnTo>
                    <a:pt x="110947" y="137631"/>
                  </a:lnTo>
                  <a:lnTo>
                    <a:pt x="145460" y="78730"/>
                  </a:lnTo>
                  <a:lnTo>
                    <a:pt x="195229" y="209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606964" y="9373013"/>
              <a:ext cx="161483" cy="269441"/>
            </a:xfrm>
            <a:custGeom>
              <a:avLst/>
              <a:gdLst/>
              <a:ahLst/>
              <a:cxnLst/>
              <a:rect l="0" t="0" r="0" b="0"/>
              <a:pathLst>
                <a:path w="161483" h="269441">
                  <a:moveTo>
                    <a:pt x="13711" y="76816"/>
                  </a:moveTo>
                  <a:lnTo>
                    <a:pt x="4288" y="122124"/>
                  </a:lnTo>
                  <a:lnTo>
                    <a:pt x="2794" y="181310"/>
                  </a:lnTo>
                  <a:lnTo>
                    <a:pt x="7843" y="224822"/>
                  </a:lnTo>
                  <a:lnTo>
                    <a:pt x="14369" y="240996"/>
                  </a:lnTo>
                  <a:lnTo>
                    <a:pt x="33809" y="263028"/>
                  </a:lnTo>
                  <a:lnTo>
                    <a:pt x="46914" y="267990"/>
                  </a:lnTo>
                  <a:lnTo>
                    <a:pt x="77727" y="269440"/>
                  </a:lnTo>
                  <a:lnTo>
                    <a:pt x="91428" y="264647"/>
                  </a:lnTo>
                  <a:lnTo>
                    <a:pt x="114776" y="247134"/>
                  </a:lnTo>
                  <a:lnTo>
                    <a:pt x="137772" y="211579"/>
                  </a:lnTo>
                  <a:lnTo>
                    <a:pt x="154235" y="164819"/>
                  </a:lnTo>
                  <a:lnTo>
                    <a:pt x="161482" y="105091"/>
                  </a:lnTo>
                  <a:lnTo>
                    <a:pt x="156351" y="46429"/>
                  </a:lnTo>
                  <a:lnTo>
                    <a:pt x="145154" y="17098"/>
                  </a:lnTo>
                  <a:lnTo>
                    <a:pt x="137903" y="5011"/>
                  </a:lnTo>
                  <a:lnTo>
                    <a:pt x="126975" y="0"/>
                  </a:lnTo>
                  <a:lnTo>
                    <a:pt x="98582" y="2557"/>
                  </a:lnTo>
                  <a:lnTo>
                    <a:pt x="73775" y="21976"/>
                  </a:lnTo>
                  <a:lnTo>
                    <a:pt x="33024" y="84095"/>
                  </a:lnTo>
                  <a:lnTo>
                    <a:pt x="12154" y="129755"/>
                  </a:lnTo>
                  <a:lnTo>
                    <a:pt x="3601" y="186786"/>
                  </a:lnTo>
                  <a:lnTo>
                    <a:pt x="1600" y="221670"/>
                  </a:lnTo>
                  <a:lnTo>
                    <a:pt x="0" y="2687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372955" y="9803466"/>
            <a:ext cx="1278718" cy="386769"/>
            <a:chOff x="3372955" y="9803466"/>
            <a:chExt cx="1278718" cy="386769"/>
          </a:xfrm>
        </p:grpSpPr>
        <p:sp>
          <p:nvSpPr>
            <p:cNvPr id="82" name="Freeform 81"/>
            <p:cNvSpPr/>
            <p:nvPr/>
          </p:nvSpPr>
          <p:spPr>
            <a:xfrm>
              <a:off x="3372955" y="9847453"/>
              <a:ext cx="68558" cy="329070"/>
            </a:xfrm>
            <a:custGeom>
              <a:avLst/>
              <a:gdLst/>
              <a:ahLst/>
              <a:cxnLst/>
              <a:rect l="0" t="0" r="0" b="0"/>
              <a:pathLst>
                <a:path w="68558" h="329070">
                  <a:moveTo>
                    <a:pt x="68557" y="0"/>
                  </a:moveTo>
                  <a:lnTo>
                    <a:pt x="57704" y="48808"/>
                  </a:lnTo>
                  <a:lnTo>
                    <a:pt x="51630" y="102315"/>
                  </a:lnTo>
                  <a:lnTo>
                    <a:pt x="40181" y="162349"/>
                  </a:lnTo>
                  <a:lnTo>
                    <a:pt x="27141" y="218732"/>
                  </a:lnTo>
                  <a:lnTo>
                    <a:pt x="13628" y="274032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474294" y="9857553"/>
              <a:ext cx="159176" cy="318970"/>
            </a:xfrm>
            <a:custGeom>
              <a:avLst/>
              <a:gdLst/>
              <a:ahLst/>
              <a:cxnLst/>
              <a:rect l="0" t="0" r="0" b="0"/>
              <a:pathLst>
                <a:path w="159176" h="318970">
                  <a:moveTo>
                    <a:pt x="63196" y="17323"/>
                  </a:moveTo>
                  <a:lnTo>
                    <a:pt x="77754" y="2765"/>
                  </a:lnTo>
                  <a:lnTo>
                    <a:pt x="86612" y="0"/>
                  </a:lnTo>
                  <a:lnTo>
                    <a:pt x="108643" y="990"/>
                  </a:lnTo>
                  <a:lnTo>
                    <a:pt x="117869" y="7958"/>
                  </a:lnTo>
                  <a:lnTo>
                    <a:pt x="132184" y="31950"/>
                  </a:lnTo>
                  <a:lnTo>
                    <a:pt x="135499" y="66989"/>
                  </a:lnTo>
                  <a:lnTo>
                    <a:pt x="128799" y="121415"/>
                  </a:lnTo>
                  <a:lnTo>
                    <a:pt x="119775" y="150424"/>
                  </a:lnTo>
                  <a:lnTo>
                    <a:pt x="87781" y="210858"/>
                  </a:lnTo>
                  <a:lnTo>
                    <a:pt x="48510" y="273981"/>
                  </a:lnTo>
                  <a:lnTo>
                    <a:pt x="12729" y="313638"/>
                  </a:lnTo>
                  <a:lnTo>
                    <a:pt x="6699" y="313891"/>
                  </a:lnTo>
                  <a:lnTo>
                    <a:pt x="2680" y="307967"/>
                  </a:lnTo>
                  <a:lnTo>
                    <a:pt x="0" y="297923"/>
                  </a:lnTo>
                  <a:lnTo>
                    <a:pt x="3507" y="261951"/>
                  </a:lnTo>
                  <a:lnTo>
                    <a:pt x="21474" y="222347"/>
                  </a:lnTo>
                  <a:lnTo>
                    <a:pt x="53373" y="188945"/>
                  </a:lnTo>
                  <a:lnTo>
                    <a:pt x="82698" y="177390"/>
                  </a:lnTo>
                  <a:lnTo>
                    <a:pt x="99049" y="174309"/>
                  </a:lnTo>
                  <a:lnTo>
                    <a:pt x="111474" y="176825"/>
                  </a:lnTo>
                  <a:lnTo>
                    <a:pt x="121280" y="183072"/>
                  </a:lnTo>
                  <a:lnTo>
                    <a:pt x="136239" y="202202"/>
                  </a:lnTo>
                  <a:lnTo>
                    <a:pt x="147965" y="225939"/>
                  </a:lnTo>
                  <a:lnTo>
                    <a:pt x="156960" y="284794"/>
                  </a:lnTo>
                  <a:lnTo>
                    <a:pt x="159175" y="318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647180" y="9843619"/>
              <a:ext cx="178246" cy="278059"/>
            </a:xfrm>
            <a:custGeom>
              <a:avLst/>
              <a:gdLst/>
              <a:ahLst/>
              <a:cxnLst/>
              <a:rect l="0" t="0" r="0" b="0"/>
              <a:pathLst>
                <a:path w="178246" h="278059">
                  <a:moveTo>
                    <a:pt x="178245" y="31257"/>
                  </a:moveTo>
                  <a:lnTo>
                    <a:pt x="154829" y="10887"/>
                  </a:lnTo>
                  <a:lnTo>
                    <a:pt x="132798" y="368"/>
                  </a:lnTo>
                  <a:lnTo>
                    <a:pt x="122048" y="0"/>
                  </a:lnTo>
                  <a:lnTo>
                    <a:pt x="101979" y="7716"/>
                  </a:lnTo>
                  <a:lnTo>
                    <a:pt x="73550" y="36469"/>
                  </a:lnTo>
                  <a:lnTo>
                    <a:pt x="53108" y="88493"/>
                  </a:lnTo>
                  <a:lnTo>
                    <a:pt x="44681" y="144871"/>
                  </a:lnTo>
                  <a:lnTo>
                    <a:pt x="45022" y="151180"/>
                  </a:lnTo>
                  <a:lnTo>
                    <a:pt x="46773" y="149293"/>
                  </a:lnTo>
                  <a:lnTo>
                    <a:pt x="67808" y="109756"/>
                  </a:lnTo>
                  <a:lnTo>
                    <a:pt x="80244" y="101871"/>
                  </a:lnTo>
                  <a:lnTo>
                    <a:pt x="114376" y="93111"/>
                  </a:lnTo>
                  <a:lnTo>
                    <a:pt x="129572" y="95345"/>
                  </a:lnTo>
                  <a:lnTo>
                    <a:pt x="154581" y="110015"/>
                  </a:lnTo>
                  <a:lnTo>
                    <a:pt x="162469" y="123372"/>
                  </a:lnTo>
                  <a:lnTo>
                    <a:pt x="171233" y="158527"/>
                  </a:lnTo>
                  <a:lnTo>
                    <a:pt x="167004" y="191417"/>
                  </a:lnTo>
                  <a:lnTo>
                    <a:pt x="153444" y="219746"/>
                  </a:lnTo>
                  <a:lnTo>
                    <a:pt x="132183" y="242493"/>
                  </a:lnTo>
                  <a:lnTo>
                    <a:pt x="94518" y="265150"/>
                  </a:lnTo>
                  <a:lnTo>
                    <a:pt x="39854" y="274233"/>
                  </a:lnTo>
                  <a:lnTo>
                    <a:pt x="0" y="278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127072" y="9847453"/>
              <a:ext cx="41134" cy="342782"/>
            </a:xfrm>
            <a:custGeom>
              <a:avLst/>
              <a:gdLst/>
              <a:ahLst/>
              <a:cxnLst/>
              <a:rect l="0" t="0" r="0" b="0"/>
              <a:pathLst>
                <a:path w="41134" h="342782">
                  <a:moveTo>
                    <a:pt x="41133" y="0"/>
                  </a:moveTo>
                  <a:lnTo>
                    <a:pt x="31710" y="45309"/>
                  </a:lnTo>
                  <a:lnTo>
                    <a:pt x="28693" y="104495"/>
                  </a:lnTo>
                  <a:lnTo>
                    <a:pt x="27987" y="148007"/>
                  </a:lnTo>
                  <a:lnTo>
                    <a:pt x="20311" y="208050"/>
                  </a:lnTo>
                  <a:lnTo>
                    <a:pt x="15666" y="264435"/>
                  </a:lnTo>
                  <a:lnTo>
                    <a:pt x="4674" y="322566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290784" y="9847453"/>
              <a:ext cx="110513" cy="297171"/>
            </a:xfrm>
            <a:custGeom>
              <a:avLst/>
              <a:gdLst/>
              <a:ahLst/>
              <a:cxnLst/>
              <a:rect l="0" t="0" r="0" b="0"/>
              <a:pathLst>
                <a:path w="110513" h="297171">
                  <a:moveTo>
                    <a:pt x="96801" y="0"/>
                  </a:moveTo>
                  <a:lnTo>
                    <a:pt x="67685" y="0"/>
                  </a:lnTo>
                  <a:lnTo>
                    <a:pt x="45266" y="8125"/>
                  </a:lnTo>
                  <a:lnTo>
                    <a:pt x="6046" y="38168"/>
                  </a:lnTo>
                  <a:lnTo>
                    <a:pt x="1258" y="48297"/>
                  </a:lnTo>
                  <a:lnTo>
                    <a:pt x="0" y="71740"/>
                  </a:lnTo>
                  <a:lnTo>
                    <a:pt x="8582" y="93332"/>
                  </a:lnTo>
                  <a:lnTo>
                    <a:pt x="56971" y="150757"/>
                  </a:lnTo>
                  <a:lnTo>
                    <a:pt x="85168" y="182967"/>
                  </a:lnTo>
                  <a:lnTo>
                    <a:pt x="98232" y="207767"/>
                  </a:lnTo>
                  <a:lnTo>
                    <a:pt x="106873" y="254702"/>
                  </a:lnTo>
                  <a:lnTo>
                    <a:pt x="100770" y="281290"/>
                  </a:lnTo>
                  <a:lnTo>
                    <a:pt x="94876" y="292646"/>
                  </a:lnTo>
                  <a:lnTo>
                    <a:pt x="87900" y="297170"/>
                  </a:lnTo>
                  <a:lnTo>
                    <a:pt x="80203" y="297139"/>
                  </a:lnTo>
                  <a:lnTo>
                    <a:pt x="72024" y="294071"/>
                  </a:lnTo>
                  <a:lnTo>
                    <a:pt x="66572" y="285932"/>
                  </a:lnTo>
                  <a:lnTo>
                    <a:pt x="58898" y="245362"/>
                  </a:lnTo>
                  <a:lnTo>
                    <a:pt x="58148" y="194747"/>
                  </a:lnTo>
                  <a:lnTo>
                    <a:pt x="68420" y="141155"/>
                  </a:lnTo>
                  <a:lnTo>
                    <a:pt x="88561" y="86682"/>
                  </a:lnTo>
                  <a:lnTo>
                    <a:pt x="105724" y="25868"/>
                  </a:lnTo>
                  <a:lnTo>
                    <a:pt x="1105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483563" y="9803466"/>
              <a:ext cx="168110" cy="292514"/>
            </a:xfrm>
            <a:custGeom>
              <a:avLst/>
              <a:gdLst/>
              <a:ahLst/>
              <a:cxnLst/>
              <a:rect l="0" t="0" r="0" b="0"/>
              <a:pathLst>
                <a:path w="168110" h="292514">
                  <a:moveTo>
                    <a:pt x="27422" y="57698"/>
                  </a:moveTo>
                  <a:lnTo>
                    <a:pt x="25899" y="110907"/>
                  </a:lnTo>
                  <a:lnTo>
                    <a:pt x="19523" y="165211"/>
                  </a:lnTo>
                  <a:lnTo>
                    <a:pt x="25928" y="225819"/>
                  </a:lnTo>
                  <a:lnTo>
                    <a:pt x="33360" y="258867"/>
                  </a:lnTo>
                  <a:lnTo>
                    <a:pt x="40521" y="271031"/>
                  </a:lnTo>
                  <a:lnTo>
                    <a:pt x="60667" y="288609"/>
                  </a:lnTo>
                  <a:lnTo>
                    <a:pt x="72437" y="292383"/>
                  </a:lnTo>
                  <a:lnTo>
                    <a:pt x="97703" y="292513"/>
                  </a:lnTo>
                  <a:lnTo>
                    <a:pt x="109316" y="285845"/>
                  </a:lnTo>
                  <a:lnTo>
                    <a:pt x="130344" y="262185"/>
                  </a:lnTo>
                  <a:lnTo>
                    <a:pt x="157724" y="208288"/>
                  </a:lnTo>
                  <a:lnTo>
                    <a:pt x="168109" y="180995"/>
                  </a:lnTo>
                  <a:lnTo>
                    <a:pt x="167964" y="132656"/>
                  </a:lnTo>
                  <a:lnTo>
                    <a:pt x="158271" y="79738"/>
                  </a:lnTo>
                  <a:lnTo>
                    <a:pt x="145751" y="32744"/>
                  </a:lnTo>
                  <a:lnTo>
                    <a:pt x="138301" y="21257"/>
                  </a:lnTo>
                  <a:lnTo>
                    <a:pt x="117835" y="4431"/>
                  </a:lnTo>
                  <a:lnTo>
                    <a:pt x="93505" y="0"/>
                  </a:lnTo>
                  <a:lnTo>
                    <a:pt x="80618" y="951"/>
                  </a:lnTo>
                  <a:lnTo>
                    <a:pt x="70503" y="7679"/>
                  </a:lnTo>
                  <a:lnTo>
                    <a:pt x="39261" y="62263"/>
                  </a:lnTo>
                  <a:lnTo>
                    <a:pt x="17218" y="113896"/>
                  </a:lnTo>
                  <a:lnTo>
                    <a:pt x="5101" y="155601"/>
                  </a:lnTo>
                  <a:lnTo>
                    <a:pt x="0" y="181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085938" y="10210377"/>
            <a:ext cx="484182" cy="344741"/>
            <a:chOff x="4085938" y="10210377"/>
            <a:chExt cx="484182" cy="344741"/>
          </a:xfrm>
        </p:grpSpPr>
        <p:sp>
          <p:nvSpPr>
            <p:cNvPr id="89" name="Freeform 88"/>
            <p:cNvSpPr/>
            <p:nvPr/>
          </p:nvSpPr>
          <p:spPr>
            <a:xfrm>
              <a:off x="4085938" y="10239706"/>
              <a:ext cx="192087" cy="315412"/>
            </a:xfrm>
            <a:custGeom>
              <a:avLst/>
              <a:gdLst/>
              <a:ahLst/>
              <a:cxnLst/>
              <a:rect l="0" t="0" r="0" b="0"/>
              <a:pathLst>
                <a:path w="192087" h="315412">
                  <a:moveTo>
                    <a:pt x="150823" y="19083"/>
                  </a:moveTo>
                  <a:lnTo>
                    <a:pt x="93571" y="0"/>
                  </a:lnTo>
                  <a:lnTo>
                    <a:pt x="82186" y="267"/>
                  </a:lnTo>
                  <a:lnTo>
                    <a:pt x="61410" y="8689"/>
                  </a:lnTo>
                  <a:lnTo>
                    <a:pt x="46083" y="26652"/>
                  </a:lnTo>
                  <a:lnTo>
                    <a:pt x="35716" y="51393"/>
                  </a:lnTo>
                  <a:lnTo>
                    <a:pt x="29880" y="99582"/>
                  </a:lnTo>
                  <a:lnTo>
                    <a:pt x="28515" y="134589"/>
                  </a:lnTo>
                  <a:lnTo>
                    <a:pt x="31198" y="141791"/>
                  </a:lnTo>
                  <a:lnTo>
                    <a:pt x="36033" y="142022"/>
                  </a:lnTo>
                  <a:lnTo>
                    <a:pt x="77307" y="111671"/>
                  </a:lnTo>
                  <a:lnTo>
                    <a:pt x="106470" y="105938"/>
                  </a:lnTo>
                  <a:lnTo>
                    <a:pt x="135681" y="111514"/>
                  </a:lnTo>
                  <a:lnTo>
                    <a:pt x="162375" y="125672"/>
                  </a:lnTo>
                  <a:lnTo>
                    <a:pt x="184395" y="147200"/>
                  </a:lnTo>
                  <a:lnTo>
                    <a:pt x="189963" y="160862"/>
                  </a:lnTo>
                  <a:lnTo>
                    <a:pt x="192086" y="192294"/>
                  </a:lnTo>
                  <a:lnTo>
                    <a:pt x="184716" y="236971"/>
                  </a:lnTo>
                  <a:lnTo>
                    <a:pt x="165605" y="271875"/>
                  </a:lnTo>
                  <a:lnTo>
                    <a:pt x="133367" y="301514"/>
                  </a:lnTo>
                  <a:lnTo>
                    <a:pt x="103962" y="312189"/>
                  </a:lnTo>
                  <a:lnTo>
                    <a:pt x="72104" y="315411"/>
                  </a:lnTo>
                  <a:lnTo>
                    <a:pt x="31521" y="308659"/>
                  </a:lnTo>
                  <a:lnTo>
                    <a:pt x="0" y="2933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390995" y="10210377"/>
              <a:ext cx="179125" cy="281504"/>
            </a:xfrm>
            <a:custGeom>
              <a:avLst/>
              <a:gdLst/>
              <a:ahLst/>
              <a:cxnLst/>
              <a:rect l="0" t="0" r="0" b="0"/>
              <a:pathLst>
                <a:path w="179125" h="281504">
                  <a:moveTo>
                    <a:pt x="119990" y="7278"/>
                  </a:moveTo>
                  <a:lnTo>
                    <a:pt x="98154" y="0"/>
                  </a:lnTo>
                  <a:lnTo>
                    <a:pt x="75246" y="489"/>
                  </a:lnTo>
                  <a:lnTo>
                    <a:pt x="62738" y="2752"/>
                  </a:lnTo>
                  <a:lnTo>
                    <a:pt x="52876" y="8832"/>
                  </a:lnTo>
                  <a:lnTo>
                    <a:pt x="37856" y="27774"/>
                  </a:lnTo>
                  <a:lnTo>
                    <a:pt x="10920" y="90439"/>
                  </a:lnTo>
                  <a:lnTo>
                    <a:pt x="835" y="135007"/>
                  </a:lnTo>
                  <a:lnTo>
                    <a:pt x="0" y="156979"/>
                  </a:lnTo>
                  <a:lnTo>
                    <a:pt x="1910" y="154307"/>
                  </a:lnTo>
                  <a:lnTo>
                    <a:pt x="9618" y="138133"/>
                  </a:lnTo>
                  <a:lnTo>
                    <a:pt x="23201" y="120789"/>
                  </a:lnTo>
                  <a:lnTo>
                    <a:pt x="55256" y="101173"/>
                  </a:lnTo>
                  <a:lnTo>
                    <a:pt x="80555" y="98777"/>
                  </a:lnTo>
                  <a:lnTo>
                    <a:pt x="105510" y="104313"/>
                  </a:lnTo>
                  <a:lnTo>
                    <a:pt x="126758" y="116929"/>
                  </a:lnTo>
                  <a:lnTo>
                    <a:pt x="155850" y="148442"/>
                  </a:lnTo>
                  <a:lnTo>
                    <a:pt x="176489" y="186725"/>
                  </a:lnTo>
                  <a:lnTo>
                    <a:pt x="179124" y="213480"/>
                  </a:lnTo>
                  <a:lnTo>
                    <a:pt x="173695" y="239083"/>
                  </a:lnTo>
                  <a:lnTo>
                    <a:pt x="161125" y="260618"/>
                  </a:lnTo>
                  <a:lnTo>
                    <a:pt x="150460" y="267580"/>
                  </a:lnTo>
                  <a:lnTo>
                    <a:pt x="106336" y="277377"/>
                  </a:lnTo>
                  <a:lnTo>
                    <a:pt x="53082" y="280688"/>
                  </a:lnTo>
                  <a:lnTo>
                    <a:pt x="37723" y="2815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Freeform 91"/>
          <p:cNvSpPr/>
          <p:nvPr/>
        </p:nvSpPr>
        <p:spPr>
          <a:xfrm>
            <a:off x="7925074" y="9970854"/>
            <a:ext cx="13713" cy="13713"/>
          </a:xfrm>
          <a:custGeom>
            <a:avLst/>
            <a:gdLst/>
            <a:ahLst/>
            <a:cxnLst/>
            <a:rect l="0" t="0" r="0" b="0"/>
            <a:pathLst>
              <a:path w="13713" h="13713">
                <a:moveTo>
                  <a:pt x="13712" y="0"/>
                </a:moveTo>
                <a:lnTo>
                  <a:pt x="0" y="137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1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2015-05-04T20:11:41Z</dcterms:created>
  <dcterms:modified xsi:type="dcterms:W3CDTF">2015-05-04T20:11:54Z</dcterms:modified>
</cp:coreProperties>
</file>