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0160000" cy="14732000"/>
  <p:notesSz cx="6858000" cy="9144000"/>
  <p:embeddedFontLst>
    <p:embeddedFont>
      <p:font typeface="Calibri" panose="020F0502020204030204" pitchFamily="34" charset="0"/>
      <p:regular r:id="rId6"/>
      <p:bold r:id="rId7"/>
      <p:italic r:id="rId8"/>
      <p:boldItalic r:id="rId9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3.fntdata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font" Target="fonts/font2.fntdata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1.fntdata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font" Target="fonts/font4.fntdata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4576472"/>
            <a:ext cx="8636000" cy="315783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8348134"/>
            <a:ext cx="7112000" cy="376484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84483-C863-4CFD-BE20-257F31DEECBD}" type="datetimeFigureOut">
              <a:rPr lang="en-US" smtClean="0"/>
              <a:t>5/5/2015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C83D6-DF2A-4622-BE39-46AA62471F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6207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84483-C863-4CFD-BE20-257F31DEECBD}" type="datetimeFigureOut">
              <a:rPr lang="en-US" smtClean="0"/>
              <a:t>5/5/2015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C83D6-DF2A-4622-BE39-46AA62471F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77705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6000" y="589966"/>
            <a:ext cx="2286000" cy="1256994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8001" y="589966"/>
            <a:ext cx="6688667" cy="1256994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84483-C863-4CFD-BE20-257F31DEECBD}" type="datetimeFigureOut">
              <a:rPr lang="en-US" smtClean="0"/>
              <a:t>5/5/2015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C83D6-DF2A-4622-BE39-46AA62471F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61452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84483-C863-4CFD-BE20-257F31DEECBD}" type="datetimeFigureOut">
              <a:rPr lang="en-US" smtClean="0"/>
              <a:t>5/5/2015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C83D6-DF2A-4622-BE39-46AA62471F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8594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2570" y="9466677"/>
            <a:ext cx="8636000" cy="2925939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2570" y="6244051"/>
            <a:ext cx="8636000" cy="3222624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84483-C863-4CFD-BE20-257F31DEECBD}" type="datetimeFigureOut">
              <a:rPr lang="en-US" smtClean="0"/>
              <a:t>5/5/2015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C83D6-DF2A-4622-BE39-46AA62471F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77157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8000" y="3437470"/>
            <a:ext cx="4487333" cy="972243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64667" y="3437470"/>
            <a:ext cx="4487333" cy="972243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84483-C863-4CFD-BE20-257F31DEECBD}" type="datetimeFigureOut">
              <a:rPr lang="en-US" smtClean="0"/>
              <a:t>5/5/2015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C83D6-DF2A-4622-BE39-46AA62471F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2277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3297650"/>
            <a:ext cx="4489098" cy="137430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000" y="4671954"/>
            <a:ext cx="4489098" cy="84879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141" y="3297650"/>
            <a:ext cx="4490861" cy="137430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61141" y="4671954"/>
            <a:ext cx="4490861" cy="84879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84483-C863-4CFD-BE20-257F31DEECBD}" type="datetimeFigureOut">
              <a:rPr lang="en-US" smtClean="0"/>
              <a:t>5/5/2015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C83D6-DF2A-4622-BE39-46AA62471F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8068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84483-C863-4CFD-BE20-257F31DEECBD}" type="datetimeFigureOut">
              <a:rPr lang="en-US" smtClean="0"/>
              <a:t>5/5/2015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C83D6-DF2A-4622-BE39-46AA62471F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2974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84483-C863-4CFD-BE20-257F31DEECBD}" type="datetimeFigureOut">
              <a:rPr lang="en-US" smtClean="0"/>
              <a:t>5/5/2015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C83D6-DF2A-4622-BE39-46AA62471F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91323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586552"/>
            <a:ext cx="3342570" cy="249625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72278" y="586555"/>
            <a:ext cx="5679722" cy="1257335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1" y="3082811"/>
            <a:ext cx="3342570" cy="1007709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84483-C863-4CFD-BE20-257F31DEECBD}" type="datetimeFigureOut">
              <a:rPr lang="en-US" smtClean="0"/>
              <a:t>5/5/2015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C83D6-DF2A-4622-BE39-46AA62471F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50885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1431" y="10312400"/>
            <a:ext cx="6096000" cy="12174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91431" y="1316331"/>
            <a:ext cx="6096000" cy="88392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91431" y="11529837"/>
            <a:ext cx="6096000" cy="17289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84483-C863-4CFD-BE20-257F31DEECBD}" type="datetimeFigureOut">
              <a:rPr lang="en-US" smtClean="0"/>
              <a:t>5/5/2015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C83D6-DF2A-4622-BE39-46AA62471F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53593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8000" y="589963"/>
            <a:ext cx="9144000" cy="24553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3437470"/>
            <a:ext cx="9144000" cy="97224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8001" y="13654385"/>
            <a:ext cx="2370667" cy="78434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884483-C863-4CFD-BE20-257F31DEECBD}" type="datetimeFigureOut">
              <a:rPr lang="en-US" smtClean="0"/>
              <a:t>5/5/2015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71335" y="13654385"/>
            <a:ext cx="3217333" cy="78434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81334" y="13654385"/>
            <a:ext cx="2370667" cy="78434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4C83D6-DF2A-4622-BE39-46AA62471F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1806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100" y="127000"/>
            <a:ext cx="6870700" cy="20955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3" name="Picture 2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800" y="2362200"/>
            <a:ext cx="8851900" cy="29718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4" name="Picture 3"/>
          <p:cNvPicPr>
            <a:picLocks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100" y="5461000"/>
            <a:ext cx="9693402" cy="3841242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grpSp>
        <p:nvGrpSpPr>
          <p:cNvPr id="12" name="Group 11"/>
          <p:cNvGrpSpPr/>
          <p:nvPr/>
        </p:nvGrpSpPr>
        <p:grpSpPr>
          <a:xfrm>
            <a:off x="575870" y="7042004"/>
            <a:ext cx="1371122" cy="507316"/>
            <a:chOff x="575870" y="7042004"/>
            <a:chExt cx="1371122" cy="507316"/>
          </a:xfrm>
        </p:grpSpPr>
        <p:sp>
          <p:nvSpPr>
            <p:cNvPr id="5" name="Freeform 4"/>
            <p:cNvSpPr/>
            <p:nvPr/>
          </p:nvSpPr>
          <p:spPr>
            <a:xfrm>
              <a:off x="575870" y="7042004"/>
              <a:ext cx="374980" cy="392776"/>
            </a:xfrm>
            <a:custGeom>
              <a:avLst/>
              <a:gdLst/>
              <a:ahLst/>
              <a:cxnLst/>
              <a:rect l="0" t="0" r="0" b="0"/>
              <a:pathLst>
                <a:path w="374980" h="392776">
                  <a:moveTo>
                    <a:pt x="260513" y="0"/>
                  </a:moveTo>
                  <a:lnTo>
                    <a:pt x="200854" y="14915"/>
                  </a:lnTo>
                  <a:lnTo>
                    <a:pt x="149397" y="31843"/>
                  </a:lnTo>
                  <a:lnTo>
                    <a:pt x="103681" y="56155"/>
                  </a:lnTo>
                  <a:lnTo>
                    <a:pt x="60937" y="91668"/>
                  </a:lnTo>
                  <a:lnTo>
                    <a:pt x="57383" y="102245"/>
                  </a:lnTo>
                  <a:lnTo>
                    <a:pt x="61559" y="126186"/>
                  </a:lnTo>
                  <a:lnTo>
                    <a:pt x="69985" y="135922"/>
                  </a:lnTo>
                  <a:lnTo>
                    <a:pt x="123232" y="162494"/>
                  </a:lnTo>
                  <a:lnTo>
                    <a:pt x="178213" y="182414"/>
                  </a:lnTo>
                  <a:lnTo>
                    <a:pt x="226649" y="196408"/>
                  </a:lnTo>
                  <a:lnTo>
                    <a:pt x="279594" y="210203"/>
                  </a:lnTo>
                  <a:lnTo>
                    <a:pt x="326598" y="231218"/>
                  </a:lnTo>
                  <a:lnTo>
                    <a:pt x="347268" y="252064"/>
                  </a:lnTo>
                  <a:lnTo>
                    <a:pt x="372951" y="302686"/>
                  </a:lnTo>
                  <a:lnTo>
                    <a:pt x="374979" y="333594"/>
                  </a:lnTo>
                  <a:lnTo>
                    <a:pt x="373387" y="350367"/>
                  </a:lnTo>
                  <a:lnTo>
                    <a:pt x="366232" y="363073"/>
                  </a:lnTo>
                  <a:lnTo>
                    <a:pt x="342031" y="381254"/>
                  </a:lnTo>
                  <a:lnTo>
                    <a:pt x="294146" y="392775"/>
                  </a:lnTo>
                  <a:lnTo>
                    <a:pt x="234085" y="388909"/>
                  </a:lnTo>
                  <a:lnTo>
                    <a:pt x="190368" y="386134"/>
                  </a:lnTo>
                  <a:lnTo>
                    <a:pt x="148594" y="381854"/>
                  </a:lnTo>
                  <a:lnTo>
                    <a:pt x="99381" y="363837"/>
                  </a:lnTo>
                  <a:lnTo>
                    <a:pt x="41806" y="343328"/>
                  </a:lnTo>
                  <a:lnTo>
                    <a:pt x="0" y="32906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Freeform 5"/>
            <p:cNvSpPr/>
            <p:nvPr/>
          </p:nvSpPr>
          <p:spPr>
            <a:xfrm>
              <a:off x="973495" y="7194270"/>
              <a:ext cx="164536" cy="300205"/>
            </a:xfrm>
            <a:custGeom>
              <a:avLst/>
              <a:gdLst/>
              <a:ahLst/>
              <a:cxnLst/>
              <a:rect l="0" t="0" r="0" b="0"/>
              <a:pathLst>
                <a:path w="164536" h="300205">
                  <a:moveTo>
                    <a:pt x="0" y="149381"/>
                  </a:moveTo>
                  <a:lnTo>
                    <a:pt x="55558" y="93822"/>
                  </a:lnTo>
                  <a:lnTo>
                    <a:pt x="91549" y="50553"/>
                  </a:lnTo>
                  <a:lnTo>
                    <a:pt x="111594" y="11424"/>
                  </a:lnTo>
                  <a:lnTo>
                    <a:pt x="110959" y="4088"/>
                  </a:lnTo>
                  <a:lnTo>
                    <a:pt x="105966" y="722"/>
                  </a:lnTo>
                  <a:lnTo>
                    <a:pt x="98066" y="0"/>
                  </a:lnTo>
                  <a:lnTo>
                    <a:pt x="65112" y="13543"/>
                  </a:lnTo>
                  <a:lnTo>
                    <a:pt x="43666" y="36703"/>
                  </a:lnTo>
                  <a:lnTo>
                    <a:pt x="33681" y="51409"/>
                  </a:lnTo>
                  <a:lnTo>
                    <a:pt x="19628" y="108504"/>
                  </a:lnTo>
                  <a:lnTo>
                    <a:pt x="15465" y="166384"/>
                  </a:lnTo>
                  <a:lnTo>
                    <a:pt x="22616" y="199595"/>
                  </a:lnTo>
                  <a:lnTo>
                    <a:pt x="43772" y="239925"/>
                  </a:lnTo>
                  <a:lnTo>
                    <a:pt x="62112" y="259702"/>
                  </a:lnTo>
                  <a:lnTo>
                    <a:pt x="124358" y="289943"/>
                  </a:lnTo>
                  <a:lnTo>
                    <a:pt x="164535" y="30020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Freeform 6"/>
            <p:cNvSpPr/>
            <p:nvPr/>
          </p:nvSpPr>
          <p:spPr>
            <a:xfrm>
              <a:off x="1189350" y="7236161"/>
              <a:ext cx="113215" cy="285736"/>
            </a:xfrm>
            <a:custGeom>
              <a:avLst/>
              <a:gdLst/>
              <a:ahLst/>
              <a:cxnLst/>
              <a:rect l="0" t="0" r="0" b="0"/>
              <a:pathLst>
                <a:path w="113215" h="285736">
                  <a:moveTo>
                    <a:pt x="113214" y="25222"/>
                  </a:moveTo>
                  <a:lnTo>
                    <a:pt x="105935" y="3385"/>
                  </a:lnTo>
                  <a:lnTo>
                    <a:pt x="97697" y="0"/>
                  </a:lnTo>
                  <a:lnTo>
                    <a:pt x="72294" y="4364"/>
                  </a:lnTo>
                  <a:lnTo>
                    <a:pt x="38289" y="23952"/>
                  </a:lnTo>
                  <a:lnTo>
                    <a:pt x="22530" y="44463"/>
                  </a:lnTo>
                  <a:lnTo>
                    <a:pt x="0" y="102149"/>
                  </a:lnTo>
                  <a:lnTo>
                    <a:pt x="110" y="154320"/>
                  </a:lnTo>
                  <a:lnTo>
                    <a:pt x="17070" y="208372"/>
                  </a:lnTo>
                  <a:lnTo>
                    <a:pt x="36967" y="236626"/>
                  </a:lnTo>
                  <a:lnTo>
                    <a:pt x="61677" y="265598"/>
                  </a:lnTo>
                  <a:lnTo>
                    <a:pt x="72081" y="28573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Freeform 7"/>
            <p:cNvSpPr/>
            <p:nvPr/>
          </p:nvSpPr>
          <p:spPr>
            <a:xfrm>
              <a:off x="1339727" y="7317420"/>
              <a:ext cx="264485" cy="231900"/>
            </a:xfrm>
            <a:custGeom>
              <a:avLst/>
              <a:gdLst/>
              <a:ahLst/>
              <a:cxnLst/>
              <a:rect l="0" t="0" r="0" b="0"/>
              <a:pathLst>
                <a:path w="264485" h="231900">
                  <a:moveTo>
                    <a:pt x="141083" y="39942"/>
                  </a:moveTo>
                  <a:lnTo>
                    <a:pt x="141083" y="10826"/>
                  </a:lnTo>
                  <a:lnTo>
                    <a:pt x="133465" y="3773"/>
                  </a:lnTo>
                  <a:lnTo>
                    <a:pt x="104689" y="0"/>
                  </a:lnTo>
                  <a:lnTo>
                    <a:pt x="74633" y="7463"/>
                  </a:lnTo>
                  <a:lnTo>
                    <a:pt x="36080" y="28795"/>
                  </a:lnTo>
                  <a:lnTo>
                    <a:pt x="16718" y="47175"/>
                  </a:lnTo>
                  <a:lnTo>
                    <a:pt x="3035" y="70579"/>
                  </a:lnTo>
                  <a:lnTo>
                    <a:pt x="0" y="100278"/>
                  </a:lnTo>
                  <a:lnTo>
                    <a:pt x="1324" y="116729"/>
                  </a:lnTo>
                  <a:lnTo>
                    <a:pt x="14982" y="147196"/>
                  </a:lnTo>
                  <a:lnTo>
                    <a:pt x="25023" y="161719"/>
                  </a:lnTo>
                  <a:lnTo>
                    <a:pt x="37811" y="171401"/>
                  </a:lnTo>
                  <a:lnTo>
                    <a:pt x="68269" y="182159"/>
                  </a:lnTo>
                  <a:lnTo>
                    <a:pt x="98057" y="178815"/>
                  </a:lnTo>
                  <a:lnTo>
                    <a:pt x="125007" y="165649"/>
                  </a:lnTo>
                  <a:lnTo>
                    <a:pt x="147141" y="144563"/>
                  </a:lnTo>
                  <a:lnTo>
                    <a:pt x="159010" y="111831"/>
                  </a:lnTo>
                  <a:lnTo>
                    <a:pt x="162762" y="84080"/>
                  </a:lnTo>
                  <a:lnTo>
                    <a:pt x="161629" y="83079"/>
                  </a:lnTo>
                  <a:lnTo>
                    <a:pt x="159351" y="86981"/>
                  </a:lnTo>
                  <a:lnTo>
                    <a:pt x="163423" y="121589"/>
                  </a:lnTo>
                  <a:lnTo>
                    <a:pt x="179971" y="175408"/>
                  </a:lnTo>
                  <a:lnTo>
                    <a:pt x="194422" y="197143"/>
                  </a:lnTo>
                  <a:lnTo>
                    <a:pt x="215063" y="212897"/>
                  </a:lnTo>
                  <a:lnTo>
                    <a:pt x="264484" y="23189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reeform 8"/>
            <p:cNvSpPr/>
            <p:nvPr/>
          </p:nvSpPr>
          <p:spPr>
            <a:xfrm>
              <a:off x="1593293" y="7267884"/>
              <a:ext cx="189164" cy="267724"/>
            </a:xfrm>
            <a:custGeom>
              <a:avLst/>
              <a:gdLst/>
              <a:ahLst/>
              <a:cxnLst/>
              <a:rect l="0" t="0" r="0" b="0"/>
              <a:pathLst>
                <a:path w="189164" h="267724">
                  <a:moveTo>
                    <a:pt x="10918" y="20922"/>
                  </a:moveTo>
                  <a:lnTo>
                    <a:pt x="1495" y="66231"/>
                  </a:lnTo>
                  <a:lnTo>
                    <a:pt x="0" y="123893"/>
                  </a:lnTo>
                  <a:lnTo>
                    <a:pt x="5050" y="161649"/>
                  </a:lnTo>
                  <a:lnTo>
                    <a:pt x="8529" y="169585"/>
                  </a:lnTo>
                  <a:lnTo>
                    <a:pt x="12372" y="170305"/>
                  </a:lnTo>
                  <a:lnTo>
                    <a:pt x="16458" y="166215"/>
                  </a:lnTo>
                  <a:lnTo>
                    <a:pt x="24538" y="107965"/>
                  </a:lnTo>
                  <a:lnTo>
                    <a:pt x="36620" y="63471"/>
                  </a:lnTo>
                  <a:lnTo>
                    <a:pt x="67228" y="11553"/>
                  </a:lnTo>
                  <a:lnTo>
                    <a:pt x="75880" y="965"/>
                  </a:lnTo>
                  <a:lnTo>
                    <a:pt x="81648" y="0"/>
                  </a:lnTo>
                  <a:lnTo>
                    <a:pt x="85494" y="5450"/>
                  </a:lnTo>
                  <a:lnTo>
                    <a:pt x="91665" y="57984"/>
                  </a:lnTo>
                  <a:lnTo>
                    <a:pt x="92735" y="109261"/>
                  </a:lnTo>
                  <a:lnTo>
                    <a:pt x="107609" y="155771"/>
                  </a:lnTo>
                  <a:lnTo>
                    <a:pt x="139932" y="210908"/>
                  </a:lnTo>
                  <a:lnTo>
                    <a:pt x="189163" y="26772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Freeform 9"/>
            <p:cNvSpPr/>
            <p:nvPr/>
          </p:nvSpPr>
          <p:spPr>
            <a:xfrm>
              <a:off x="1837678" y="7055715"/>
              <a:ext cx="40758" cy="397626"/>
            </a:xfrm>
            <a:custGeom>
              <a:avLst/>
              <a:gdLst/>
              <a:ahLst/>
              <a:cxnLst/>
              <a:rect l="0" t="0" r="0" b="0"/>
              <a:pathLst>
                <a:path w="40758" h="397626">
                  <a:moveTo>
                    <a:pt x="13334" y="0"/>
                  </a:moveTo>
                  <a:lnTo>
                    <a:pt x="3911" y="35887"/>
                  </a:lnTo>
                  <a:lnTo>
                    <a:pt x="894" y="92054"/>
                  </a:lnTo>
                  <a:lnTo>
                    <a:pt x="0" y="155417"/>
                  </a:lnTo>
                  <a:lnTo>
                    <a:pt x="1258" y="214985"/>
                  </a:lnTo>
                  <a:lnTo>
                    <a:pt x="10602" y="277154"/>
                  </a:lnTo>
                  <a:lnTo>
                    <a:pt x="27409" y="340651"/>
                  </a:lnTo>
                  <a:lnTo>
                    <a:pt x="40757" y="39762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Freeform 10"/>
            <p:cNvSpPr/>
            <p:nvPr/>
          </p:nvSpPr>
          <p:spPr>
            <a:xfrm>
              <a:off x="1727611" y="7168264"/>
              <a:ext cx="219381" cy="24565"/>
            </a:xfrm>
            <a:custGeom>
              <a:avLst/>
              <a:gdLst/>
              <a:ahLst/>
              <a:cxnLst/>
              <a:rect l="0" t="0" r="0" b="0"/>
              <a:pathLst>
                <a:path w="219381" h="24565">
                  <a:moveTo>
                    <a:pt x="0" y="10853"/>
                  </a:moveTo>
                  <a:lnTo>
                    <a:pt x="48808" y="0"/>
                  </a:lnTo>
                  <a:lnTo>
                    <a:pt x="98252" y="2051"/>
                  </a:lnTo>
                  <a:lnTo>
                    <a:pt x="151497" y="8244"/>
                  </a:lnTo>
                  <a:lnTo>
                    <a:pt x="193680" y="14143"/>
                  </a:lnTo>
                  <a:lnTo>
                    <a:pt x="219380" y="2456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3290688" y="6987160"/>
            <a:ext cx="1343699" cy="613638"/>
            <a:chOff x="3290688" y="6987160"/>
            <a:chExt cx="1343699" cy="613638"/>
          </a:xfrm>
        </p:grpSpPr>
        <p:sp>
          <p:nvSpPr>
            <p:cNvPr id="13" name="Freeform 12"/>
            <p:cNvSpPr/>
            <p:nvPr/>
          </p:nvSpPr>
          <p:spPr>
            <a:xfrm>
              <a:off x="3359244" y="6987160"/>
              <a:ext cx="82269" cy="397626"/>
            </a:xfrm>
            <a:custGeom>
              <a:avLst/>
              <a:gdLst/>
              <a:ahLst/>
              <a:cxnLst/>
              <a:rect l="0" t="0" r="0" b="0"/>
              <a:pathLst>
                <a:path w="82269" h="397626">
                  <a:moveTo>
                    <a:pt x="0" y="0"/>
                  </a:moveTo>
                  <a:lnTo>
                    <a:pt x="14915" y="56933"/>
                  </a:lnTo>
                  <a:lnTo>
                    <a:pt x="23717" y="119957"/>
                  </a:lnTo>
                  <a:lnTo>
                    <a:pt x="30387" y="177224"/>
                  </a:lnTo>
                  <a:lnTo>
                    <a:pt x="37950" y="232787"/>
                  </a:lnTo>
                  <a:lnTo>
                    <a:pt x="44253" y="283783"/>
                  </a:lnTo>
                  <a:lnTo>
                    <a:pt x="60032" y="341959"/>
                  </a:lnTo>
                  <a:lnTo>
                    <a:pt x="82268" y="39762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 13"/>
            <p:cNvSpPr/>
            <p:nvPr/>
          </p:nvSpPr>
          <p:spPr>
            <a:xfrm>
              <a:off x="3290688" y="7137983"/>
              <a:ext cx="260514" cy="54846"/>
            </a:xfrm>
            <a:custGeom>
              <a:avLst/>
              <a:gdLst/>
              <a:ahLst/>
              <a:cxnLst/>
              <a:rect l="0" t="0" r="0" b="0"/>
              <a:pathLst>
                <a:path w="260514" h="54846">
                  <a:moveTo>
                    <a:pt x="0" y="0"/>
                  </a:moveTo>
                  <a:lnTo>
                    <a:pt x="59660" y="4062"/>
                  </a:lnTo>
                  <a:lnTo>
                    <a:pt x="111117" y="14915"/>
                  </a:lnTo>
                  <a:lnTo>
                    <a:pt x="164957" y="27779"/>
                  </a:lnTo>
                  <a:lnTo>
                    <a:pt x="215442" y="41239"/>
                  </a:lnTo>
                  <a:lnTo>
                    <a:pt x="260513" y="5484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 14"/>
            <p:cNvSpPr/>
            <p:nvPr/>
          </p:nvSpPr>
          <p:spPr>
            <a:xfrm>
              <a:off x="3548323" y="7189081"/>
              <a:ext cx="249681" cy="236838"/>
            </a:xfrm>
            <a:custGeom>
              <a:avLst/>
              <a:gdLst/>
              <a:ahLst/>
              <a:cxnLst/>
              <a:rect l="0" t="0" r="0" b="0"/>
              <a:pathLst>
                <a:path w="249681" h="236838">
                  <a:moveTo>
                    <a:pt x="181124" y="72302"/>
                  </a:moveTo>
                  <a:lnTo>
                    <a:pt x="195681" y="57746"/>
                  </a:lnTo>
                  <a:lnTo>
                    <a:pt x="198446" y="48887"/>
                  </a:lnTo>
                  <a:lnTo>
                    <a:pt x="197455" y="26856"/>
                  </a:lnTo>
                  <a:lnTo>
                    <a:pt x="192011" y="17629"/>
                  </a:lnTo>
                  <a:lnTo>
                    <a:pt x="173775" y="3315"/>
                  </a:lnTo>
                  <a:lnTo>
                    <a:pt x="146373" y="0"/>
                  </a:lnTo>
                  <a:lnTo>
                    <a:pt x="96685" y="6699"/>
                  </a:lnTo>
                  <a:lnTo>
                    <a:pt x="47431" y="22395"/>
                  </a:lnTo>
                  <a:lnTo>
                    <a:pt x="32580" y="29891"/>
                  </a:lnTo>
                  <a:lnTo>
                    <a:pt x="12016" y="50406"/>
                  </a:lnTo>
                  <a:lnTo>
                    <a:pt x="4400" y="62276"/>
                  </a:lnTo>
                  <a:lnTo>
                    <a:pt x="0" y="87651"/>
                  </a:lnTo>
                  <a:lnTo>
                    <a:pt x="959" y="100817"/>
                  </a:lnTo>
                  <a:lnTo>
                    <a:pt x="14213" y="123570"/>
                  </a:lnTo>
                  <a:lnTo>
                    <a:pt x="35338" y="142316"/>
                  </a:lnTo>
                  <a:lnTo>
                    <a:pt x="59962" y="155725"/>
                  </a:lnTo>
                  <a:lnTo>
                    <a:pt x="90203" y="158638"/>
                  </a:lnTo>
                  <a:lnTo>
                    <a:pt x="120910" y="153331"/>
                  </a:lnTo>
                  <a:lnTo>
                    <a:pt x="144713" y="140816"/>
                  </a:lnTo>
                  <a:lnTo>
                    <a:pt x="175245" y="109361"/>
                  </a:lnTo>
                  <a:lnTo>
                    <a:pt x="186128" y="80140"/>
                  </a:lnTo>
                  <a:lnTo>
                    <a:pt x="189030" y="63817"/>
                  </a:lnTo>
                  <a:lnTo>
                    <a:pt x="190965" y="60551"/>
                  </a:lnTo>
                  <a:lnTo>
                    <a:pt x="201604" y="122177"/>
                  </a:lnTo>
                  <a:lnTo>
                    <a:pt x="219645" y="181011"/>
                  </a:lnTo>
                  <a:lnTo>
                    <a:pt x="249680" y="23683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 15"/>
            <p:cNvSpPr/>
            <p:nvPr/>
          </p:nvSpPr>
          <p:spPr>
            <a:xfrm>
              <a:off x="3825990" y="7170801"/>
              <a:ext cx="150259" cy="227696"/>
            </a:xfrm>
            <a:custGeom>
              <a:avLst/>
              <a:gdLst/>
              <a:ahLst/>
              <a:cxnLst/>
              <a:rect l="0" t="0" r="0" b="0"/>
              <a:pathLst>
                <a:path w="150259" h="227696">
                  <a:moveTo>
                    <a:pt x="13146" y="22027"/>
                  </a:moveTo>
                  <a:lnTo>
                    <a:pt x="2294" y="70834"/>
                  </a:lnTo>
                  <a:lnTo>
                    <a:pt x="282" y="120280"/>
                  </a:lnTo>
                  <a:lnTo>
                    <a:pt x="0" y="137803"/>
                  </a:lnTo>
                  <a:lnTo>
                    <a:pt x="1335" y="143391"/>
                  </a:lnTo>
                  <a:lnTo>
                    <a:pt x="3749" y="141023"/>
                  </a:lnTo>
                  <a:lnTo>
                    <a:pt x="18569" y="86158"/>
                  </a:lnTo>
                  <a:lnTo>
                    <a:pt x="47114" y="25385"/>
                  </a:lnTo>
                  <a:lnTo>
                    <a:pt x="64299" y="2698"/>
                  </a:lnTo>
                  <a:lnTo>
                    <a:pt x="71623" y="0"/>
                  </a:lnTo>
                  <a:lnTo>
                    <a:pt x="78030" y="2772"/>
                  </a:lnTo>
                  <a:lnTo>
                    <a:pt x="83824" y="9190"/>
                  </a:lnTo>
                  <a:lnTo>
                    <a:pt x="86164" y="18039"/>
                  </a:lnTo>
                  <a:lnTo>
                    <a:pt x="83035" y="69145"/>
                  </a:lnTo>
                  <a:lnTo>
                    <a:pt x="86160" y="115715"/>
                  </a:lnTo>
                  <a:lnTo>
                    <a:pt x="100797" y="158460"/>
                  </a:lnTo>
                  <a:lnTo>
                    <a:pt x="142606" y="218306"/>
                  </a:lnTo>
                  <a:lnTo>
                    <a:pt x="150258" y="22769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 16"/>
            <p:cNvSpPr/>
            <p:nvPr/>
          </p:nvSpPr>
          <p:spPr>
            <a:xfrm>
              <a:off x="3921404" y="7231873"/>
              <a:ext cx="196290" cy="368925"/>
            </a:xfrm>
            <a:custGeom>
              <a:avLst/>
              <a:gdLst/>
              <a:ahLst/>
              <a:cxnLst/>
              <a:rect l="0" t="0" r="0" b="0"/>
              <a:pathLst>
                <a:path w="196290" h="368925">
                  <a:moveTo>
                    <a:pt x="178245" y="15799"/>
                  </a:moveTo>
                  <a:lnTo>
                    <a:pt x="163688" y="1241"/>
                  </a:lnTo>
                  <a:lnTo>
                    <a:pt x="154829" y="0"/>
                  </a:lnTo>
                  <a:lnTo>
                    <a:pt x="132798" y="6746"/>
                  </a:lnTo>
                  <a:lnTo>
                    <a:pt x="101979" y="27675"/>
                  </a:lnTo>
                  <a:lnTo>
                    <a:pt x="80828" y="60452"/>
                  </a:lnTo>
                  <a:lnTo>
                    <a:pt x="72192" y="106388"/>
                  </a:lnTo>
                  <a:lnTo>
                    <a:pt x="75550" y="118849"/>
                  </a:lnTo>
                  <a:lnTo>
                    <a:pt x="82359" y="128679"/>
                  </a:lnTo>
                  <a:lnTo>
                    <a:pt x="91469" y="136757"/>
                  </a:lnTo>
                  <a:lnTo>
                    <a:pt x="100589" y="139095"/>
                  </a:lnTo>
                  <a:lnTo>
                    <a:pt x="109716" y="137607"/>
                  </a:lnTo>
                  <a:lnTo>
                    <a:pt x="127983" y="127827"/>
                  </a:lnTo>
                  <a:lnTo>
                    <a:pt x="146258" y="113325"/>
                  </a:lnTo>
                  <a:lnTo>
                    <a:pt x="166398" y="80751"/>
                  </a:lnTo>
                  <a:lnTo>
                    <a:pt x="182014" y="42154"/>
                  </a:lnTo>
                  <a:lnTo>
                    <a:pt x="186851" y="39463"/>
                  </a:lnTo>
                  <a:lnTo>
                    <a:pt x="191600" y="43763"/>
                  </a:lnTo>
                  <a:lnTo>
                    <a:pt x="196289" y="52723"/>
                  </a:lnTo>
                  <a:lnTo>
                    <a:pt x="195610" y="101728"/>
                  </a:lnTo>
                  <a:lnTo>
                    <a:pt x="193580" y="146922"/>
                  </a:lnTo>
                  <a:lnTo>
                    <a:pt x="192678" y="195953"/>
                  </a:lnTo>
                  <a:lnTo>
                    <a:pt x="192277" y="243136"/>
                  </a:lnTo>
                  <a:lnTo>
                    <a:pt x="192052" y="305246"/>
                  </a:lnTo>
                  <a:lnTo>
                    <a:pt x="184706" y="354964"/>
                  </a:lnTo>
                  <a:lnTo>
                    <a:pt x="177982" y="363787"/>
                  </a:lnTo>
                  <a:lnTo>
                    <a:pt x="168929" y="368144"/>
                  </a:lnTo>
                  <a:lnTo>
                    <a:pt x="146682" y="368924"/>
                  </a:lnTo>
                  <a:lnTo>
                    <a:pt x="121560" y="364193"/>
                  </a:lnTo>
                  <a:lnTo>
                    <a:pt x="81721" y="338407"/>
                  </a:lnTo>
                  <a:lnTo>
                    <a:pt x="28554" y="275461"/>
                  </a:lnTo>
                  <a:lnTo>
                    <a:pt x="12690" y="250035"/>
                  </a:lnTo>
                  <a:lnTo>
                    <a:pt x="0" y="20775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 17"/>
            <p:cNvSpPr/>
            <p:nvPr/>
          </p:nvSpPr>
          <p:spPr>
            <a:xfrm>
              <a:off x="4072227" y="7234992"/>
              <a:ext cx="151946" cy="177215"/>
            </a:xfrm>
            <a:custGeom>
              <a:avLst/>
              <a:gdLst/>
              <a:ahLst/>
              <a:cxnLst/>
              <a:rect l="0" t="0" r="0" b="0"/>
              <a:pathLst>
                <a:path w="151946" h="177215">
                  <a:moveTo>
                    <a:pt x="0" y="136081"/>
                  </a:moveTo>
                  <a:lnTo>
                    <a:pt x="57252" y="109719"/>
                  </a:lnTo>
                  <a:lnTo>
                    <a:pt x="119655" y="56211"/>
                  </a:lnTo>
                  <a:lnTo>
                    <a:pt x="138494" y="35074"/>
                  </a:lnTo>
                  <a:lnTo>
                    <a:pt x="151945" y="10446"/>
                  </a:lnTo>
                  <a:lnTo>
                    <a:pt x="150047" y="3573"/>
                  </a:lnTo>
                  <a:lnTo>
                    <a:pt x="142689" y="515"/>
                  </a:lnTo>
                  <a:lnTo>
                    <a:pt x="131689" y="0"/>
                  </a:lnTo>
                  <a:lnTo>
                    <a:pt x="121309" y="4227"/>
                  </a:lnTo>
                  <a:lnTo>
                    <a:pt x="101650" y="21112"/>
                  </a:lnTo>
                  <a:lnTo>
                    <a:pt x="80732" y="56312"/>
                  </a:lnTo>
                  <a:lnTo>
                    <a:pt x="78030" y="82347"/>
                  </a:lnTo>
                  <a:lnTo>
                    <a:pt x="83431" y="109152"/>
                  </a:lnTo>
                  <a:lnTo>
                    <a:pt x="95988" y="136301"/>
                  </a:lnTo>
                  <a:lnTo>
                    <a:pt x="115788" y="155475"/>
                  </a:lnTo>
                  <a:lnTo>
                    <a:pt x="150823" y="17721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 18"/>
            <p:cNvSpPr/>
            <p:nvPr/>
          </p:nvSpPr>
          <p:spPr>
            <a:xfrm>
              <a:off x="4292453" y="7233134"/>
              <a:ext cx="177400" cy="192785"/>
            </a:xfrm>
            <a:custGeom>
              <a:avLst/>
              <a:gdLst/>
              <a:ahLst/>
              <a:cxnLst/>
              <a:rect l="0" t="0" r="0" b="0"/>
              <a:pathLst>
                <a:path w="177400" h="192785">
                  <a:moveTo>
                    <a:pt x="12864" y="14538"/>
                  </a:moveTo>
                  <a:lnTo>
                    <a:pt x="2012" y="63346"/>
                  </a:lnTo>
                  <a:lnTo>
                    <a:pt x="0" y="112790"/>
                  </a:lnTo>
                  <a:lnTo>
                    <a:pt x="1053" y="137426"/>
                  </a:lnTo>
                  <a:lnTo>
                    <a:pt x="3466" y="137597"/>
                  </a:lnTo>
                  <a:lnTo>
                    <a:pt x="14142" y="116002"/>
                  </a:lnTo>
                  <a:lnTo>
                    <a:pt x="31399" y="53200"/>
                  </a:lnTo>
                  <a:lnTo>
                    <a:pt x="52211" y="4157"/>
                  </a:lnTo>
                  <a:lnTo>
                    <a:pt x="58900" y="0"/>
                  </a:lnTo>
                  <a:lnTo>
                    <a:pt x="64883" y="3323"/>
                  </a:lnTo>
                  <a:lnTo>
                    <a:pt x="85432" y="45162"/>
                  </a:lnTo>
                  <a:lnTo>
                    <a:pt x="104162" y="97438"/>
                  </a:lnTo>
                  <a:lnTo>
                    <a:pt x="119474" y="136603"/>
                  </a:lnTo>
                  <a:lnTo>
                    <a:pt x="142631" y="166659"/>
                  </a:lnTo>
                  <a:lnTo>
                    <a:pt x="177399" y="19278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 19"/>
            <p:cNvSpPr/>
            <p:nvPr/>
          </p:nvSpPr>
          <p:spPr>
            <a:xfrm>
              <a:off x="4538407" y="7042004"/>
              <a:ext cx="27424" cy="329070"/>
            </a:xfrm>
            <a:custGeom>
              <a:avLst/>
              <a:gdLst/>
              <a:ahLst/>
              <a:cxnLst/>
              <a:rect l="0" t="0" r="0" b="0"/>
              <a:pathLst>
                <a:path w="27424" h="329070">
                  <a:moveTo>
                    <a:pt x="27423" y="0"/>
                  </a:moveTo>
                  <a:lnTo>
                    <a:pt x="18000" y="45309"/>
                  </a:lnTo>
                  <a:lnTo>
                    <a:pt x="14983" y="106018"/>
                  </a:lnTo>
                  <a:lnTo>
                    <a:pt x="14277" y="155285"/>
                  </a:lnTo>
                  <a:lnTo>
                    <a:pt x="9900" y="199526"/>
                  </a:lnTo>
                  <a:lnTo>
                    <a:pt x="2934" y="258694"/>
                  </a:lnTo>
                  <a:lnTo>
                    <a:pt x="870" y="302631"/>
                  </a:lnTo>
                  <a:lnTo>
                    <a:pt x="0" y="32906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 20"/>
            <p:cNvSpPr/>
            <p:nvPr/>
          </p:nvSpPr>
          <p:spPr>
            <a:xfrm>
              <a:off x="4456140" y="7168199"/>
              <a:ext cx="178247" cy="10919"/>
            </a:xfrm>
            <a:custGeom>
              <a:avLst/>
              <a:gdLst/>
              <a:ahLst/>
              <a:cxnLst/>
              <a:rect l="0" t="0" r="0" b="0"/>
              <a:pathLst>
                <a:path w="178247" h="10919">
                  <a:moveTo>
                    <a:pt x="0" y="10918"/>
                  </a:moveTo>
                  <a:lnTo>
                    <a:pt x="35887" y="1494"/>
                  </a:lnTo>
                  <a:lnTo>
                    <a:pt x="89007" y="0"/>
                  </a:lnTo>
                  <a:lnTo>
                    <a:pt x="145384" y="8309"/>
                  </a:lnTo>
                  <a:lnTo>
                    <a:pt x="178246" y="1091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5717571" y="7069427"/>
            <a:ext cx="1384832" cy="624284"/>
            <a:chOff x="5717571" y="7069427"/>
            <a:chExt cx="1384832" cy="624284"/>
          </a:xfrm>
        </p:grpSpPr>
        <p:sp>
          <p:nvSpPr>
            <p:cNvPr id="23" name="Freeform 22"/>
            <p:cNvSpPr/>
            <p:nvPr/>
          </p:nvSpPr>
          <p:spPr>
            <a:xfrm>
              <a:off x="5840972" y="7069427"/>
              <a:ext cx="13712" cy="452470"/>
            </a:xfrm>
            <a:custGeom>
              <a:avLst/>
              <a:gdLst/>
              <a:ahLst/>
              <a:cxnLst/>
              <a:rect l="0" t="0" r="0" b="0"/>
              <a:pathLst>
                <a:path w="13712" h="452470">
                  <a:moveTo>
                    <a:pt x="0" y="0"/>
                  </a:moveTo>
                  <a:lnTo>
                    <a:pt x="0" y="59660"/>
                  </a:lnTo>
                  <a:lnTo>
                    <a:pt x="0" y="119241"/>
                  </a:lnTo>
                  <a:lnTo>
                    <a:pt x="0" y="167256"/>
                  </a:lnTo>
                  <a:lnTo>
                    <a:pt x="0" y="213987"/>
                  </a:lnTo>
                  <a:lnTo>
                    <a:pt x="0" y="260148"/>
                  </a:lnTo>
                  <a:lnTo>
                    <a:pt x="0" y="306055"/>
                  </a:lnTo>
                  <a:lnTo>
                    <a:pt x="0" y="351849"/>
                  </a:lnTo>
                  <a:lnTo>
                    <a:pt x="7278" y="405897"/>
                  </a:lnTo>
                  <a:lnTo>
                    <a:pt x="13711" y="45246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 23"/>
            <p:cNvSpPr/>
            <p:nvPr/>
          </p:nvSpPr>
          <p:spPr>
            <a:xfrm>
              <a:off x="5717571" y="7275095"/>
              <a:ext cx="233092" cy="13712"/>
            </a:xfrm>
            <a:custGeom>
              <a:avLst/>
              <a:gdLst/>
              <a:ahLst/>
              <a:cxnLst/>
              <a:rect l="0" t="0" r="0" b="0"/>
              <a:pathLst>
                <a:path w="233092" h="13712">
                  <a:moveTo>
                    <a:pt x="0" y="0"/>
                  </a:moveTo>
                  <a:lnTo>
                    <a:pt x="45309" y="9423"/>
                  </a:lnTo>
                  <a:lnTo>
                    <a:pt x="104495" y="12441"/>
                  </a:lnTo>
                  <a:lnTo>
                    <a:pt x="167227" y="13335"/>
                  </a:lnTo>
                  <a:lnTo>
                    <a:pt x="184611" y="13461"/>
                  </a:lnTo>
                  <a:lnTo>
                    <a:pt x="233091" y="1371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 24"/>
            <p:cNvSpPr/>
            <p:nvPr/>
          </p:nvSpPr>
          <p:spPr>
            <a:xfrm>
              <a:off x="5927785" y="7284875"/>
              <a:ext cx="203465" cy="209600"/>
            </a:xfrm>
            <a:custGeom>
              <a:avLst/>
              <a:gdLst/>
              <a:ahLst/>
              <a:cxnLst/>
              <a:rect l="0" t="0" r="0" b="0"/>
              <a:pathLst>
                <a:path w="203465" h="209600">
                  <a:moveTo>
                    <a:pt x="201122" y="17642"/>
                  </a:moveTo>
                  <a:lnTo>
                    <a:pt x="186565" y="3085"/>
                  </a:lnTo>
                  <a:lnTo>
                    <a:pt x="159104" y="0"/>
                  </a:lnTo>
                  <a:lnTo>
                    <a:pt x="123032" y="5231"/>
                  </a:lnTo>
                  <a:lnTo>
                    <a:pt x="69988" y="26830"/>
                  </a:lnTo>
                  <a:lnTo>
                    <a:pt x="27695" y="61498"/>
                  </a:lnTo>
                  <a:lnTo>
                    <a:pt x="10799" y="87408"/>
                  </a:lnTo>
                  <a:lnTo>
                    <a:pt x="0" y="134969"/>
                  </a:lnTo>
                  <a:lnTo>
                    <a:pt x="3055" y="149181"/>
                  </a:lnTo>
                  <a:lnTo>
                    <a:pt x="18637" y="173098"/>
                  </a:lnTo>
                  <a:lnTo>
                    <a:pt x="29191" y="179171"/>
                  </a:lnTo>
                  <a:lnTo>
                    <a:pt x="53105" y="181856"/>
                  </a:lnTo>
                  <a:lnTo>
                    <a:pt x="92264" y="167524"/>
                  </a:lnTo>
                  <a:lnTo>
                    <a:pt x="125534" y="143980"/>
                  </a:lnTo>
                  <a:lnTo>
                    <a:pt x="162549" y="97781"/>
                  </a:lnTo>
                  <a:lnTo>
                    <a:pt x="190173" y="44645"/>
                  </a:lnTo>
                  <a:lnTo>
                    <a:pt x="202350" y="26597"/>
                  </a:lnTo>
                  <a:lnTo>
                    <a:pt x="203464" y="28182"/>
                  </a:lnTo>
                  <a:lnTo>
                    <a:pt x="192008" y="77204"/>
                  </a:lnTo>
                  <a:lnTo>
                    <a:pt x="188773" y="125513"/>
                  </a:lnTo>
                  <a:lnTo>
                    <a:pt x="189338" y="173851"/>
                  </a:lnTo>
                  <a:lnTo>
                    <a:pt x="201122" y="20959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 25"/>
            <p:cNvSpPr/>
            <p:nvPr/>
          </p:nvSpPr>
          <p:spPr>
            <a:xfrm>
              <a:off x="6178060" y="7266562"/>
              <a:ext cx="102399" cy="227913"/>
            </a:xfrm>
            <a:custGeom>
              <a:avLst/>
              <a:gdLst/>
              <a:ahLst/>
              <a:cxnLst/>
              <a:rect l="0" t="0" r="0" b="0"/>
              <a:pathLst>
                <a:path w="102399" h="227913">
                  <a:moveTo>
                    <a:pt x="33114" y="22244"/>
                  </a:moveTo>
                  <a:lnTo>
                    <a:pt x="18199" y="77842"/>
                  </a:lnTo>
                  <a:lnTo>
                    <a:pt x="884" y="132082"/>
                  </a:lnTo>
                  <a:lnTo>
                    <a:pt x="0" y="159422"/>
                  </a:lnTo>
                  <a:lnTo>
                    <a:pt x="1897" y="173111"/>
                  </a:lnTo>
                  <a:lnTo>
                    <a:pt x="3162" y="176143"/>
                  </a:lnTo>
                  <a:lnTo>
                    <a:pt x="16416" y="114762"/>
                  </a:lnTo>
                  <a:lnTo>
                    <a:pt x="37490" y="52143"/>
                  </a:lnTo>
                  <a:lnTo>
                    <a:pt x="70542" y="2590"/>
                  </a:lnTo>
                  <a:lnTo>
                    <a:pt x="79394" y="0"/>
                  </a:lnTo>
                  <a:lnTo>
                    <a:pt x="88343" y="2845"/>
                  </a:lnTo>
                  <a:lnTo>
                    <a:pt x="97355" y="9311"/>
                  </a:lnTo>
                  <a:lnTo>
                    <a:pt x="101841" y="19716"/>
                  </a:lnTo>
                  <a:lnTo>
                    <a:pt x="102398" y="64998"/>
                  </a:lnTo>
                  <a:lnTo>
                    <a:pt x="101886" y="124457"/>
                  </a:lnTo>
                  <a:lnTo>
                    <a:pt x="101734" y="178300"/>
                  </a:lnTo>
                  <a:lnTo>
                    <a:pt x="101670" y="22791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 26"/>
            <p:cNvSpPr/>
            <p:nvPr/>
          </p:nvSpPr>
          <p:spPr>
            <a:xfrm>
              <a:off x="6320774" y="7329940"/>
              <a:ext cx="139548" cy="137112"/>
            </a:xfrm>
            <a:custGeom>
              <a:avLst/>
              <a:gdLst/>
              <a:ahLst/>
              <a:cxnLst/>
              <a:rect l="0" t="0" r="0" b="0"/>
              <a:pathLst>
                <a:path w="139548" h="137112">
                  <a:moveTo>
                    <a:pt x="123491" y="0"/>
                  </a:moveTo>
                  <a:lnTo>
                    <a:pt x="87097" y="0"/>
                  </a:lnTo>
                  <a:lnTo>
                    <a:pt x="57041" y="12188"/>
                  </a:lnTo>
                  <a:lnTo>
                    <a:pt x="7785" y="49973"/>
                  </a:lnTo>
                  <a:lnTo>
                    <a:pt x="2173" y="62261"/>
                  </a:lnTo>
                  <a:lnTo>
                    <a:pt x="0" y="92164"/>
                  </a:lnTo>
                  <a:lnTo>
                    <a:pt x="6124" y="102576"/>
                  </a:lnTo>
                  <a:lnTo>
                    <a:pt x="16301" y="109518"/>
                  </a:lnTo>
                  <a:lnTo>
                    <a:pt x="29179" y="114145"/>
                  </a:lnTo>
                  <a:lnTo>
                    <a:pt x="40811" y="114183"/>
                  </a:lnTo>
                  <a:lnTo>
                    <a:pt x="61861" y="106101"/>
                  </a:lnTo>
                  <a:lnTo>
                    <a:pt x="90842" y="84420"/>
                  </a:lnTo>
                  <a:lnTo>
                    <a:pt x="126263" y="29962"/>
                  </a:lnTo>
                  <a:lnTo>
                    <a:pt x="134480" y="19975"/>
                  </a:lnTo>
                  <a:lnTo>
                    <a:pt x="138434" y="17887"/>
                  </a:lnTo>
                  <a:lnTo>
                    <a:pt x="139547" y="21066"/>
                  </a:lnTo>
                  <a:lnTo>
                    <a:pt x="130386" y="73564"/>
                  </a:lnTo>
                  <a:lnTo>
                    <a:pt x="126555" y="101758"/>
                  </a:lnTo>
                  <a:lnTo>
                    <a:pt x="123491" y="13711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reeform 27"/>
            <p:cNvSpPr/>
            <p:nvPr/>
          </p:nvSpPr>
          <p:spPr>
            <a:xfrm>
              <a:off x="6317368" y="7453340"/>
              <a:ext cx="140609" cy="240371"/>
            </a:xfrm>
            <a:custGeom>
              <a:avLst/>
              <a:gdLst/>
              <a:ahLst/>
              <a:cxnLst/>
              <a:rect l="0" t="0" r="0" b="0"/>
              <a:pathLst>
                <a:path w="140609" h="240371">
                  <a:moveTo>
                    <a:pt x="85763" y="233091"/>
                  </a:moveTo>
                  <a:lnTo>
                    <a:pt x="63926" y="240370"/>
                  </a:lnTo>
                  <a:lnTo>
                    <a:pt x="41018" y="235819"/>
                  </a:lnTo>
                  <a:lnTo>
                    <a:pt x="28511" y="230339"/>
                  </a:lnTo>
                  <a:lnTo>
                    <a:pt x="10551" y="212062"/>
                  </a:lnTo>
                  <a:lnTo>
                    <a:pt x="3629" y="200790"/>
                  </a:lnTo>
                  <a:lnTo>
                    <a:pt x="0" y="176078"/>
                  </a:lnTo>
                  <a:lnTo>
                    <a:pt x="4989" y="148337"/>
                  </a:lnTo>
                  <a:lnTo>
                    <a:pt x="24929" y="101505"/>
                  </a:lnTo>
                  <a:lnTo>
                    <a:pt x="51657" y="66978"/>
                  </a:lnTo>
                  <a:lnTo>
                    <a:pt x="115044" y="12451"/>
                  </a:lnTo>
                  <a:lnTo>
                    <a:pt x="140608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 28"/>
            <p:cNvSpPr/>
            <p:nvPr/>
          </p:nvSpPr>
          <p:spPr>
            <a:xfrm>
              <a:off x="6512820" y="7314674"/>
              <a:ext cx="136578" cy="207223"/>
            </a:xfrm>
            <a:custGeom>
              <a:avLst/>
              <a:gdLst/>
              <a:ahLst/>
              <a:cxnLst/>
              <a:rect l="0" t="0" r="0" b="0"/>
              <a:pathLst>
                <a:path w="136578" h="207223">
                  <a:moveTo>
                    <a:pt x="0" y="111244"/>
                  </a:moveTo>
                  <a:lnTo>
                    <a:pt x="55598" y="92266"/>
                  </a:lnTo>
                  <a:lnTo>
                    <a:pt x="109839" y="59929"/>
                  </a:lnTo>
                  <a:lnTo>
                    <a:pt x="129054" y="38163"/>
                  </a:lnTo>
                  <a:lnTo>
                    <a:pt x="136310" y="25960"/>
                  </a:lnTo>
                  <a:lnTo>
                    <a:pt x="136577" y="16302"/>
                  </a:lnTo>
                  <a:lnTo>
                    <a:pt x="132185" y="8339"/>
                  </a:lnTo>
                  <a:lnTo>
                    <a:pt x="124687" y="1507"/>
                  </a:lnTo>
                  <a:lnTo>
                    <a:pt x="113594" y="0"/>
                  </a:lnTo>
                  <a:lnTo>
                    <a:pt x="85019" y="6450"/>
                  </a:lnTo>
                  <a:lnTo>
                    <a:pt x="73438" y="13959"/>
                  </a:lnTo>
                  <a:lnTo>
                    <a:pt x="56508" y="34490"/>
                  </a:lnTo>
                  <a:lnTo>
                    <a:pt x="45689" y="86302"/>
                  </a:lnTo>
                  <a:lnTo>
                    <a:pt x="51284" y="119964"/>
                  </a:lnTo>
                  <a:lnTo>
                    <a:pt x="65451" y="148636"/>
                  </a:lnTo>
                  <a:lnTo>
                    <a:pt x="123401" y="20722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eform 29"/>
            <p:cNvSpPr/>
            <p:nvPr/>
          </p:nvSpPr>
          <p:spPr>
            <a:xfrm>
              <a:off x="6719053" y="7308906"/>
              <a:ext cx="191394" cy="212991"/>
            </a:xfrm>
            <a:custGeom>
              <a:avLst/>
              <a:gdLst/>
              <a:ahLst/>
              <a:cxnLst/>
              <a:rect l="0" t="0" r="0" b="0"/>
              <a:pathLst>
                <a:path w="191394" h="212991">
                  <a:moveTo>
                    <a:pt x="13147" y="7323"/>
                  </a:moveTo>
                  <a:lnTo>
                    <a:pt x="3723" y="52631"/>
                  </a:lnTo>
                  <a:lnTo>
                    <a:pt x="706" y="110294"/>
                  </a:lnTo>
                  <a:lnTo>
                    <a:pt x="0" y="148050"/>
                  </a:lnTo>
                  <a:lnTo>
                    <a:pt x="2858" y="155986"/>
                  </a:lnTo>
                  <a:lnTo>
                    <a:pt x="7811" y="156707"/>
                  </a:lnTo>
                  <a:lnTo>
                    <a:pt x="14160" y="152615"/>
                  </a:lnTo>
                  <a:lnTo>
                    <a:pt x="25276" y="131820"/>
                  </a:lnTo>
                  <a:lnTo>
                    <a:pt x="44828" y="76095"/>
                  </a:lnTo>
                  <a:lnTo>
                    <a:pt x="64883" y="22600"/>
                  </a:lnTo>
                  <a:lnTo>
                    <a:pt x="79813" y="909"/>
                  </a:lnTo>
                  <a:lnTo>
                    <a:pt x="85014" y="0"/>
                  </a:lnTo>
                  <a:lnTo>
                    <a:pt x="88480" y="5488"/>
                  </a:lnTo>
                  <a:lnTo>
                    <a:pt x="94044" y="58081"/>
                  </a:lnTo>
                  <a:lnTo>
                    <a:pt x="102287" y="109368"/>
                  </a:lnTo>
                  <a:lnTo>
                    <a:pt x="121657" y="155881"/>
                  </a:lnTo>
                  <a:lnTo>
                    <a:pt x="146693" y="191329"/>
                  </a:lnTo>
                  <a:lnTo>
                    <a:pt x="164417" y="203363"/>
                  </a:lnTo>
                  <a:lnTo>
                    <a:pt x="191393" y="21299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 30"/>
            <p:cNvSpPr/>
            <p:nvPr/>
          </p:nvSpPr>
          <p:spPr>
            <a:xfrm>
              <a:off x="7006424" y="7151694"/>
              <a:ext cx="27424" cy="342781"/>
            </a:xfrm>
            <a:custGeom>
              <a:avLst/>
              <a:gdLst/>
              <a:ahLst/>
              <a:cxnLst/>
              <a:rect l="0" t="0" r="0" b="0"/>
              <a:pathLst>
                <a:path w="27424" h="342781">
                  <a:moveTo>
                    <a:pt x="27423" y="0"/>
                  </a:moveTo>
                  <a:lnTo>
                    <a:pt x="16570" y="48807"/>
                  </a:lnTo>
                  <a:lnTo>
                    <a:pt x="14558" y="102314"/>
                  </a:lnTo>
                  <a:lnTo>
                    <a:pt x="9900" y="158287"/>
                  </a:lnTo>
                  <a:lnTo>
                    <a:pt x="2933" y="211942"/>
                  </a:lnTo>
                  <a:lnTo>
                    <a:pt x="869" y="272020"/>
                  </a:lnTo>
                  <a:lnTo>
                    <a:pt x="258" y="316228"/>
                  </a:lnTo>
                  <a:lnTo>
                    <a:pt x="0" y="34278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 31"/>
            <p:cNvSpPr/>
            <p:nvPr/>
          </p:nvSpPr>
          <p:spPr>
            <a:xfrm>
              <a:off x="6910446" y="7316229"/>
              <a:ext cx="191957" cy="13712"/>
            </a:xfrm>
            <a:custGeom>
              <a:avLst/>
              <a:gdLst/>
              <a:ahLst/>
              <a:cxnLst/>
              <a:rect l="0" t="0" r="0" b="0"/>
              <a:pathLst>
                <a:path w="191957" h="13712">
                  <a:moveTo>
                    <a:pt x="0" y="13711"/>
                  </a:moveTo>
                  <a:lnTo>
                    <a:pt x="35885" y="4289"/>
                  </a:lnTo>
                  <a:lnTo>
                    <a:pt x="90530" y="2794"/>
                  </a:lnTo>
                  <a:lnTo>
                    <a:pt x="142945" y="8276"/>
                  </a:lnTo>
                  <a:lnTo>
                    <a:pt x="191956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8218113" y="7137983"/>
            <a:ext cx="1146639" cy="383914"/>
            <a:chOff x="8218113" y="7137983"/>
            <a:chExt cx="1146639" cy="383914"/>
          </a:xfrm>
        </p:grpSpPr>
        <p:sp>
          <p:nvSpPr>
            <p:cNvPr id="34" name="Freeform 33"/>
            <p:cNvSpPr/>
            <p:nvPr/>
          </p:nvSpPr>
          <p:spPr>
            <a:xfrm>
              <a:off x="8218113" y="7165405"/>
              <a:ext cx="255550" cy="356492"/>
            </a:xfrm>
            <a:custGeom>
              <a:avLst/>
              <a:gdLst/>
              <a:ahLst/>
              <a:cxnLst/>
              <a:rect l="0" t="0" r="0" b="0"/>
              <a:pathLst>
                <a:path w="255550" h="356492">
                  <a:moveTo>
                    <a:pt x="214276" y="0"/>
                  </a:moveTo>
                  <a:lnTo>
                    <a:pt x="158679" y="14916"/>
                  </a:lnTo>
                  <a:lnTo>
                    <a:pt x="104437" y="32231"/>
                  </a:lnTo>
                  <a:lnTo>
                    <a:pt x="51236" y="61268"/>
                  </a:lnTo>
                  <a:lnTo>
                    <a:pt x="266" y="105364"/>
                  </a:lnTo>
                  <a:lnTo>
                    <a:pt x="0" y="112900"/>
                  </a:lnTo>
                  <a:lnTo>
                    <a:pt x="5916" y="119447"/>
                  </a:lnTo>
                  <a:lnTo>
                    <a:pt x="15954" y="125335"/>
                  </a:lnTo>
                  <a:lnTo>
                    <a:pt x="66476" y="133623"/>
                  </a:lnTo>
                  <a:lnTo>
                    <a:pt x="122409" y="136078"/>
                  </a:lnTo>
                  <a:lnTo>
                    <a:pt x="170298" y="144084"/>
                  </a:lnTo>
                  <a:lnTo>
                    <a:pt x="213434" y="163384"/>
                  </a:lnTo>
                  <a:lnTo>
                    <a:pt x="247881" y="195679"/>
                  </a:lnTo>
                  <a:lnTo>
                    <a:pt x="253437" y="208150"/>
                  </a:lnTo>
                  <a:lnTo>
                    <a:pt x="255549" y="234193"/>
                  </a:lnTo>
                  <a:lnTo>
                    <a:pt x="247345" y="256940"/>
                  </a:lnTo>
                  <a:lnTo>
                    <a:pt x="217254" y="296371"/>
                  </a:lnTo>
                  <a:lnTo>
                    <a:pt x="183673" y="324290"/>
                  </a:lnTo>
                  <a:lnTo>
                    <a:pt x="137499" y="344580"/>
                  </a:lnTo>
                  <a:lnTo>
                    <a:pt x="107026" y="351197"/>
                  </a:lnTo>
                  <a:lnTo>
                    <a:pt x="63453" y="35649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 34"/>
            <p:cNvSpPr/>
            <p:nvPr/>
          </p:nvSpPr>
          <p:spPr>
            <a:xfrm>
              <a:off x="8455524" y="7276409"/>
              <a:ext cx="127689" cy="208367"/>
            </a:xfrm>
            <a:custGeom>
              <a:avLst/>
              <a:gdLst/>
              <a:ahLst/>
              <a:cxnLst/>
              <a:rect l="0" t="0" r="0" b="0"/>
              <a:pathLst>
                <a:path w="127689" h="208367">
                  <a:moveTo>
                    <a:pt x="31710" y="94664"/>
                  </a:moveTo>
                  <a:lnTo>
                    <a:pt x="60825" y="94664"/>
                  </a:lnTo>
                  <a:lnTo>
                    <a:pt x="83245" y="86539"/>
                  </a:lnTo>
                  <a:lnTo>
                    <a:pt x="93488" y="80107"/>
                  </a:lnTo>
                  <a:lnTo>
                    <a:pt x="108933" y="60772"/>
                  </a:lnTo>
                  <a:lnTo>
                    <a:pt x="115185" y="49217"/>
                  </a:lnTo>
                  <a:lnTo>
                    <a:pt x="118068" y="24191"/>
                  </a:lnTo>
                  <a:lnTo>
                    <a:pt x="116704" y="11119"/>
                  </a:lnTo>
                  <a:lnTo>
                    <a:pt x="109701" y="3928"/>
                  </a:lnTo>
                  <a:lnTo>
                    <a:pt x="98939" y="657"/>
                  </a:lnTo>
                  <a:lnTo>
                    <a:pt x="85670" y="0"/>
                  </a:lnTo>
                  <a:lnTo>
                    <a:pt x="73777" y="4133"/>
                  </a:lnTo>
                  <a:lnTo>
                    <a:pt x="52438" y="20911"/>
                  </a:lnTo>
                  <a:lnTo>
                    <a:pt x="15435" y="78347"/>
                  </a:lnTo>
                  <a:lnTo>
                    <a:pt x="2640" y="107217"/>
                  </a:lnTo>
                  <a:lnTo>
                    <a:pt x="0" y="135283"/>
                  </a:lnTo>
                  <a:lnTo>
                    <a:pt x="5429" y="161468"/>
                  </a:lnTo>
                  <a:lnTo>
                    <a:pt x="17998" y="183262"/>
                  </a:lnTo>
                  <a:lnTo>
                    <a:pt x="37803" y="199042"/>
                  </a:lnTo>
                  <a:lnTo>
                    <a:pt x="49483" y="205383"/>
                  </a:lnTo>
                  <a:lnTo>
                    <a:pt x="74649" y="208366"/>
                  </a:lnTo>
                  <a:lnTo>
                    <a:pt x="98021" y="204613"/>
                  </a:lnTo>
                  <a:lnTo>
                    <a:pt x="127688" y="19064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reeform 35"/>
            <p:cNvSpPr/>
            <p:nvPr/>
          </p:nvSpPr>
          <p:spPr>
            <a:xfrm>
              <a:off x="8619790" y="7254105"/>
              <a:ext cx="127958" cy="240370"/>
            </a:xfrm>
            <a:custGeom>
              <a:avLst/>
              <a:gdLst/>
              <a:ahLst/>
              <a:cxnLst/>
              <a:rect l="0" t="0" r="0" b="0"/>
              <a:pathLst>
                <a:path w="127958" h="240370">
                  <a:moveTo>
                    <a:pt x="127957" y="7278"/>
                  </a:moveTo>
                  <a:lnTo>
                    <a:pt x="106120" y="0"/>
                  </a:lnTo>
                  <a:lnTo>
                    <a:pt x="83211" y="4551"/>
                  </a:lnTo>
                  <a:lnTo>
                    <a:pt x="70704" y="10031"/>
                  </a:lnTo>
                  <a:lnTo>
                    <a:pt x="52744" y="32370"/>
                  </a:lnTo>
                  <a:lnTo>
                    <a:pt x="21523" y="89086"/>
                  </a:lnTo>
                  <a:lnTo>
                    <a:pt x="2304" y="130543"/>
                  </a:lnTo>
                  <a:lnTo>
                    <a:pt x="0" y="158041"/>
                  </a:lnTo>
                  <a:lnTo>
                    <a:pt x="5578" y="185497"/>
                  </a:lnTo>
                  <a:lnTo>
                    <a:pt x="18214" y="212935"/>
                  </a:lnTo>
                  <a:lnTo>
                    <a:pt x="25849" y="222080"/>
                  </a:lnTo>
                  <a:lnTo>
                    <a:pt x="59400" y="24036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reeform 36"/>
            <p:cNvSpPr/>
            <p:nvPr/>
          </p:nvSpPr>
          <p:spPr>
            <a:xfrm>
              <a:off x="8773052" y="7261383"/>
              <a:ext cx="166652" cy="219381"/>
            </a:xfrm>
            <a:custGeom>
              <a:avLst/>
              <a:gdLst/>
              <a:ahLst/>
              <a:cxnLst/>
              <a:rect l="0" t="0" r="0" b="0"/>
              <a:pathLst>
                <a:path w="166652" h="219381">
                  <a:moveTo>
                    <a:pt x="139229" y="0"/>
                  </a:moveTo>
                  <a:lnTo>
                    <a:pt x="107914" y="12471"/>
                  </a:lnTo>
                  <a:lnTo>
                    <a:pt x="78491" y="37381"/>
                  </a:lnTo>
                  <a:lnTo>
                    <a:pt x="36500" y="94786"/>
                  </a:lnTo>
                  <a:lnTo>
                    <a:pt x="5353" y="150589"/>
                  </a:lnTo>
                  <a:lnTo>
                    <a:pt x="0" y="182205"/>
                  </a:lnTo>
                  <a:lnTo>
                    <a:pt x="705" y="199167"/>
                  </a:lnTo>
                  <a:lnTo>
                    <a:pt x="7270" y="208952"/>
                  </a:lnTo>
                  <a:lnTo>
                    <a:pt x="17740" y="213951"/>
                  </a:lnTo>
                  <a:lnTo>
                    <a:pt x="30814" y="215761"/>
                  </a:lnTo>
                  <a:lnTo>
                    <a:pt x="57528" y="209646"/>
                  </a:lnTo>
                  <a:lnTo>
                    <a:pt x="83113" y="195249"/>
                  </a:lnTo>
                  <a:lnTo>
                    <a:pt x="104639" y="173614"/>
                  </a:lnTo>
                  <a:lnTo>
                    <a:pt x="133863" y="114587"/>
                  </a:lnTo>
                  <a:lnTo>
                    <a:pt x="150048" y="91047"/>
                  </a:lnTo>
                  <a:lnTo>
                    <a:pt x="154059" y="88120"/>
                  </a:lnTo>
                  <a:lnTo>
                    <a:pt x="155209" y="90740"/>
                  </a:lnTo>
                  <a:lnTo>
                    <a:pt x="143816" y="150980"/>
                  </a:lnTo>
                  <a:lnTo>
                    <a:pt x="141267" y="184918"/>
                  </a:lnTo>
                  <a:lnTo>
                    <a:pt x="143635" y="196405"/>
                  </a:lnTo>
                  <a:lnTo>
                    <a:pt x="148260" y="204063"/>
                  </a:lnTo>
                  <a:lnTo>
                    <a:pt x="166651" y="21938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reeform 37"/>
            <p:cNvSpPr/>
            <p:nvPr/>
          </p:nvSpPr>
          <p:spPr>
            <a:xfrm>
              <a:off x="9008991" y="7302517"/>
              <a:ext cx="95248" cy="219380"/>
            </a:xfrm>
            <a:custGeom>
              <a:avLst/>
              <a:gdLst/>
              <a:ahLst/>
              <a:cxnLst/>
              <a:rect l="0" t="0" r="0" b="0"/>
              <a:pathLst>
                <a:path w="95248" h="219380">
                  <a:moveTo>
                    <a:pt x="26691" y="0"/>
                  </a:moveTo>
                  <a:lnTo>
                    <a:pt x="11776" y="52870"/>
                  </a:lnTo>
                  <a:lnTo>
                    <a:pt x="2974" y="109104"/>
                  </a:lnTo>
                  <a:lnTo>
                    <a:pt x="916" y="132282"/>
                  </a:lnTo>
                  <a:lnTo>
                    <a:pt x="0" y="117191"/>
                  </a:lnTo>
                  <a:lnTo>
                    <a:pt x="6764" y="80428"/>
                  </a:lnTo>
                  <a:lnTo>
                    <a:pt x="25696" y="47868"/>
                  </a:lnTo>
                  <a:lnTo>
                    <a:pt x="50602" y="18923"/>
                  </a:lnTo>
                  <a:lnTo>
                    <a:pt x="59390" y="17186"/>
                  </a:lnTo>
                  <a:lnTo>
                    <a:pt x="68295" y="20599"/>
                  </a:lnTo>
                  <a:lnTo>
                    <a:pt x="77279" y="27443"/>
                  </a:lnTo>
                  <a:lnTo>
                    <a:pt x="87262" y="51300"/>
                  </a:lnTo>
                  <a:lnTo>
                    <a:pt x="90175" y="82215"/>
                  </a:lnTo>
                  <a:lnTo>
                    <a:pt x="84773" y="133880"/>
                  </a:lnTo>
                  <a:lnTo>
                    <a:pt x="84018" y="183213"/>
                  </a:lnTo>
                  <a:lnTo>
                    <a:pt x="95247" y="21937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Freeform 38"/>
            <p:cNvSpPr/>
            <p:nvPr/>
          </p:nvSpPr>
          <p:spPr>
            <a:xfrm>
              <a:off x="9213928" y="7137983"/>
              <a:ext cx="27423" cy="329069"/>
            </a:xfrm>
            <a:custGeom>
              <a:avLst/>
              <a:gdLst/>
              <a:ahLst/>
              <a:cxnLst/>
              <a:rect l="0" t="0" r="0" b="0"/>
              <a:pathLst>
                <a:path w="27423" h="329069">
                  <a:moveTo>
                    <a:pt x="27422" y="0"/>
                  </a:moveTo>
                  <a:lnTo>
                    <a:pt x="25899" y="53208"/>
                  </a:lnTo>
                  <a:lnTo>
                    <a:pt x="16475" y="107512"/>
                  </a:lnTo>
                  <a:lnTo>
                    <a:pt x="5558" y="169645"/>
                  </a:lnTo>
                  <a:lnTo>
                    <a:pt x="1647" y="228850"/>
                  </a:lnTo>
                  <a:lnTo>
                    <a:pt x="487" y="287863"/>
                  </a:lnTo>
                  <a:lnTo>
                    <a:pt x="0" y="32906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 39"/>
            <p:cNvSpPr/>
            <p:nvPr/>
          </p:nvSpPr>
          <p:spPr>
            <a:xfrm>
              <a:off x="9131660" y="7261383"/>
              <a:ext cx="233092" cy="54847"/>
            </a:xfrm>
            <a:custGeom>
              <a:avLst/>
              <a:gdLst/>
              <a:ahLst/>
              <a:cxnLst/>
              <a:rect l="0" t="0" r="0" b="0"/>
              <a:pathLst>
                <a:path w="233092" h="54847">
                  <a:moveTo>
                    <a:pt x="0" y="54846"/>
                  </a:moveTo>
                  <a:lnTo>
                    <a:pt x="48807" y="39930"/>
                  </a:lnTo>
                  <a:lnTo>
                    <a:pt x="98253" y="27067"/>
                  </a:lnTo>
                  <a:lnTo>
                    <a:pt x="147435" y="13606"/>
                  </a:lnTo>
                  <a:lnTo>
                    <a:pt x="190953" y="4032"/>
                  </a:lnTo>
                  <a:lnTo>
                    <a:pt x="233091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9" name="Group 98"/>
          <p:cNvGrpSpPr/>
          <p:nvPr/>
        </p:nvGrpSpPr>
        <p:grpSpPr>
          <a:xfrm>
            <a:off x="878318" y="8060062"/>
            <a:ext cx="7430671" cy="1316502"/>
            <a:chOff x="878318" y="8060062"/>
            <a:chExt cx="7430671" cy="1316502"/>
          </a:xfrm>
        </p:grpSpPr>
        <p:sp>
          <p:nvSpPr>
            <p:cNvPr id="42" name="Freeform 41"/>
            <p:cNvSpPr/>
            <p:nvPr/>
          </p:nvSpPr>
          <p:spPr>
            <a:xfrm>
              <a:off x="878318" y="8115841"/>
              <a:ext cx="273424" cy="383508"/>
            </a:xfrm>
            <a:custGeom>
              <a:avLst/>
              <a:gdLst/>
              <a:ahLst/>
              <a:cxnLst/>
              <a:rect l="0" t="0" r="0" b="0"/>
              <a:pathLst>
                <a:path w="273424" h="383508">
                  <a:moveTo>
                    <a:pt x="67755" y="26487"/>
                  </a:moveTo>
                  <a:lnTo>
                    <a:pt x="67755" y="71796"/>
                  </a:lnTo>
                  <a:lnTo>
                    <a:pt x="66231" y="127935"/>
                  </a:lnTo>
                  <a:lnTo>
                    <a:pt x="56809" y="177915"/>
                  </a:lnTo>
                  <a:lnTo>
                    <a:pt x="44368" y="239613"/>
                  </a:lnTo>
                  <a:lnTo>
                    <a:pt x="31033" y="303090"/>
                  </a:lnTo>
                  <a:lnTo>
                    <a:pt x="17434" y="352199"/>
                  </a:lnTo>
                  <a:lnTo>
                    <a:pt x="8319" y="381486"/>
                  </a:lnTo>
                  <a:lnTo>
                    <a:pt x="5279" y="383507"/>
                  </a:lnTo>
                  <a:lnTo>
                    <a:pt x="1901" y="365440"/>
                  </a:lnTo>
                  <a:lnTo>
                    <a:pt x="0" y="312442"/>
                  </a:lnTo>
                  <a:lnTo>
                    <a:pt x="6715" y="263053"/>
                  </a:lnTo>
                  <a:lnTo>
                    <a:pt x="11074" y="212195"/>
                  </a:lnTo>
                  <a:lnTo>
                    <a:pt x="21970" y="149839"/>
                  </a:lnTo>
                  <a:lnTo>
                    <a:pt x="26767" y="98245"/>
                  </a:lnTo>
                  <a:lnTo>
                    <a:pt x="35636" y="44362"/>
                  </a:lnTo>
                  <a:lnTo>
                    <a:pt x="38245" y="8025"/>
                  </a:lnTo>
                  <a:lnTo>
                    <a:pt x="43511" y="467"/>
                  </a:lnTo>
                  <a:lnTo>
                    <a:pt x="51592" y="0"/>
                  </a:lnTo>
                  <a:lnTo>
                    <a:pt x="61550" y="4259"/>
                  </a:lnTo>
                  <a:lnTo>
                    <a:pt x="76677" y="25240"/>
                  </a:lnTo>
                  <a:lnTo>
                    <a:pt x="106081" y="88364"/>
                  </a:lnTo>
                  <a:lnTo>
                    <a:pt x="132263" y="141477"/>
                  </a:lnTo>
                  <a:lnTo>
                    <a:pt x="159318" y="195807"/>
                  </a:lnTo>
                  <a:lnTo>
                    <a:pt x="195757" y="256291"/>
                  </a:lnTo>
                  <a:lnTo>
                    <a:pt x="249050" y="316780"/>
                  </a:lnTo>
                  <a:lnTo>
                    <a:pt x="273423" y="34184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reeform 42"/>
            <p:cNvSpPr/>
            <p:nvPr/>
          </p:nvSpPr>
          <p:spPr>
            <a:xfrm>
              <a:off x="1138030" y="8060062"/>
              <a:ext cx="54845" cy="438758"/>
            </a:xfrm>
            <a:custGeom>
              <a:avLst/>
              <a:gdLst/>
              <a:ahLst/>
              <a:cxnLst/>
              <a:rect l="0" t="0" r="0" b="0"/>
              <a:pathLst>
                <a:path w="54845" h="438758">
                  <a:moveTo>
                    <a:pt x="54844" y="0"/>
                  </a:moveTo>
                  <a:lnTo>
                    <a:pt x="39930" y="59659"/>
                  </a:lnTo>
                  <a:lnTo>
                    <a:pt x="31128" y="115178"/>
                  </a:lnTo>
                  <a:lnTo>
                    <a:pt x="28520" y="175808"/>
                  </a:lnTo>
                  <a:lnTo>
                    <a:pt x="23685" y="236430"/>
                  </a:lnTo>
                  <a:lnTo>
                    <a:pt x="16666" y="298573"/>
                  </a:lnTo>
                  <a:lnTo>
                    <a:pt x="10524" y="351518"/>
                  </a:lnTo>
                  <a:lnTo>
                    <a:pt x="3118" y="396151"/>
                  </a:lnTo>
                  <a:lnTo>
                    <a:pt x="0" y="43875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reeform 43"/>
            <p:cNvSpPr/>
            <p:nvPr/>
          </p:nvSpPr>
          <p:spPr>
            <a:xfrm>
              <a:off x="1261431" y="8171048"/>
              <a:ext cx="174709" cy="300313"/>
            </a:xfrm>
            <a:custGeom>
              <a:avLst/>
              <a:gdLst/>
              <a:ahLst/>
              <a:cxnLst/>
              <a:rect l="0" t="0" r="0" b="0"/>
              <a:pathLst>
                <a:path w="174709" h="300313">
                  <a:moveTo>
                    <a:pt x="41133" y="26125"/>
                  </a:moveTo>
                  <a:lnTo>
                    <a:pt x="26218" y="74932"/>
                  </a:lnTo>
                  <a:lnTo>
                    <a:pt x="13354" y="128439"/>
                  </a:lnTo>
                  <a:lnTo>
                    <a:pt x="5935" y="170623"/>
                  </a:lnTo>
                  <a:lnTo>
                    <a:pt x="2637" y="214763"/>
                  </a:lnTo>
                  <a:lnTo>
                    <a:pt x="9297" y="251647"/>
                  </a:lnTo>
                  <a:lnTo>
                    <a:pt x="15339" y="267881"/>
                  </a:lnTo>
                  <a:lnTo>
                    <a:pt x="25460" y="280227"/>
                  </a:lnTo>
                  <a:lnTo>
                    <a:pt x="52957" y="298007"/>
                  </a:lnTo>
                  <a:lnTo>
                    <a:pt x="67297" y="300312"/>
                  </a:lnTo>
                  <a:lnTo>
                    <a:pt x="95419" y="294746"/>
                  </a:lnTo>
                  <a:lnTo>
                    <a:pt x="119089" y="278054"/>
                  </a:lnTo>
                  <a:lnTo>
                    <a:pt x="138242" y="255400"/>
                  </a:lnTo>
                  <a:lnTo>
                    <a:pt x="162952" y="199555"/>
                  </a:lnTo>
                  <a:lnTo>
                    <a:pt x="173714" y="144037"/>
                  </a:lnTo>
                  <a:lnTo>
                    <a:pt x="174708" y="101382"/>
                  </a:lnTo>
                  <a:lnTo>
                    <a:pt x="165179" y="39114"/>
                  </a:lnTo>
                  <a:lnTo>
                    <a:pt x="151617" y="11077"/>
                  </a:lnTo>
                  <a:lnTo>
                    <a:pt x="142212" y="3906"/>
                  </a:lnTo>
                  <a:lnTo>
                    <a:pt x="131371" y="648"/>
                  </a:lnTo>
                  <a:lnTo>
                    <a:pt x="119573" y="0"/>
                  </a:lnTo>
                  <a:lnTo>
                    <a:pt x="107138" y="5661"/>
                  </a:lnTo>
                  <a:lnTo>
                    <a:pt x="81133" y="28203"/>
                  </a:lnTo>
                  <a:lnTo>
                    <a:pt x="48076" y="75153"/>
                  </a:lnTo>
                  <a:lnTo>
                    <a:pt x="18984" y="127659"/>
                  </a:lnTo>
                  <a:lnTo>
                    <a:pt x="5625" y="189090"/>
                  </a:lnTo>
                  <a:lnTo>
                    <a:pt x="0" y="24550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1631633" y="8128617"/>
              <a:ext cx="27423" cy="13712"/>
            </a:xfrm>
            <a:custGeom>
              <a:avLst/>
              <a:gdLst/>
              <a:ahLst/>
              <a:cxnLst/>
              <a:rect l="0" t="0" r="0" b="0"/>
              <a:pathLst>
                <a:path w="27423" h="13712">
                  <a:moveTo>
                    <a:pt x="27422" y="0"/>
                  </a:moveTo>
                  <a:lnTo>
                    <a:pt x="0" y="1371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1590499" y="8389130"/>
              <a:ext cx="100208" cy="356492"/>
            </a:xfrm>
            <a:custGeom>
              <a:avLst/>
              <a:gdLst/>
              <a:ahLst/>
              <a:cxnLst/>
              <a:rect l="0" t="0" r="0" b="0"/>
              <a:pathLst>
                <a:path w="100208" h="356492">
                  <a:moveTo>
                    <a:pt x="27423" y="0"/>
                  </a:moveTo>
                  <a:lnTo>
                    <a:pt x="68105" y="48808"/>
                  </a:lnTo>
                  <a:lnTo>
                    <a:pt x="91782" y="98252"/>
                  </a:lnTo>
                  <a:lnTo>
                    <a:pt x="100207" y="135075"/>
                  </a:lnTo>
                  <a:lnTo>
                    <a:pt x="94862" y="195585"/>
                  </a:lnTo>
                  <a:lnTo>
                    <a:pt x="74658" y="242290"/>
                  </a:lnTo>
                  <a:lnTo>
                    <a:pt x="40534" y="294266"/>
                  </a:lnTo>
                  <a:lnTo>
                    <a:pt x="0" y="35649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1909575" y="8156039"/>
              <a:ext cx="266295" cy="366580"/>
            </a:xfrm>
            <a:custGeom>
              <a:avLst/>
              <a:gdLst/>
              <a:ahLst/>
              <a:cxnLst/>
              <a:rect l="0" t="0" r="0" b="0"/>
              <a:pathLst>
                <a:path w="266295" h="366580">
                  <a:moveTo>
                    <a:pt x="201950" y="0"/>
                  </a:moveTo>
                  <a:lnTo>
                    <a:pt x="148742" y="1524"/>
                  </a:lnTo>
                  <a:lnTo>
                    <a:pt x="97485" y="12471"/>
                  </a:lnTo>
                  <a:lnTo>
                    <a:pt x="42510" y="42695"/>
                  </a:lnTo>
                  <a:lnTo>
                    <a:pt x="1859" y="78006"/>
                  </a:lnTo>
                  <a:lnTo>
                    <a:pt x="0" y="85520"/>
                  </a:lnTo>
                  <a:lnTo>
                    <a:pt x="3331" y="92054"/>
                  </a:lnTo>
                  <a:lnTo>
                    <a:pt x="10122" y="97932"/>
                  </a:lnTo>
                  <a:lnTo>
                    <a:pt x="64807" y="118314"/>
                  </a:lnTo>
                  <a:lnTo>
                    <a:pt x="116458" y="132388"/>
                  </a:lnTo>
                  <a:lnTo>
                    <a:pt x="167309" y="147731"/>
                  </a:lnTo>
                  <a:lnTo>
                    <a:pt x="230528" y="188183"/>
                  </a:lnTo>
                  <a:lnTo>
                    <a:pt x="249184" y="210085"/>
                  </a:lnTo>
                  <a:lnTo>
                    <a:pt x="261029" y="236577"/>
                  </a:lnTo>
                  <a:lnTo>
                    <a:pt x="266294" y="268665"/>
                  </a:lnTo>
                  <a:lnTo>
                    <a:pt x="260509" y="295113"/>
                  </a:lnTo>
                  <a:lnTo>
                    <a:pt x="246258" y="317024"/>
                  </a:lnTo>
                  <a:lnTo>
                    <a:pt x="224689" y="336919"/>
                  </a:lnTo>
                  <a:lnTo>
                    <a:pt x="179572" y="357971"/>
                  </a:lnTo>
                  <a:lnTo>
                    <a:pt x="120331" y="366579"/>
                  </a:lnTo>
                  <a:lnTo>
                    <a:pt x="69093" y="361850"/>
                  </a:lnTo>
                  <a:lnTo>
                    <a:pt x="47432" y="350748"/>
                  </a:lnTo>
                  <a:lnTo>
                    <a:pt x="23704" y="32906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2211014" y="8224799"/>
              <a:ext cx="119891" cy="274021"/>
            </a:xfrm>
            <a:custGeom>
              <a:avLst/>
              <a:gdLst/>
              <a:ahLst/>
              <a:cxnLst/>
              <a:rect l="0" t="0" r="0" b="0"/>
              <a:pathLst>
                <a:path w="119891" h="274021">
                  <a:moveTo>
                    <a:pt x="10201" y="150620"/>
                  </a:moveTo>
                  <a:lnTo>
                    <a:pt x="39316" y="143341"/>
                  </a:lnTo>
                  <a:lnTo>
                    <a:pt x="61735" y="127580"/>
                  </a:lnTo>
                  <a:lnTo>
                    <a:pt x="80332" y="105340"/>
                  </a:lnTo>
                  <a:lnTo>
                    <a:pt x="93676" y="80220"/>
                  </a:lnTo>
                  <a:lnTo>
                    <a:pt x="102474" y="33105"/>
                  </a:lnTo>
                  <a:lnTo>
                    <a:pt x="99139" y="20479"/>
                  </a:lnTo>
                  <a:lnTo>
                    <a:pt x="92345" y="10538"/>
                  </a:lnTo>
                  <a:lnTo>
                    <a:pt x="83245" y="2387"/>
                  </a:lnTo>
                  <a:lnTo>
                    <a:pt x="74132" y="0"/>
                  </a:lnTo>
                  <a:lnTo>
                    <a:pt x="65009" y="1455"/>
                  </a:lnTo>
                  <a:lnTo>
                    <a:pt x="55880" y="5473"/>
                  </a:lnTo>
                  <a:lnTo>
                    <a:pt x="28475" y="32964"/>
                  </a:lnTo>
                  <a:lnTo>
                    <a:pt x="8337" y="77334"/>
                  </a:lnTo>
                  <a:lnTo>
                    <a:pt x="0" y="129075"/>
                  </a:lnTo>
                  <a:lnTo>
                    <a:pt x="4808" y="175721"/>
                  </a:lnTo>
                  <a:lnTo>
                    <a:pt x="15929" y="200370"/>
                  </a:lnTo>
                  <a:lnTo>
                    <a:pt x="47895" y="241021"/>
                  </a:lnTo>
                  <a:lnTo>
                    <a:pt x="81800" y="261873"/>
                  </a:lnTo>
                  <a:lnTo>
                    <a:pt x="119890" y="27402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411019" y="8234696"/>
              <a:ext cx="152977" cy="277836"/>
            </a:xfrm>
            <a:custGeom>
              <a:avLst/>
              <a:gdLst/>
              <a:ahLst/>
              <a:cxnLst/>
              <a:rect l="0" t="0" r="0" b="0"/>
              <a:pathLst>
                <a:path w="152977" h="277836">
                  <a:moveTo>
                    <a:pt x="152976" y="17322"/>
                  </a:moveTo>
                  <a:lnTo>
                    <a:pt x="138418" y="2765"/>
                  </a:lnTo>
                  <a:lnTo>
                    <a:pt x="129559" y="0"/>
                  </a:lnTo>
                  <a:lnTo>
                    <a:pt x="107529" y="990"/>
                  </a:lnTo>
                  <a:lnTo>
                    <a:pt x="82502" y="14633"/>
                  </a:lnTo>
                  <a:lnTo>
                    <a:pt x="29196" y="67911"/>
                  </a:lnTo>
                  <a:lnTo>
                    <a:pt x="2887" y="119318"/>
                  </a:lnTo>
                  <a:lnTo>
                    <a:pt x="0" y="180424"/>
                  </a:lnTo>
                  <a:lnTo>
                    <a:pt x="16072" y="239492"/>
                  </a:lnTo>
                  <a:lnTo>
                    <a:pt x="26667" y="252273"/>
                  </a:lnTo>
                  <a:lnTo>
                    <a:pt x="84420" y="27783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541470" y="8258396"/>
              <a:ext cx="420150" cy="267847"/>
            </a:xfrm>
            <a:custGeom>
              <a:avLst/>
              <a:gdLst/>
              <a:ahLst/>
              <a:cxnLst/>
              <a:rect l="0" t="0" r="0" b="0"/>
              <a:pathLst>
                <a:path w="420150" h="267847">
                  <a:moveTo>
                    <a:pt x="159637" y="75889"/>
                  </a:moveTo>
                  <a:lnTo>
                    <a:pt x="159637" y="46774"/>
                  </a:lnTo>
                  <a:lnTo>
                    <a:pt x="145079" y="6831"/>
                  </a:lnTo>
                  <a:lnTo>
                    <a:pt x="137744" y="905"/>
                  </a:lnTo>
                  <a:lnTo>
                    <a:pt x="129807" y="0"/>
                  </a:lnTo>
                  <a:lnTo>
                    <a:pt x="121469" y="2445"/>
                  </a:lnTo>
                  <a:lnTo>
                    <a:pt x="66306" y="47371"/>
                  </a:lnTo>
                  <a:lnTo>
                    <a:pt x="48077" y="67785"/>
                  </a:lnTo>
                  <a:lnTo>
                    <a:pt x="19898" y="122193"/>
                  </a:lnTo>
                  <a:lnTo>
                    <a:pt x="6123" y="155884"/>
                  </a:lnTo>
                  <a:lnTo>
                    <a:pt x="0" y="191170"/>
                  </a:lnTo>
                  <a:lnTo>
                    <a:pt x="2938" y="206065"/>
                  </a:lnTo>
                  <a:lnTo>
                    <a:pt x="18390" y="230739"/>
                  </a:lnTo>
                  <a:lnTo>
                    <a:pt x="28909" y="237014"/>
                  </a:lnTo>
                  <a:lnTo>
                    <a:pt x="52784" y="239923"/>
                  </a:lnTo>
                  <a:lnTo>
                    <a:pt x="74568" y="232076"/>
                  </a:lnTo>
                  <a:lnTo>
                    <a:pt x="113379" y="202211"/>
                  </a:lnTo>
                  <a:lnTo>
                    <a:pt x="133912" y="161392"/>
                  </a:lnTo>
                  <a:lnTo>
                    <a:pt x="154499" y="102427"/>
                  </a:lnTo>
                  <a:lnTo>
                    <a:pt x="165562" y="62084"/>
                  </a:lnTo>
                  <a:lnTo>
                    <a:pt x="165111" y="62116"/>
                  </a:lnTo>
                  <a:lnTo>
                    <a:pt x="163286" y="66707"/>
                  </a:lnTo>
                  <a:lnTo>
                    <a:pt x="160358" y="117861"/>
                  </a:lnTo>
                  <a:lnTo>
                    <a:pt x="161374" y="167376"/>
                  </a:lnTo>
                  <a:lnTo>
                    <a:pt x="167010" y="197294"/>
                  </a:lnTo>
                  <a:lnTo>
                    <a:pt x="173693" y="208624"/>
                  </a:lnTo>
                  <a:lnTo>
                    <a:pt x="193306" y="225275"/>
                  </a:lnTo>
                  <a:lnTo>
                    <a:pt x="203412" y="224230"/>
                  </a:lnTo>
                  <a:lnTo>
                    <a:pt x="213196" y="217440"/>
                  </a:lnTo>
                  <a:lnTo>
                    <a:pt x="222765" y="206820"/>
                  </a:lnTo>
                  <a:lnTo>
                    <a:pt x="233398" y="174706"/>
                  </a:lnTo>
                  <a:lnTo>
                    <a:pt x="243446" y="121927"/>
                  </a:lnTo>
                  <a:lnTo>
                    <a:pt x="248683" y="100921"/>
                  </a:lnTo>
                  <a:lnTo>
                    <a:pt x="247947" y="101718"/>
                  </a:lnTo>
                  <a:lnTo>
                    <a:pt x="245933" y="106820"/>
                  </a:lnTo>
                  <a:lnTo>
                    <a:pt x="242700" y="158793"/>
                  </a:lnTo>
                  <a:lnTo>
                    <a:pt x="242140" y="209974"/>
                  </a:lnTo>
                  <a:lnTo>
                    <a:pt x="243497" y="253068"/>
                  </a:lnTo>
                  <a:lnTo>
                    <a:pt x="246013" y="253424"/>
                  </a:lnTo>
                  <a:lnTo>
                    <a:pt x="249214" y="249090"/>
                  </a:lnTo>
                  <a:lnTo>
                    <a:pt x="255874" y="196827"/>
                  </a:lnTo>
                  <a:lnTo>
                    <a:pt x="266187" y="137960"/>
                  </a:lnTo>
                  <a:lnTo>
                    <a:pt x="280414" y="82770"/>
                  </a:lnTo>
                  <a:lnTo>
                    <a:pt x="311747" y="26466"/>
                  </a:lnTo>
                  <a:lnTo>
                    <a:pt x="320459" y="15518"/>
                  </a:lnTo>
                  <a:lnTo>
                    <a:pt x="330837" y="11266"/>
                  </a:lnTo>
                  <a:lnTo>
                    <a:pt x="342326" y="11478"/>
                  </a:lnTo>
                  <a:lnTo>
                    <a:pt x="354556" y="14667"/>
                  </a:lnTo>
                  <a:lnTo>
                    <a:pt x="362710" y="22887"/>
                  </a:lnTo>
                  <a:lnTo>
                    <a:pt x="371769" y="48270"/>
                  </a:lnTo>
                  <a:lnTo>
                    <a:pt x="369590" y="96821"/>
                  </a:lnTo>
                  <a:lnTo>
                    <a:pt x="373853" y="157079"/>
                  </a:lnTo>
                  <a:lnTo>
                    <a:pt x="384765" y="215898"/>
                  </a:lnTo>
                  <a:lnTo>
                    <a:pt x="404926" y="257363"/>
                  </a:lnTo>
                  <a:lnTo>
                    <a:pt x="413383" y="266742"/>
                  </a:lnTo>
                  <a:lnTo>
                    <a:pt x="420149" y="26784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3078306" y="8114906"/>
              <a:ext cx="20427" cy="411337"/>
            </a:xfrm>
            <a:custGeom>
              <a:avLst/>
              <a:gdLst/>
              <a:ahLst/>
              <a:cxnLst/>
              <a:rect l="0" t="0" r="0" b="0"/>
              <a:pathLst>
                <a:path w="20427" h="411337">
                  <a:moveTo>
                    <a:pt x="20426" y="0"/>
                  </a:moveTo>
                  <a:lnTo>
                    <a:pt x="11003" y="45309"/>
                  </a:lnTo>
                  <a:lnTo>
                    <a:pt x="6461" y="104494"/>
                  </a:lnTo>
                  <a:lnTo>
                    <a:pt x="0" y="148006"/>
                  </a:lnTo>
                  <a:lnTo>
                    <a:pt x="175" y="192737"/>
                  </a:lnTo>
                  <a:lnTo>
                    <a:pt x="3808" y="238007"/>
                  </a:lnTo>
                  <a:lnTo>
                    <a:pt x="5423" y="283519"/>
                  </a:lnTo>
                  <a:lnTo>
                    <a:pt x="6332" y="344687"/>
                  </a:lnTo>
                  <a:lnTo>
                    <a:pt x="6544" y="374604"/>
                  </a:lnTo>
                  <a:lnTo>
                    <a:pt x="6714" y="41133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3002753" y="8320574"/>
              <a:ext cx="178247" cy="27423"/>
            </a:xfrm>
            <a:custGeom>
              <a:avLst/>
              <a:gdLst/>
              <a:ahLst/>
              <a:cxnLst/>
              <a:rect l="0" t="0" r="0" b="0"/>
              <a:pathLst>
                <a:path w="178247" h="27423">
                  <a:moveTo>
                    <a:pt x="0" y="0"/>
                  </a:moveTo>
                  <a:lnTo>
                    <a:pt x="35886" y="9423"/>
                  </a:lnTo>
                  <a:lnTo>
                    <a:pt x="89007" y="13965"/>
                  </a:lnTo>
                  <a:lnTo>
                    <a:pt x="145384" y="24312"/>
                  </a:lnTo>
                  <a:lnTo>
                    <a:pt x="178246" y="2742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Freeform 52"/>
            <p:cNvSpPr/>
            <p:nvPr/>
          </p:nvSpPr>
          <p:spPr>
            <a:xfrm>
              <a:off x="3427800" y="8306863"/>
              <a:ext cx="27424" cy="219380"/>
            </a:xfrm>
            <a:custGeom>
              <a:avLst/>
              <a:gdLst/>
              <a:ahLst/>
              <a:cxnLst/>
              <a:rect l="0" t="0" r="0" b="0"/>
              <a:pathLst>
                <a:path w="27424" h="219380">
                  <a:moveTo>
                    <a:pt x="27423" y="0"/>
                  </a:moveTo>
                  <a:lnTo>
                    <a:pt x="16570" y="48807"/>
                  </a:lnTo>
                  <a:lnTo>
                    <a:pt x="10496" y="102314"/>
                  </a:lnTo>
                  <a:lnTo>
                    <a:pt x="3110" y="162349"/>
                  </a:lnTo>
                  <a:lnTo>
                    <a:pt x="0" y="21937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Freeform 53"/>
            <p:cNvSpPr/>
            <p:nvPr/>
          </p:nvSpPr>
          <p:spPr>
            <a:xfrm>
              <a:off x="3427800" y="8252018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>
              <a:off x="3571930" y="8265729"/>
              <a:ext cx="144619" cy="274225"/>
            </a:xfrm>
            <a:custGeom>
              <a:avLst/>
              <a:gdLst/>
              <a:ahLst/>
              <a:cxnLst/>
              <a:rect l="0" t="0" r="0" b="0"/>
              <a:pathLst>
                <a:path w="144619" h="274225">
                  <a:moveTo>
                    <a:pt x="75250" y="0"/>
                  </a:moveTo>
                  <a:lnTo>
                    <a:pt x="37081" y="61778"/>
                  </a:lnTo>
                  <a:lnTo>
                    <a:pt x="3510" y="83475"/>
                  </a:lnTo>
                  <a:lnTo>
                    <a:pt x="0" y="89166"/>
                  </a:lnTo>
                  <a:lnTo>
                    <a:pt x="2232" y="94484"/>
                  </a:lnTo>
                  <a:lnTo>
                    <a:pt x="16898" y="104455"/>
                  </a:lnTo>
                  <a:lnTo>
                    <a:pt x="76593" y="127884"/>
                  </a:lnTo>
                  <a:lnTo>
                    <a:pt x="119414" y="157182"/>
                  </a:lnTo>
                  <a:lnTo>
                    <a:pt x="138551" y="174470"/>
                  </a:lnTo>
                  <a:lnTo>
                    <a:pt x="143349" y="184869"/>
                  </a:lnTo>
                  <a:lnTo>
                    <a:pt x="144618" y="208612"/>
                  </a:lnTo>
                  <a:lnTo>
                    <a:pt x="139777" y="218295"/>
                  </a:lnTo>
                  <a:lnTo>
                    <a:pt x="122210" y="233117"/>
                  </a:lnTo>
                  <a:lnTo>
                    <a:pt x="60500" y="259915"/>
                  </a:lnTo>
                  <a:lnTo>
                    <a:pt x="20405" y="27422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Freeform 55"/>
            <p:cNvSpPr/>
            <p:nvPr/>
          </p:nvSpPr>
          <p:spPr>
            <a:xfrm>
              <a:off x="3824548" y="8320574"/>
              <a:ext cx="220257" cy="191958"/>
            </a:xfrm>
            <a:custGeom>
              <a:avLst/>
              <a:gdLst/>
              <a:ahLst/>
              <a:cxnLst/>
              <a:rect l="0" t="0" r="0" b="0"/>
              <a:pathLst>
                <a:path w="220257" h="191958">
                  <a:moveTo>
                    <a:pt x="151700" y="0"/>
                  </a:moveTo>
                  <a:lnTo>
                    <a:pt x="115306" y="7279"/>
                  </a:lnTo>
                  <a:lnTo>
                    <a:pt x="85251" y="27103"/>
                  </a:lnTo>
                  <a:lnTo>
                    <a:pt x="28716" y="82205"/>
                  </a:lnTo>
                  <a:lnTo>
                    <a:pt x="1847" y="123382"/>
                  </a:lnTo>
                  <a:lnTo>
                    <a:pt x="0" y="137099"/>
                  </a:lnTo>
                  <a:lnTo>
                    <a:pt x="6073" y="164528"/>
                  </a:lnTo>
                  <a:lnTo>
                    <a:pt x="13482" y="172148"/>
                  </a:lnTo>
                  <a:lnTo>
                    <a:pt x="22992" y="175704"/>
                  </a:lnTo>
                  <a:lnTo>
                    <a:pt x="33902" y="176551"/>
                  </a:lnTo>
                  <a:lnTo>
                    <a:pt x="58212" y="169367"/>
                  </a:lnTo>
                  <a:lnTo>
                    <a:pt x="111059" y="139928"/>
                  </a:lnTo>
                  <a:lnTo>
                    <a:pt x="130083" y="118559"/>
                  </a:lnTo>
                  <a:lnTo>
                    <a:pt x="161988" y="67600"/>
                  </a:lnTo>
                  <a:lnTo>
                    <a:pt x="166176" y="64872"/>
                  </a:lnTo>
                  <a:lnTo>
                    <a:pt x="167445" y="69146"/>
                  </a:lnTo>
                  <a:lnTo>
                    <a:pt x="167839" y="88624"/>
                  </a:lnTo>
                  <a:lnTo>
                    <a:pt x="178149" y="125284"/>
                  </a:lnTo>
                  <a:lnTo>
                    <a:pt x="204096" y="170492"/>
                  </a:lnTo>
                  <a:lnTo>
                    <a:pt x="220256" y="19195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reeform 56"/>
            <p:cNvSpPr/>
            <p:nvPr/>
          </p:nvSpPr>
          <p:spPr>
            <a:xfrm>
              <a:off x="4277895" y="8210884"/>
              <a:ext cx="27423" cy="315359"/>
            </a:xfrm>
            <a:custGeom>
              <a:avLst/>
              <a:gdLst/>
              <a:ahLst/>
              <a:cxnLst/>
              <a:rect l="0" t="0" r="0" b="0"/>
              <a:pathLst>
                <a:path w="27423" h="315359">
                  <a:moveTo>
                    <a:pt x="27422" y="0"/>
                  </a:moveTo>
                  <a:lnTo>
                    <a:pt x="12507" y="56933"/>
                  </a:lnTo>
                  <a:lnTo>
                    <a:pt x="3706" y="119957"/>
                  </a:lnTo>
                  <a:lnTo>
                    <a:pt x="1098" y="181288"/>
                  </a:lnTo>
                  <a:lnTo>
                    <a:pt x="325" y="243641"/>
                  </a:lnTo>
                  <a:lnTo>
                    <a:pt x="96" y="288522"/>
                  </a:lnTo>
                  <a:lnTo>
                    <a:pt x="0" y="31535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>
              <a:off x="4428718" y="8334285"/>
              <a:ext cx="27423" cy="205669"/>
            </a:xfrm>
            <a:custGeom>
              <a:avLst/>
              <a:gdLst/>
              <a:ahLst/>
              <a:cxnLst/>
              <a:rect l="0" t="0" r="0" b="0"/>
              <a:pathLst>
                <a:path w="27423" h="205669">
                  <a:moveTo>
                    <a:pt x="27422" y="0"/>
                  </a:moveTo>
                  <a:lnTo>
                    <a:pt x="16570" y="48808"/>
                  </a:lnTo>
                  <a:lnTo>
                    <a:pt x="14558" y="102315"/>
                  </a:lnTo>
                  <a:lnTo>
                    <a:pt x="9899" y="158287"/>
                  </a:lnTo>
                  <a:lnTo>
                    <a:pt x="0" y="20566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>
              <a:off x="4524696" y="8320574"/>
              <a:ext cx="149753" cy="191958"/>
            </a:xfrm>
            <a:custGeom>
              <a:avLst/>
              <a:gdLst/>
              <a:ahLst/>
              <a:cxnLst/>
              <a:rect l="0" t="0" r="0" b="0"/>
              <a:pathLst>
                <a:path w="149753" h="191958">
                  <a:moveTo>
                    <a:pt x="0" y="0"/>
                  </a:moveTo>
                  <a:lnTo>
                    <a:pt x="14558" y="21837"/>
                  </a:lnTo>
                  <a:lnTo>
                    <a:pt x="23611" y="71810"/>
                  </a:lnTo>
                  <a:lnTo>
                    <a:pt x="34570" y="135046"/>
                  </a:lnTo>
                  <a:lnTo>
                    <a:pt x="31615" y="163616"/>
                  </a:lnTo>
                  <a:lnTo>
                    <a:pt x="30217" y="166969"/>
                  </a:lnTo>
                  <a:lnTo>
                    <a:pt x="28665" y="154444"/>
                  </a:lnTo>
                  <a:lnTo>
                    <a:pt x="53354" y="94650"/>
                  </a:lnTo>
                  <a:lnTo>
                    <a:pt x="66370" y="67966"/>
                  </a:lnTo>
                  <a:lnTo>
                    <a:pt x="117640" y="7201"/>
                  </a:lnTo>
                  <a:lnTo>
                    <a:pt x="125654" y="6324"/>
                  </a:lnTo>
                  <a:lnTo>
                    <a:pt x="132521" y="11833"/>
                  </a:lnTo>
                  <a:lnTo>
                    <a:pt x="138622" y="21600"/>
                  </a:lnTo>
                  <a:lnTo>
                    <a:pt x="147208" y="64461"/>
                  </a:lnTo>
                  <a:lnTo>
                    <a:pt x="149752" y="123034"/>
                  </a:lnTo>
                  <a:lnTo>
                    <a:pt x="146285" y="154215"/>
                  </a:lnTo>
                  <a:lnTo>
                    <a:pt x="137112" y="19195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Freeform 59"/>
            <p:cNvSpPr/>
            <p:nvPr/>
          </p:nvSpPr>
          <p:spPr>
            <a:xfrm>
              <a:off x="4757787" y="8308226"/>
              <a:ext cx="109691" cy="204306"/>
            </a:xfrm>
            <a:custGeom>
              <a:avLst/>
              <a:gdLst/>
              <a:ahLst/>
              <a:cxnLst/>
              <a:rect l="0" t="0" r="0" b="0"/>
              <a:pathLst>
                <a:path w="109691" h="204306">
                  <a:moveTo>
                    <a:pt x="0" y="108326"/>
                  </a:moveTo>
                  <a:lnTo>
                    <a:pt x="55597" y="89349"/>
                  </a:lnTo>
                  <a:lnTo>
                    <a:pt x="69058" y="81964"/>
                  </a:lnTo>
                  <a:lnTo>
                    <a:pt x="88076" y="61570"/>
                  </a:lnTo>
                  <a:lnTo>
                    <a:pt x="95281" y="49733"/>
                  </a:lnTo>
                  <a:lnTo>
                    <a:pt x="99223" y="24393"/>
                  </a:lnTo>
                  <a:lnTo>
                    <a:pt x="98141" y="11238"/>
                  </a:lnTo>
                  <a:lnTo>
                    <a:pt x="92850" y="3990"/>
                  </a:lnTo>
                  <a:lnTo>
                    <a:pt x="84752" y="682"/>
                  </a:lnTo>
                  <a:lnTo>
                    <a:pt x="74783" y="0"/>
                  </a:lnTo>
                  <a:lnTo>
                    <a:pt x="66613" y="4116"/>
                  </a:lnTo>
                  <a:lnTo>
                    <a:pt x="53473" y="20876"/>
                  </a:lnTo>
                  <a:lnTo>
                    <a:pt x="37511" y="56008"/>
                  </a:lnTo>
                  <a:lnTo>
                    <a:pt x="30411" y="102643"/>
                  </a:lnTo>
                  <a:lnTo>
                    <a:pt x="35587" y="155054"/>
                  </a:lnTo>
                  <a:lnTo>
                    <a:pt x="46793" y="182924"/>
                  </a:lnTo>
                  <a:lnTo>
                    <a:pt x="54048" y="194621"/>
                  </a:lnTo>
                  <a:lnTo>
                    <a:pt x="63454" y="200896"/>
                  </a:lnTo>
                  <a:lnTo>
                    <a:pt x="109690" y="20430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Freeform 60"/>
            <p:cNvSpPr/>
            <p:nvPr/>
          </p:nvSpPr>
          <p:spPr>
            <a:xfrm>
              <a:off x="4552119" y="8142328"/>
              <a:ext cx="1" cy="13712"/>
            </a:xfrm>
            <a:custGeom>
              <a:avLst/>
              <a:gdLst/>
              <a:ahLst/>
              <a:cxnLst/>
              <a:rect l="0" t="0" r="0" b="0"/>
              <a:pathLst>
                <a:path w="1" h="13712">
                  <a:moveTo>
                    <a:pt x="0" y="0"/>
                  </a:moveTo>
                  <a:lnTo>
                    <a:pt x="0" y="1371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Freeform 61"/>
            <p:cNvSpPr/>
            <p:nvPr/>
          </p:nvSpPr>
          <p:spPr>
            <a:xfrm>
              <a:off x="5196545" y="8169751"/>
              <a:ext cx="27424" cy="411337"/>
            </a:xfrm>
            <a:custGeom>
              <a:avLst/>
              <a:gdLst/>
              <a:ahLst/>
              <a:cxnLst/>
              <a:rect l="0" t="0" r="0" b="0"/>
              <a:pathLst>
                <a:path w="27424" h="411337">
                  <a:moveTo>
                    <a:pt x="27423" y="0"/>
                  </a:moveTo>
                  <a:lnTo>
                    <a:pt x="27423" y="43672"/>
                  </a:lnTo>
                  <a:lnTo>
                    <a:pt x="27423" y="85427"/>
                  </a:lnTo>
                  <a:lnTo>
                    <a:pt x="27423" y="129375"/>
                  </a:lnTo>
                  <a:lnTo>
                    <a:pt x="27423" y="174299"/>
                  </a:lnTo>
                  <a:lnTo>
                    <a:pt x="20144" y="227858"/>
                  </a:lnTo>
                  <a:lnTo>
                    <a:pt x="15617" y="279953"/>
                  </a:lnTo>
                  <a:lnTo>
                    <a:pt x="14276" y="333982"/>
                  </a:lnTo>
                  <a:lnTo>
                    <a:pt x="4400" y="391316"/>
                  </a:lnTo>
                  <a:lnTo>
                    <a:pt x="0" y="41133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>
              <a:off x="5086856" y="8306863"/>
              <a:ext cx="233091" cy="78456"/>
            </a:xfrm>
            <a:custGeom>
              <a:avLst/>
              <a:gdLst/>
              <a:ahLst/>
              <a:cxnLst/>
              <a:rect l="0" t="0" r="0" b="0"/>
              <a:pathLst>
                <a:path w="233091" h="78456">
                  <a:moveTo>
                    <a:pt x="0" y="54844"/>
                  </a:moveTo>
                  <a:lnTo>
                    <a:pt x="21836" y="69402"/>
                  </a:lnTo>
                  <a:lnTo>
                    <a:pt x="64531" y="78455"/>
                  </a:lnTo>
                  <a:lnTo>
                    <a:pt x="115775" y="73859"/>
                  </a:lnTo>
                  <a:lnTo>
                    <a:pt x="175216" y="57133"/>
                  </a:lnTo>
                  <a:lnTo>
                    <a:pt x="206463" y="34533"/>
                  </a:lnTo>
                  <a:lnTo>
                    <a:pt x="23309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Freeform 63"/>
            <p:cNvSpPr/>
            <p:nvPr/>
          </p:nvSpPr>
          <p:spPr>
            <a:xfrm>
              <a:off x="5333707" y="8238306"/>
              <a:ext cx="178197" cy="287937"/>
            </a:xfrm>
            <a:custGeom>
              <a:avLst/>
              <a:gdLst/>
              <a:ahLst/>
              <a:cxnLst/>
              <a:rect l="0" t="0" r="0" b="0"/>
              <a:pathLst>
                <a:path w="178197" h="287937">
                  <a:moveTo>
                    <a:pt x="13662" y="0"/>
                  </a:moveTo>
                  <a:lnTo>
                    <a:pt x="2809" y="59660"/>
                  </a:lnTo>
                  <a:lnTo>
                    <a:pt x="798" y="115179"/>
                  </a:lnTo>
                  <a:lnTo>
                    <a:pt x="202" y="175810"/>
                  </a:lnTo>
                  <a:lnTo>
                    <a:pt x="25" y="232369"/>
                  </a:lnTo>
                  <a:lnTo>
                    <a:pt x="0" y="250891"/>
                  </a:lnTo>
                  <a:lnTo>
                    <a:pt x="1507" y="257146"/>
                  </a:lnTo>
                  <a:lnTo>
                    <a:pt x="4035" y="255221"/>
                  </a:lnTo>
                  <a:lnTo>
                    <a:pt x="24864" y="192220"/>
                  </a:lnTo>
                  <a:lnTo>
                    <a:pt x="47619" y="141931"/>
                  </a:lnTo>
                  <a:lnTo>
                    <a:pt x="75182" y="98930"/>
                  </a:lnTo>
                  <a:lnTo>
                    <a:pt x="98896" y="76469"/>
                  </a:lnTo>
                  <a:lnTo>
                    <a:pt x="108571" y="73832"/>
                  </a:lnTo>
                  <a:lnTo>
                    <a:pt x="116545" y="76644"/>
                  </a:lnTo>
                  <a:lnTo>
                    <a:pt x="123384" y="83089"/>
                  </a:lnTo>
                  <a:lnTo>
                    <a:pt x="140288" y="121275"/>
                  </a:lnTo>
                  <a:lnTo>
                    <a:pt x="147667" y="171184"/>
                  </a:lnTo>
                  <a:lnTo>
                    <a:pt x="157132" y="224566"/>
                  </a:lnTo>
                  <a:lnTo>
                    <a:pt x="178196" y="28793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Freeform 64"/>
            <p:cNvSpPr/>
            <p:nvPr/>
          </p:nvSpPr>
          <p:spPr>
            <a:xfrm>
              <a:off x="5503685" y="8333213"/>
              <a:ext cx="227598" cy="178811"/>
            </a:xfrm>
            <a:custGeom>
              <a:avLst/>
              <a:gdLst/>
              <a:ahLst/>
              <a:cxnLst/>
              <a:rect l="0" t="0" r="0" b="0"/>
              <a:pathLst>
                <a:path w="227598" h="178811">
                  <a:moveTo>
                    <a:pt x="104196" y="28494"/>
                  </a:moveTo>
                  <a:lnTo>
                    <a:pt x="96918" y="6658"/>
                  </a:lnTo>
                  <a:lnTo>
                    <a:pt x="90203" y="1750"/>
                  </a:lnTo>
                  <a:lnTo>
                    <a:pt x="81156" y="0"/>
                  </a:lnTo>
                  <a:lnTo>
                    <a:pt x="70555" y="357"/>
                  </a:lnTo>
                  <a:lnTo>
                    <a:pt x="60440" y="6690"/>
                  </a:lnTo>
                  <a:lnTo>
                    <a:pt x="31647" y="44717"/>
                  </a:lnTo>
                  <a:lnTo>
                    <a:pt x="6865" y="94578"/>
                  </a:lnTo>
                  <a:lnTo>
                    <a:pt x="0" y="129976"/>
                  </a:lnTo>
                  <a:lnTo>
                    <a:pt x="5073" y="157895"/>
                  </a:lnTo>
                  <a:lnTo>
                    <a:pt x="10692" y="169607"/>
                  </a:lnTo>
                  <a:lnTo>
                    <a:pt x="19008" y="175891"/>
                  </a:lnTo>
                  <a:lnTo>
                    <a:pt x="29123" y="178556"/>
                  </a:lnTo>
                  <a:lnTo>
                    <a:pt x="40436" y="178810"/>
                  </a:lnTo>
                  <a:lnTo>
                    <a:pt x="49502" y="174409"/>
                  </a:lnTo>
                  <a:lnTo>
                    <a:pt x="63638" y="157331"/>
                  </a:lnTo>
                  <a:lnTo>
                    <a:pt x="85125" y="107604"/>
                  </a:lnTo>
                  <a:lnTo>
                    <a:pt x="104041" y="44742"/>
                  </a:lnTo>
                  <a:lnTo>
                    <a:pt x="108663" y="30185"/>
                  </a:lnTo>
                  <a:lnTo>
                    <a:pt x="113268" y="25051"/>
                  </a:lnTo>
                  <a:lnTo>
                    <a:pt x="117861" y="26199"/>
                  </a:lnTo>
                  <a:lnTo>
                    <a:pt x="122447" y="31535"/>
                  </a:lnTo>
                  <a:lnTo>
                    <a:pt x="131330" y="91783"/>
                  </a:lnTo>
                  <a:lnTo>
                    <a:pt x="143552" y="135100"/>
                  </a:lnTo>
                  <a:lnTo>
                    <a:pt x="157743" y="157634"/>
                  </a:lnTo>
                  <a:lnTo>
                    <a:pt x="168840" y="163338"/>
                  </a:lnTo>
                  <a:lnTo>
                    <a:pt x="227597" y="16560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Freeform 65"/>
            <p:cNvSpPr/>
            <p:nvPr/>
          </p:nvSpPr>
          <p:spPr>
            <a:xfrm>
              <a:off x="5813549" y="8169751"/>
              <a:ext cx="41135" cy="356492"/>
            </a:xfrm>
            <a:custGeom>
              <a:avLst/>
              <a:gdLst/>
              <a:ahLst/>
              <a:cxnLst/>
              <a:rect l="0" t="0" r="0" b="0"/>
              <a:pathLst>
                <a:path w="41135" h="356492">
                  <a:moveTo>
                    <a:pt x="41134" y="0"/>
                  </a:moveTo>
                  <a:lnTo>
                    <a:pt x="26219" y="52870"/>
                  </a:lnTo>
                  <a:lnTo>
                    <a:pt x="17418" y="113167"/>
                  </a:lnTo>
                  <a:lnTo>
                    <a:pt x="10747" y="171151"/>
                  </a:lnTo>
                  <a:lnTo>
                    <a:pt x="3185" y="225402"/>
                  </a:lnTo>
                  <a:lnTo>
                    <a:pt x="944" y="285657"/>
                  </a:lnTo>
                  <a:lnTo>
                    <a:pt x="281" y="329917"/>
                  </a:lnTo>
                  <a:lnTo>
                    <a:pt x="0" y="35649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Freeform 66"/>
            <p:cNvSpPr/>
            <p:nvPr/>
          </p:nvSpPr>
          <p:spPr>
            <a:xfrm>
              <a:off x="5717571" y="8361707"/>
              <a:ext cx="260514" cy="13713"/>
            </a:xfrm>
            <a:custGeom>
              <a:avLst/>
              <a:gdLst/>
              <a:ahLst/>
              <a:cxnLst/>
              <a:rect l="0" t="0" r="0" b="0"/>
              <a:pathLst>
                <a:path w="260514" h="13713">
                  <a:moveTo>
                    <a:pt x="0" y="13712"/>
                  </a:moveTo>
                  <a:lnTo>
                    <a:pt x="53208" y="12189"/>
                  </a:lnTo>
                  <a:lnTo>
                    <a:pt x="107512" y="4289"/>
                  </a:lnTo>
                  <a:lnTo>
                    <a:pt x="169644" y="1271"/>
                  </a:lnTo>
                  <a:lnTo>
                    <a:pt x="222756" y="377"/>
                  </a:lnTo>
                  <a:lnTo>
                    <a:pt x="260513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>
              <a:off x="6074062" y="8330468"/>
              <a:ext cx="226683" cy="370408"/>
            </a:xfrm>
            <a:custGeom>
              <a:avLst/>
              <a:gdLst/>
              <a:ahLst/>
              <a:cxnLst/>
              <a:rect l="0" t="0" r="0" b="0"/>
              <a:pathLst>
                <a:path w="226683" h="370408">
                  <a:moveTo>
                    <a:pt x="0" y="154640"/>
                  </a:moveTo>
                  <a:lnTo>
                    <a:pt x="0" y="201473"/>
                  </a:lnTo>
                  <a:lnTo>
                    <a:pt x="0" y="245534"/>
                  </a:lnTo>
                  <a:lnTo>
                    <a:pt x="7279" y="307173"/>
                  </a:lnTo>
                  <a:lnTo>
                    <a:pt x="11805" y="364031"/>
                  </a:lnTo>
                  <a:lnTo>
                    <a:pt x="10917" y="370407"/>
                  </a:lnTo>
                  <a:lnTo>
                    <a:pt x="8802" y="368564"/>
                  </a:lnTo>
                  <a:lnTo>
                    <a:pt x="5868" y="361242"/>
                  </a:lnTo>
                  <a:lnTo>
                    <a:pt x="1739" y="314542"/>
                  </a:lnTo>
                  <a:lnTo>
                    <a:pt x="515" y="252462"/>
                  </a:lnTo>
                  <a:lnTo>
                    <a:pt x="229" y="208274"/>
                  </a:lnTo>
                  <a:lnTo>
                    <a:pt x="1625" y="163242"/>
                  </a:lnTo>
                  <a:lnTo>
                    <a:pt x="7324" y="117838"/>
                  </a:lnTo>
                  <a:lnTo>
                    <a:pt x="19097" y="64008"/>
                  </a:lnTo>
                  <a:lnTo>
                    <a:pt x="39513" y="26392"/>
                  </a:lnTo>
                  <a:lnTo>
                    <a:pt x="64281" y="9788"/>
                  </a:lnTo>
                  <a:lnTo>
                    <a:pt x="79417" y="3227"/>
                  </a:lnTo>
                  <a:lnTo>
                    <a:pt x="112486" y="0"/>
                  </a:lnTo>
                  <a:lnTo>
                    <a:pt x="129835" y="1272"/>
                  </a:lnTo>
                  <a:lnTo>
                    <a:pt x="161300" y="14874"/>
                  </a:lnTo>
                  <a:lnTo>
                    <a:pt x="200648" y="48227"/>
                  </a:lnTo>
                  <a:lnTo>
                    <a:pt x="211462" y="60846"/>
                  </a:lnTo>
                  <a:lnTo>
                    <a:pt x="223478" y="95180"/>
                  </a:lnTo>
                  <a:lnTo>
                    <a:pt x="226682" y="115000"/>
                  </a:lnTo>
                  <a:lnTo>
                    <a:pt x="224248" y="132784"/>
                  </a:lnTo>
                  <a:lnTo>
                    <a:pt x="209356" y="164731"/>
                  </a:lnTo>
                  <a:lnTo>
                    <a:pt x="183439" y="190102"/>
                  </a:lnTo>
                  <a:lnTo>
                    <a:pt x="134588" y="221515"/>
                  </a:lnTo>
                  <a:lnTo>
                    <a:pt x="99427" y="237684"/>
                  </a:lnTo>
                  <a:lnTo>
                    <a:pt x="49942" y="245264"/>
                  </a:lnTo>
                  <a:lnTo>
                    <a:pt x="13711" y="23690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>
              <a:off x="6358422" y="8293518"/>
              <a:ext cx="449531" cy="259389"/>
            </a:xfrm>
            <a:custGeom>
              <a:avLst/>
              <a:gdLst/>
              <a:ahLst/>
              <a:cxnLst/>
              <a:rect l="0" t="0" r="0" b="0"/>
              <a:pathLst>
                <a:path w="449531" h="259389">
                  <a:moveTo>
                    <a:pt x="126976" y="40767"/>
                  </a:moveTo>
                  <a:lnTo>
                    <a:pt x="112419" y="26209"/>
                  </a:lnTo>
                  <a:lnTo>
                    <a:pt x="103560" y="26491"/>
                  </a:lnTo>
                  <a:lnTo>
                    <a:pt x="81529" y="38993"/>
                  </a:lnTo>
                  <a:lnTo>
                    <a:pt x="43431" y="86284"/>
                  </a:lnTo>
                  <a:lnTo>
                    <a:pt x="17754" y="148539"/>
                  </a:lnTo>
                  <a:lnTo>
                    <a:pt x="498" y="207950"/>
                  </a:lnTo>
                  <a:lnTo>
                    <a:pt x="0" y="223825"/>
                  </a:lnTo>
                  <a:lnTo>
                    <a:pt x="7572" y="249589"/>
                  </a:lnTo>
                  <a:lnTo>
                    <a:pt x="16904" y="256155"/>
                  </a:lnTo>
                  <a:lnTo>
                    <a:pt x="43524" y="259388"/>
                  </a:lnTo>
                  <a:lnTo>
                    <a:pt x="56107" y="255070"/>
                  </a:lnTo>
                  <a:lnTo>
                    <a:pt x="78213" y="238085"/>
                  </a:lnTo>
                  <a:lnTo>
                    <a:pt x="117231" y="180518"/>
                  </a:lnTo>
                  <a:lnTo>
                    <a:pt x="150216" y="119493"/>
                  </a:lnTo>
                  <a:lnTo>
                    <a:pt x="171855" y="56487"/>
                  </a:lnTo>
                  <a:lnTo>
                    <a:pt x="173653" y="52771"/>
                  </a:lnTo>
                  <a:lnTo>
                    <a:pt x="160898" y="112903"/>
                  </a:lnTo>
                  <a:lnTo>
                    <a:pt x="163889" y="144938"/>
                  </a:lnTo>
                  <a:lnTo>
                    <a:pt x="178422" y="175426"/>
                  </a:lnTo>
                  <a:lnTo>
                    <a:pt x="188696" y="189955"/>
                  </a:lnTo>
                  <a:lnTo>
                    <a:pt x="201639" y="198117"/>
                  </a:lnTo>
                  <a:lnTo>
                    <a:pt x="232270" y="203124"/>
                  </a:lnTo>
                  <a:lnTo>
                    <a:pt x="262134" y="196209"/>
                  </a:lnTo>
                  <a:lnTo>
                    <a:pt x="318547" y="166942"/>
                  </a:lnTo>
                  <a:lnTo>
                    <a:pt x="352674" y="126226"/>
                  </a:lnTo>
                  <a:lnTo>
                    <a:pt x="374803" y="82846"/>
                  </a:lnTo>
                  <a:lnTo>
                    <a:pt x="383729" y="33768"/>
                  </a:lnTo>
                  <a:lnTo>
                    <a:pt x="380412" y="20866"/>
                  </a:lnTo>
                  <a:lnTo>
                    <a:pt x="373630" y="10741"/>
                  </a:lnTo>
                  <a:lnTo>
                    <a:pt x="364538" y="2469"/>
                  </a:lnTo>
                  <a:lnTo>
                    <a:pt x="353907" y="0"/>
                  </a:lnTo>
                  <a:lnTo>
                    <a:pt x="329906" y="5382"/>
                  </a:lnTo>
                  <a:lnTo>
                    <a:pt x="320155" y="12607"/>
                  </a:lnTo>
                  <a:lnTo>
                    <a:pt x="305257" y="32821"/>
                  </a:lnTo>
                  <a:lnTo>
                    <a:pt x="301683" y="57041"/>
                  </a:lnTo>
                  <a:lnTo>
                    <a:pt x="302862" y="69898"/>
                  </a:lnTo>
                  <a:lnTo>
                    <a:pt x="316361" y="92309"/>
                  </a:lnTo>
                  <a:lnTo>
                    <a:pt x="362266" y="131523"/>
                  </a:lnTo>
                  <a:lnTo>
                    <a:pt x="415346" y="157663"/>
                  </a:lnTo>
                  <a:lnTo>
                    <a:pt x="442527" y="167879"/>
                  </a:lnTo>
                  <a:lnTo>
                    <a:pt x="448556" y="175782"/>
                  </a:lnTo>
                  <a:lnTo>
                    <a:pt x="449530" y="185622"/>
                  </a:lnTo>
                  <a:lnTo>
                    <a:pt x="447132" y="196752"/>
                  </a:lnTo>
                  <a:lnTo>
                    <a:pt x="440962" y="205696"/>
                  </a:lnTo>
                  <a:lnTo>
                    <a:pt x="421919" y="219696"/>
                  </a:lnTo>
                  <a:lnTo>
                    <a:pt x="360066" y="24643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>
              <a:off x="6886270" y="8293151"/>
              <a:ext cx="107327" cy="274226"/>
            </a:xfrm>
            <a:custGeom>
              <a:avLst/>
              <a:gdLst/>
              <a:ahLst/>
              <a:cxnLst/>
              <a:rect l="0" t="0" r="0" b="0"/>
              <a:pathLst>
                <a:path w="107327" h="274226">
                  <a:moveTo>
                    <a:pt x="51598" y="0"/>
                  </a:moveTo>
                  <a:lnTo>
                    <a:pt x="20282" y="12470"/>
                  </a:lnTo>
                  <a:lnTo>
                    <a:pt x="1624" y="26363"/>
                  </a:lnTo>
                  <a:lnTo>
                    <a:pt x="0" y="35858"/>
                  </a:lnTo>
                  <a:lnTo>
                    <a:pt x="10384" y="58594"/>
                  </a:lnTo>
                  <a:lnTo>
                    <a:pt x="63041" y="119832"/>
                  </a:lnTo>
                  <a:lnTo>
                    <a:pt x="101424" y="159259"/>
                  </a:lnTo>
                  <a:lnTo>
                    <a:pt x="106144" y="171682"/>
                  </a:lnTo>
                  <a:lnTo>
                    <a:pt x="107326" y="201736"/>
                  </a:lnTo>
                  <a:lnTo>
                    <a:pt x="102461" y="213711"/>
                  </a:lnTo>
                  <a:lnTo>
                    <a:pt x="46179" y="266437"/>
                  </a:lnTo>
                  <a:lnTo>
                    <a:pt x="37886" y="27422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>
              <a:off x="7061269" y="8320230"/>
              <a:ext cx="312353" cy="233435"/>
            </a:xfrm>
            <a:custGeom>
              <a:avLst/>
              <a:gdLst/>
              <a:ahLst/>
              <a:cxnLst/>
              <a:rect l="0" t="0" r="0" b="0"/>
              <a:pathLst>
                <a:path w="312353" h="233435">
                  <a:moveTo>
                    <a:pt x="0" y="110034"/>
                  </a:moveTo>
                  <a:lnTo>
                    <a:pt x="57252" y="71866"/>
                  </a:lnTo>
                  <a:lnTo>
                    <a:pt x="75212" y="50413"/>
                  </a:lnTo>
                  <a:lnTo>
                    <a:pt x="82134" y="38294"/>
                  </a:lnTo>
                  <a:lnTo>
                    <a:pt x="82178" y="34785"/>
                  </a:lnTo>
                  <a:lnTo>
                    <a:pt x="70040" y="43073"/>
                  </a:lnTo>
                  <a:lnTo>
                    <a:pt x="37510" y="73435"/>
                  </a:lnTo>
                  <a:lnTo>
                    <a:pt x="13484" y="118656"/>
                  </a:lnTo>
                  <a:lnTo>
                    <a:pt x="12036" y="134063"/>
                  </a:lnTo>
                  <a:lnTo>
                    <a:pt x="18552" y="163371"/>
                  </a:lnTo>
                  <a:lnTo>
                    <a:pt x="29126" y="173014"/>
                  </a:lnTo>
                  <a:lnTo>
                    <a:pt x="61188" y="183728"/>
                  </a:lnTo>
                  <a:lnTo>
                    <a:pt x="107506" y="182482"/>
                  </a:lnTo>
                  <a:lnTo>
                    <a:pt x="157455" y="157907"/>
                  </a:lnTo>
                  <a:lnTo>
                    <a:pt x="210849" y="121679"/>
                  </a:lnTo>
                  <a:lnTo>
                    <a:pt x="271015" y="68492"/>
                  </a:lnTo>
                  <a:lnTo>
                    <a:pt x="293619" y="41297"/>
                  </a:lnTo>
                  <a:lnTo>
                    <a:pt x="297818" y="29169"/>
                  </a:lnTo>
                  <a:lnTo>
                    <a:pt x="297571" y="18037"/>
                  </a:lnTo>
                  <a:lnTo>
                    <a:pt x="294359" y="7569"/>
                  </a:lnTo>
                  <a:lnTo>
                    <a:pt x="287648" y="2114"/>
                  </a:lnTo>
                  <a:lnTo>
                    <a:pt x="278602" y="0"/>
                  </a:lnTo>
                  <a:lnTo>
                    <a:pt x="268002" y="115"/>
                  </a:lnTo>
                  <a:lnTo>
                    <a:pt x="231246" y="14833"/>
                  </a:lnTo>
                  <a:lnTo>
                    <a:pt x="212974" y="34206"/>
                  </a:lnTo>
                  <a:lnTo>
                    <a:pt x="205968" y="45770"/>
                  </a:lnTo>
                  <a:lnTo>
                    <a:pt x="204344" y="56527"/>
                  </a:lnTo>
                  <a:lnTo>
                    <a:pt x="206309" y="66746"/>
                  </a:lnTo>
                  <a:lnTo>
                    <a:pt x="218140" y="87747"/>
                  </a:lnTo>
                  <a:lnTo>
                    <a:pt x="250497" y="122220"/>
                  </a:lnTo>
                  <a:lnTo>
                    <a:pt x="308565" y="161612"/>
                  </a:lnTo>
                  <a:lnTo>
                    <a:pt x="312352" y="170318"/>
                  </a:lnTo>
                  <a:lnTo>
                    <a:pt x="311831" y="179168"/>
                  </a:lnTo>
                  <a:lnTo>
                    <a:pt x="308435" y="188117"/>
                  </a:lnTo>
                  <a:lnTo>
                    <a:pt x="300079" y="194081"/>
                  </a:lnTo>
                  <a:lnTo>
                    <a:pt x="242881" y="207718"/>
                  </a:lnTo>
                  <a:lnTo>
                    <a:pt x="180179" y="224631"/>
                  </a:lnTo>
                  <a:lnTo>
                    <a:pt x="137112" y="23343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Freeform 71"/>
            <p:cNvSpPr/>
            <p:nvPr/>
          </p:nvSpPr>
          <p:spPr>
            <a:xfrm>
              <a:off x="7733118" y="8238306"/>
              <a:ext cx="27423" cy="356493"/>
            </a:xfrm>
            <a:custGeom>
              <a:avLst/>
              <a:gdLst/>
              <a:ahLst/>
              <a:cxnLst/>
              <a:rect l="0" t="0" r="0" b="0"/>
              <a:pathLst>
                <a:path w="27423" h="356493">
                  <a:moveTo>
                    <a:pt x="27422" y="0"/>
                  </a:moveTo>
                  <a:lnTo>
                    <a:pt x="17999" y="54733"/>
                  </a:lnTo>
                  <a:lnTo>
                    <a:pt x="15616" y="95421"/>
                  </a:lnTo>
                  <a:lnTo>
                    <a:pt x="14557" y="142959"/>
                  </a:lnTo>
                  <a:lnTo>
                    <a:pt x="14087" y="191509"/>
                  </a:lnTo>
                  <a:lnTo>
                    <a:pt x="12298" y="251578"/>
                  </a:lnTo>
                  <a:lnTo>
                    <a:pt x="2880" y="313593"/>
                  </a:lnTo>
                  <a:lnTo>
                    <a:pt x="0" y="35649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>
              <a:off x="7637139" y="8248393"/>
              <a:ext cx="411337" cy="277850"/>
            </a:xfrm>
            <a:custGeom>
              <a:avLst/>
              <a:gdLst/>
              <a:ahLst/>
              <a:cxnLst/>
              <a:rect l="0" t="0" r="0" b="0"/>
              <a:pathLst>
                <a:path w="411337" h="277850">
                  <a:moveTo>
                    <a:pt x="0" y="127026"/>
                  </a:moveTo>
                  <a:lnTo>
                    <a:pt x="14558" y="141583"/>
                  </a:lnTo>
                  <a:lnTo>
                    <a:pt x="42018" y="148731"/>
                  </a:lnTo>
                  <a:lnTo>
                    <a:pt x="79613" y="148860"/>
                  </a:lnTo>
                  <a:lnTo>
                    <a:pt x="142081" y="133326"/>
                  </a:lnTo>
                  <a:lnTo>
                    <a:pt x="196815" y="116874"/>
                  </a:lnTo>
                  <a:lnTo>
                    <a:pt x="244150" y="84790"/>
                  </a:lnTo>
                  <a:lnTo>
                    <a:pt x="282841" y="41832"/>
                  </a:lnTo>
                  <a:lnTo>
                    <a:pt x="304308" y="0"/>
                  </a:lnTo>
                  <a:lnTo>
                    <a:pt x="292617" y="26757"/>
                  </a:lnTo>
                  <a:lnTo>
                    <a:pt x="280351" y="83774"/>
                  </a:lnTo>
                  <a:lnTo>
                    <a:pt x="276947" y="132178"/>
                  </a:lnTo>
                  <a:lnTo>
                    <a:pt x="275434" y="176035"/>
                  </a:lnTo>
                  <a:lnTo>
                    <a:pt x="274582" y="234987"/>
                  </a:lnTo>
                  <a:lnTo>
                    <a:pt x="274463" y="253845"/>
                  </a:lnTo>
                  <a:lnTo>
                    <a:pt x="272860" y="260323"/>
                  </a:lnTo>
                  <a:lnTo>
                    <a:pt x="270267" y="258547"/>
                  </a:lnTo>
                  <a:lnTo>
                    <a:pt x="267016" y="251270"/>
                  </a:lnTo>
                  <a:lnTo>
                    <a:pt x="269719" y="211913"/>
                  </a:lnTo>
                  <a:lnTo>
                    <a:pt x="287447" y="161657"/>
                  </a:lnTo>
                  <a:lnTo>
                    <a:pt x="311997" y="108171"/>
                  </a:lnTo>
                  <a:lnTo>
                    <a:pt x="338569" y="68287"/>
                  </a:lnTo>
                  <a:lnTo>
                    <a:pt x="360714" y="51153"/>
                  </a:lnTo>
                  <a:lnTo>
                    <a:pt x="373017" y="44451"/>
                  </a:lnTo>
                  <a:lnTo>
                    <a:pt x="382744" y="44554"/>
                  </a:lnTo>
                  <a:lnTo>
                    <a:pt x="390751" y="49193"/>
                  </a:lnTo>
                  <a:lnTo>
                    <a:pt x="397612" y="56855"/>
                  </a:lnTo>
                  <a:lnTo>
                    <a:pt x="405238" y="81619"/>
                  </a:lnTo>
                  <a:lnTo>
                    <a:pt x="409530" y="133885"/>
                  </a:lnTo>
                  <a:lnTo>
                    <a:pt x="410801" y="193551"/>
                  </a:lnTo>
                  <a:lnTo>
                    <a:pt x="411178" y="241700"/>
                  </a:lnTo>
                  <a:lnTo>
                    <a:pt x="411336" y="27784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>
              <a:off x="8130742" y="8339768"/>
              <a:ext cx="178247" cy="200186"/>
            </a:xfrm>
            <a:custGeom>
              <a:avLst/>
              <a:gdLst/>
              <a:ahLst/>
              <a:cxnLst/>
              <a:rect l="0" t="0" r="0" b="0"/>
              <a:pathLst>
                <a:path w="178247" h="200186">
                  <a:moveTo>
                    <a:pt x="0" y="131629"/>
                  </a:moveTo>
                  <a:lnTo>
                    <a:pt x="12470" y="90890"/>
                  </a:lnTo>
                  <a:lnTo>
                    <a:pt x="35858" y="59974"/>
                  </a:lnTo>
                  <a:lnTo>
                    <a:pt x="89811" y="5713"/>
                  </a:lnTo>
                  <a:lnTo>
                    <a:pt x="91867" y="458"/>
                  </a:lnTo>
                  <a:lnTo>
                    <a:pt x="88667" y="0"/>
                  </a:lnTo>
                  <a:lnTo>
                    <a:pt x="74448" y="7618"/>
                  </a:lnTo>
                  <a:lnTo>
                    <a:pt x="49312" y="30561"/>
                  </a:lnTo>
                  <a:lnTo>
                    <a:pt x="17584" y="78487"/>
                  </a:lnTo>
                  <a:lnTo>
                    <a:pt x="11723" y="91631"/>
                  </a:lnTo>
                  <a:lnTo>
                    <a:pt x="9273" y="118423"/>
                  </a:lnTo>
                  <a:lnTo>
                    <a:pt x="14786" y="144041"/>
                  </a:lnTo>
                  <a:lnTo>
                    <a:pt x="27393" y="165583"/>
                  </a:lnTo>
                  <a:lnTo>
                    <a:pt x="55340" y="181252"/>
                  </a:lnTo>
                  <a:lnTo>
                    <a:pt x="109836" y="194575"/>
                  </a:lnTo>
                  <a:lnTo>
                    <a:pt x="152390" y="198523"/>
                  </a:lnTo>
                  <a:lnTo>
                    <a:pt x="178246" y="20018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Freeform 74"/>
            <p:cNvSpPr/>
            <p:nvPr/>
          </p:nvSpPr>
          <p:spPr>
            <a:xfrm>
              <a:off x="1809879" y="8553664"/>
              <a:ext cx="68557" cy="466182"/>
            </a:xfrm>
            <a:custGeom>
              <a:avLst/>
              <a:gdLst/>
              <a:ahLst/>
              <a:cxnLst/>
              <a:rect l="0" t="0" r="0" b="0"/>
              <a:pathLst>
                <a:path w="68557" h="466182">
                  <a:moveTo>
                    <a:pt x="68556" y="0"/>
                  </a:moveTo>
                  <a:lnTo>
                    <a:pt x="53641" y="48808"/>
                  </a:lnTo>
                  <a:lnTo>
                    <a:pt x="40776" y="106377"/>
                  </a:lnTo>
                  <a:lnTo>
                    <a:pt x="33357" y="152398"/>
                  </a:lnTo>
                  <a:lnTo>
                    <a:pt x="27657" y="211044"/>
                  </a:lnTo>
                  <a:lnTo>
                    <a:pt x="16997" y="262613"/>
                  </a:lnTo>
                  <a:lnTo>
                    <a:pt x="8570" y="308674"/>
                  </a:lnTo>
                  <a:lnTo>
                    <a:pt x="3809" y="355552"/>
                  </a:lnTo>
                  <a:lnTo>
                    <a:pt x="1128" y="416644"/>
                  </a:lnTo>
                  <a:lnTo>
                    <a:pt x="0" y="46618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Freeform 75"/>
            <p:cNvSpPr/>
            <p:nvPr/>
          </p:nvSpPr>
          <p:spPr>
            <a:xfrm>
              <a:off x="1686478" y="8773044"/>
              <a:ext cx="233091" cy="13712"/>
            </a:xfrm>
            <a:custGeom>
              <a:avLst/>
              <a:gdLst/>
              <a:ahLst/>
              <a:cxnLst/>
              <a:rect l="0" t="0" r="0" b="0"/>
              <a:pathLst>
                <a:path w="233091" h="13712">
                  <a:moveTo>
                    <a:pt x="0" y="0"/>
                  </a:moveTo>
                  <a:lnTo>
                    <a:pt x="35886" y="9423"/>
                  </a:lnTo>
                  <a:lnTo>
                    <a:pt x="90530" y="12441"/>
                  </a:lnTo>
                  <a:lnTo>
                    <a:pt x="145993" y="13335"/>
                  </a:lnTo>
                  <a:lnTo>
                    <a:pt x="207140" y="13637"/>
                  </a:lnTo>
                  <a:lnTo>
                    <a:pt x="233090" y="1371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Freeform 76"/>
            <p:cNvSpPr/>
            <p:nvPr/>
          </p:nvSpPr>
          <p:spPr>
            <a:xfrm>
              <a:off x="1949461" y="8827888"/>
              <a:ext cx="230621" cy="200994"/>
            </a:xfrm>
            <a:custGeom>
              <a:avLst/>
              <a:gdLst/>
              <a:ahLst/>
              <a:cxnLst/>
              <a:rect l="0" t="0" r="0" b="0"/>
              <a:pathLst>
                <a:path w="230621" h="200994">
                  <a:moveTo>
                    <a:pt x="24952" y="0"/>
                  </a:moveTo>
                  <a:lnTo>
                    <a:pt x="20889" y="55598"/>
                  </a:lnTo>
                  <a:lnTo>
                    <a:pt x="5868" y="117117"/>
                  </a:lnTo>
                  <a:lnTo>
                    <a:pt x="0" y="169952"/>
                  </a:lnTo>
                  <a:lnTo>
                    <a:pt x="3747" y="180334"/>
                  </a:lnTo>
                  <a:lnTo>
                    <a:pt x="10815" y="185732"/>
                  </a:lnTo>
                  <a:lnTo>
                    <a:pt x="20098" y="187807"/>
                  </a:lnTo>
                  <a:lnTo>
                    <a:pt x="27810" y="184620"/>
                  </a:lnTo>
                  <a:lnTo>
                    <a:pt x="63396" y="134341"/>
                  </a:lnTo>
                  <a:lnTo>
                    <a:pt x="96615" y="72254"/>
                  </a:lnTo>
                  <a:lnTo>
                    <a:pt x="104720" y="61880"/>
                  </a:lnTo>
                  <a:lnTo>
                    <a:pt x="108600" y="59535"/>
                  </a:lnTo>
                  <a:lnTo>
                    <a:pt x="109663" y="62542"/>
                  </a:lnTo>
                  <a:lnTo>
                    <a:pt x="107541" y="123455"/>
                  </a:lnTo>
                  <a:lnTo>
                    <a:pt x="110362" y="171998"/>
                  </a:lnTo>
                  <a:lnTo>
                    <a:pt x="121819" y="196291"/>
                  </a:lnTo>
                  <a:lnTo>
                    <a:pt x="129140" y="200940"/>
                  </a:lnTo>
                  <a:lnTo>
                    <a:pt x="137068" y="200993"/>
                  </a:lnTo>
                  <a:lnTo>
                    <a:pt x="145400" y="197980"/>
                  </a:lnTo>
                  <a:lnTo>
                    <a:pt x="171684" y="171905"/>
                  </a:lnTo>
                  <a:lnTo>
                    <a:pt x="206339" y="119102"/>
                  </a:lnTo>
                  <a:lnTo>
                    <a:pt x="225373" y="58791"/>
                  </a:lnTo>
                  <a:lnTo>
                    <a:pt x="230620" y="4113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Freeform 77"/>
            <p:cNvSpPr/>
            <p:nvPr/>
          </p:nvSpPr>
          <p:spPr>
            <a:xfrm>
              <a:off x="2207503" y="8835660"/>
              <a:ext cx="108575" cy="205230"/>
            </a:xfrm>
            <a:custGeom>
              <a:avLst/>
              <a:gdLst/>
              <a:ahLst/>
              <a:cxnLst/>
              <a:rect l="0" t="0" r="0" b="0"/>
              <a:pathLst>
                <a:path w="108575" h="205230">
                  <a:moveTo>
                    <a:pt x="41134" y="129340"/>
                  </a:moveTo>
                  <a:lnTo>
                    <a:pt x="45197" y="184937"/>
                  </a:lnTo>
                  <a:lnTo>
                    <a:pt x="48413" y="198398"/>
                  </a:lnTo>
                  <a:lnTo>
                    <a:pt x="55127" y="204325"/>
                  </a:lnTo>
                  <a:lnTo>
                    <a:pt x="64174" y="205229"/>
                  </a:lnTo>
                  <a:lnTo>
                    <a:pt x="74776" y="202784"/>
                  </a:lnTo>
                  <a:lnTo>
                    <a:pt x="83367" y="193538"/>
                  </a:lnTo>
                  <a:lnTo>
                    <a:pt x="96975" y="162950"/>
                  </a:lnTo>
                  <a:lnTo>
                    <a:pt x="105923" y="110184"/>
                  </a:lnTo>
                  <a:lnTo>
                    <a:pt x="108574" y="55955"/>
                  </a:lnTo>
                  <a:lnTo>
                    <a:pt x="101069" y="23598"/>
                  </a:lnTo>
                  <a:lnTo>
                    <a:pt x="94802" y="8571"/>
                  </a:lnTo>
                  <a:lnTo>
                    <a:pt x="86053" y="1600"/>
                  </a:lnTo>
                  <a:lnTo>
                    <a:pt x="75650" y="0"/>
                  </a:lnTo>
                  <a:lnTo>
                    <a:pt x="64145" y="1980"/>
                  </a:lnTo>
                  <a:lnTo>
                    <a:pt x="54951" y="7870"/>
                  </a:lnTo>
                  <a:lnTo>
                    <a:pt x="33209" y="39520"/>
                  </a:lnTo>
                  <a:lnTo>
                    <a:pt x="7463" y="95912"/>
                  </a:lnTo>
                  <a:lnTo>
                    <a:pt x="0" y="12934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Freeform 78"/>
            <p:cNvSpPr/>
            <p:nvPr/>
          </p:nvSpPr>
          <p:spPr>
            <a:xfrm>
              <a:off x="2470487" y="8840877"/>
              <a:ext cx="234613" cy="535687"/>
            </a:xfrm>
            <a:custGeom>
              <a:avLst/>
              <a:gdLst/>
              <a:ahLst/>
              <a:cxnLst/>
              <a:rect l="0" t="0" r="0" b="0"/>
              <a:pathLst>
                <a:path w="234613" h="535687">
                  <a:moveTo>
                    <a:pt x="24952" y="178968"/>
                  </a:moveTo>
                  <a:lnTo>
                    <a:pt x="10037" y="235900"/>
                  </a:lnTo>
                  <a:lnTo>
                    <a:pt x="3088" y="281968"/>
                  </a:lnTo>
                  <a:lnTo>
                    <a:pt x="0" y="332912"/>
                  </a:lnTo>
                  <a:lnTo>
                    <a:pt x="2690" y="386023"/>
                  </a:lnTo>
                  <a:lnTo>
                    <a:pt x="7440" y="437050"/>
                  </a:lnTo>
                  <a:lnTo>
                    <a:pt x="11638" y="498515"/>
                  </a:lnTo>
                  <a:lnTo>
                    <a:pt x="18019" y="531228"/>
                  </a:lnTo>
                  <a:lnTo>
                    <a:pt x="20330" y="535686"/>
                  </a:lnTo>
                  <a:lnTo>
                    <a:pt x="21870" y="532563"/>
                  </a:lnTo>
                  <a:lnTo>
                    <a:pt x="24343" y="476488"/>
                  </a:lnTo>
                  <a:lnTo>
                    <a:pt x="24771" y="421331"/>
                  </a:lnTo>
                  <a:lnTo>
                    <a:pt x="24872" y="372506"/>
                  </a:lnTo>
                  <a:lnTo>
                    <a:pt x="26439" y="321353"/>
                  </a:lnTo>
                  <a:lnTo>
                    <a:pt x="34364" y="265337"/>
                  </a:lnTo>
                  <a:lnTo>
                    <a:pt x="38913" y="212346"/>
                  </a:lnTo>
                  <a:lnTo>
                    <a:pt x="49232" y="163975"/>
                  </a:lnTo>
                  <a:lnTo>
                    <a:pt x="61938" y="105800"/>
                  </a:lnTo>
                  <a:lnTo>
                    <a:pt x="83943" y="43654"/>
                  </a:lnTo>
                  <a:lnTo>
                    <a:pt x="91701" y="29344"/>
                  </a:lnTo>
                  <a:lnTo>
                    <a:pt x="116573" y="9380"/>
                  </a:lnTo>
                  <a:lnTo>
                    <a:pt x="131736" y="1924"/>
                  </a:lnTo>
                  <a:lnTo>
                    <a:pt x="146416" y="0"/>
                  </a:lnTo>
                  <a:lnTo>
                    <a:pt x="174914" y="5988"/>
                  </a:lnTo>
                  <a:lnTo>
                    <a:pt x="209375" y="26489"/>
                  </a:lnTo>
                  <a:lnTo>
                    <a:pt x="225240" y="47214"/>
                  </a:lnTo>
                  <a:lnTo>
                    <a:pt x="231603" y="59139"/>
                  </a:lnTo>
                  <a:lnTo>
                    <a:pt x="234612" y="84577"/>
                  </a:lnTo>
                  <a:lnTo>
                    <a:pt x="233281" y="97759"/>
                  </a:lnTo>
                  <a:lnTo>
                    <a:pt x="219615" y="124594"/>
                  </a:lnTo>
                  <a:lnTo>
                    <a:pt x="173601" y="179062"/>
                  </a:lnTo>
                  <a:lnTo>
                    <a:pt x="133997" y="212850"/>
                  </a:lnTo>
                  <a:lnTo>
                    <a:pt x="102870" y="224496"/>
                  </a:lnTo>
                  <a:lnTo>
                    <a:pt x="52374" y="23381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Freeform 79"/>
            <p:cNvSpPr/>
            <p:nvPr/>
          </p:nvSpPr>
          <p:spPr>
            <a:xfrm>
              <a:off x="2746793" y="8855311"/>
              <a:ext cx="81582" cy="197989"/>
            </a:xfrm>
            <a:custGeom>
              <a:avLst/>
              <a:gdLst/>
              <a:ahLst/>
              <a:cxnLst/>
              <a:rect l="0" t="0" r="0" b="0"/>
              <a:pathLst>
                <a:path w="81582" h="197989">
                  <a:moveTo>
                    <a:pt x="36581" y="13710"/>
                  </a:moveTo>
                  <a:lnTo>
                    <a:pt x="10814" y="73370"/>
                  </a:lnTo>
                  <a:lnTo>
                    <a:pt x="0" y="124827"/>
                  </a:lnTo>
                  <a:lnTo>
                    <a:pt x="859" y="174605"/>
                  </a:lnTo>
                  <a:lnTo>
                    <a:pt x="3625" y="189530"/>
                  </a:lnTo>
                  <a:lnTo>
                    <a:pt x="8517" y="196433"/>
                  </a:lnTo>
                  <a:lnTo>
                    <a:pt x="14824" y="197988"/>
                  </a:lnTo>
                  <a:lnTo>
                    <a:pt x="22077" y="195977"/>
                  </a:lnTo>
                  <a:lnTo>
                    <a:pt x="38260" y="181556"/>
                  </a:lnTo>
                  <a:lnTo>
                    <a:pt x="60438" y="147741"/>
                  </a:lnTo>
                  <a:lnTo>
                    <a:pt x="81581" y="88090"/>
                  </a:lnTo>
                  <a:lnTo>
                    <a:pt x="78925" y="57432"/>
                  </a:lnTo>
                  <a:lnTo>
                    <a:pt x="64362" y="22602"/>
                  </a:lnTo>
                  <a:lnTo>
                    <a:pt x="50292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Freeform 80"/>
            <p:cNvSpPr/>
            <p:nvPr/>
          </p:nvSpPr>
          <p:spPr>
            <a:xfrm>
              <a:off x="2893064" y="8869021"/>
              <a:ext cx="41134" cy="191959"/>
            </a:xfrm>
            <a:custGeom>
              <a:avLst/>
              <a:gdLst/>
              <a:ahLst/>
              <a:cxnLst/>
              <a:rect l="0" t="0" r="0" b="0"/>
              <a:pathLst>
                <a:path w="41134" h="191959">
                  <a:moveTo>
                    <a:pt x="41133" y="0"/>
                  </a:moveTo>
                  <a:lnTo>
                    <a:pt x="22049" y="57253"/>
                  </a:lnTo>
                  <a:lnTo>
                    <a:pt x="13834" y="119589"/>
                  </a:lnTo>
                  <a:lnTo>
                    <a:pt x="3184" y="169368"/>
                  </a:lnTo>
                  <a:lnTo>
                    <a:pt x="0" y="19195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Freeform 81"/>
            <p:cNvSpPr/>
            <p:nvPr/>
          </p:nvSpPr>
          <p:spPr>
            <a:xfrm>
              <a:off x="2969713" y="8803143"/>
              <a:ext cx="149129" cy="257837"/>
            </a:xfrm>
            <a:custGeom>
              <a:avLst/>
              <a:gdLst/>
              <a:ahLst/>
              <a:cxnLst/>
              <a:rect l="0" t="0" r="0" b="0"/>
              <a:pathLst>
                <a:path w="149129" h="257837">
                  <a:moveTo>
                    <a:pt x="46751" y="148146"/>
                  </a:moveTo>
                  <a:lnTo>
                    <a:pt x="27667" y="205399"/>
                  </a:lnTo>
                  <a:lnTo>
                    <a:pt x="14521" y="244838"/>
                  </a:lnTo>
                  <a:lnTo>
                    <a:pt x="10030" y="247647"/>
                  </a:lnTo>
                  <a:lnTo>
                    <a:pt x="5512" y="243426"/>
                  </a:lnTo>
                  <a:lnTo>
                    <a:pt x="977" y="234518"/>
                  </a:lnTo>
                  <a:lnTo>
                    <a:pt x="0" y="208370"/>
                  </a:lnTo>
                  <a:lnTo>
                    <a:pt x="12078" y="155326"/>
                  </a:lnTo>
                  <a:lnTo>
                    <a:pt x="34954" y="95429"/>
                  </a:lnTo>
                  <a:lnTo>
                    <a:pt x="69981" y="35152"/>
                  </a:lnTo>
                  <a:lnTo>
                    <a:pt x="97138" y="3623"/>
                  </a:lnTo>
                  <a:lnTo>
                    <a:pt x="107765" y="0"/>
                  </a:lnTo>
                  <a:lnTo>
                    <a:pt x="131760" y="4098"/>
                  </a:lnTo>
                  <a:lnTo>
                    <a:pt x="139987" y="12504"/>
                  </a:lnTo>
                  <a:lnTo>
                    <a:pt x="149128" y="38094"/>
                  </a:lnTo>
                  <a:lnTo>
                    <a:pt x="146996" y="94040"/>
                  </a:lnTo>
                  <a:lnTo>
                    <a:pt x="140563" y="136795"/>
                  </a:lnTo>
                  <a:lnTo>
                    <a:pt x="128377" y="195566"/>
                  </a:lnTo>
                  <a:lnTo>
                    <a:pt x="115307" y="25783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Freeform 82"/>
            <p:cNvSpPr/>
            <p:nvPr/>
          </p:nvSpPr>
          <p:spPr>
            <a:xfrm>
              <a:off x="3249555" y="8677065"/>
              <a:ext cx="13712" cy="370204"/>
            </a:xfrm>
            <a:custGeom>
              <a:avLst/>
              <a:gdLst/>
              <a:ahLst/>
              <a:cxnLst/>
              <a:rect l="0" t="0" r="0" b="0"/>
              <a:pathLst>
                <a:path w="13712" h="370204">
                  <a:moveTo>
                    <a:pt x="13711" y="0"/>
                  </a:moveTo>
                  <a:lnTo>
                    <a:pt x="4288" y="45309"/>
                  </a:lnTo>
                  <a:lnTo>
                    <a:pt x="1270" y="104494"/>
                  </a:lnTo>
                  <a:lnTo>
                    <a:pt x="564" y="148006"/>
                  </a:lnTo>
                  <a:lnTo>
                    <a:pt x="251" y="192736"/>
                  </a:lnTo>
                  <a:lnTo>
                    <a:pt x="111" y="236484"/>
                  </a:lnTo>
                  <a:lnTo>
                    <a:pt x="33" y="295373"/>
                  </a:lnTo>
                  <a:lnTo>
                    <a:pt x="6" y="353616"/>
                  </a:lnTo>
                  <a:lnTo>
                    <a:pt x="0" y="37020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Freeform 83"/>
            <p:cNvSpPr/>
            <p:nvPr/>
          </p:nvSpPr>
          <p:spPr>
            <a:xfrm>
              <a:off x="3153576" y="8841600"/>
              <a:ext cx="246803" cy="41134"/>
            </a:xfrm>
            <a:custGeom>
              <a:avLst/>
              <a:gdLst/>
              <a:ahLst/>
              <a:cxnLst/>
              <a:rect l="0" t="0" r="0" b="0"/>
              <a:pathLst>
                <a:path w="246803" h="41134">
                  <a:moveTo>
                    <a:pt x="0" y="41133"/>
                  </a:moveTo>
                  <a:lnTo>
                    <a:pt x="55597" y="26218"/>
                  </a:lnTo>
                  <a:lnTo>
                    <a:pt x="100264" y="17416"/>
                  </a:lnTo>
                  <a:lnTo>
                    <a:pt x="152093" y="10746"/>
                  </a:lnTo>
                  <a:lnTo>
                    <a:pt x="201982" y="3184"/>
                  </a:lnTo>
                  <a:lnTo>
                    <a:pt x="246802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Freeform 84"/>
            <p:cNvSpPr/>
            <p:nvPr/>
          </p:nvSpPr>
          <p:spPr>
            <a:xfrm>
              <a:off x="3344461" y="8855311"/>
              <a:ext cx="73755" cy="219380"/>
            </a:xfrm>
            <a:custGeom>
              <a:avLst/>
              <a:gdLst/>
              <a:ahLst/>
              <a:cxnLst/>
              <a:rect l="0" t="0" r="0" b="0"/>
              <a:pathLst>
                <a:path w="73755" h="219380">
                  <a:moveTo>
                    <a:pt x="28494" y="0"/>
                  </a:moveTo>
                  <a:lnTo>
                    <a:pt x="6658" y="7278"/>
                  </a:lnTo>
                  <a:lnTo>
                    <a:pt x="1749" y="13993"/>
                  </a:lnTo>
                  <a:lnTo>
                    <a:pt x="0" y="23040"/>
                  </a:lnTo>
                  <a:lnTo>
                    <a:pt x="357" y="33641"/>
                  </a:lnTo>
                  <a:lnTo>
                    <a:pt x="8880" y="53546"/>
                  </a:lnTo>
                  <a:lnTo>
                    <a:pt x="52540" y="113638"/>
                  </a:lnTo>
                  <a:lnTo>
                    <a:pt x="73532" y="165314"/>
                  </a:lnTo>
                  <a:lnTo>
                    <a:pt x="73754" y="177242"/>
                  </a:lnTo>
                  <a:lnTo>
                    <a:pt x="65876" y="198620"/>
                  </a:lnTo>
                  <a:lnTo>
                    <a:pt x="56462" y="205540"/>
                  </a:lnTo>
                  <a:lnTo>
                    <a:pt x="1072" y="21937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Freeform 85"/>
            <p:cNvSpPr/>
            <p:nvPr/>
          </p:nvSpPr>
          <p:spPr>
            <a:xfrm>
              <a:off x="2961619" y="8731910"/>
              <a:ext cx="27424" cy="13712"/>
            </a:xfrm>
            <a:custGeom>
              <a:avLst/>
              <a:gdLst/>
              <a:ahLst/>
              <a:cxnLst/>
              <a:rect l="0" t="0" r="0" b="0"/>
              <a:pathLst>
                <a:path w="27424" h="13712">
                  <a:moveTo>
                    <a:pt x="27423" y="13711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Freeform 86"/>
            <p:cNvSpPr/>
            <p:nvPr/>
          </p:nvSpPr>
          <p:spPr>
            <a:xfrm>
              <a:off x="3606046" y="8855818"/>
              <a:ext cx="186474" cy="222813"/>
            </a:xfrm>
            <a:custGeom>
              <a:avLst/>
              <a:gdLst/>
              <a:ahLst/>
              <a:cxnLst/>
              <a:rect l="0" t="0" r="0" b="0"/>
              <a:pathLst>
                <a:path w="186474" h="222813">
                  <a:moveTo>
                    <a:pt x="95978" y="54337"/>
                  </a:moveTo>
                  <a:lnTo>
                    <a:pt x="50532" y="107064"/>
                  </a:lnTo>
                  <a:lnTo>
                    <a:pt x="19712" y="149688"/>
                  </a:lnTo>
                  <a:lnTo>
                    <a:pt x="12823" y="181522"/>
                  </a:lnTo>
                  <a:lnTo>
                    <a:pt x="13120" y="198543"/>
                  </a:lnTo>
                  <a:lnTo>
                    <a:pt x="19411" y="209889"/>
                  </a:lnTo>
                  <a:lnTo>
                    <a:pt x="29699" y="217454"/>
                  </a:lnTo>
                  <a:lnTo>
                    <a:pt x="42651" y="222497"/>
                  </a:lnTo>
                  <a:lnTo>
                    <a:pt x="55856" y="222812"/>
                  </a:lnTo>
                  <a:lnTo>
                    <a:pt x="82717" y="215037"/>
                  </a:lnTo>
                  <a:lnTo>
                    <a:pt x="105827" y="197363"/>
                  </a:lnTo>
                  <a:lnTo>
                    <a:pt x="154885" y="134054"/>
                  </a:lnTo>
                  <a:lnTo>
                    <a:pt x="179618" y="84221"/>
                  </a:lnTo>
                  <a:lnTo>
                    <a:pt x="186473" y="48829"/>
                  </a:lnTo>
                  <a:lnTo>
                    <a:pt x="183730" y="33908"/>
                  </a:lnTo>
                  <a:lnTo>
                    <a:pt x="168495" y="9202"/>
                  </a:lnTo>
                  <a:lnTo>
                    <a:pt x="158034" y="2919"/>
                  </a:lnTo>
                  <a:lnTo>
                    <a:pt x="134223" y="0"/>
                  </a:lnTo>
                  <a:lnTo>
                    <a:pt x="108406" y="11906"/>
                  </a:lnTo>
                  <a:lnTo>
                    <a:pt x="51911" y="58737"/>
                  </a:lnTo>
                  <a:lnTo>
                    <a:pt x="24860" y="87804"/>
                  </a:lnTo>
                  <a:lnTo>
                    <a:pt x="12065" y="111869"/>
                  </a:lnTo>
                  <a:lnTo>
                    <a:pt x="2383" y="169410"/>
                  </a:lnTo>
                  <a:lnTo>
                    <a:pt x="0" y="19145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Freeform 87"/>
            <p:cNvSpPr/>
            <p:nvPr/>
          </p:nvSpPr>
          <p:spPr>
            <a:xfrm>
              <a:off x="3814401" y="8856233"/>
              <a:ext cx="134736" cy="287014"/>
            </a:xfrm>
            <a:custGeom>
              <a:avLst/>
              <a:gdLst/>
              <a:ahLst/>
              <a:cxnLst/>
              <a:rect l="0" t="0" r="0" b="0"/>
              <a:pathLst>
                <a:path w="134736" h="287014">
                  <a:moveTo>
                    <a:pt x="52158" y="53922"/>
                  </a:moveTo>
                  <a:lnTo>
                    <a:pt x="37243" y="106793"/>
                  </a:lnTo>
                  <a:lnTo>
                    <a:pt x="24379" y="163027"/>
                  </a:lnTo>
                  <a:lnTo>
                    <a:pt x="10918" y="214220"/>
                  </a:lnTo>
                  <a:lnTo>
                    <a:pt x="6383" y="229343"/>
                  </a:lnTo>
                  <a:lnTo>
                    <a:pt x="3360" y="230285"/>
                  </a:lnTo>
                  <a:lnTo>
                    <a:pt x="0" y="206956"/>
                  </a:lnTo>
                  <a:lnTo>
                    <a:pt x="12667" y="149710"/>
                  </a:lnTo>
                  <a:lnTo>
                    <a:pt x="35717" y="91783"/>
                  </a:lnTo>
                  <a:lnTo>
                    <a:pt x="61844" y="36025"/>
                  </a:lnTo>
                  <a:lnTo>
                    <a:pt x="83885" y="11437"/>
                  </a:lnTo>
                  <a:lnTo>
                    <a:pt x="96161" y="2746"/>
                  </a:lnTo>
                  <a:lnTo>
                    <a:pt x="107393" y="0"/>
                  </a:lnTo>
                  <a:lnTo>
                    <a:pt x="117927" y="1216"/>
                  </a:lnTo>
                  <a:lnTo>
                    <a:pt x="127997" y="5073"/>
                  </a:lnTo>
                  <a:lnTo>
                    <a:pt x="133186" y="13740"/>
                  </a:lnTo>
                  <a:lnTo>
                    <a:pt x="134735" y="58097"/>
                  </a:lnTo>
                  <a:lnTo>
                    <a:pt x="134563" y="103005"/>
                  </a:lnTo>
                  <a:lnTo>
                    <a:pt x="127187" y="157842"/>
                  </a:lnTo>
                  <a:lnTo>
                    <a:pt x="122632" y="210315"/>
                  </a:lnTo>
                  <a:lnTo>
                    <a:pt x="121566" y="242260"/>
                  </a:lnTo>
                  <a:lnTo>
                    <a:pt x="120714" y="28701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Freeform 88"/>
            <p:cNvSpPr/>
            <p:nvPr/>
          </p:nvSpPr>
          <p:spPr>
            <a:xfrm>
              <a:off x="4223050" y="8704487"/>
              <a:ext cx="109691" cy="383915"/>
            </a:xfrm>
            <a:custGeom>
              <a:avLst/>
              <a:gdLst/>
              <a:ahLst/>
              <a:cxnLst/>
              <a:rect l="0" t="0" r="0" b="0"/>
              <a:pathLst>
                <a:path w="109691" h="383915">
                  <a:moveTo>
                    <a:pt x="109690" y="0"/>
                  </a:moveTo>
                  <a:lnTo>
                    <a:pt x="94775" y="52871"/>
                  </a:lnTo>
                  <a:lnTo>
                    <a:pt x="81910" y="105043"/>
                  </a:lnTo>
                  <a:lnTo>
                    <a:pt x="63915" y="163617"/>
                  </a:lnTo>
                  <a:lnTo>
                    <a:pt x="45690" y="219199"/>
                  </a:lnTo>
                  <a:lnTo>
                    <a:pt x="27420" y="278252"/>
                  </a:lnTo>
                  <a:lnTo>
                    <a:pt x="9141" y="340867"/>
                  </a:lnTo>
                  <a:lnTo>
                    <a:pt x="0" y="38391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Freeform 89"/>
            <p:cNvSpPr/>
            <p:nvPr/>
          </p:nvSpPr>
          <p:spPr>
            <a:xfrm>
              <a:off x="4099649" y="8772210"/>
              <a:ext cx="374847" cy="304614"/>
            </a:xfrm>
            <a:custGeom>
              <a:avLst/>
              <a:gdLst/>
              <a:ahLst/>
              <a:cxnLst/>
              <a:rect l="0" t="0" r="0" b="0"/>
              <a:pathLst>
                <a:path w="374847" h="304614">
                  <a:moveTo>
                    <a:pt x="0" y="137945"/>
                  </a:moveTo>
                  <a:lnTo>
                    <a:pt x="43786" y="145845"/>
                  </a:lnTo>
                  <a:lnTo>
                    <a:pt x="93548" y="137916"/>
                  </a:lnTo>
                  <a:lnTo>
                    <a:pt x="146887" y="116947"/>
                  </a:lnTo>
                  <a:lnTo>
                    <a:pt x="198239" y="91437"/>
                  </a:lnTo>
                  <a:lnTo>
                    <a:pt x="234106" y="63057"/>
                  </a:lnTo>
                  <a:lnTo>
                    <a:pt x="282897" y="0"/>
                  </a:lnTo>
                  <a:lnTo>
                    <a:pt x="287623" y="278"/>
                  </a:lnTo>
                  <a:lnTo>
                    <a:pt x="288325" y="58277"/>
                  </a:lnTo>
                  <a:lnTo>
                    <a:pt x="283988" y="107230"/>
                  </a:lnTo>
                  <a:lnTo>
                    <a:pt x="277118" y="162869"/>
                  </a:lnTo>
                  <a:lnTo>
                    <a:pt x="273987" y="208438"/>
                  </a:lnTo>
                  <a:lnTo>
                    <a:pt x="263659" y="266829"/>
                  </a:lnTo>
                  <a:lnTo>
                    <a:pt x="253997" y="304613"/>
                  </a:lnTo>
                  <a:lnTo>
                    <a:pt x="254646" y="303902"/>
                  </a:lnTo>
                  <a:lnTo>
                    <a:pt x="272210" y="246976"/>
                  </a:lnTo>
                  <a:lnTo>
                    <a:pt x="294617" y="194288"/>
                  </a:lnTo>
                  <a:lnTo>
                    <a:pt x="319031" y="134157"/>
                  </a:lnTo>
                  <a:lnTo>
                    <a:pt x="345763" y="75412"/>
                  </a:lnTo>
                  <a:lnTo>
                    <a:pt x="353909" y="64264"/>
                  </a:lnTo>
                  <a:lnTo>
                    <a:pt x="360864" y="61402"/>
                  </a:lnTo>
                  <a:lnTo>
                    <a:pt x="367024" y="64065"/>
                  </a:lnTo>
                  <a:lnTo>
                    <a:pt x="372654" y="70410"/>
                  </a:lnTo>
                  <a:lnTo>
                    <a:pt x="374846" y="97773"/>
                  </a:lnTo>
                  <a:lnTo>
                    <a:pt x="367516" y="156005"/>
                  </a:lnTo>
                  <a:lnTo>
                    <a:pt x="355695" y="213376"/>
                  </a:lnTo>
                  <a:lnTo>
                    <a:pt x="346607" y="255258"/>
                  </a:lnTo>
                  <a:lnTo>
                    <a:pt x="342780" y="28876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Freeform 90"/>
            <p:cNvSpPr/>
            <p:nvPr/>
          </p:nvSpPr>
          <p:spPr>
            <a:xfrm>
              <a:off x="4536605" y="8911953"/>
              <a:ext cx="86074" cy="217582"/>
            </a:xfrm>
            <a:custGeom>
              <a:avLst/>
              <a:gdLst/>
              <a:ahLst/>
              <a:cxnLst/>
              <a:rect l="0" t="0" r="0" b="0"/>
              <a:pathLst>
                <a:path w="86074" h="217582">
                  <a:moveTo>
                    <a:pt x="1802" y="162737"/>
                  </a:moveTo>
                  <a:lnTo>
                    <a:pt x="31632" y="113930"/>
                  </a:lnTo>
                  <a:lnTo>
                    <a:pt x="66264" y="54240"/>
                  </a:lnTo>
                  <a:lnTo>
                    <a:pt x="86073" y="12267"/>
                  </a:lnTo>
                  <a:lnTo>
                    <a:pt x="85405" y="4532"/>
                  </a:lnTo>
                  <a:lnTo>
                    <a:pt x="80390" y="898"/>
                  </a:lnTo>
                  <a:lnTo>
                    <a:pt x="72476" y="0"/>
                  </a:lnTo>
                  <a:lnTo>
                    <a:pt x="65676" y="3971"/>
                  </a:lnTo>
                  <a:lnTo>
                    <a:pt x="31674" y="62891"/>
                  </a:lnTo>
                  <a:lnTo>
                    <a:pt x="5744" y="121303"/>
                  </a:lnTo>
                  <a:lnTo>
                    <a:pt x="0" y="156510"/>
                  </a:lnTo>
                  <a:lnTo>
                    <a:pt x="601" y="172296"/>
                  </a:lnTo>
                  <a:lnTo>
                    <a:pt x="5572" y="184344"/>
                  </a:lnTo>
                  <a:lnTo>
                    <a:pt x="42936" y="21758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Freeform 91"/>
            <p:cNvSpPr/>
            <p:nvPr/>
          </p:nvSpPr>
          <p:spPr>
            <a:xfrm>
              <a:off x="4796813" y="8875454"/>
              <a:ext cx="111798" cy="198858"/>
            </a:xfrm>
            <a:custGeom>
              <a:avLst/>
              <a:gdLst/>
              <a:ahLst/>
              <a:cxnLst/>
              <a:rect l="0" t="0" r="0" b="0"/>
              <a:pathLst>
                <a:path w="111798" h="198858">
                  <a:moveTo>
                    <a:pt x="111797" y="7279"/>
                  </a:moveTo>
                  <a:lnTo>
                    <a:pt x="89961" y="0"/>
                  </a:lnTo>
                  <a:lnTo>
                    <a:pt x="78958" y="2427"/>
                  </a:lnTo>
                  <a:lnTo>
                    <a:pt x="54545" y="17310"/>
                  </a:lnTo>
                  <a:lnTo>
                    <a:pt x="36585" y="43223"/>
                  </a:lnTo>
                  <a:lnTo>
                    <a:pt x="5363" y="102232"/>
                  </a:lnTo>
                  <a:lnTo>
                    <a:pt x="0" y="134288"/>
                  </a:lnTo>
                  <a:lnTo>
                    <a:pt x="4218" y="165800"/>
                  </a:lnTo>
                  <a:lnTo>
                    <a:pt x="16249" y="189962"/>
                  </a:lnTo>
                  <a:lnTo>
                    <a:pt x="26770" y="196100"/>
                  </a:lnTo>
                  <a:lnTo>
                    <a:pt x="54710" y="198857"/>
                  </a:lnTo>
                  <a:lnTo>
                    <a:pt x="75253" y="195005"/>
                  </a:lnTo>
                  <a:lnTo>
                    <a:pt x="98086" y="18552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Freeform 92"/>
            <p:cNvSpPr/>
            <p:nvPr/>
          </p:nvSpPr>
          <p:spPr>
            <a:xfrm>
              <a:off x="4990877" y="8978712"/>
              <a:ext cx="68557" cy="137112"/>
            </a:xfrm>
            <a:custGeom>
              <a:avLst/>
              <a:gdLst/>
              <a:ahLst/>
              <a:cxnLst/>
              <a:rect l="0" t="0" r="0" b="0"/>
              <a:pathLst>
                <a:path w="68557" h="137112">
                  <a:moveTo>
                    <a:pt x="68556" y="0"/>
                  </a:moveTo>
                  <a:lnTo>
                    <a:pt x="46664" y="24939"/>
                  </a:lnTo>
                  <a:lnTo>
                    <a:pt x="17061" y="81325"/>
                  </a:lnTo>
                  <a:lnTo>
                    <a:pt x="0" y="13711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Freeform 93"/>
            <p:cNvSpPr/>
            <p:nvPr/>
          </p:nvSpPr>
          <p:spPr>
            <a:xfrm>
              <a:off x="5114278" y="8869021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Freeform 94"/>
            <p:cNvSpPr/>
            <p:nvPr/>
          </p:nvSpPr>
          <p:spPr>
            <a:xfrm>
              <a:off x="5176641" y="8869021"/>
              <a:ext cx="170729" cy="170712"/>
            </a:xfrm>
            <a:custGeom>
              <a:avLst/>
              <a:gdLst/>
              <a:ahLst/>
              <a:cxnLst/>
              <a:rect l="0" t="0" r="0" b="0"/>
              <a:pathLst>
                <a:path w="170729" h="170712">
                  <a:moveTo>
                    <a:pt x="6193" y="109691"/>
                  </a:moveTo>
                  <a:lnTo>
                    <a:pt x="13472" y="131527"/>
                  </a:lnTo>
                  <a:lnTo>
                    <a:pt x="12983" y="154435"/>
                  </a:lnTo>
                  <a:lnTo>
                    <a:pt x="10720" y="166943"/>
                  </a:lnTo>
                  <a:lnTo>
                    <a:pt x="7687" y="170711"/>
                  </a:lnTo>
                  <a:lnTo>
                    <a:pt x="4142" y="168652"/>
                  </a:lnTo>
                  <a:lnTo>
                    <a:pt x="255" y="162710"/>
                  </a:lnTo>
                  <a:lnTo>
                    <a:pt x="0" y="139856"/>
                  </a:lnTo>
                  <a:lnTo>
                    <a:pt x="6487" y="110909"/>
                  </a:lnTo>
                  <a:lnTo>
                    <a:pt x="19527" y="82810"/>
                  </a:lnTo>
                  <a:lnTo>
                    <a:pt x="51278" y="48574"/>
                  </a:lnTo>
                  <a:lnTo>
                    <a:pt x="89631" y="19132"/>
                  </a:lnTo>
                  <a:lnTo>
                    <a:pt x="120466" y="8504"/>
                  </a:lnTo>
                  <a:lnTo>
                    <a:pt x="170728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Freeform 95"/>
            <p:cNvSpPr/>
            <p:nvPr/>
          </p:nvSpPr>
          <p:spPr>
            <a:xfrm>
              <a:off x="5319150" y="8889166"/>
              <a:ext cx="165332" cy="175083"/>
            </a:xfrm>
            <a:custGeom>
              <a:avLst/>
              <a:gdLst/>
              <a:ahLst/>
              <a:cxnLst/>
              <a:rect l="0" t="0" r="0" b="0"/>
              <a:pathLst>
                <a:path w="165332" h="175083">
                  <a:moveTo>
                    <a:pt x="165331" y="7279"/>
                  </a:moveTo>
                  <a:lnTo>
                    <a:pt x="143494" y="0"/>
                  </a:lnTo>
                  <a:lnTo>
                    <a:pt x="120586" y="4552"/>
                  </a:lnTo>
                  <a:lnTo>
                    <a:pt x="95170" y="18254"/>
                  </a:lnTo>
                  <a:lnTo>
                    <a:pt x="35286" y="70001"/>
                  </a:lnTo>
                  <a:lnTo>
                    <a:pt x="6106" y="105591"/>
                  </a:lnTo>
                  <a:lnTo>
                    <a:pt x="1290" y="118524"/>
                  </a:lnTo>
                  <a:lnTo>
                    <a:pt x="0" y="145082"/>
                  </a:lnTo>
                  <a:lnTo>
                    <a:pt x="6359" y="155516"/>
                  </a:lnTo>
                  <a:lnTo>
                    <a:pt x="29675" y="171171"/>
                  </a:lnTo>
                  <a:lnTo>
                    <a:pt x="60351" y="175082"/>
                  </a:lnTo>
                  <a:lnTo>
                    <a:pt x="103756" y="168719"/>
                  </a:lnTo>
                  <a:lnTo>
                    <a:pt x="137908" y="15810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Freeform 96"/>
            <p:cNvSpPr/>
            <p:nvPr/>
          </p:nvSpPr>
          <p:spPr>
            <a:xfrm>
              <a:off x="5553037" y="8745621"/>
              <a:ext cx="137112" cy="342781"/>
            </a:xfrm>
            <a:custGeom>
              <a:avLst/>
              <a:gdLst/>
              <a:ahLst/>
              <a:cxnLst/>
              <a:rect l="0" t="0" r="0" b="0"/>
              <a:pathLst>
                <a:path w="137112" h="342781">
                  <a:moveTo>
                    <a:pt x="137111" y="0"/>
                  </a:moveTo>
                  <a:lnTo>
                    <a:pt x="118134" y="48808"/>
                  </a:lnTo>
                  <a:lnTo>
                    <a:pt x="85797" y="101218"/>
                  </a:lnTo>
                  <a:lnTo>
                    <a:pt x="59491" y="154905"/>
                  </a:lnTo>
                  <a:lnTo>
                    <a:pt x="36755" y="212633"/>
                  </a:lnTo>
                  <a:lnTo>
                    <a:pt x="19692" y="267485"/>
                  </a:lnTo>
                  <a:lnTo>
                    <a:pt x="4341" y="319612"/>
                  </a:lnTo>
                  <a:lnTo>
                    <a:pt x="0" y="34278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Freeform 97"/>
            <p:cNvSpPr/>
            <p:nvPr/>
          </p:nvSpPr>
          <p:spPr>
            <a:xfrm>
              <a:off x="5635304" y="8874414"/>
              <a:ext cx="153564" cy="227700"/>
            </a:xfrm>
            <a:custGeom>
              <a:avLst/>
              <a:gdLst/>
              <a:ahLst/>
              <a:cxnLst/>
              <a:rect l="0" t="0" r="0" b="0"/>
              <a:pathLst>
                <a:path w="153564" h="227700">
                  <a:moveTo>
                    <a:pt x="0" y="159142"/>
                  </a:moveTo>
                  <a:lnTo>
                    <a:pt x="56197" y="112368"/>
                  </a:lnTo>
                  <a:lnTo>
                    <a:pt x="113977" y="58500"/>
                  </a:lnTo>
                  <a:lnTo>
                    <a:pt x="140075" y="29620"/>
                  </a:lnTo>
                  <a:lnTo>
                    <a:pt x="152648" y="5598"/>
                  </a:lnTo>
                  <a:lnTo>
                    <a:pt x="153563" y="412"/>
                  </a:lnTo>
                  <a:lnTo>
                    <a:pt x="151126" y="0"/>
                  </a:lnTo>
                  <a:lnTo>
                    <a:pt x="89535" y="52333"/>
                  </a:lnTo>
                  <a:lnTo>
                    <a:pt x="36136" y="104867"/>
                  </a:lnTo>
                  <a:lnTo>
                    <a:pt x="30185" y="119911"/>
                  </a:lnTo>
                  <a:lnTo>
                    <a:pt x="27634" y="152878"/>
                  </a:lnTo>
                  <a:lnTo>
                    <a:pt x="32134" y="167154"/>
                  </a:lnTo>
                  <a:lnTo>
                    <a:pt x="49321" y="191141"/>
                  </a:lnTo>
                  <a:lnTo>
                    <a:pt x="109690" y="22769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8" name="Group 117"/>
          <p:cNvGrpSpPr/>
          <p:nvPr/>
        </p:nvGrpSpPr>
        <p:grpSpPr>
          <a:xfrm>
            <a:off x="5909528" y="8704487"/>
            <a:ext cx="3496357" cy="685562"/>
            <a:chOff x="5909528" y="8704487"/>
            <a:chExt cx="3496357" cy="685562"/>
          </a:xfrm>
        </p:grpSpPr>
        <p:sp>
          <p:nvSpPr>
            <p:cNvPr id="100" name="Freeform 99"/>
            <p:cNvSpPr/>
            <p:nvPr/>
          </p:nvSpPr>
          <p:spPr>
            <a:xfrm>
              <a:off x="5909528" y="9060979"/>
              <a:ext cx="95979" cy="205669"/>
            </a:xfrm>
            <a:custGeom>
              <a:avLst/>
              <a:gdLst/>
              <a:ahLst/>
              <a:cxnLst/>
              <a:rect l="0" t="0" r="0" b="0"/>
              <a:pathLst>
                <a:path w="95979" h="205669">
                  <a:moveTo>
                    <a:pt x="95978" y="0"/>
                  </a:moveTo>
                  <a:lnTo>
                    <a:pt x="75609" y="23415"/>
                  </a:lnTo>
                  <a:lnTo>
                    <a:pt x="55335" y="74535"/>
                  </a:lnTo>
                  <a:lnTo>
                    <a:pt x="37216" y="125173"/>
                  </a:lnTo>
                  <a:lnTo>
                    <a:pt x="16613" y="170645"/>
                  </a:lnTo>
                  <a:lnTo>
                    <a:pt x="0" y="20566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Freeform 100"/>
            <p:cNvSpPr/>
            <p:nvPr/>
          </p:nvSpPr>
          <p:spPr>
            <a:xfrm>
              <a:off x="6110824" y="8881661"/>
              <a:ext cx="182618" cy="227837"/>
            </a:xfrm>
            <a:custGeom>
              <a:avLst/>
              <a:gdLst/>
              <a:ahLst/>
              <a:cxnLst/>
              <a:rect l="0" t="0" r="0" b="0"/>
              <a:pathLst>
                <a:path w="182618" h="227837">
                  <a:moveTo>
                    <a:pt x="141484" y="28494"/>
                  </a:moveTo>
                  <a:lnTo>
                    <a:pt x="134205" y="6658"/>
                  </a:lnTo>
                  <a:lnTo>
                    <a:pt x="127491" y="1749"/>
                  </a:lnTo>
                  <a:lnTo>
                    <a:pt x="118444" y="0"/>
                  </a:lnTo>
                  <a:lnTo>
                    <a:pt x="107842" y="357"/>
                  </a:lnTo>
                  <a:lnTo>
                    <a:pt x="87938" y="8879"/>
                  </a:lnTo>
                  <a:lnTo>
                    <a:pt x="68934" y="24347"/>
                  </a:lnTo>
                  <a:lnTo>
                    <a:pt x="31909" y="75581"/>
                  </a:lnTo>
                  <a:lnTo>
                    <a:pt x="2532" y="136651"/>
                  </a:lnTo>
                  <a:lnTo>
                    <a:pt x="0" y="168988"/>
                  </a:lnTo>
                  <a:lnTo>
                    <a:pt x="1457" y="186142"/>
                  </a:lnTo>
                  <a:lnTo>
                    <a:pt x="6999" y="199103"/>
                  </a:lnTo>
                  <a:lnTo>
                    <a:pt x="25344" y="217564"/>
                  </a:lnTo>
                  <a:lnTo>
                    <a:pt x="56858" y="226785"/>
                  </a:lnTo>
                  <a:lnTo>
                    <a:pt x="93208" y="227836"/>
                  </a:lnTo>
                  <a:lnTo>
                    <a:pt x="124598" y="218148"/>
                  </a:lnTo>
                  <a:lnTo>
                    <a:pt x="182617" y="17931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Freeform 101"/>
            <p:cNvSpPr/>
            <p:nvPr/>
          </p:nvSpPr>
          <p:spPr>
            <a:xfrm>
              <a:off x="6329755" y="8718199"/>
              <a:ext cx="172644" cy="411336"/>
            </a:xfrm>
            <a:custGeom>
              <a:avLst/>
              <a:gdLst/>
              <a:ahLst/>
              <a:cxnLst/>
              <a:rect l="0" t="0" r="0" b="0"/>
              <a:pathLst>
                <a:path w="172644" h="411336">
                  <a:moveTo>
                    <a:pt x="128221" y="0"/>
                  </a:moveTo>
                  <a:lnTo>
                    <a:pt x="109243" y="52869"/>
                  </a:lnTo>
                  <a:lnTo>
                    <a:pt x="89589" y="105042"/>
                  </a:lnTo>
                  <a:lnTo>
                    <a:pt x="69300" y="163615"/>
                  </a:lnTo>
                  <a:lnTo>
                    <a:pt x="55241" y="219953"/>
                  </a:lnTo>
                  <a:lnTo>
                    <a:pt x="41426" y="270331"/>
                  </a:lnTo>
                  <a:lnTo>
                    <a:pt x="20406" y="321483"/>
                  </a:lnTo>
                  <a:lnTo>
                    <a:pt x="0" y="371750"/>
                  </a:lnTo>
                  <a:lnTo>
                    <a:pt x="1662" y="359718"/>
                  </a:lnTo>
                  <a:lnTo>
                    <a:pt x="18442" y="311405"/>
                  </a:lnTo>
                  <a:lnTo>
                    <a:pt x="42710" y="256125"/>
                  </a:lnTo>
                  <a:lnTo>
                    <a:pt x="79732" y="203221"/>
                  </a:lnTo>
                  <a:lnTo>
                    <a:pt x="116393" y="166856"/>
                  </a:lnTo>
                  <a:lnTo>
                    <a:pt x="142769" y="151346"/>
                  </a:lnTo>
                  <a:lnTo>
                    <a:pt x="153154" y="152695"/>
                  </a:lnTo>
                  <a:lnTo>
                    <a:pt x="161601" y="159689"/>
                  </a:lnTo>
                  <a:lnTo>
                    <a:pt x="168756" y="170444"/>
                  </a:lnTo>
                  <a:lnTo>
                    <a:pt x="172643" y="202708"/>
                  </a:lnTo>
                  <a:lnTo>
                    <a:pt x="162204" y="263698"/>
                  </a:lnTo>
                  <a:lnTo>
                    <a:pt x="139813" y="321887"/>
                  </a:lnTo>
                  <a:lnTo>
                    <a:pt x="112229" y="382494"/>
                  </a:lnTo>
                  <a:lnTo>
                    <a:pt x="100799" y="41133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Freeform 102"/>
            <p:cNvSpPr/>
            <p:nvPr/>
          </p:nvSpPr>
          <p:spPr>
            <a:xfrm>
              <a:off x="6545826" y="8927405"/>
              <a:ext cx="100472" cy="174709"/>
            </a:xfrm>
            <a:custGeom>
              <a:avLst/>
              <a:gdLst/>
              <a:ahLst/>
              <a:cxnLst/>
              <a:rect l="0" t="0" r="0" b="0"/>
              <a:pathLst>
                <a:path w="100472" h="174709">
                  <a:moveTo>
                    <a:pt x="49262" y="10173"/>
                  </a:moveTo>
                  <a:lnTo>
                    <a:pt x="34347" y="58981"/>
                  </a:lnTo>
                  <a:lnTo>
                    <a:pt x="17032" y="118670"/>
                  </a:lnTo>
                  <a:lnTo>
                    <a:pt x="20158" y="126685"/>
                  </a:lnTo>
                  <a:lnTo>
                    <a:pt x="28336" y="130505"/>
                  </a:lnTo>
                  <a:lnTo>
                    <a:pt x="39881" y="131528"/>
                  </a:lnTo>
                  <a:lnTo>
                    <a:pt x="50626" y="126116"/>
                  </a:lnTo>
                  <a:lnTo>
                    <a:pt x="70689" y="103852"/>
                  </a:lnTo>
                  <a:lnTo>
                    <a:pt x="91836" y="64337"/>
                  </a:lnTo>
                  <a:lnTo>
                    <a:pt x="100471" y="16403"/>
                  </a:lnTo>
                  <a:lnTo>
                    <a:pt x="95589" y="6709"/>
                  </a:lnTo>
                  <a:lnTo>
                    <a:pt x="86241" y="1770"/>
                  </a:lnTo>
                  <a:lnTo>
                    <a:pt x="73914" y="0"/>
                  </a:lnTo>
                  <a:lnTo>
                    <a:pt x="62650" y="3391"/>
                  </a:lnTo>
                  <a:lnTo>
                    <a:pt x="42009" y="19347"/>
                  </a:lnTo>
                  <a:lnTo>
                    <a:pt x="13258" y="61303"/>
                  </a:lnTo>
                  <a:lnTo>
                    <a:pt x="0" y="119608"/>
                  </a:lnTo>
                  <a:lnTo>
                    <a:pt x="1186" y="134927"/>
                  </a:lnTo>
                  <a:lnTo>
                    <a:pt x="5024" y="146664"/>
                  </a:lnTo>
                  <a:lnTo>
                    <a:pt x="21840" y="17470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Freeform 103"/>
            <p:cNvSpPr/>
            <p:nvPr/>
          </p:nvSpPr>
          <p:spPr>
            <a:xfrm>
              <a:off x="6684814" y="8923562"/>
              <a:ext cx="184499" cy="127229"/>
            </a:xfrm>
            <a:custGeom>
              <a:avLst/>
              <a:gdLst/>
              <a:ahLst/>
              <a:cxnLst/>
              <a:rect l="0" t="0" r="0" b="0"/>
              <a:pathLst>
                <a:path w="184499" h="127229">
                  <a:moveTo>
                    <a:pt x="33674" y="27727"/>
                  </a:moveTo>
                  <a:lnTo>
                    <a:pt x="14590" y="84980"/>
                  </a:lnTo>
                  <a:lnTo>
                    <a:pt x="0" y="127228"/>
                  </a:lnTo>
                  <a:lnTo>
                    <a:pt x="6769" y="102066"/>
                  </a:lnTo>
                  <a:lnTo>
                    <a:pt x="28919" y="59063"/>
                  </a:lnTo>
                  <a:lnTo>
                    <a:pt x="89699" y="5992"/>
                  </a:lnTo>
                  <a:lnTo>
                    <a:pt x="103017" y="1049"/>
                  </a:lnTo>
                  <a:lnTo>
                    <a:pt x="153168" y="0"/>
                  </a:lnTo>
                  <a:lnTo>
                    <a:pt x="184498" y="30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Freeform 104"/>
            <p:cNvSpPr/>
            <p:nvPr/>
          </p:nvSpPr>
          <p:spPr>
            <a:xfrm>
              <a:off x="6816451" y="8799372"/>
              <a:ext cx="262296" cy="330163"/>
            </a:xfrm>
            <a:custGeom>
              <a:avLst/>
              <a:gdLst/>
              <a:ahLst/>
              <a:cxnLst/>
              <a:rect l="0" t="0" r="0" b="0"/>
              <a:pathLst>
                <a:path w="262296" h="330163">
                  <a:moveTo>
                    <a:pt x="148839" y="179340"/>
                  </a:moveTo>
                  <a:lnTo>
                    <a:pt x="148839" y="150224"/>
                  </a:lnTo>
                  <a:lnTo>
                    <a:pt x="140715" y="127805"/>
                  </a:lnTo>
                  <a:lnTo>
                    <a:pt x="134282" y="117560"/>
                  </a:lnTo>
                  <a:lnTo>
                    <a:pt x="125424" y="113778"/>
                  </a:lnTo>
                  <a:lnTo>
                    <a:pt x="114947" y="114303"/>
                  </a:lnTo>
                  <a:lnTo>
                    <a:pt x="91119" y="124535"/>
                  </a:lnTo>
                  <a:lnTo>
                    <a:pt x="53532" y="157515"/>
                  </a:lnTo>
                  <a:lnTo>
                    <a:pt x="12763" y="218419"/>
                  </a:lnTo>
                  <a:lnTo>
                    <a:pt x="3277" y="232815"/>
                  </a:lnTo>
                  <a:lnTo>
                    <a:pt x="0" y="246983"/>
                  </a:lnTo>
                  <a:lnTo>
                    <a:pt x="4484" y="274912"/>
                  </a:lnTo>
                  <a:lnTo>
                    <a:pt x="12993" y="281141"/>
                  </a:lnTo>
                  <a:lnTo>
                    <a:pt x="24759" y="282247"/>
                  </a:lnTo>
                  <a:lnTo>
                    <a:pt x="52558" y="275350"/>
                  </a:lnTo>
                  <a:lnTo>
                    <a:pt x="80148" y="262129"/>
                  </a:lnTo>
                  <a:lnTo>
                    <a:pt x="103582" y="237971"/>
                  </a:lnTo>
                  <a:lnTo>
                    <a:pt x="143454" y="187366"/>
                  </a:lnTo>
                  <a:lnTo>
                    <a:pt x="180672" y="126137"/>
                  </a:lnTo>
                  <a:lnTo>
                    <a:pt x="217364" y="63485"/>
                  </a:lnTo>
                  <a:lnTo>
                    <a:pt x="234140" y="37965"/>
                  </a:lnTo>
                  <a:lnTo>
                    <a:pt x="246674" y="6309"/>
                  </a:lnTo>
                  <a:lnTo>
                    <a:pt x="252149" y="0"/>
                  </a:lnTo>
                  <a:lnTo>
                    <a:pt x="257322" y="365"/>
                  </a:lnTo>
                  <a:lnTo>
                    <a:pt x="262295" y="5178"/>
                  </a:lnTo>
                  <a:lnTo>
                    <a:pt x="259695" y="30839"/>
                  </a:lnTo>
                  <a:lnTo>
                    <a:pt x="245163" y="79987"/>
                  </a:lnTo>
                  <a:lnTo>
                    <a:pt x="226604" y="137539"/>
                  </a:lnTo>
                  <a:lnTo>
                    <a:pt x="208268" y="194443"/>
                  </a:lnTo>
                  <a:lnTo>
                    <a:pt x="194547" y="245092"/>
                  </a:lnTo>
                  <a:lnTo>
                    <a:pt x="180325" y="304613"/>
                  </a:lnTo>
                  <a:lnTo>
                    <a:pt x="176262" y="33016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Freeform 105"/>
            <p:cNvSpPr/>
            <p:nvPr/>
          </p:nvSpPr>
          <p:spPr>
            <a:xfrm>
              <a:off x="7198381" y="8923867"/>
              <a:ext cx="68557" cy="205668"/>
            </a:xfrm>
            <a:custGeom>
              <a:avLst/>
              <a:gdLst/>
              <a:ahLst/>
              <a:cxnLst/>
              <a:rect l="0" t="0" r="0" b="0"/>
              <a:pathLst>
                <a:path w="68557" h="205668">
                  <a:moveTo>
                    <a:pt x="68556" y="0"/>
                  </a:moveTo>
                  <a:lnTo>
                    <a:pt x="42789" y="59660"/>
                  </a:lnTo>
                  <a:lnTo>
                    <a:pt x="23179" y="121643"/>
                  </a:lnTo>
                  <a:lnTo>
                    <a:pt x="4106" y="183600"/>
                  </a:lnTo>
                  <a:lnTo>
                    <a:pt x="0" y="20566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Freeform 106"/>
            <p:cNvSpPr/>
            <p:nvPr/>
          </p:nvSpPr>
          <p:spPr>
            <a:xfrm>
              <a:off x="7376626" y="8855311"/>
              <a:ext cx="109691" cy="274224"/>
            </a:xfrm>
            <a:custGeom>
              <a:avLst/>
              <a:gdLst/>
              <a:ahLst/>
              <a:cxnLst/>
              <a:rect l="0" t="0" r="0" b="0"/>
              <a:pathLst>
                <a:path w="109691" h="274224">
                  <a:moveTo>
                    <a:pt x="109690" y="0"/>
                  </a:moveTo>
                  <a:lnTo>
                    <a:pt x="62916" y="57720"/>
                  </a:lnTo>
                  <a:lnTo>
                    <a:pt x="18141" y="116500"/>
                  </a:lnTo>
                  <a:lnTo>
                    <a:pt x="16665" y="124894"/>
                  </a:lnTo>
                  <a:lnTo>
                    <a:pt x="20251" y="132014"/>
                  </a:lnTo>
                  <a:lnTo>
                    <a:pt x="36423" y="143987"/>
                  </a:lnTo>
                  <a:lnTo>
                    <a:pt x="89885" y="176085"/>
                  </a:lnTo>
                  <a:lnTo>
                    <a:pt x="94963" y="185946"/>
                  </a:lnTo>
                  <a:lnTo>
                    <a:pt x="96543" y="209090"/>
                  </a:lnTo>
                  <a:lnTo>
                    <a:pt x="91785" y="220137"/>
                  </a:lnTo>
                  <a:lnTo>
                    <a:pt x="74310" y="240536"/>
                  </a:lnTo>
                  <a:lnTo>
                    <a:pt x="14000" y="268734"/>
                  </a:lnTo>
                  <a:lnTo>
                    <a:pt x="0" y="27422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Freeform 107"/>
            <p:cNvSpPr/>
            <p:nvPr/>
          </p:nvSpPr>
          <p:spPr>
            <a:xfrm>
              <a:off x="7362915" y="8786755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Freeform 108"/>
            <p:cNvSpPr/>
            <p:nvPr/>
          </p:nvSpPr>
          <p:spPr>
            <a:xfrm>
              <a:off x="7663049" y="8843800"/>
              <a:ext cx="138625" cy="214818"/>
            </a:xfrm>
            <a:custGeom>
              <a:avLst/>
              <a:gdLst/>
              <a:ahLst/>
              <a:cxnLst/>
              <a:rect l="0" t="0" r="0" b="0"/>
              <a:pathLst>
                <a:path w="138625" h="214818">
                  <a:moveTo>
                    <a:pt x="138624" y="25221"/>
                  </a:moveTo>
                  <a:lnTo>
                    <a:pt x="131346" y="3386"/>
                  </a:lnTo>
                  <a:lnTo>
                    <a:pt x="126155" y="0"/>
                  </a:lnTo>
                  <a:lnTo>
                    <a:pt x="119648" y="790"/>
                  </a:lnTo>
                  <a:lnTo>
                    <a:pt x="112262" y="4364"/>
                  </a:lnTo>
                  <a:lnTo>
                    <a:pt x="60620" y="60856"/>
                  </a:lnTo>
                  <a:lnTo>
                    <a:pt x="16404" y="120058"/>
                  </a:lnTo>
                  <a:lnTo>
                    <a:pt x="1529" y="154717"/>
                  </a:lnTo>
                  <a:lnTo>
                    <a:pt x="0" y="170967"/>
                  </a:lnTo>
                  <a:lnTo>
                    <a:pt x="6426" y="201210"/>
                  </a:lnTo>
                  <a:lnTo>
                    <a:pt x="13929" y="209580"/>
                  </a:lnTo>
                  <a:lnTo>
                    <a:pt x="23501" y="213636"/>
                  </a:lnTo>
                  <a:lnTo>
                    <a:pt x="34453" y="214817"/>
                  </a:lnTo>
                  <a:lnTo>
                    <a:pt x="54747" y="208004"/>
                  </a:lnTo>
                  <a:lnTo>
                    <a:pt x="92602" y="178804"/>
                  </a:lnTo>
                  <a:lnTo>
                    <a:pt x="123668" y="123821"/>
                  </a:lnTo>
                  <a:lnTo>
                    <a:pt x="138624" y="9377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Freeform 109"/>
            <p:cNvSpPr/>
            <p:nvPr/>
          </p:nvSpPr>
          <p:spPr>
            <a:xfrm>
              <a:off x="7818667" y="8855311"/>
              <a:ext cx="37852" cy="233091"/>
            </a:xfrm>
            <a:custGeom>
              <a:avLst/>
              <a:gdLst/>
              <a:ahLst/>
              <a:cxnLst/>
              <a:rect l="0" t="0" r="0" b="0"/>
              <a:pathLst>
                <a:path w="37852" h="233091">
                  <a:moveTo>
                    <a:pt x="37851" y="0"/>
                  </a:moveTo>
                  <a:lnTo>
                    <a:pt x="22937" y="59659"/>
                  </a:lnTo>
                  <a:lnTo>
                    <a:pt x="10073" y="111115"/>
                  </a:lnTo>
                  <a:lnTo>
                    <a:pt x="675" y="164956"/>
                  </a:lnTo>
                  <a:lnTo>
                    <a:pt x="0" y="196714"/>
                  </a:lnTo>
                  <a:lnTo>
                    <a:pt x="10429" y="23309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Freeform 110"/>
            <p:cNvSpPr/>
            <p:nvPr/>
          </p:nvSpPr>
          <p:spPr>
            <a:xfrm>
              <a:off x="7969438" y="8800466"/>
              <a:ext cx="121349" cy="301648"/>
            </a:xfrm>
            <a:custGeom>
              <a:avLst/>
              <a:gdLst/>
              <a:ahLst/>
              <a:cxnLst/>
              <a:rect l="0" t="0" r="0" b="0"/>
              <a:pathLst>
                <a:path w="121349" h="301648">
                  <a:moveTo>
                    <a:pt x="106460" y="0"/>
                  </a:moveTo>
                  <a:lnTo>
                    <a:pt x="50863" y="18978"/>
                  </a:lnTo>
                  <a:lnTo>
                    <a:pt x="25382" y="35857"/>
                  </a:lnTo>
                  <a:lnTo>
                    <a:pt x="3900" y="58593"/>
                  </a:lnTo>
                  <a:lnTo>
                    <a:pt x="0" y="71055"/>
                  </a:lnTo>
                  <a:lnTo>
                    <a:pt x="3792" y="97089"/>
                  </a:lnTo>
                  <a:lnTo>
                    <a:pt x="23057" y="137440"/>
                  </a:lnTo>
                  <a:lnTo>
                    <a:pt x="55341" y="171065"/>
                  </a:lnTo>
                  <a:lnTo>
                    <a:pt x="104148" y="211246"/>
                  </a:lnTo>
                  <a:lnTo>
                    <a:pt x="119651" y="235569"/>
                  </a:lnTo>
                  <a:lnTo>
                    <a:pt x="121348" y="246931"/>
                  </a:lnTo>
                  <a:lnTo>
                    <a:pt x="119432" y="257552"/>
                  </a:lnTo>
                  <a:lnTo>
                    <a:pt x="115108" y="267680"/>
                  </a:lnTo>
                  <a:lnTo>
                    <a:pt x="98116" y="282995"/>
                  </a:lnTo>
                  <a:lnTo>
                    <a:pt x="70979" y="296121"/>
                  </a:lnTo>
                  <a:lnTo>
                    <a:pt x="51615" y="30164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Freeform 111"/>
            <p:cNvSpPr/>
            <p:nvPr/>
          </p:nvSpPr>
          <p:spPr>
            <a:xfrm>
              <a:off x="8103320" y="8882469"/>
              <a:ext cx="164535" cy="165041"/>
            </a:xfrm>
            <a:custGeom>
              <a:avLst/>
              <a:gdLst/>
              <a:ahLst/>
              <a:cxnLst/>
              <a:rect l="0" t="0" r="0" b="0"/>
              <a:pathLst>
                <a:path w="164535" h="165041">
                  <a:moveTo>
                    <a:pt x="0" y="82531"/>
                  </a:moveTo>
                  <a:lnTo>
                    <a:pt x="55597" y="78469"/>
                  </a:lnTo>
                  <a:lnTo>
                    <a:pt x="81078" y="70061"/>
                  </a:lnTo>
                  <a:lnTo>
                    <a:pt x="102560" y="56168"/>
                  </a:lnTo>
                  <a:lnTo>
                    <a:pt x="118201" y="35774"/>
                  </a:lnTo>
                  <a:lnTo>
                    <a:pt x="124504" y="23938"/>
                  </a:lnTo>
                  <a:lnTo>
                    <a:pt x="124137" y="14523"/>
                  </a:lnTo>
                  <a:lnTo>
                    <a:pt x="119321" y="6723"/>
                  </a:lnTo>
                  <a:lnTo>
                    <a:pt x="111541" y="0"/>
                  </a:lnTo>
                  <a:lnTo>
                    <a:pt x="101783" y="87"/>
                  </a:lnTo>
                  <a:lnTo>
                    <a:pt x="78753" y="12373"/>
                  </a:lnTo>
                  <a:lnTo>
                    <a:pt x="40092" y="44985"/>
                  </a:lnTo>
                  <a:lnTo>
                    <a:pt x="14249" y="83595"/>
                  </a:lnTo>
                  <a:lnTo>
                    <a:pt x="10396" y="110426"/>
                  </a:lnTo>
                  <a:lnTo>
                    <a:pt x="11500" y="123980"/>
                  </a:lnTo>
                  <a:lnTo>
                    <a:pt x="18332" y="136063"/>
                  </a:lnTo>
                  <a:lnTo>
                    <a:pt x="42171" y="157613"/>
                  </a:lnTo>
                  <a:lnTo>
                    <a:pt x="55537" y="163056"/>
                  </a:lnTo>
                  <a:lnTo>
                    <a:pt x="82575" y="165040"/>
                  </a:lnTo>
                  <a:lnTo>
                    <a:pt x="142026" y="155424"/>
                  </a:lnTo>
                  <a:lnTo>
                    <a:pt x="164534" y="15108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Freeform 112"/>
            <p:cNvSpPr/>
            <p:nvPr/>
          </p:nvSpPr>
          <p:spPr>
            <a:xfrm>
              <a:off x="8240432" y="8896445"/>
              <a:ext cx="159377" cy="493604"/>
            </a:xfrm>
            <a:custGeom>
              <a:avLst/>
              <a:gdLst/>
              <a:ahLst/>
              <a:cxnLst/>
              <a:rect l="0" t="0" r="0" b="0"/>
              <a:pathLst>
                <a:path w="159377" h="493604">
                  <a:moveTo>
                    <a:pt x="137112" y="0"/>
                  </a:moveTo>
                  <a:lnTo>
                    <a:pt x="115219" y="24939"/>
                  </a:lnTo>
                  <a:lnTo>
                    <a:pt x="81554" y="81325"/>
                  </a:lnTo>
                  <a:lnTo>
                    <a:pt x="72651" y="95350"/>
                  </a:lnTo>
                  <a:lnTo>
                    <a:pt x="66821" y="123121"/>
                  </a:lnTo>
                  <a:lnTo>
                    <a:pt x="67400" y="136925"/>
                  </a:lnTo>
                  <a:lnTo>
                    <a:pt x="72355" y="143081"/>
                  </a:lnTo>
                  <a:lnTo>
                    <a:pt x="80229" y="144138"/>
                  </a:lnTo>
                  <a:lnTo>
                    <a:pt x="90049" y="141796"/>
                  </a:lnTo>
                  <a:lnTo>
                    <a:pt x="109085" y="127006"/>
                  </a:lnTo>
                  <a:lnTo>
                    <a:pt x="146134" y="80271"/>
                  </a:lnTo>
                  <a:lnTo>
                    <a:pt x="156356" y="49895"/>
                  </a:lnTo>
                  <a:lnTo>
                    <a:pt x="159376" y="28269"/>
                  </a:lnTo>
                  <a:lnTo>
                    <a:pt x="155640" y="38971"/>
                  </a:lnTo>
                  <a:lnTo>
                    <a:pt x="151774" y="98541"/>
                  </a:lnTo>
                  <a:lnTo>
                    <a:pt x="151246" y="144344"/>
                  </a:lnTo>
                  <a:lnTo>
                    <a:pt x="151011" y="191109"/>
                  </a:lnTo>
                  <a:lnTo>
                    <a:pt x="150906" y="237284"/>
                  </a:lnTo>
                  <a:lnTo>
                    <a:pt x="150860" y="283197"/>
                  </a:lnTo>
                  <a:lnTo>
                    <a:pt x="143555" y="337313"/>
                  </a:lnTo>
                  <a:lnTo>
                    <a:pt x="124463" y="389572"/>
                  </a:lnTo>
                  <a:lnTo>
                    <a:pt x="99509" y="443650"/>
                  </a:lnTo>
                  <a:lnTo>
                    <a:pt x="77742" y="467847"/>
                  </a:lnTo>
                  <a:lnTo>
                    <a:pt x="52834" y="482156"/>
                  </a:lnTo>
                  <a:lnTo>
                    <a:pt x="0" y="49360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Freeform 113"/>
            <p:cNvSpPr/>
            <p:nvPr/>
          </p:nvSpPr>
          <p:spPr>
            <a:xfrm>
              <a:off x="8470764" y="8873352"/>
              <a:ext cx="290598" cy="285960"/>
            </a:xfrm>
            <a:custGeom>
              <a:avLst/>
              <a:gdLst/>
              <a:ahLst/>
              <a:cxnLst/>
              <a:rect l="0" t="0" r="0" b="0"/>
              <a:pathLst>
                <a:path w="290598" h="285960">
                  <a:moveTo>
                    <a:pt x="57603" y="64226"/>
                  </a:moveTo>
                  <a:lnTo>
                    <a:pt x="50324" y="107899"/>
                  </a:lnTo>
                  <a:lnTo>
                    <a:pt x="42688" y="149653"/>
                  </a:lnTo>
                  <a:lnTo>
                    <a:pt x="29824" y="211923"/>
                  </a:lnTo>
                  <a:lnTo>
                    <a:pt x="12302" y="264905"/>
                  </a:lnTo>
                  <a:lnTo>
                    <a:pt x="906" y="285959"/>
                  </a:lnTo>
                  <a:lnTo>
                    <a:pt x="0" y="285174"/>
                  </a:lnTo>
                  <a:lnTo>
                    <a:pt x="9493" y="236518"/>
                  </a:lnTo>
                  <a:lnTo>
                    <a:pt x="21681" y="189925"/>
                  </a:lnTo>
                  <a:lnTo>
                    <a:pt x="42220" y="132616"/>
                  </a:lnTo>
                  <a:lnTo>
                    <a:pt x="74882" y="81950"/>
                  </a:lnTo>
                  <a:lnTo>
                    <a:pt x="88927" y="72996"/>
                  </a:lnTo>
                  <a:lnTo>
                    <a:pt x="120784" y="67108"/>
                  </a:lnTo>
                  <a:lnTo>
                    <a:pt x="131716" y="75288"/>
                  </a:lnTo>
                  <a:lnTo>
                    <a:pt x="143864" y="108752"/>
                  </a:lnTo>
                  <a:lnTo>
                    <a:pt x="150703" y="164426"/>
                  </a:lnTo>
                  <a:lnTo>
                    <a:pt x="142067" y="226886"/>
                  </a:lnTo>
                  <a:lnTo>
                    <a:pt x="134245" y="255350"/>
                  </a:lnTo>
                  <a:lnTo>
                    <a:pt x="131550" y="258674"/>
                  </a:lnTo>
                  <a:lnTo>
                    <a:pt x="129753" y="254797"/>
                  </a:lnTo>
                  <a:lnTo>
                    <a:pt x="129280" y="235762"/>
                  </a:lnTo>
                  <a:lnTo>
                    <a:pt x="145453" y="173031"/>
                  </a:lnTo>
                  <a:lnTo>
                    <a:pt x="175393" y="115849"/>
                  </a:lnTo>
                  <a:lnTo>
                    <a:pt x="209303" y="60563"/>
                  </a:lnTo>
                  <a:lnTo>
                    <a:pt x="258215" y="2165"/>
                  </a:lnTo>
                  <a:lnTo>
                    <a:pt x="267517" y="0"/>
                  </a:lnTo>
                  <a:lnTo>
                    <a:pt x="276766" y="3127"/>
                  </a:lnTo>
                  <a:lnTo>
                    <a:pt x="285979" y="9783"/>
                  </a:lnTo>
                  <a:lnTo>
                    <a:pt x="290597" y="21836"/>
                  </a:lnTo>
                  <a:lnTo>
                    <a:pt x="289818" y="72148"/>
                  </a:lnTo>
                  <a:lnTo>
                    <a:pt x="275907" y="131639"/>
                  </a:lnTo>
                  <a:lnTo>
                    <a:pt x="258488" y="194680"/>
                  </a:lnTo>
                  <a:lnTo>
                    <a:pt x="239883" y="256829"/>
                  </a:lnTo>
                  <a:lnTo>
                    <a:pt x="235849" y="26989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Freeform 114"/>
            <p:cNvSpPr/>
            <p:nvPr/>
          </p:nvSpPr>
          <p:spPr>
            <a:xfrm>
              <a:off x="8802591" y="8925092"/>
              <a:ext cx="301648" cy="190732"/>
            </a:xfrm>
            <a:custGeom>
              <a:avLst/>
              <a:gdLst/>
              <a:ahLst/>
              <a:cxnLst/>
              <a:rect l="0" t="0" r="0" b="0"/>
              <a:pathLst>
                <a:path w="301648" h="190732">
                  <a:moveTo>
                    <a:pt x="0" y="190731"/>
                  </a:moveTo>
                  <a:lnTo>
                    <a:pt x="55558" y="131110"/>
                  </a:lnTo>
                  <a:lnTo>
                    <a:pt x="91549" y="72819"/>
                  </a:lnTo>
                  <a:lnTo>
                    <a:pt x="118872" y="27824"/>
                  </a:lnTo>
                  <a:lnTo>
                    <a:pt x="120382" y="19664"/>
                  </a:lnTo>
                  <a:lnTo>
                    <a:pt x="116818" y="15748"/>
                  </a:lnTo>
                  <a:lnTo>
                    <a:pt x="109871" y="14661"/>
                  </a:lnTo>
                  <a:lnTo>
                    <a:pt x="102193" y="18506"/>
                  </a:lnTo>
                  <a:lnTo>
                    <a:pt x="85538" y="34967"/>
                  </a:lnTo>
                  <a:lnTo>
                    <a:pt x="59441" y="84298"/>
                  </a:lnTo>
                  <a:lnTo>
                    <a:pt x="43685" y="116513"/>
                  </a:lnTo>
                  <a:lnTo>
                    <a:pt x="41311" y="132111"/>
                  </a:lnTo>
                  <a:lnTo>
                    <a:pt x="46798" y="161631"/>
                  </a:lnTo>
                  <a:lnTo>
                    <a:pt x="55575" y="169808"/>
                  </a:lnTo>
                  <a:lnTo>
                    <a:pt x="67519" y="173736"/>
                  </a:lnTo>
                  <a:lnTo>
                    <a:pt x="81576" y="174830"/>
                  </a:lnTo>
                  <a:lnTo>
                    <a:pt x="105320" y="167922"/>
                  </a:lnTo>
                  <a:lnTo>
                    <a:pt x="152669" y="131382"/>
                  </a:lnTo>
                  <a:lnTo>
                    <a:pt x="185225" y="93419"/>
                  </a:lnTo>
                  <a:lnTo>
                    <a:pt x="190516" y="90817"/>
                  </a:lnTo>
                  <a:lnTo>
                    <a:pt x="192520" y="95176"/>
                  </a:lnTo>
                  <a:lnTo>
                    <a:pt x="192332" y="104176"/>
                  </a:lnTo>
                  <a:lnTo>
                    <a:pt x="177510" y="138679"/>
                  </a:lnTo>
                  <a:lnTo>
                    <a:pt x="174708" y="140795"/>
                  </a:lnTo>
                  <a:lnTo>
                    <a:pt x="175658" y="126896"/>
                  </a:lnTo>
                  <a:lnTo>
                    <a:pt x="199628" y="71367"/>
                  </a:lnTo>
                  <a:lnTo>
                    <a:pt x="242640" y="10911"/>
                  </a:lnTo>
                  <a:lnTo>
                    <a:pt x="253169" y="3819"/>
                  </a:lnTo>
                  <a:lnTo>
                    <a:pt x="277054" y="0"/>
                  </a:lnTo>
                  <a:lnTo>
                    <a:pt x="285252" y="5686"/>
                  </a:lnTo>
                  <a:lnTo>
                    <a:pt x="290718" y="15570"/>
                  </a:lnTo>
                  <a:lnTo>
                    <a:pt x="295266" y="41279"/>
                  </a:lnTo>
                  <a:lnTo>
                    <a:pt x="289835" y="99086"/>
                  </a:lnTo>
                  <a:lnTo>
                    <a:pt x="292561" y="142756"/>
                  </a:lnTo>
                  <a:lnTo>
                    <a:pt x="301647" y="17702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Freeform 115"/>
            <p:cNvSpPr/>
            <p:nvPr/>
          </p:nvSpPr>
          <p:spPr>
            <a:xfrm>
              <a:off x="9213928" y="8704487"/>
              <a:ext cx="41134" cy="356493"/>
            </a:xfrm>
            <a:custGeom>
              <a:avLst/>
              <a:gdLst/>
              <a:ahLst/>
              <a:cxnLst/>
              <a:rect l="0" t="0" r="0" b="0"/>
              <a:pathLst>
                <a:path w="41134" h="356493">
                  <a:moveTo>
                    <a:pt x="41133" y="0"/>
                  </a:moveTo>
                  <a:lnTo>
                    <a:pt x="37070" y="55597"/>
                  </a:lnTo>
                  <a:lnTo>
                    <a:pt x="26218" y="104326"/>
                  </a:lnTo>
                  <a:lnTo>
                    <a:pt x="19270" y="146916"/>
                  </a:lnTo>
                  <a:lnTo>
                    <a:pt x="16181" y="196315"/>
                  </a:lnTo>
                  <a:lnTo>
                    <a:pt x="10746" y="240614"/>
                  </a:lnTo>
                  <a:lnTo>
                    <a:pt x="3183" y="299814"/>
                  </a:lnTo>
                  <a:lnTo>
                    <a:pt x="0" y="35649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Freeform 116"/>
            <p:cNvSpPr/>
            <p:nvPr/>
          </p:nvSpPr>
          <p:spPr>
            <a:xfrm>
              <a:off x="9159083" y="8800466"/>
              <a:ext cx="246802" cy="95980"/>
            </a:xfrm>
            <a:custGeom>
              <a:avLst/>
              <a:gdLst/>
              <a:ahLst/>
              <a:cxnLst/>
              <a:rect l="0" t="0" r="0" b="0"/>
              <a:pathLst>
                <a:path w="246802" h="95980">
                  <a:moveTo>
                    <a:pt x="0" y="95979"/>
                  </a:moveTo>
                  <a:lnTo>
                    <a:pt x="49973" y="57810"/>
                  </a:lnTo>
                  <a:lnTo>
                    <a:pt x="99443" y="31517"/>
                  </a:lnTo>
                  <a:lnTo>
                    <a:pt x="155066" y="11709"/>
                  </a:lnTo>
                  <a:lnTo>
                    <a:pt x="210140" y="3469"/>
                  </a:lnTo>
                  <a:lnTo>
                    <a:pt x="246801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7539683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" y="114300"/>
            <a:ext cx="9755886" cy="7487158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3" name="Picture 2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100" y="7569200"/>
            <a:ext cx="9142222" cy="5014722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grpSp>
        <p:nvGrpSpPr>
          <p:cNvPr id="45" name="Group 44"/>
          <p:cNvGrpSpPr/>
          <p:nvPr/>
        </p:nvGrpSpPr>
        <p:grpSpPr>
          <a:xfrm>
            <a:off x="1138030" y="2313618"/>
            <a:ext cx="7445183" cy="1228889"/>
            <a:chOff x="1138030" y="2313618"/>
            <a:chExt cx="7445183" cy="1228889"/>
          </a:xfrm>
        </p:grpSpPr>
        <p:sp>
          <p:nvSpPr>
            <p:cNvPr id="4" name="Freeform 3"/>
            <p:cNvSpPr/>
            <p:nvPr/>
          </p:nvSpPr>
          <p:spPr>
            <a:xfrm>
              <a:off x="1138030" y="2413172"/>
              <a:ext cx="150824" cy="219380"/>
            </a:xfrm>
            <a:custGeom>
              <a:avLst/>
              <a:gdLst/>
              <a:ahLst/>
              <a:cxnLst/>
              <a:rect l="0" t="0" r="0" b="0"/>
              <a:pathLst>
                <a:path w="150824" h="219380">
                  <a:moveTo>
                    <a:pt x="0" y="0"/>
                  </a:moveTo>
                  <a:lnTo>
                    <a:pt x="7278" y="29115"/>
                  </a:lnTo>
                  <a:lnTo>
                    <a:pt x="43756" y="82601"/>
                  </a:lnTo>
                  <a:lnTo>
                    <a:pt x="91151" y="143588"/>
                  </a:lnTo>
                  <a:lnTo>
                    <a:pt x="133015" y="198395"/>
                  </a:lnTo>
                  <a:lnTo>
                    <a:pt x="150823" y="21937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Freeform 4"/>
            <p:cNvSpPr/>
            <p:nvPr/>
          </p:nvSpPr>
          <p:spPr>
            <a:xfrm>
              <a:off x="1261431" y="2317193"/>
              <a:ext cx="123401" cy="562160"/>
            </a:xfrm>
            <a:custGeom>
              <a:avLst/>
              <a:gdLst/>
              <a:ahLst/>
              <a:cxnLst/>
              <a:rect l="0" t="0" r="0" b="0"/>
              <a:pathLst>
                <a:path w="123401" h="562160">
                  <a:moveTo>
                    <a:pt x="123400" y="0"/>
                  </a:moveTo>
                  <a:lnTo>
                    <a:pt x="112454" y="45309"/>
                  </a:lnTo>
                  <a:lnTo>
                    <a:pt x="100013" y="101447"/>
                  </a:lnTo>
                  <a:lnTo>
                    <a:pt x="86679" y="149905"/>
                  </a:lnTo>
                  <a:lnTo>
                    <a:pt x="73079" y="205226"/>
                  </a:lnTo>
                  <a:lnTo>
                    <a:pt x="63964" y="252699"/>
                  </a:lnTo>
                  <a:lnTo>
                    <a:pt x="54835" y="304268"/>
                  </a:lnTo>
                  <a:lnTo>
                    <a:pt x="45699" y="353086"/>
                  </a:lnTo>
                  <a:lnTo>
                    <a:pt x="31991" y="409312"/>
                  </a:lnTo>
                  <a:lnTo>
                    <a:pt x="18281" y="471336"/>
                  </a:lnTo>
                  <a:lnTo>
                    <a:pt x="6093" y="524415"/>
                  </a:lnTo>
                  <a:lnTo>
                    <a:pt x="0" y="56215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Freeform 5"/>
            <p:cNvSpPr/>
            <p:nvPr/>
          </p:nvSpPr>
          <p:spPr>
            <a:xfrm>
              <a:off x="1408462" y="2503586"/>
              <a:ext cx="195750" cy="183810"/>
            </a:xfrm>
            <a:custGeom>
              <a:avLst/>
              <a:gdLst/>
              <a:ahLst/>
              <a:cxnLst/>
              <a:rect l="0" t="0" r="0" b="0"/>
              <a:pathLst>
                <a:path w="195750" h="183810">
                  <a:moveTo>
                    <a:pt x="31214" y="115253"/>
                  </a:moveTo>
                  <a:lnTo>
                    <a:pt x="88466" y="88890"/>
                  </a:lnTo>
                  <a:lnTo>
                    <a:pt x="96805" y="77873"/>
                  </a:lnTo>
                  <a:lnTo>
                    <a:pt x="106069" y="49381"/>
                  </a:lnTo>
                  <a:lnTo>
                    <a:pt x="104006" y="6359"/>
                  </a:lnTo>
                  <a:lnTo>
                    <a:pt x="94977" y="0"/>
                  </a:lnTo>
                  <a:lnTo>
                    <a:pt x="64631" y="1060"/>
                  </a:lnTo>
                  <a:lnTo>
                    <a:pt x="37941" y="11687"/>
                  </a:lnTo>
                  <a:lnTo>
                    <a:pt x="26558" y="18787"/>
                  </a:lnTo>
                  <a:lnTo>
                    <a:pt x="9847" y="38863"/>
                  </a:lnTo>
                  <a:lnTo>
                    <a:pt x="3259" y="50615"/>
                  </a:lnTo>
                  <a:lnTo>
                    <a:pt x="0" y="83986"/>
                  </a:lnTo>
                  <a:lnTo>
                    <a:pt x="5153" y="119639"/>
                  </a:lnTo>
                  <a:lnTo>
                    <a:pt x="17600" y="145640"/>
                  </a:lnTo>
                  <a:lnTo>
                    <a:pt x="37351" y="163291"/>
                  </a:lnTo>
                  <a:lnTo>
                    <a:pt x="62888" y="174690"/>
                  </a:lnTo>
                  <a:lnTo>
                    <a:pt x="113048" y="181107"/>
                  </a:lnTo>
                  <a:lnTo>
                    <a:pt x="167859" y="183009"/>
                  </a:lnTo>
                  <a:lnTo>
                    <a:pt x="195749" y="18380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Freeform 6"/>
            <p:cNvSpPr/>
            <p:nvPr/>
          </p:nvSpPr>
          <p:spPr>
            <a:xfrm>
              <a:off x="1685488" y="2447026"/>
              <a:ext cx="146986" cy="249803"/>
            </a:xfrm>
            <a:custGeom>
              <a:avLst/>
              <a:gdLst/>
              <a:ahLst/>
              <a:cxnLst/>
              <a:rect l="0" t="0" r="0" b="0"/>
              <a:pathLst>
                <a:path w="146986" h="249803">
                  <a:moveTo>
                    <a:pt x="83257" y="7279"/>
                  </a:moveTo>
                  <a:lnTo>
                    <a:pt x="61421" y="0"/>
                  </a:lnTo>
                  <a:lnTo>
                    <a:pt x="51941" y="903"/>
                  </a:lnTo>
                  <a:lnTo>
                    <a:pt x="33284" y="10031"/>
                  </a:lnTo>
                  <a:lnTo>
                    <a:pt x="5649" y="32301"/>
                  </a:lnTo>
                  <a:lnTo>
                    <a:pt x="1049" y="43765"/>
                  </a:lnTo>
                  <a:lnTo>
                    <a:pt x="0" y="72754"/>
                  </a:lnTo>
                  <a:lnTo>
                    <a:pt x="6424" y="85969"/>
                  </a:lnTo>
                  <a:lnTo>
                    <a:pt x="56457" y="133133"/>
                  </a:lnTo>
                  <a:lnTo>
                    <a:pt x="110802" y="178730"/>
                  </a:lnTo>
                  <a:lnTo>
                    <a:pt x="144571" y="214997"/>
                  </a:lnTo>
                  <a:lnTo>
                    <a:pt x="146985" y="224978"/>
                  </a:lnTo>
                  <a:lnTo>
                    <a:pt x="144024" y="233155"/>
                  </a:lnTo>
                  <a:lnTo>
                    <a:pt x="137479" y="240130"/>
                  </a:lnTo>
                  <a:lnTo>
                    <a:pt x="113958" y="247880"/>
                  </a:lnTo>
                  <a:lnTo>
                    <a:pt x="84714" y="249802"/>
                  </a:lnTo>
                  <a:lnTo>
                    <a:pt x="36825" y="242684"/>
                  </a:lnTo>
                  <a:lnTo>
                    <a:pt x="14701" y="24036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Freeform 7"/>
            <p:cNvSpPr/>
            <p:nvPr/>
          </p:nvSpPr>
          <p:spPr>
            <a:xfrm>
              <a:off x="1851012" y="2372038"/>
              <a:ext cx="27424" cy="1"/>
            </a:xfrm>
            <a:custGeom>
              <a:avLst/>
              <a:gdLst/>
              <a:ahLst/>
              <a:cxnLst/>
              <a:rect l="0" t="0" r="0" b="0"/>
              <a:pathLst>
                <a:path w="27424" h="1">
                  <a:moveTo>
                    <a:pt x="27423" y="0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reeform 8"/>
            <p:cNvSpPr/>
            <p:nvPr/>
          </p:nvSpPr>
          <p:spPr>
            <a:xfrm>
              <a:off x="1960702" y="2591417"/>
              <a:ext cx="87076" cy="301648"/>
            </a:xfrm>
            <a:custGeom>
              <a:avLst/>
              <a:gdLst/>
              <a:ahLst/>
              <a:cxnLst/>
              <a:rect l="0" t="0" r="0" b="0"/>
              <a:pathLst>
                <a:path w="87076" h="301648">
                  <a:moveTo>
                    <a:pt x="54845" y="0"/>
                  </a:moveTo>
                  <a:lnTo>
                    <a:pt x="69760" y="48807"/>
                  </a:lnTo>
                  <a:lnTo>
                    <a:pt x="87075" y="108497"/>
                  </a:lnTo>
                  <a:lnTo>
                    <a:pt x="86062" y="157749"/>
                  </a:lnTo>
                  <a:lnTo>
                    <a:pt x="76112" y="203657"/>
                  </a:lnTo>
                  <a:lnTo>
                    <a:pt x="56237" y="238927"/>
                  </a:lnTo>
                  <a:lnTo>
                    <a:pt x="0" y="30164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Freeform 9"/>
            <p:cNvSpPr/>
            <p:nvPr/>
          </p:nvSpPr>
          <p:spPr>
            <a:xfrm>
              <a:off x="2495157" y="2495439"/>
              <a:ext cx="164817" cy="164535"/>
            </a:xfrm>
            <a:custGeom>
              <a:avLst/>
              <a:gdLst/>
              <a:ahLst/>
              <a:cxnLst/>
              <a:rect l="0" t="0" r="0" b="0"/>
              <a:pathLst>
                <a:path w="164817" h="164535">
                  <a:moveTo>
                    <a:pt x="27704" y="0"/>
                  </a:moveTo>
                  <a:lnTo>
                    <a:pt x="16852" y="59659"/>
                  </a:lnTo>
                  <a:lnTo>
                    <a:pt x="12217" y="92024"/>
                  </a:lnTo>
                  <a:lnTo>
                    <a:pt x="0" y="121643"/>
                  </a:lnTo>
                  <a:lnTo>
                    <a:pt x="1617" y="131370"/>
                  </a:lnTo>
                  <a:lnTo>
                    <a:pt x="8789" y="137854"/>
                  </a:lnTo>
                  <a:lnTo>
                    <a:pt x="64086" y="155540"/>
                  </a:lnTo>
                  <a:lnTo>
                    <a:pt x="115842" y="161869"/>
                  </a:lnTo>
                  <a:lnTo>
                    <a:pt x="164816" y="16453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Freeform 10"/>
            <p:cNvSpPr/>
            <p:nvPr/>
          </p:nvSpPr>
          <p:spPr>
            <a:xfrm>
              <a:off x="2797085" y="2372038"/>
              <a:ext cx="27423" cy="315358"/>
            </a:xfrm>
            <a:custGeom>
              <a:avLst/>
              <a:gdLst/>
              <a:ahLst/>
              <a:cxnLst/>
              <a:rect l="0" t="0" r="0" b="0"/>
              <a:pathLst>
                <a:path w="27423" h="315358">
                  <a:moveTo>
                    <a:pt x="27422" y="0"/>
                  </a:moveTo>
                  <a:lnTo>
                    <a:pt x="17999" y="45309"/>
                  </a:lnTo>
                  <a:lnTo>
                    <a:pt x="13458" y="102971"/>
                  </a:lnTo>
                  <a:lnTo>
                    <a:pt x="7712" y="156280"/>
                  </a:lnTo>
                  <a:lnTo>
                    <a:pt x="18705" y="194251"/>
                  </a:lnTo>
                  <a:lnTo>
                    <a:pt x="14344" y="233770"/>
                  </a:lnTo>
                  <a:lnTo>
                    <a:pt x="3285" y="284007"/>
                  </a:lnTo>
                  <a:lnTo>
                    <a:pt x="0" y="31535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Freeform 11"/>
            <p:cNvSpPr/>
            <p:nvPr/>
          </p:nvSpPr>
          <p:spPr>
            <a:xfrm>
              <a:off x="3064572" y="2495439"/>
              <a:ext cx="308384" cy="139166"/>
            </a:xfrm>
            <a:custGeom>
              <a:avLst/>
              <a:gdLst/>
              <a:ahLst/>
              <a:cxnLst/>
              <a:rect l="0" t="0" r="0" b="0"/>
              <a:pathLst>
                <a:path w="308384" h="139166">
                  <a:moveTo>
                    <a:pt x="143849" y="0"/>
                  </a:moveTo>
                  <a:lnTo>
                    <a:pt x="143849" y="36394"/>
                  </a:lnTo>
                  <a:lnTo>
                    <a:pt x="148419" y="50161"/>
                  </a:lnTo>
                  <a:lnTo>
                    <a:pt x="172118" y="88666"/>
                  </a:lnTo>
                  <a:lnTo>
                    <a:pt x="179265" y="125737"/>
                  </a:lnTo>
                  <a:lnTo>
                    <a:pt x="178124" y="135622"/>
                  </a:lnTo>
                  <a:lnTo>
                    <a:pt x="174316" y="139165"/>
                  </a:lnTo>
                  <a:lnTo>
                    <a:pt x="168731" y="138481"/>
                  </a:lnTo>
                  <a:lnTo>
                    <a:pt x="117014" y="99337"/>
                  </a:lnTo>
                  <a:lnTo>
                    <a:pt x="65819" y="63965"/>
                  </a:lnTo>
                  <a:lnTo>
                    <a:pt x="50695" y="56354"/>
                  </a:lnTo>
                  <a:lnTo>
                    <a:pt x="21704" y="51961"/>
                  </a:lnTo>
                  <a:lnTo>
                    <a:pt x="7574" y="52922"/>
                  </a:lnTo>
                  <a:lnTo>
                    <a:pt x="1201" y="56610"/>
                  </a:lnTo>
                  <a:lnTo>
                    <a:pt x="0" y="62115"/>
                  </a:lnTo>
                  <a:lnTo>
                    <a:pt x="12866" y="88484"/>
                  </a:lnTo>
                  <a:lnTo>
                    <a:pt x="19964" y="100123"/>
                  </a:lnTo>
                  <a:lnTo>
                    <a:pt x="48163" y="117117"/>
                  </a:lnTo>
                  <a:lnTo>
                    <a:pt x="86087" y="126702"/>
                  </a:lnTo>
                  <a:lnTo>
                    <a:pt x="148740" y="125056"/>
                  </a:lnTo>
                  <a:lnTo>
                    <a:pt x="205052" y="122367"/>
                  </a:lnTo>
                  <a:lnTo>
                    <a:pt x="265797" y="108582"/>
                  </a:lnTo>
                  <a:lnTo>
                    <a:pt x="289456" y="100056"/>
                  </a:lnTo>
                  <a:lnTo>
                    <a:pt x="308383" y="8226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Freeform 12"/>
            <p:cNvSpPr/>
            <p:nvPr/>
          </p:nvSpPr>
          <p:spPr>
            <a:xfrm>
              <a:off x="3541250" y="2550283"/>
              <a:ext cx="174487" cy="123890"/>
            </a:xfrm>
            <a:custGeom>
              <a:avLst/>
              <a:gdLst/>
              <a:ahLst/>
              <a:cxnLst/>
              <a:rect l="0" t="0" r="0" b="0"/>
              <a:pathLst>
                <a:path w="174487" h="123890">
                  <a:moveTo>
                    <a:pt x="37373" y="0"/>
                  </a:moveTo>
                  <a:lnTo>
                    <a:pt x="51931" y="14558"/>
                  </a:lnTo>
                  <a:lnTo>
                    <a:pt x="53172" y="23417"/>
                  </a:lnTo>
                  <a:lnTo>
                    <a:pt x="46426" y="45447"/>
                  </a:lnTo>
                  <a:lnTo>
                    <a:pt x="8736" y="106196"/>
                  </a:lnTo>
                  <a:lnTo>
                    <a:pt x="0" y="116501"/>
                  </a:lnTo>
                  <a:lnTo>
                    <a:pt x="270" y="121848"/>
                  </a:lnTo>
                  <a:lnTo>
                    <a:pt x="6544" y="123889"/>
                  </a:lnTo>
                  <a:lnTo>
                    <a:pt x="60399" y="123498"/>
                  </a:lnTo>
                  <a:lnTo>
                    <a:pt x="111906" y="123430"/>
                  </a:lnTo>
                  <a:lnTo>
                    <a:pt x="174486" y="12340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 13"/>
            <p:cNvSpPr/>
            <p:nvPr/>
          </p:nvSpPr>
          <p:spPr>
            <a:xfrm>
              <a:off x="3891894" y="2313618"/>
              <a:ext cx="207756" cy="428623"/>
            </a:xfrm>
            <a:custGeom>
              <a:avLst/>
              <a:gdLst/>
              <a:ahLst/>
              <a:cxnLst/>
              <a:rect l="0" t="0" r="0" b="0"/>
              <a:pathLst>
                <a:path w="207756" h="428623">
                  <a:moveTo>
                    <a:pt x="15798" y="126976"/>
                  </a:moveTo>
                  <a:lnTo>
                    <a:pt x="1241" y="112418"/>
                  </a:lnTo>
                  <a:lnTo>
                    <a:pt x="0" y="103560"/>
                  </a:lnTo>
                  <a:lnTo>
                    <a:pt x="6746" y="81529"/>
                  </a:lnTo>
                  <a:lnTo>
                    <a:pt x="34952" y="43431"/>
                  </a:lnTo>
                  <a:lnTo>
                    <a:pt x="72256" y="17754"/>
                  </a:lnTo>
                  <a:lnTo>
                    <a:pt x="112255" y="497"/>
                  </a:lnTo>
                  <a:lnTo>
                    <a:pt x="125807" y="0"/>
                  </a:lnTo>
                  <a:lnTo>
                    <a:pt x="153052" y="7572"/>
                  </a:lnTo>
                  <a:lnTo>
                    <a:pt x="172271" y="25156"/>
                  </a:lnTo>
                  <a:lnTo>
                    <a:pt x="185891" y="51254"/>
                  </a:lnTo>
                  <a:lnTo>
                    <a:pt x="200600" y="108771"/>
                  </a:lnTo>
                  <a:lnTo>
                    <a:pt x="204575" y="151893"/>
                  </a:lnTo>
                  <a:lnTo>
                    <a:pt x="206342" y="196450"/>
                  </a:lnTo>
                  <a:lnTo>
                    <a:pt x="202557" y="240120"/>
                  </a:lnTo>
                  <a:lnTo>
                    <a:pt x="176253" y="297443"/>
                  </a:lnTo>
                  <a:lnTo>
                    <a:pt x="157699" y="329187"/>
                  </a:lnTo>
                  <a:lnTo>
                    <a:pt x="131171" y="350405"/>
                  </a:lnTo>
                  <a:lnTo>
                    <a:pt x="99068" y="363390"/>
                  </a:lnTo>
                  <a:lnTo>
                    <a:pt x="64487" y="369161"/>
                  </a:lnTo>
                  <a:lnTo>
                    <a:pt x="36930" y="363600"/>
                  </a:lnTo>
                  <a:lnTo>
                    <a:pt x="25316" y="357852"/>
                  </a:lnTo>
                  <a:lnTo>
                    <a:pt x="17573" y="347926"/>
                  </a:lnTo>
                  <a:lnTo>
                    <a:pt x="8970" y="320646"/>
                  </a:lnTo>
                  <a:lnTo>
                    <a:pt x="11246" y="307887"/>
                  </a:lnTo>
                  <a:lnTo>
                    <a:pt x="25963" y="285586"/>
                  </a:lnTo>
                  <a:lnTo>
                    <a:pt x="51801" y="269580"/>
                  </a:lnTo>
                  <a:lnTo>
                    <a:pt x="82074" y="260435"/>
                  </a:lnTo>
                  <a:lnTo>
                    <a:pt x="110763" y="261449"/>
                  </a:lnTo>
                  <a:lnTo>
                    <a:pt x="152610" y="277863"/>
                  </a:lnTo>
                  <a:lnTo>
                    <a:pt x="186676" y="302024"/>
                  </a:lnTo>
                  <a:lnTo>
                    <a:pt x="198387" y="327668"/>
                  </a:lnTo>
                  <a:lnTo>
                    <a:pt x="204980" y="376366"/>
                  </a:lnTo>
                  <a:lnTo>
                    <a:pt x="207755" y="42862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 14"/>
            <p:cNvSpPr/>
            <p:nvPr/>
          </p:nvSpPr>
          <p:spPr>
            <a:xfrm>
              <a:off x="4338680" y="2538116"/>
              <a:ext cx="199728" cy="237713"/>
            </a:xfrm>
            <a:custGeom>
              <a:avLst/>
              <a:gdLst/>
              <a:ahLst/>
              <a:cxnLst/>
              <a:rect l="0" t="0" r="0" b="0"/>
              <a:pathLst>
                <a:path w="199728" h="237713">
                  <a:moveTo>
                    <a:pt x="172305" y="80723"/>
                  </a:moveTo>
                  <a:lnTo>
                    <a:pt x="157390" y="25126"/>
                  </a:lnTo>
                  <a:lnTo>
                    <a:pt x="153221" y="11666"/>
                  </a:lnTo>
                  <a:lnTo>
                    <a:pt x="142824" y="4216"/>
                  </a:lnTo>
                  <a:lnTo>
                    <a:pt x="110960" y="0"/>
                  </a:lnTo>
                  <a:lnTo>
                    <a:pt x="97892" y="4056"/>
                  </a:lnTo>
                  <a:lnTo>
                    <a:pt x="87656" y="11330"/>
                  </a:lnTo>
                  <a:lnTo>
                    <a:pt x="45726" y="63123"/>
                  </a:lnTo>
                  <a:lnTo>
                    <a:pt x="14108" y="114272"/>
                  </a:lnTo>
                  <a:lnTo>
                    <a:pt x="0" y="175301"/>
                  </a:lnTo>
                  <a:lnTo>
                    <a:pt x="4825" y="207056"/>
                  </a:lnTo>
                  <a:lnTo>
                    <a:pt x="10377" y="219790"/>
                  </a:lnTo>
                  <a:lnTo>
                    <a:pt x="20173" y="228279"/>
                  </a:lnTo>
                  <a:lnTo>
                    <a:pt x="47307" y="237712"/>
                  </a:lnTo>
                  <a:lnTo>
                    <a:pt x="75617" y="233779"/>
                  </a:lnTo>
                  <a:lnTo>
                    <a:pt x="113187" y="214434"/>
                  </a:lnTo>
                  <a:lnTo>
                    <a:pt x="143617" y="185343"/>
                  </a:lnTo>
                  <a:lnTo>
                    <a:pt x="167868" y="147777"/>
                  </a:lnTo>
                  <a:lnTo>
                    <a:pt x="189710" y="86859"/>
                  </a:lnTo>
                  <a:lnTo>
                    <a:pt x="193049" y="81767"/>
                  </a:lnTo>
                  <a:lnTo>
                    <a:pt x="195275" y="84466"/>
                  </a:lnTo>
                  <a:lnTo>
                    <a:pt x="198848" y="132584"/>
                  </a:lnTo>
                  <a:lnTo>
                    <a:pt x="199467" y="183096"/>
                  </a:lnTo>
                  <a:lnTo>
                    <a:pt x="199727" y="23154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 15"/>
            <p:cNvSpPr/>
            <p:nvPr/>
          </p:nvSpPr>
          <p:spPr>
            <a:xfrm>
              <a:off x="4648097" y="2522861"/>
              <a:ext cx="137113" cy="191958"/>
            </a:xfrm>
            <a:custGeom>
              <a:avLst/>
              <a:gdLst/>
              <a:ahLst/>
              <a:cxnLst/>
              <a:rect l="0" t="0" r="0" b="0"/>
              <a:pathLst>
                <a:path w="137113" h="191958">
                  <a:moveTo>
                    <a:pt x="0" y="191957"/>
                  </a:moveTo>
                  <a:lnTo>
                    <a:pt x="12470" y="138748"/>
                  </a:lnTo>
                  <a:lnTo>
                    <a:pt x="35857" y="87492"/>
                  </a:lnTo>
                  <a:lnTo>
                    <a:pt x="79871" y="32517"/>
                  </a:lnTo>
                  <a:lnTo>
                    <a:pt x="99484" y="14452"/>
                  </a:lnTo>
                  <a:lnTo>
                    <a:pt x="137112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 16"/>
            <p:cNvSpPr/>
            <p:nvPr/>
          </p:nvSpPr>
          <p:spPr>
            <a:xfrm>
              <a:off x="4840054" y="2560509"/>
              <a:ext cx="178247" cy="199161"/>
            </a:xfrm>
            <a:custGeom>
              <a:avLst/>
              <a:gdLst/>
              <a:ahLst/>
              <a:cxnLst/>
              <a:rect l="0" t="0" r="0" b="0"/>
              <a:pathLst>
                <a:path w="178247" h="199161">
                  <a:moveTo>
                    <a:pt x="0" y="168020"/>
                  </a:moveTo>
                  <a:lnTo>
                    <a:pt x="45251" y="119723"/>
                  </a:lnTo>
                  <a:lnTo>
                    <a:pt x="67564" y="66564"/>
                  </a:lnTo>
                  <a:lnTo>
                    <a:pt x="74209" y="34567"/>
                  </a:lnTo>
                  <a:lnTo>
                    <a:pt x="72084" y="5112"/>
                  </a:lnTo>
                  <a:lnTo>
                    <a:pt x="69384" y="0"/>
                  </a:lnTo>
                  <a:lnTo>
                    <a:pt x="66061" y="1162"/>
                  </a:lnTo>
                  <a:lnTo>
                    <a:pt x="26000" y="64596"/>
                  </a:lnTo>
                  <a:lnTo>
                    <a:pt x="11556" y="97679"/>
                  </a:lnTo>
                  <a:lnTo>
                    <a:pt x="5136" y="132695"/>
                  </a:lnTo>
                  <a:lnTo>
                    <a:pt x="10408" y="160445"/>
                  </a:lnTo>
                  <a:lnTo>
                    <a:pt x="16079" y="172111"/>
                  </a:lnTo>
                  <a:lnTo>
                    <a:pt x="38632" y="189135"/>
                  </a:lnTo>
                  <a:lnTo>
                    <a:pt x="53177" y="195808"/>
                  </a:lnTo>
                  <a:lnTo>
                    <a:pt x="81526" y="199160"/>
                  </a:lnTo>
                  <a:lnTo>
                    <a:pt x="144244" y="188898"/>
                  </a:lnTo>
                  <a:lnTo>
                    <a:pt x="178246" y="18173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 17"/>
            <p:cNvSpPr/>
            <p:nvPr/>
          </p:nvSpPr>
          <p:spPr>
            <a:xfrm>
              <a:off x="5223968" y="2509150"/>
              <a:ext cx="178246" cy="209939"/>
            </a:xfrm>
            <a:custGeom>
              <a:avLst/>
              <a:gdLst/>
              <a:ahLst/>
              <a:cxnLst/>
              <a:rect l="0" t="0" r="0" b="0"/>
              <a:pathLst>
                <a:path w="178246" h="209939">
                  <a:moveTo>
                    <a:pt x="0" y="41133"/>
                  </a:moveTo>
                  <a:lnTo>
                    <a:pt x="18977" y="96730"/>
                  </a:lnTo>
                  <a:lnTo>
                    <a:pt x="44036" y="150972"/>
                  </a:lnTo>
                  <a:lnTo>
                    <a:pt x="58921" y="199279"/>
                  </a:lnTo>
                  <a:lnTo>
                    <a:pt x="65179" y="207503"/>
                  </a:lnTo>
                  <a:lnTo>
                    <a:pt x="72399" y="209938"/>
                  </a:lnTo>
                  <a:lnTo>
                    <a:pt x="80259" y="208515"/>
                  </a:lnTo>
                  <a:lnTo>
                    <a:pt x="87022" y="201472"/>
                  </a:lnTo>
                  <a:lnTo>
                    <a:pt x="112886" y="146383"/>
                  </a:lnTo>
                  <a:lnTo>
                    <a:pt x="139605" y="84098"/>
                  </a:lnTo>
                  <a:lnTo>
                    <a:pt x="171050" y="28867"/>
                  </a:lnTo>
                  <a:lnTo>
                    <a:pt x="178245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 18"/>
            <p:cNvSpPr/>
            <p:nvPr/>
          </p:nvSpPr>
          <p:spPr>
            <a:xfrm>
              <a:off x="5506486" y="2574560"/>
              <a:ext cx="348198" cy="175196"/>
            </a:xfrm>
            <a:custGeom>
              <a:avLst/>
              <a:gdLst/>
              <a:ahLst/>
              <a:cxnLst/>
              <a:rect l="0" t="0" r="0" b="0"/>
              <a:pathLst>
                <a:path w="348198" h="175196">
                  <a:moveTo>
                    <a:pt x="19128" y="112835"/>
                  </a:moveTo>
                  <a:lnTo>
                    <a:pt x="38106" y="57238"/>
                  </a:lnTo>
                  <a:lnTo>
                    <a:pt x="45491" y="43778"/>
                  </a:lnTo>
                  <a:lnTo>
                    <a:pt x="49635" y="16634"/>
                  </a:lnTo>
                  <a:lnTo>
                    <a:pt x="48607" y="2997"/>
                  </a:lnTo>
                  <a:lnTo>
                    <a:pt x="44874" y="0"/>
                  </a:lnTo>
                  <a:lnTo>
                    <a:pt x="39339" y="4095"/>
                  </a:lnTo>
                  <a:lnTo>
                    <a:pt x="21054" y="34912"/>
                  </a:lnTo>
                  <a:lnTo>
                    <a:pt x="1227" y="86271"/>
                  </a:lnTo>
                  <a:lnTo>
                    <a:pt x="0" y="113217"/>
                  </a:lnTo>
                  <a:lnTo>
                    <a:pt x="6056" y="138904"/>
                  </a:lnTo>
                  <a:lnTo>
                    <a:pt x="18905" y="160477"/>
                  </a:lnTo>
                  <a:lnTo>
                    <a:pt x="29644" y="167448"/>
                  </a:lnTo>
                  <a:lnTo>
                    <a:pt x="57826" y="175195"/>
                  </a:lnTo>
                  <a:lnTo>
                    <a:pt x="90664" y="166450"/>
                  </a:lnTo>
                  <a:lnTo>
                    <a:pt x="121001" y="147328"/>
                  </a:lnTo>
                  <a:lnTo>
                    <a:pt x="146645" y="110868"/>
                  </a:lnTo>
                  <a:lnTo>
                    <a:pt x="158578" y="84539"/>
                  </a:lnTo>
                  <a:lnTo>
                    <a:pt x="162369" y="83307"/>
                  </a:lnTo>
                  <a:lnTo>
                    <a:pt x="166581" y="102251"/>
                  </a:lnTo>
                  <a:lnTo>
                    <a:pt x="161674" y="141184"/>
                  </a:lnTo>
                  <a:lnTo>
                    <a:pt x="162910" y="145446"/>
                  </a:lnTo>
                  <a:lnTo>
                    <a:pt x="166781" y="143717"/>
                  </a:lnTo>
                  <a:lnTo>
                    <a:pt x="177683" y="129607"/>
                  </a:lnTo>
                  <a:lnTo>
                    <a:pt x="209038" y="77578"/>
                  </a:lnTo>
                  <a:lnTo>
                    <a:pt x="241964" y="56515"/>
                  </a:lnTo>
                  <a:lnTo>
                    <a:pt x="287944" y="47905"/>
                  </a:lnTo>
                  <a:lnTo>
                    <a:pt x="314308" y="54016"/>
                  </a:lnTo>
                  <a:lnTo>
                    <a:pt x="325604" y="59911"/>
                  </a:lnTo>
                  <a:lnTo>
                    <a:pt x="333135" y="66888"/>
                  </a:lnTo>
                  <a:lnTo>
                    <a:pt x="348197" y="9912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 19"/>
            <p:cNvSpPr/>
            <p:nvPr/>
          </p:nvSpPr>
          <p:spPr>
            <a:xfrm>
              <a:off x="6060351" y="2358327"/>
              <a:ext cx="41135" cy="397626"/>
            </a:xfrm>
            <a:custGeom>
              <a:avLst/>
              <a:gdLst/>
              <a:ahLst/>
              <a:cxnLst/>
              <a:rect l="0" t="0" r="0" b="0"/>
              <a:pathLst>
                <a:path w="41135" h="397626">
                  <a:moveTo>
                    <a:pt x="41134" y="0"/>
                  </a:moveTo>
                  <a:lnTo>
                    <a:pt x="30187" y="45309"/>
                  </a:lnTo>
                  <a:lnTo>
                    <a:pt x="19270" y="104494"/>
                  </a:lnTo>
                  <a:lnTo>
                    <a:pt x="13835" y="167227"/>
                  </a:lnTo>
                  <a:lnTo>
                    <a:pt x="4776" y="217637"/>
                  </a:lnTo>
                  <a:lnTo>
                    <a:pt x="1415" y="272015"/>
                  </a:lnTo>
                  <a:lnTo>
                    <a:pt x="419" y="332646"/>
                  </a:lnTo>
                  <a:lnTo>
                    <a:pt x="279" y="349735"/>
                  </a:lnTo>
                  <a:lnTo>
                    <a:pt x="0" y="39762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 20"/>
            <p:cNvSpPr/>
            <p:nvPr/>
          </p:nvSpPr>
          <p:spPr>
            <a:xfrm>
              <a:off x="5978084" y="2577706"/>
              <a:ext cx="205669" cy="27423"/>
            </a:xfrm>
            <a:custGeom>
              <a:avLst/>
              <a:gdLst/>
              <a:ahLst/>
              <a:cxnLst/>
              <a:rect l="0" t="0" r="0" b="0"/>
              <a:pathLst>
                <a:path w="205669" h="27423">
                  <a:moveTo>
                    <a:pt x="0" y="27422"/>
                  </a:moveTo>
                  <a:lnTo>
                    <a:pt x="55597" y="23359"/>
                  </a:lnTo>
                  <a:lnTo>
                    <a:pt x="117117" y="15617"/>
                  </a:lnTo>
                  <a:lnTo>
                    <a:pt x="173957" y="4665"/>
                  </a:lnTo>
                  <a:lnTo>
                    <a:pt x="205668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 21"/>
            <p:cNvSpPr/>
            <p:nvPr/>
          </p:nvSpPr>
          <p:spPr>
            <a:xfrm>
              <a:off x="6321711" y="2591417"/>
              <a:ext cx="12865" cy="164536"/>
            </a:xfrm>
            <a:custGeom>
              <a:avLst/>
              <a:gdLst/>
              <a:ahLst/>
              <a:cxnLst/>
              <a:rect l="0" t="0" r="0" b="0"/>
              <a:pathLst>
                <a:path w="12865" h="164536">
                  <a:moveTo>
                    <a:pt x="12864" y="0"/>
                  </a:moveTo>
                  <a:lnTo>
                    <a:pt x="2012" y="59660"/>
                  </a:lnTo>
                  <a:lnTo>
                    <a:pt x="0" y="111116"/>
                  </a:lnTo>
                  <a:lnTo>
                    <a:pt x="1053" y="140793"/>
                  </a:lnTo>
                  <a:lnTo>
                    <a:pt x="3466" y="148707"/>
                  </a:lnTo>
                  <a:lnTo>
                    <a:pt x="12864" y="16453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 22"/>
            <p:cNvSpPr/>
            <p:nvPr/>
          </p:nvSpPr>
          <p:spPr>
            <a:xfrm>
              <a:off x="6307153" y="2536572"/>
              <a:ext cx="13712" cy="1"/>
            </a:xfrm>
            <a:custGeom>
              <a:avLst/>
              <a:gdLst/>
              <a:ahLst/>
              <a:cxnLst/>
              <a:rect l="0" t="0" r="0" b="0"/>
              <a:pathLst>
                <a:path w="13712" h="1">
                  <a:moveTo>
                    <a:pt x="13711" y="0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 23"/>
            <p:cNvSpPr/>
            <p:nvPr/>
          </p:nvSpPr>
          <p:spPr>
            <a:xfrm>
              <a:off x="6481397" y="2595482"/>
              <a:ext cx="154825" cy="160471"/>
            </a:xfrm>
            <a:custGeom>
              <a:avLst/>
              <a:gdLst/>
              <a:ahLst/>
              <a:cxnLst/>
              <a:rect l="0" t="0" r="0" b="0"/>
              <a:pathLst>
                <a:path w="154825" h="160471">
                  <a:moveTo>
                    <a:pt x="154824" y="23357"/>
                  </a:moveTo>
                  <a:lnTo>
                    <a:pt x="140267" y="8800"/>
                  </a:lnTo>
                  <a:lnTo>
                    <a:pt x="116870" y="1653"/>
                  </a:lnTo>
                  <a:lnTo>
                    <a:pt x="87681" y="0"/>
                  </a:lnTo>
                  <a:lnTo>
                    <a:pt x="59474" y="4343"/>
                  </a:lnTo>
                  <a:lnTo>
                    <a:pt x="35765" y="19477"/>
                  </a:lnTo>
                  <a:lnTo>
                    <a:pt x="16595" y="41438"/>
                  </a:lnTo>
                  <a:lnTo>
                    <a:pt x="2997" y="66433"/>
                  </a:lnTo>
                  <a:lnTo>
                    <a:pt x="0" y="96839"/>
                  </a:lnTo>
                  <a:lnTo>
                    <a:pt x="1334" y="113479"/>
                  </a:lnTo>
                  <a:lnTo>
                    <a:pt x="6793" y="126095"/>
                  </a:lnTo>
                  <a:lnTo>
                    <a:pt x="25048" y="144177"/>
                  </a:lnTo>
                  <a:lnTo>
                    <a:pt x="52458" y="153228"/>
                  </a:lnTo>
                  <a:lnTo>
                    <a:pt x="99980" y="16047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 24"/>
            <p:cNvSpPr/>
            <p:nvPr/>
          </p:nvSpPr>
          <p:spPr>
            <a:xfrm>
              <a:off x="6647318" y="2569844"/>
              <a:ext cx="290551" cy="186219"/>
            </a:xfrm>
            <a:custGeom>
              <a:avLst/>
              <a:gdLst/>
              <a:ahLst/>
              <a:cxnLst/>
              <a:rect l="0" t="0" r="0" b="0"/>
              <a:pathLst>
                <a:path w="290551" h="186219">
                  <a:moveTo>
                    <a:pt x="153438" y="35284"/>
                  </a:moveTo>
                  <a:lnTo>
                    <a:pt x="153438" y="6169"/>
                  </a:lnTo>
                  <a:lnTo>
                    <a:pt x="147344" y="639"/>
                  </a:lnTo>
                  <a:lnTo>
                    <a:pt x="137188" y="0"/>
                  </a:lnTo>
                  <a:lnTo>
                    <a:pt x="124323" y="2621"/>
                  </a:lnTo>
                  <a:lnTo>
                    <a:pt x="84380" y="28145"/>
                  </a:lnTo>
                  <a:lnTo>
                    <a:pt x="40885" y="69817"/>
                  </a:lnTo>
                  <a:lnTo>
                    <a:pt x="7014" y="129507"/>
                  </a:lnTo>
                  <a:lnTo>
                    <a:pt x="977" y="143804"/>
                  </a:lnTo>
                  <a:lnTo>
                    <a:pt x="0" y="156381"/>
                  </a:lnTo>
                  <a:lnTo>
                    <a:pt x="7038" y="178482"/>
                  </a:lnTo>
                  <a:lnTo>
                    <a:pt x="16228" y="184071"/>
                  </a:lnTo>
                  <a:lnTo>
                    <a:pt x="42689" y="186218"/>
                  </a:lnTo>
                  <a:lnTo>
                    <a:pt x="66637" y="178031"/>
                  </a:lnTo>
                  <a:lnTo>
                    <a:pt x="106838" y="147949"/>
                  </a:lnTo>
                  <a:lnTo>
                    <a:pt x="127613" y="114370"/>
                  </a:lnTo>
                  <a:lnTo>
                    <a:pt x="133174" y="112384"/>
                  </a:lnTo>
                  <a:lnTo>
                    <a:pt x="138405" y="117153"/>
                  </a:lnTo>
                  <a:lnTo>
                    <a:pt x="165027" y="161315"/>
                  </a:lnTo>
                  <a:lnTo>
                    <a:pt x="176398" y="169579"/>
                  </a:lnTo>
                  <a:lnTo>
                    <a:pt x="205284" y="178761"/>
                  </a:lnTo>
                  <a:lnTo>
                    <a:pt x="248527" y="176652"/>
                  </a:lnTo>
                  <a:lnTo>
                    <a:pt x="268319" y="166163"/>
                  </a:lnTo>
                  <a:lnTo>
                    <a:pt x="290550" y="14497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 25"/>
            <p:cNvSpPr/>
            <p:nvPr/>
          </p:nvSpPr>
          <p:spPr>
            <a:xfrm>
              <a:off x="6979001" y="2517162"/>
              <a:ext cx="41135" cy="266213"/>
            </a:xfrm>
            <a:custGeom>
              <a:avLst/>
              <a:gdLst/>
              <a:ahLst/>
              <a:cxnLst/>
              <a:rect l="0" t="0" r="0" b="0"/>
              <a:pathLst>
                <a:path w="41135" h="266213">
                  <a:moveTo>
                    <a:pt x="41134" y="33121"/>
                  </a:moveTo>
                  <a:lnTo>
                    <a:pt x="41134" y="4006"/>
                  </a:lnTo>
                  <a:lnTo>
                    <a:pt x="39611" y="0"/>
                  </a:lnTo>
                  <a:lnTo>
                    <a:pt x="37072" y="1900"/>
                  </a:lnTo>
                  <a:lnTo>
                    <a:pt x="30188" y="19245"/>
                  </a:lnTo>
                  <a:lnTo>
                    <a:pt x="19271" y="70313"/>
                  </a:lnTo>
                  <a:lnTo>
                    <a:pt x="13836" y="123192"/>
                  </a:lnTo>
                  <a:lnTo>
                    <a:pt x="4777" y="170006"/>
                  </a:lnTo>
                  <a:lnTo>
                    <a:pt x="943" y="231522"/>
                  </a:lnTo>
                  <a:lnTo>
                    <a:pt x="0" y="26621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 26"/>
            <p:cNvSpPr/>
            <p:nvPr/>
          </p:nvSpPr>
          <p:spPr>
            <a:xfrm>
              <a:off x="7285624" y="2540384"/>
              <a:ext cx="158963" cy="208253"/>
            </a:xfrm>
            <a:custGeom>
              <a:avLst/>
              <a:gdLst/>
              <a:ahLst/>
              <a:cxnLst/>
              <a:rect l="0" t="0" r="0" b="0"/>
              <a:pathLst>
                <a:path w="158963" h="208253">
                  <a:moveTo>
                    <a:pt x="132136" y="23611"/>
                  </a:moveTo>
                  <a:lnTo>
                    <a:pt x="117578" y="9053"/>
                  </a:lnTo>
                  <a:lnTo>
                    <a:pt x="94181" y="1906"/>
                  </a:lnTo>
                  <a:lnTo>
                    <a:pt x="79409" y="0"/>
                  </a:lnTo>
                  <a:lnTo>
                    <a:pt x="50810" y="6007"/>
                  </a:lnTo>
                  <a:lnTo>
                    <a:pt x="13077" y="26520"/>
                  </a:lnTo>
                  <a:lnTo>
                    <a:pt x="2489" y="34691"/>
                  </a:lnTo>
                  <a:lnTo>
                    <a:pt x="0" y="41662"/>
                  </a:lnTo>
                  <a:lnTo>
                    <a:pt x="2913" y="47832"/>
                  </a:lnTo>
                  <a:lnTo>
                    <a:pt x="59471" y="101923"/>
                  </a:lnTo>
                  <a:lnTo>
                    <a:pt x="119689" y="147092"/>
                  </a:lnTo>
                  <a:lnTo>
                    <a:pt x="143362" y="166852"/>
                  </a:lnTo>
                  <a:lnTo>
                    <a:pt x="158962" y="190869"/>
                  </a:lnTo>
                  <a:lnTo>
                    <a:pt x="157637" y="199102"/>
                  </a:lnTo>
                  <a:lnTo>
                    <a:pt x="150660" y="204591"/>
                  </a:lnTo>
                  <a:lnTo>
                    <a:pt x="139915" y="208250"/>
                  </a:lnTo>
                  <a:lnTo>
                    <a:pt x="115788" y="208252"/>
                  </a:lnTo>
                  <a:lnTo>
                    <a:pt x="77291" y="20185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reeform 27"/>
            <p:cNvSpPr/>
            <p:nvPr/>
          </p:nvSpPr>
          <p:spPr>
            <a:xfrm>
              <a:off x="7529355" y="2577706"/>
              <a:ext cx="80969" cy="136241"/>
            </a:xfrm>
            <a:custGeom>
              <a:avLst/>
              <a:gdLst/>
              <a:ahLst/>
              <a:cxnLst/>
              <a:rect l="0" t="0" r="0" b="0"/>
              <a:pathLst>
                <a:path w="80969" h="136241">
                  <a:moveTo>
                    <a:pt x="11806" y="0"/>
                  </a:moveTo>
                  <a:lnTo>
                    <a:pt x="2383" y="45309"/>
                  </a:lnTo>
                  <a:lnTo>
                    <a:pt x="0" y="83615"/>
                  </a:lnTo>
                  <a:lnTo>
                    <a:pt x="7067" y="113843"/>
                  </a:lnTo>
                  <a:lnTo>
                    <a:pt x="13217" y="126170"/>
                  </a:lnTo>
                  <a:lnTo>
                    <a:pt x="21888" y="132864"/>
                  </a:lnTo>
                  <a:lnTo>
                    <a:pt x="32238" y="135804"/>
                  </a:lnTo>
                  <a:lnTo>
                    <a:pt x="43709" y="136240"/>
                  </a:lnTo>
                  <a:lnTo>
                    <a:pt x="54403" y="131960"/>
                  </a:lnTo>
                  <a:lnTo>
                    <a:pt x="74410" y="115017"/>
                  </a:lnTo>
                  <a:lnTo>
                    <a:pt x="79441" y="102577"/>
                  </a:lnTo>
                  <a:lnTo>
                    <a:pt x="80968" y="72504"/>
                  </a:lnTo>
                  <a:lnTo>
                    <a:pt x="76195" y="59000"/>
                  </a:lnTo>
                  <a:lnTo>
                    <a:pt x="39228" y="1371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 28"/>
            <p:cNvSpPr/>
            <p:nvPr/>
          </p:nvSpPr>
          <p:spPr>
            <a:xfrm>
              <a:off x="7883940" y="2426883"/>
              <a:ext cx="38341" cy="329070"/>
            </a:xfrm>
            <a:custGeom>
              <a:avLst/>
              <a:gdLst/>
              <a:ahLst/>
              <a:cxnLst/>
              <a:rect l="0" t="0" r="0" b="0"/>
              <a:pathLst>
                <a:path w="38341" h="329070">
                  <a:moveTo>
                    <a:pt x="27423" y="0"/>
                  </a:moveTo>
                  <a:lnTo>
                    <a:pt x="36846" y="35886"/>
                  </a:lnTo>
                  <a:lnTo>
                    <a:pt x="38340" y="89006"/>
                  </a:lnTo>
                  <a:lnTo>
                    <a:pt x="29811" y="136569"/>
                  </a:lnTo>
                  <a:lnTo>
                    <a:pt x="17636" y="188580"/>
                  </a:lnTo>
                  <a:lnTo>
                    <a:pt x="5902" y="242584"/>
                  </a:lnTo>
                  <a:lnTo>
                    <a:pt x="1166" y="303240"/>
                  </a:lnTo>
                  <a:lnTo>
                    <a:pt x="0" y="32906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eform 29"/>
            <p:cNvSpPr/>
            <p:nvPr/>
          </p:nvSpPr>
          <p:spPr>
            <a:xfrm>
              <a:off x="7801673" y="2478093"/>
              <a:ext cx="383507" cy="264148"/>
            </a:xfrm>
            <a:custGeom>
              <a:avLst/>
              <a:gdLst/>
              <a:ahLst/>
              <a:cxnLst/>
              <a:rect l="0" t="0" r="0" b="0"/>
              <a:pathLst>
                <a:path w="383507" h="264148">
                  <a:moveTo>
                    <a:pt x="0" y="113324"/>
                  </a:moveTo>
                  <a:lnTo>
                    <a:pt x="14558" y="127881"/>
                  </a:lnTo>
                  <a:lnTo>
                    <a:pt x="37955" y="135029"/>
                  </a:lnTo>
                  <a:lnTo>
                    <a:pt x="68667" y="136682"/>
                  </a:lnTo>
                  <a:lnTo>
                    <a:pt x="120218" y="129047"/>
                  </a:lnTo>
                  <a:lnTo>
                    <a:pt x="172564" y="115613"/>
                  </a:lnTo>
                  <a:lnTo>
                    <a:pt x="227906" y="84548"/>
                  </a:lnTo>
                  <a:lnTo>
                    <a:pt x="258977" y="54016"/>
                  </a:lnTo>
                  <a:lnTo>
                    <a:pt x="268630" y="41792"/>
                  </a:lnTo>
                  <a:lnTo>
                    <a:pt x="273542" y="29073"/>
                  </a:lnTo>
                  <a:lnTo>
                    <a:pt x="274937" y="2753"/>
                  </a:lnTo>
                  <a:lnTo>
                    <a:pt x="276223" y="0"/>
                  </a:lnTo>
                  <a:lnTo>
                    <a:pt x="281714" y="13191"/>
                  </a:lnTo>
                  <a:lnTo>
                    <a:pt x="271535" y="62157"/>
                  </a:lnTo>
                  <a:lnTo>
                    <a:pt x="263779" y="117630"/>
                  </a:lnTo>
                  <a:lnTo>
                    <a:pt x="261481" y="172661"/>
                  </a:lnTo>
                  <a:lnTo>
                    <a:pt x="260800" y="227561"/>
                  </a:lnTo>
                  <a:lnTo>
                    <a:pt x="262228" y="232139"/>
                  </a:lnTo>
                  <a:lnTo>
                    <a:pt x="279622" y="180072"/>
                  </a:lnTo>
                  <a:lnTo>
                    <a:pt x="300030" y="140211"/>
                  </a:lnTo>
                  <a:lnTo>
                    <a:pt x="332652" y="106733"/>
                  </a:lnTo>
                  <a:lnTo>
                    <a:pt x="345169" y="104360"/>
                  </a:lnTo>
                  <a:lnTo>
                    <a:pt x="358085" y="107348"/>
                  </a:lnTo>
                  <a:lnTo>
                    <a:pt x="371265" y="113910"/>
                  </a:lnTo>
                  <a:lnTo>
                    <a:pt x="378528" y="122856"/>
                  </a:lnTo>
                  <a:lnTo>
                    <a:pt x="381848" y="133390"/>
                  </a:lnTo>
                  <a:lnTo>
                    <a:pt x="383506" y="190414"/>
                  </a:lnTo>
                  <a:lnTo>
                    <a:pt x="373009" y="251278"/>
                  </a:lnTo>
                  <a:lnTo>
                    <a:pt x="370203" y="26414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 30"/>
            <p:cNvSpPr/>
            <p:nvPr/>
          </p:nvSpPr>
          <p:spPr>
            <a:xfrm>
              <a:off x="8263446" y="2544302"/>
              <a:ext cx="319767" cy="450711"/>
            </a:xfrm>
            <a:custGeom>
              <a:avLst/>
              <a:gdLst/>
              <a:ahLst/>
              <a:cxnLst/>
              <a:rect l="0" t="0" r="0" b="0"/>
              <a:pathLst>
                <a:path w="319767" h="450711">
                  <a:moveTo>
                    <a:pt x="18120" y="129382"/>
                  </a:moveTo>
                  <a:lnTo>
                    <a:pt x="49009" y="72130"/>
                  </a:lnTo>
                  <a:lnTo>
                    <a:pt x="83671" y="16517"/>
                  </a:lnTo>
                  <a:lnTo>
                    <a:pt x="89243" y="3864"/>
                  </a:lnTo>
                  <a:lnTo>
                    <a:pt x="88387" y="0"/>
                  </a:lnTo>
                  <a:lnTo>
                    <a:pt x="83246" y="1994"/>
                  </a:lnTo>
                  <a:lnTo>
                    <a:pt x="49435" y="30754"/>
                  </a:lnTo>
                  <a:lnTo>
                    <a:pt x="14939" y="86145"/>
                  </a:lnTo>
                  <a:lnTo>
                    <a:pt x="2487" y="114736"/>
                  </a:lnTo>
                  <a:lnTo>
                    <a:pt x="0" y="142678"/>
                  </a:lnTo>
                  <a:lnTo>
                    <a:pt x="1470" y="156528"/>
                  </a:lnTo>
                  <a:lnTo>
                    <a:pt x="8543" y="164237"/>
                  </a:lnTo>
                  <a:lnTo>
                    <a:pt x="19352" y="167854"/>
                  </a:lnTo>
                  <a:lnTo>
                    <a:pt x="32652" y="168741"/>
                  </a:lnTo>
                  <a:lnTo>
                    <a:pt x="59618" y="161602"/>
                  </a:lnTo>
                  <a:lnTo>
                    <a:pt x="114171" y="132192"/>
                  </a:lnTo>
                  <a:lnTo>
                    <a:pt x="147975" y="98730"/>
                  </a:lnTo>
                  <a:lnTo>
                    <a:pt x="153441" y="96759"/>
                  </a:lnTo>
                  <a:lnTo>
                    <a:pt x="155561" y="101540"/>
                  </a:lnTo>
                  <a:lnTo>
                    <a:pt x="159392" y="133320"/>
                  </a:lnTo>
                  <a:lnTo>
                    <a:pt x="162576" y="145719"/>
                  </a:lnTo>
                  <a:lnTo>
                    <a:pt x="169269" y="150938"/>
                  </a:lnTo>
                  <a:lnTo>
                    <a:pt x="178301" y="151370"/>
                  </a:lnTo>
                  <a:lnTo>
                    <a:pt x="199001" y="143725"/>
                  </a:lnTo>
                  <a:lnTo>
                    <a:pt x="246384" y="105410"/>
                  </a:lnTo>
                  <a:lnTo>
                    <a:pt x="292309" y="45764"/>
                  </a:lnTo>
                  <a:lnTo>
                    <a:pt x="304516" y="28233"/>
                  </a:lnTo>
                  <a:lnTo>
                    <a:pt x="299785" y="35676"/>
                  </a:lnTo>
                  <a:lnTo>
                    <a:pt x="287269" y="87398"/>
                  </a:lnTo>
                  <a:lnTo>
                    <a:pt x="278409" y="139161"/>
                  </a:lnTo>
                  <a:lnTo>
                    <a:pt x="270915" y="196191"/>
                  </a:lnTo>
                  <a:lnTo>
                    <a:pt x="267585" y="252006"/>
                  </a:lnTo>
                  <a:lnTo>
                    <a:pt x="266105" y="307283"/>
                  </a:lnTo>
                  <a:lnTo>
                    <a:pt x="263924" y="359272"/>
                  </a:lnTo>
                  <a:lnTo>
                    <a:pt x="252607" y="419755"/>
                  </a:lnTo>
                  <a:lnTo>
                    <a:pt x="238628" y="446839"/>
                  </a:lnTo>
                  <a:lnTo>
                    <a:pt x="229111" y="450710"/>
                  </a:lnTo>
                  <a:lnTo>
                    <a:pt x="218196" y="448720"/>
                  </a:lnTo>
                  <a:lnTo>
                    <a:pt x="206349" y="442823"/>
                  </a:lnTo>
                  <a:lnTo>
                    <a:pt x="189123" y="420020"/>
                  </a:lnTo>
                  <a:lnTo>
                    <a:pt x="177912" y="386526"/>
                  </a:lnTo>
                  <a:lnTo>
                    <a:pt x="172930" y="341170"/>
                  </a:lnTo>
                  <a:lnTo>
                    <a:pt x="178840" y="302730"/>
                  </a:lnTo>
                  <a:lnTo>
                    <a:pt x="207461" y="240813"/>
                  </a:lnTo>
                  <a:lnTo>
                    <a:pt x="228719" y="220549"/>
                  </a:lnTo>
                  <a:lnTo>
                    <a:pt x="254925" y="207987"/>
                  </a:lnTo>
                  <a:lnTo>
                    <a:pt x="305152" y="199924"/>
                  </a:lnTo>
                  <a:lnTo>
                    <a:pt x="319766" y="19793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 31"/>
            <p:cNvSpPr/>
            <p:nvPr/>
          </p:nvSpPr>
          <p:spPr>
            <a:xfrm>
              <a:off x="2410337" y="3003207"/>
              <a:ext cx="208503" cy="258086"/>
            </a:xfrm>
            <a:custGeom>
              <a:avLst/>
              <a:gdLst/>
              <a:ahLst/>
              <a:cxnLst/>
              <a:rect l="0" t="0" r="0" b="0"/>
              <a:pathLst>
                <a:path w="208503" h="258086">
                  <a:moveTo>
                    <a:pt x="208502" y="40680"/>
                  </a:moveTo>
                  <a:lnTo>
                    <a:pt x="170334" y="2512"/>
                  </a:lnTo>
                  <a:lnTo>
                    <a:pt x="160205" y="0"/>
                  </a:lnTo>
                  <a:lnTo>
                    <a:pt x="136763" y="5334"/>
                  </a:lnTo>
                  <a:lnTo>
                    <a:pt x="97870" y="32746"/>
                  </a:lnTo>
                  <a:lnTo>
                    <a:pt x="55900" y="92223"/>
                  </a:lnTo>
                  <a:lnTo>
                    <a:pt x="29730" y="134156"/>
                  </a:lnTo>
                  <a:lnTo>
                    <a:pt x="6741" y="186699"/>
                  </a:lnTo>
                  <a:lnTo>
                    <a:pt x="868" y="202012"/>
                  </a:lnTo>
                  <a:lnTo>
                    <a:pt x="0" y="216790"/>
                  </a:lnTo>
                  <a:lnTo>
                    <a:pt x="7161" y="245399"/>
                  </a:lnTo>
                  <a:lnTo>
                    <a:pt x="16383" y="253333"/>
                  </a:lnTo>
                  <a:lnTo>
                    <a:pt x="28625" y="257098"/>
                  </a:lnTo>
                  <a:lnTo>
                    <a:pt x="42880" y="258085"/>
                  </a:lnTo>
                  <a:lnTo>
                    <a:pt x="70907" y="251056"/>
                  </a:lnTo>
                  <a:lnTo>
                    <a:pt x="108318" y="229969"/>
                  </a:lnTo>
                  <a:lnTo>
                    <a:pt x="138700" y="200361"/>
                  </a:lnTo>
                  <a:lnTo>
                    <a:pt x="176263" y="149411"/>
                  </a:lnTo>
                  <a:lnTo>
                    <a:pt x="186557" y="118458"/>
                  </a:lnTo>
                  <a:lnTo>
                    <a:pt x="200443" y="56213"/>
                  </a:lnTo>
                  <a:lnTo>
                    <a:pt x="200083" y="52558"/>
                  </a:lnTo>
                  <a:lnTo>
                    <a:pt x="191557" y="64749"/>
                  </a:lnTo>
                  <a:lnTo>
                    <a:pt x="184184" y="113151"/>
                  </a:lnTo>
                  <a:lnTo>
                    <a:pt x="182000" y="168457"/>
                  </a:lnTo>
                  <a:lnTo>
                    <a:pt x="181080" y="21892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 32"/>
            <p:cNvSpPr/>
            <p:nvPr/>
          </p:nvSpPr>
          <p:spPr>
            <a:xfrm>
              <a:off x="2649544" y="3030176"/>
              <a:ext cx="120120" cy="201732"/>
            </a:xfrm>
            <a:custGeom>
              <a:avLst/>
              <a:gdLst/>
              <a:ahLst/>
              <a:cxnLst/>
              <a:rect l="0" t="0" r="0" b="0"/>
              <a:pathLst>
                <a:path w="120120" h="201732">
                  <a:moveTo>
                    <a:pt x="37851" y="68556"/>
                  </a:moveTo>
                  <a:lnTo>
                    <a:pt x="22937" y="128215"/>
                  </a:lnTo>
                  <a:lnTo>
                    <a:pt x="10073" y="179672"/>
                  </a:lnTo>
                  <a:lnTo>
                    <a:pt x="5621" y="197478"/>
                  </a:lnTo>
                  <a:lnTo>
                    <a:pt x="2653" y="201731"/>
                  </a:lnTo>
                  <a:lnTo>
                    <a:pt x="675" y="196949"/>
                  </a:lnTo>
                  <a:lnTo>
                    <a:pt x="0" y="174370"/>
                  </a:lnTo>
                  <a:lnTo>
                    <a:pt x="11980" y="122635"/>
                  </a:lnTo>
                  <a:lnTo>
                    <a:pt x="21783" y="97161"/>
                  </a:lnTo>
                  <a:lnTo>
                    <a:pt x="61597" y="46461"/>
                  </a:lnTo>
                  <a:lnTo>
                    <a:pt x="109253" y="15014"/>
                  </a:lnTo>
                  <a:lnTo>
                    <a:pt x="120119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 33"/>
            <p:cNvSpPr/>
            <p:nvPr/>
          </p:nvSpPr>
          <p:spPr>
            <a:xfrm>
              <a:off x="2820032" y="3095333"/>
              <a:ext cx="114166" cy="146532"/>
            </a:xfrm>
            <a:custGeom>
              <a:avLst/>
              <a:gdLst/>
              <a:ahLst/>
              <a:cxnLst/>
              <a:rect l="0" t="0" r="0" b="0"/>
              <a:pathLst>
                <a:path w="114166" h="146532">
                  <a:moveTo>
                    <a:pt x="4475" y="126799"/>
                  </a:moveTo>
                  <a:lnTo>
                    <a:pt x="19390" y="67140"/>
                  </a:lnTo>
                  <a:lnTo>
                    <a:pt x="36706" y="5156"/>
                  </a:lnTo>
                  <a:lnTo>
                    <a:pt x="36627" y="0"/>
                  </a:lnTo>
                  <a:lnTo>
                    <a:pt x="33527" y="1133"/>
                  </a:lnTo>
                  <a:lnTo>
                    <a:pt x="28414" y="6458"/>
                  </a:lnTo>
                  <a:lnTo>
                    <a:pt x="9260" y="57268"/>
                  </a:lnTo>
                  <a:lnTo>
                    <a:pt x="0" y="85232"/>
                  </a:lnTo>
                  <a:lnTo>
                    <a:pt x="2994" y="112895"/>
                  </a:lnTo>
                  <a:lnTo>
                    <a:pt x="8058" y="126671"/>
                  </a:lnTo>
                  <a:lnTo>
                    <a:pt x="17528" y="135854"/>
                  </a:lnTo>
                  <a:lnTo>
                    <a:pt x="44301" y="146058"/>
                  </a:lnTo>
                  <a:lnTo>
                    <a:pt x="72450" y="146531"/>
                  </a:lnTo>
                  <a:lnTo>
                    <a:pt x="114165" y="14051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 34"/>
            <p:cNvSpPr/>
            <p:nvPr/>
          </p:nvSpPr>
          <p:spPr>
            <a:xfrm>
              <a:off x="3157065" y="3015171"/>
              <a:ext cx="174758" cy="251209"/>
            </a:xfrm>
            <a:custGeom>
              <a:avLst/>
              <a:gdLst/>
              <a:ahLst/>
              <a:cxnLst/>
              <a:rect l="0" t="0" r="0" b="0"/>
              <a:pathLst>
                <a:path w="174758" h="251209">
                  <a:moveTo>
                    <a:pt x="119912" y="56138"/>
                  </a:moveTo>
                  <a:lnTo>
                    <a:pt x="119912" y="27023"/>
                  </a:lnTo>
                  <a:lnTo>
                    <a:pt x="115342" y="16923"/>
                  </a:lnTo>
                  <a:lnTo>
                    <a:pt x="98076" y="1638"/>
                  </a:lnTo>
                  <a:lnTo>
                    <a:pt x="88596" y="0"/>
                  </a:lnTo>
                  <a:lnTo>
                    <a:pt x="79230" y="1954"/>
                  </a:lnTo>
                  <a:lnTo>
                    <a:pt x="69938" y="6304"/>
                  </a:lnTo>
                  <a:lnTo>
                    <a:pt x="42304" y="41542"/>
                  </a:lnTo>
                  <a:lnTo>
                    <a:pt x="16616" y="97097"/>
                  </a:lnTo>
                  <a:lnTo>
                    <a:pt x="3145" y="139877"/>
                  </a:lnTo>
                  <a:lnTo>
                    <a:pt x="0" y="190470"/>
                  </a:lnTo>
                  <a:lnTo>
                    <a:pt x="4664" y="226039"/>
                  </a:lnTo>
                  <a:lnTo>
                    <a:pt x="12611" y="237961"/>
                  </a:lnTo>
                  <a:lnTo>
                    <a:pt x="24002" y="245909"/>
                  </a:lnTo>
                  <a:lnTo>
                    <a:pt x="37691" y="251208"/>
                  </a:lnTo>
                  <a:lnTo>
                    <a:pt x="69150" y="248971"/>
                  </a:lnTo>
                  <a:lnTo>
                    <a:pt x="101922" y="236296"/>
                  </a:lnTo>
                  <a:lnTo>
                    <a:pt x="143020" y="204989"/>
                  </a:lnTo>
                  <a:lnTo>
                    <a:pt x="174757" y="16582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reeform 35"/>
            <p:cNvSpPr/>
            <p:nvPr/>
          </p:nvSpPr>
          <p:spPr>
            <a:xfrm>
              <a:off x="3381308" y="3033939"/>
              <a:ext cx="293350" cy="229328"/>
            </a:xfrm>
            <a:custGeom>
              <a:avLst/>
              <a:gdLst/>
              <a:ahLst/>
              <a:cxnLst/>
              <a:rect l="0" t="0" r="0" b="0"/>
              <a:pathLst>
                <a:path w="293350" h="229328">
                  <a:moveTo>
                    <a:pt x="32781" y="37370"/>
                  </a:moveTo>
                  <a:lnTo>
                    <a:pt x="7014" y="97030"/>
                  </a:lnTo>
                  <a:lnTo>
                    <a:pt x="0" y="129395"/>
                  </a:lnTo>
                  <a:lnTo>
                    <a:pt x="1962" y="159014"/>
                  </a:lnTo>
                  <a:lnTo>
                    <a:pt x="11974" y="183350"/>
                  </a:lnTo>
                  <a:lnTo>
                    <a:pt x="18910" y="194105"/>
                  </a:lnTo>
                  <a:lnTo>
                    <a:pt x="28104" y="199752"/>
                  </a:lnTo>
                  <a:lnTo>
                    <a:pt x="50508" y="201963"/>
                  </a:lnTo>
                  <a:lnTo>
                    <a:pt x="71637" y="193805"/>
                  </a:lnTo>
                  <a:lnTo>
                    <a:pt x="81537" y="187364"/>
                  </a:lnTo>
                  <a:lnTo>
                    <a:pt x="96599" y="168020"/>
                  </a:lnTo>
                  <a:lnTo>
                    <a:pt x="118683" y="118361"/>
                  </a:lnTo>
                  <a:lnTo>
                    <a:pt x="134668" y="55118"/>
                  </a:lnTo>
                  <a:lnTo>
                    <a:pt x="132402" y="25453"/>
                  </a:lnTo>
                  <a:lnTo>
                    <a:pt x="125093" y="18761"/>
                  </a:lnTo>
                  <a:lnTo>
                    <a:pt x="114128" y="17347"/>
                  </a:lnTo>
                  <a:lnTo>
                    <a:pt x="100724" y="19451"/>
                  </a:lnTo>
                  <a:lnTo>
                    <a:pt x="88740" y="26947"/>
                  </a:lnTo>
                  <a:lnTo>
                    <a:pt x="57318" y="66613"/>
                  </a:lnTo>
                  <a:lnTo>
                    <a:pt x="31757" y="116961"/>
                  </a:lnTo>
                  <a:lnTo>
                    <a:pt x="24709" y="152472"/>
                  </a:lnTo>
                  <a:lnTo>
                    <a:pt x="27400" y="167426"/>
                  </a:lnTo>
                  <a:lnTo>
                    <a:pt x="42577" y="192167"/>
                  </a:lnTo>
                  <a:lnTo>
                    <a:pt x="54547" y="196936"/>
                  </a:lnTo>
                  <a:lnTo>
                    <a:pt x="84096" y="194110"/>
                  </a:lnTo>
                  <a:lnTo>
                    <a:pt x="109417" y="178635"/>
                  </a:lnTo>
                  <a:lnTo>
                    <a:pt x="150499" y="131461"/>
                  </a:lnTo>
                  <a:lnTo>
                    <a:pt x="187955" y="68708"/>
                  </a:lnTo>
                  <a:lnTo>
                    <a:pt x="206359" y="39110"/>
                  </a:lnTo>
                  <a:lnTo>
                    <a:pt x="210961" y="35483"/>
                  </a:lnTo>
                  <a:lnTo>
                    <a:pt x="212507" y="39159"/>
                  </a:lnTo>
                  <a:lnTo>
                    <a:pt x="204040" y="88844"/>
                  </a:lnTo>
                  <a:lnTo>
                    <a:pt x="192029" y="139629"/>
                  </a:lnTo>
                  <a:lnTo>
                    <a:pt x="177369" y="189772"/>
                  </a:lnTo>
                  <a:lnTo>
                    <a:pt x="189761" y="136679"/>
                  </a:lnTo>
                  <a:lnTo>
                    <a:pt x="209634" y="85923"/>
                  </a:lnTo>
                  <a:lnTo>
                    <a:pt x="243647" y="26648"/>
                  </a:lnTo>
                  <a:lnTo>
                    <a:pt x="261580" y="4166"/>
                  </a:lnTo>
                  <a:lnTo>
                    <a:pt x="270628" y="0"/>
                  </a:lnTo>
                  <a:lnTo>
                    <a:pt x="279707" y="269"/>
                  </a:lnTo>
                  <a:lnTo>
                    <a:pt x="288806" y="3495"/>
                  </a:lnTo>
                  <a:lnTo>
                    <a:pt x="293349" y="13263"/>
                  </a:lnTo>
                  <a:lnTo>
                    <a:pt x="292464" y="63405"/>
                  </a:lnTo>
                  <a:lnTo>
                    <a:pt x="282553" y="124982"/>
                  </a:lnTo>
                  <a:lnTo>
                    <a:pt x="271492" y="179451"/>
                  </a:lnTo>
                  <a:lnTo>
                    <a:pt x="265872" y="22932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reeform 36"/>
            <p:cNvSpPr/>
            <p:nvPr/>
          </p:nvSpPr>
          <p:spPr>
            <a:xfrm>
              <a:off x="3753692" y="3043887"/>
              <a:ext cx="126579" cy="498620"/>
            </a:xfrm>
            <a:custGeom>
              <a:avLst/>
              <a:gdLst/>
              <a:ahLst/>
              <a:cxnLst/>
              <a:rect l="0" t="0" r="0" b="0"/>
              <a:pathLst>
                <a:path w="126579" h="498620">
                  <a:moveTo>
                    <a:pt x="99156" y="0"/>
                  </a:moveTo>
                  <a:lnTo>
                    <a:pt x="77319" y="14557"/>
                  </a:lnTo>
                  <a:lnTo>
                    <a:pt x="41903" y="60004"/>
                  </a:lnTo>
                  <a:lnTo>
                    <a:pt x="17021" y="114434"/>
                  </a:lnTo>
                  <a:lnTo>
                    <a:pt x="0" y="161877"/>
                  </a:lnTo>
                  <a:lnTo>
                    <a:pt x="1059" y="173427"/>
                  </a:lnTo>
                  <a:lnTo>
                    <a:pt x="6335" y="182651"/>
                  </a:lnTo>
                  <a:lnTo>
                    <a:pt x="14423" y="190323"/>
                  </a:lnTo>
                  <a:lnTo>
                    <a:pt x="22862" y="192391"/>
                  </a:lnTo>
                  <a:lnTo>
                    <a:pt x="31535" y="190723"/>
                  </a:lnTo>
                  <a:lnTo>
                    <a:pt x="58299" y="173817"/>
                  </a:lnTo>
                  <a:lnTo>
                    <a:pt x="67348" y="166152"/>
                  </a:lnTo>
                  <a:lnTo>
                    <a:pt x="87361" y="126250"/>
                  </a:lnTo>
                  <a:lnTo>
                    <a:pt x="107772" y="69119"/>
                  </a:lnTo>
                  <a:lnTo>
                    <a:pt x="118806" y="38253"/>
                  </a:lnTo>
                  <a:lnTo>
                    <a:pt x="114491" y="89202"/>
                  </a:lnTo>
                  <a:lnTo>
                    <a:pt x="113589" y="140194"/>
                  </a:lnTo>
                  <a:lnTo>
                    <a:pt x="113188" y="193326"/>
                  </a:lnTo>
                  <a:lnTo>
                    <a:pt x="113010" y="239285"/>
                  </a:lnTo>
                  <a:lnTo>
                    <a:pt x="112930" y="281547"/>
                  </a:lnTo>
                  <a:lnTo>
                    <a:pt x="112895" y="325722"/>
                  </a:lnTo>
                  <a:lnTo>
                    <a:pt x="112879" y="370746"/>
                  </a:lnTo>
                  <a:lnTo>
                    <a:pt x="111349" y="414624"/>
                  </a:lnTo>
                  <a:lnTo>
                    <a:pt x="100399" y="470540"/>
                  </a:lnTo>
                  <a:lnTo>
                    <a:pt x="86505" y="496556"/>
                  </a:lnTo>
                  <a:lnTo>
                    <a:pt x="78534" y="498619"/>
                  </a:lnTo>
                  <a:lnTo>
                    <a:pt x="70173" y="493900"/>
                  </a:lnTo>
                  <a:lnTo>
                    <a:pt x="61552" y="484660"/>
                  </a:lnTo>
                  <a:lnTo>
                    <a:pt x="51974" y="458143"/>
                  </a:lnTo>
                  <a:lnTo>
                    <a:pt x="46581" y="404892"/>
                  </a:lnTo>
                  <a:lnTo>
                    <a:pt x="45825" y="384188"/>
                  </a:lnTo>
                  <a:lnTo>
                    <a:pt x="57172" y="340870"/>
                  </a:lnTo>
                  <a:lnTo>
                    <a:pt x="89255" y="277721"/>
                  </a:lnTo>
                  <a:lnTo>
                    <a:pt x="126578" y="21937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reeform 37"/>
            <p:cNvSpPr/>
            <p:nvPr/>
          </p:nvSpPr>
          <p:spPr>
            <a:xfrm>
              <a:off x="3991375" y="3030176"/>
              <a:ext cx="149409" cy="287343"/>
            </a:xfrm>
            <a:custGeom>
              <a:avLst/>
              <a:gdLst/>
              <a:ahLst/>
              <a:cxnLst/>
              <a:rect l="0" t="0" r="0" b="0"/>
              <a:pathLst>
                <a:path w="149409" h="287343">
                  <a:moveTo>
                    <a:pt x="39718" y="150823"/>
                  </a:moveTo>
                  <a:lnTo>
                    <a:pt x="24803" y="210482"/>
                  </a:lnTo>
                  <a:lnTo>
                    <a:pt x="16002" y="261939"/>
                  </a:lnTo>
                  <a:lnTo>
                    <a:pt x="14767" y="279745"/>
                  </a:lnTo>
                  <a:lnTo>
                    <a:pt x="12419" y="287045"/>
                  </a:lnTo>
                  <a:lnTo>
                    <a:pt x="9331" y="287342"/>
                  </a:lnTo>
                  <a:lnTo>
                    <a:pt x="5749" y="282969"/>
                  </a:lnTo>
                  <a:lnTo>
                    <a:pt x="0" y="232166"/>
                  </a:lnTo>
                  <a:lnTo>
                    <a:pt x="527" y="182711"/>
                  </a:lnTo>
                  <a:lnTo>
                    <a:pt x="11179" y="138435"/>
                  </a:lnTo>
                  <a:lnTo>
                    <a:pt x="41303" y="82528"/>
                  </a:lnTo>
                  <a:lnTo>
                    <a:pt x="60228" y="56484"/>
                  </a:lnTo>
                  <a:lnTo>
                    <a:pt x="96577" y="26215"/>
                  </a:lnTo>
                  <a:lnTo>
                    <a:pt x="149408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Freeform 38"/>
            <p:cNvSpPr/>
            <p:nvPr/>
          </p:nvSpPr>
          <p:spPr>
            <a:xfrm>
              <a:off x="4164859" y="3068377"/>
              <a:ext cx="159724" cy="263446"/>
            </a:xfrm>
            <a:custGeom>
              <a:avLst/>
              <a:gdLst/>
              <a:ahLst/>
              <a:cxnLst/>
              <a:rect l="0" t="0" r="0" b="0"/>
              <a:pathLst>
                <a:path w="159724" h="263446">
                  <a:moveTo>
                    <a:pt x="58191" y="2932"/>
                  </a:moveTo>
                  <a:lnTo>
                    <a:pt x="43276" y="51740"/>
                  </a:lnTo>
                  <a:lnTo>
                    <a:pt x="26350" y="105247"/>
                  </a:lnTo>
                  <a:lnTo>
                    <a:pt x="6100" y="161219"/>
                  </a:lnTo>
                  <a:lnTo>
                    <a:pt x="611" y="177013"/>
                  </a:lnTo>
                  <a:lnTo>
                    <a:pt x="0" y="190589"/>
                  </a:lnTo>
                  <a:lnTo>
                    <a:pt x="7445" y="213798"/>
                  </a:lnTo>
                  <a:lnTo>
                    <a:pt x="15220" y="219683"/>
                  </a:lnTo>
                  <a:lnTo>
                    <a:pt x="24973" y="222083"/>
                  </a:lnTo>
                  <a:lnTo>
                    <a:pt x="36045" y="222159"/>
                  </a:lnTo>
                  <a:lnTo>
                    <a:pt x="46474" y="216116"/>
                  </a:lnTo>
                  <a:lnTo>
                    <a:pt x="94415" y="153240"/>
                  </a:lnTo>
                  <a:lnTo>
                    <a:pt x="122076" y="105190"/>
                  </a:lnTo>
                  <a:lnTo>
                    <a:pt x="142290" y="52359"/>
                  </a:lnTo>
                  <a:lnTo>
                    <a:pt x="159723" y="0"/>
                  </a:lnTo>
                  <a:lnTo>
                    <a:pt x="147923" y="49943"/>
                  </a:lnTo>
                  <a:lnTo>
                    <a:pt x="139714" y="93905"/>
                  </a:lnTo>
                  <a:lnTo>
                    <a:pt x="132510" y="140866"/>
                  </a:lnTo>
                  <a:lnTo>
                    <a:pt x="129978" y="200042"/>
                  </a:lnTo>
                  <a:lnTo>
                    <a:pt x="140458" y="26344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 39"/>
            <p:cNvSpPr/>
            <p:nvPr/>
          </p:nvSpPr>
          <p:spPr>
            <a:xfrm>
              <a:off x="4415007" y="3126154"/>
              <a:ext cx="82268" cy="123402"/>
            </a:xfrm>
            <a:custGeom>
              <a:avLst/>
              <a:gdLst/>
              <a:ahLst/>
              <a:cxnLst/>
              <a:rect l="0" t="0" r="0" b="0"/>
              <a:pathLst>
                <a:path w="82268" h="123402">
                  <a:moveTo>
                    <a:pt x="0" y="123401"/>
                  </a:moveTo>
                  <a:lnTo>
                    <a:pt x="31315" y="99984"/>
                  </a:lnTo>
                  <a:lnTo>
                    <a:pt x="57691" y="65680"/>
                  </a:lnTo>
                  <a:lnTo>
                    <a:pt x="76961" y="21268"/>
                  </a:lnTo>
                  <a:lnTo>
                    <a:pt x="82267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 40"/>
            <p:cNvSpPr/>
            <p:nvPr/>
          </p:nvSpPr>
          <p:spPr>
            <a:xfrm>
              <a:off x="4424475" y="3126154"/>
              <a:ext cx="141356" cy="162223"/>
            </a:xfrm>
            <a:custGeom>
              <a:avLst/>
              <a:gdLst/>
              <a:ahLst/>
              <a:cxnLst/>
              <a:rect l="0" t="0" r="0" b="0"/>
              <a:pathLst>
                <a:path w="141356" h="162223">
                  <a:moveTo>
                    <a:pt x="45377" y="0"/>
                  </a:moveTo>
                  <a:lnTo>
                    <a:pt x="30819" y="14558"/>
                  </a:lnTo>
                  <a:lnTo>
                    <a:pt x="9549" y="68667"/>
                  </a:lnTo>
                  <a:lnTo>
                    <a:pt x="0" y="102629"/>
                  </a:lnTo>
                  <a:lnTo>
                    <a:pt x="2865" y="133974"/>
                  </a:lnTo>
                  <a:lnTo>
                    <a:pt x="7895" y="148731"/>
                  </a:lnTo>
                  <a:lnTo>
                    <a:pt x="17342" y="157046"/>
                  </a:lnTo>
                  <a:lnTo>
                    <a:pt x="29734" y="161066"/>
                  </a:lnTo>
                  <a:lnTo>
                    <a:pt x="44089" y="162222"/>
                  </a:lnTo>
                  <a:lnTo>
                    <a:pt x="68164" y="155381"/>
                  </a:lnTo>
                  <a:lnTo>
                    <a:pt x="89021" y="140661"/>
                  </a:lnTo>
                  <a:lnTo>
                    <a:pt x="123175" y="98034"/>
                  </a:lnTo>
                  <a:lnTo>
                    <a:pt x="141355" y="6855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 41"/>
            <p:cNvSpPr/>
            <p:nvPr/>
          </p:nvSpPr>
          <p:spPr>
            <a:xfrm>
              <a:off x="4582012" y="3113184"/>
              <a:ext cx="123980" cy="204928"/>
            </a:xfrm>
            <a:custGeom>
              <a:avLst/>
              <a:gdLst/>
              <a:ahLst/>
              <a:cxnLst/>
              <a:rect l="0" t="0" r="0" b="0"/>
              <a:pathLst>
                <a:path w="123980" h="204928">
                  <a:moveTo>
                    <a:pt x="24952" y="12970"/>
                  </a:moveTo>
                  <a:lnTo>
                    <a:pt x="5868" y="70222"/>
                  </a:lnTo>
                  <a:lnTo>
                    <a:pt x="0" y="116941"/>
                  </a:lnTo>
                  <a:lnTo>
                    <a:pt x="2223" y="121894"/>
                  </a:lnTo>
                  <a:lnTo>
                    <a:pt x="6752" y="119102"/>
                  </a:lnTo>
                  <a:lnTo>
                    <a:pt x="44448" y="56118"/>
                  </a:lnTo>
                  <a:lnTo>
                    <a:pt x="72539" y="16614"/>
                  </a:lnTo>
                  <a:lnTo>
                    <a:pt x="96376" y="370"/>
                  </a:lnTo>
                  <a:lnTo>
                    <a:pt x="106084" y="0"/>
                  </a:lnTo>
                  <a:lnTo>
                    <a:pt x="114080" y="4323"/>
                  </a:lnTo>
                  <a:lnTo>
                    <a:pt x="120933" y="11776"/>
                  </a:lnTo>
                  <a:lnTo>
                    <a:pt x="123979" y="22838"/>
                  </a:lnTo>
                  <a:lnTo>
                    <a:pt x="121984" y="84378"/>
                  </a:lnTo>
                  <a:lnTo>
                    <a:pt x="117179" y="133153"/>
                  </a:lnTo>
                  <a:lnTo>
                    <a:pt x="113169" y="160840"/>
                  </a:lnTo>
                  <a:lnTo>
                    <a:pt x="120930" y="20492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reeform 42"/>
            <p:cNvSpPr/>
            <p:nvPr/>
          </p:nvSpPr>
          <p:spPr>
            <a:xfrm>
              <a:off x="4894899" y="2934197"/>
              <a:ext cx="27423" cy="370203"/>
            </a:xfrm>
            <a:custGeom>
              <a:avLst/>
              <a:gdLst/>
              <a:ahLst/>
              <a:cxnLst/>
              <a:rect l="0" t="0" r="0" b="0"/>
              <a:pathLst>
                <a:path w="27423" h="370203">
                  <a:moveTo>
                    <a:pt x="27422" y="0"/>
                  </a:moveTo>
                  <a:lnTo>
                    <a:pt x="17999" y="46833"/>
                  </a:lnTo>
                  <a:lnTo>
                    <a:pt x="15617" y="90894"/>
                  </a:lnTo>
                  <a:lnTo>
                    <a:pt x="6997" y="145254"/>
                  </a:lnTo>
                  <a:lnTo>
                    <a:pt x="3110" y="187958"/>
                  </a:lnTo>
                  <a:lnTo>
                    <a:pt x="1382" y="234360"/>
                  </a:lnTo>
                  <a:lnTo>
                    <a:pt x="410" y="294744"/>
                  </a:lnTo>
                  <a:lnTo>
                    <a:pt x="81" y="353491"/>
                  </a:lnTo>
                  <a:lnTo>
                    <a:pt x="0" y="37020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reeform 43"/>
            <p:cNvSpPr/>
            <p:nvPr/>
          </p:nvSpPr>
          <p:spPr>
            <a:xfrm>
              <a:off x="4840054" y="3098732"/>
              <a:ext cx="246803" cy="41134"/>
            </a:xfrm>
            <a:custGeom>
              <a:avLst/>
              <a:gdLst/>
              <a:ahLst/>
              <a:cxnLst/>
              <a:rect l="0" t="0" r="0" b="0"/>
              <a:pathLst>
                <a:path w="246803" h="41134">
                  <a:moveTo>
                    <a:pt x="0" y="41133"/>
                  </a:moveTo>
                  <a:lnTo>
                    <a:pt x="48808" y="26218"/>
                  </a:lnTo>
                  <a:lnTo>
                    <a:pt x="106377" y="17417"/>
                  </a:lnTo>
                  <a:lnTo>
                    <a:pt x="152398" y="13834"/>
                  </a:lnTo>
                  <a:lnTo>
                    <a:pt x="207997" y="4776"/>
                  </a:lnTo>
                  <a:lnTo>
                    <a:pt x="246802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3" name="Group 52"/>
          <p:cNvGrpSpPr/>
          <p:nvPr/>
        </p:nvGrpSpPr>
        <p:grpSpPr>
          <a:xfrm>
            <a:off x="7664562" y="5691228"/>
            <a:ext cx="1343698" cy="383915"/>
            <a:chOff x="7664562" y="5691228"/>
            <a:chExt cx="1343698" cy="383915"/>
          </a:xfrm>
        </p:grpSpPr>
        <p:sp>
          <p:nvSpPr>
            <p:cNvPr id="46" name="Freeform 45"/>
            <p:cNvSpPr/>
            <p:nvPr/>
          </p:nvSpPr>
          <p:spPr>
            <a:xfrm>
              <a:off x="7664562" y="5759784"/>
              <a:ext cx="254230" cy="312315"/>
            </a:xfrm>
            <a:custGeom>
              <a:avLst/>
              <a:gdLst/>
              <a:ahLst/>
              <a:cxnLst/>
              <a:rect l="0" t="0" r="0" b="0"/>
              <a:pathLst>
                <a:path w="254230" h="312315">
                  <a:moveTo>
                    <a:pt x="150823" y="0"/>
                  </a:moveTo>
                  <a:lnTo>
                    <a:pt x="93570" y="19085"/>
                  </a:lnTo>
                  <a:lnTo>
                    <a:pt x="37958" y="56154"/>
                  </a:lnTo>
                  <a:lnTo>
                    <a:pt x="25305" y="64859"/>
                  </a:lnTo>
                  <a:lnTo>
                    <a:pt x="19917" y="75232"/>
                  </a:lnTo>
                  <a:lnTo>
                    <a:pt x="19371" y="86718"/>
                  </a:lnTo>
                  <a:lnTo>
                    <a:pt x="22055" y="98946"/>
                  </a:lnTo>
                  <a:lnTo>
                    <a:pt x="31461" y="107098"/>
                  </a:lnTo>
                  <a:lnTo>
                    <a:pt x="79571" y="120094"/>
                  </a:lnTo>
                  <a:lnTo>
                    <a:pt x="131573" y="132916"/>
                  </a:lnTo>
                  <a:lnTo>
                    <a:pt x="190862" y="154960"/>
                  </a:lnTo>
                  <a:lnTo>
                    <a:pt x="239306" y="188204"/>
                  </a:lnTo>
                  <a:lnTo>
                    <a:pt x="251087" y="214156"/>
                  </a:lnTo>
                  <a:lnTo>
                    <a:pt x="254229" y="229609"/>
                  </a:lnTo>
                  <a:lnTo>
                    <a:pt x="253276" y="242957"/>
                  </a:lnTo>
                  <a:lnTo>
                    <a:pt x="244093" y="265914"/>
                  </a:lnTo>
                  <a:lnTo>
                    <a:pt x="225793" y="282211"/>
                  </a:lnTo>
                  <a:lnTo>
                    <a:pt x="176804" y="305086"/>
                  </a:lnTo>
                  <a:lnTo>
                    <a:pt x="129406" y="312314"/>
                  </a:lnTo>
                  <a:lnTo>
                    <a:pt x="69742" y="303810"/>
                  </a:lnTo>
                  <a:lnTo>
                    <a:pt x="22070" y="287460"/>
                  </a:lnTo>
                  <a:lnTo>
                    <a:pt x="0" y="27422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7979919" y="5790722"/>
              <a:ext cx="82268" cy="270710"/>
            </a:xfrm>
            <a:custGeom>
              <a:avLst/>
              <a:gdLst/>
              <a:ahLst/>
              <a:cxnLst/>
              <a:rect l="0" t="0" r="0" b="0"/>
              <a:pathLst>
                <a:path w="82268" h="270710">
                  <a:moveTo>
                    <a:pt x="0" y="174730"/>
                  </a:moveTo>
                  <a:lnTo>
                    <a:pt x="45251" y="126433"/>
                  </a:lnTo>
                  <a:lnTo>
                    <a:pt x="72465" y="64097"/>
                  </a:lnTo>
                  <a:lnTo>
                    <a:pt x="79363" y="16349"/>
                  </a:lnTo>
                  <a:lnTo>
                    <a:pt x="74237" y="6680"/>
                  </a:lnTo>
                  <a:lnTo>
                    <a:pt x="64726" y="1758"/>
                  </a:lnTo>
                  <a:lnTo>
                    <a:pt x="52291" y="0"/>
                  </a:lnTo>
                  <a:lnTo>
                    <a:pt x="42479" y="4922"/>
                  </a:lnTo>
                  <a:lnTo>
                    <a:pt x="27512" y="26642"/>
                  </a:lnTo>
                  <a:lnTo>
                    <a:pt x="10521" y="65851"/>
                  </a:lnTo>
                  <a:lnTo>
                    <a:pt x="8739" y="96886"/>
                  </a:lnTo>
                  <a:lnTo>
                    <a:pt x="20008" y="159185"/>
                  </a:lnTo>
                  <a:lnTo>
                    <a:pt x="38428" y="213978"/>
                  </a:lnTo>
                  <a:lnTo>
                    <a:pt x="82267" y="27070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8140974" y="5798830"/>
              <a:ext cx="195438" cy="262602"/>
            </a:xfrm>
            <a:custGeom>
              <a:avLst/>
              <a:gdLst/>
              <a:ahLst/>
              <a:cxnLst/>
              <a:rect l="0" t="0" r="0" b="0"/>
              <a:pathLst>
                <a:path w="195438" h="262602">
                  <a:moveTo>
                    <a:pt x="195437" y="15799"/>
                  </a:moveTo>
                  <a:lnTo>
                    <a:pt x="173600" y="1241"/>
                  </a:lnTo>
                  <a:lnTo>
                    <a:pt x="161074" y="0"/>
                  </a:lnTo>
                  <a:lnTo>
                    <a:pt x="130906" y="6746"/>
                  </a:lnTo>
                  <a:lnTo>
                    <a:pt x="86939" y="34953"/>
                  </a:lnTo>
                  <a:lnTo>
                    <a:pt x="44967" y="72257"/>
                  </a:lnTo>
                  <a:lnTo>
                    <a:pt x="18141" y="119534"/>
                  </a:lnTo>
                  <a:lnTo>
                    <a:pt x="545" y="172137"/>
                  </a:lnTo>
                  <a:lnTo>
                    <a:pt x="0" y="187057"/>
                  </a:lnTo>
                  <a:lnTo>
                    <a:pt x="7519" y="211760"/>
                  </a:lnTo>
                  <a:lnTo>
                    <a:pt x="58325" y="26260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8339927" y="5854201"/>
              <a:ext cx="202153" cy="198493"/>
            </a:xfrm>
            <a:custGeom>
              <a:avLst/>
              <a:gdLst/>
              <a:ahLst/>
              <a:cxnLst/>
              <a:rect l="0" t="0" r="0" b="0"/>
              <a:pathLst>
                <a:path w="202153" h="198493">
                  <a:moveTo>
                    <a:pt x="147307" y="42695"/>
                  </a:moveTo>
                  <a:lnTo>
                    <a:pt x="140028" y="20859"/>
                  </a:lnTo>
                  <a:lnTo>
                    <a:pt x="124266" y="6075"/>
                  </a:lnTo>
                  <a:lnTo>
                    <a:pt x="113666" y="0"/>
                  </a:lnTo>
                  <a:lnTo>
                    <a:pt x="103551" y="521"/>
                  </a:lnTo>
                  <a:lnTo>
                    <a:pt x="84187" y="13287"/>
                  </a:lnTo>
                  <a:lnTo>
                    <a:pt x="28552" y="73053"/>
                  </a:lnTo>
                  <a:lnTo>
                    <a:pt x="8355" y="119400"/>
                  </a:lnTo>
                  <a:lnTo>
                    <a:pt x="0" y="171727"/>
                  </a:lnTo>
                  <a:lnTo>
                    <a:pt x="4922" y="183561"/>
                  </a:lnTo>
                  <a:lnTo>
                    <a:pt x="14296" y="191450"/>
                  </a:lnTo>
                  <a:lnTo>
                    <a:pt x="26641" y="196710"/>
                  </a:lnTo>
                  <a:lnTo>
                    <a:pt x="52544" y="198492"/>
                  </a:lnTo>
                  <a:lnTo>
                    <a:pt x="65850" y="196834"/>
                  </a:lnTo>
                  <a:lnTo>
                    <a:pt x="88759" y="182804"/>
                  </a:lnTo>
                  <a:lnTo>
                    <a:pt x="107574" y="161334"/>
                  </a:lnTo>
                  <a:lnTo>
                    <a:pt x="132067" y="110311"/>
                  </a:lnTo>
                  <a:lnTo>
                    <a:pt x="139010" y="92552"/>
                  </a:lnTo>
                  <a:lnTo>
                    <a:pt x="137401" y="108250"/>
                  </a:lnTo>
                  <a:lnTo>
                    <a:pt x="152980" y="167506"/>
                  </a:lnTo>
                  <a:lnTo>
                    <a:pt x="160229" y="174653"/>
                  </a:lnTo>
                  <a:lnTo>
                    <a:pt x="169633" y="177894"/>
                  </a:lnTo>
                  <a:lnTo>
                    <a:pt x="202152" y="17980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8583212" y="5882996"/>
              <a:ext cx="137113" cy="178436"/>
            </a:xfrm>
            <a:custGeom>
              <a:avLst/>
              <a:gdLst/>
              <a:ahLst/>
              <a:cxnLst/>
              <a:rect l="0" t="0" r="0" b="0"/>
              <a:pathLst>
                <a:path w="137113" h="178436">
                  <a:moveTo>
                    <a:pt x="0" y="27611"/>
                  </a:moveTo>
                  <a:lnTo>
                    <a:pt x="0" y="80820"/>
                  </a:lnTo>
                  <a:lnTo>
                    <a:pt x="1523" y="122936"/>
                  </a:lnTo>
                  <a:lnTo>
                    <a:pt x="4062" y="123154"/>
                  </a:lnTo>
                  <a:lnTo>
                    <a:pt x="7278" y="118729"/>
                  </a:lnTo>
                  <a:lnTo>
                    <a:pt x="16927" y="55447"/>
                  </a:lnTo>
                  <a:lnTo>
                    <a:pt x="25804" y="29318"/>
                  </a:lnTo>
                  <a:lnTo>
                    <a:pt x="39907" y="7549"/>
                  </a:lnTo>
                  <a:lnTo>
                    <a:pt x="50980" y="2049"/>
                  </a:lnTo>
                  <a:lnTo>
                    <a:pt x="79534" y="0"/>
                  </a:lnTo>
                  <a:lnTo>
                    <a:pt x="89587" y="6157"/>
                  </a:lnTo>
                  <a:lnTo>
                    <a:pt x="96287" y="16356"/>
                  </a:lnTo>
                  <a:lnTo>
                    <a:pt x="114321" y="69230"/>
                  </a:lnTo>
                  <a:lnTo>
                    <a:pt x="123131" y="131585"/>
                  </a:lnTo>
                  <a:lnTo>
                    <a:pt x="137112" y="17843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8884892" y="5691228"/>
              <a:ext cx="13679" cy="383915"/>
            </a:xfrm>
            <a:custGeom>
              <a:avLst/>
              <a:gdLst/>
              <a:ahLst/>
              <a:cxnLst/>
              <a:rect l="0" t="0" r="0" b="0"/>
              <a:pathLst>
                <a:path w="13679" h="383915">
                  <a:moveTo>
                    <a:pt x="13678" y="0"/>
                  </a:moveTo>
                  <a:lnTo>
                    <a:pt x="4255" y="45309"/>
                  </a:lnTo>
                  <a:lnTo>
                    <a:pt x="1237" y="104495"/>
                  </a:lnTo>
                  <a:lnTo>
                    <a:pt x="531" y="148007"/>
                  </a:lnTo>
                  <a:lnTo>
                    <a:pt x="218" y="192737"/>
                  </a:lnTo>
                  <a:lnTo>
                    <a:pt x="78" y="236484"/>
                  </a:lnTo>
                  <a:lnTo>
                    <a:pt x="0" y="295374"/>
                  </a:lnTo>
                  <a:lnTo>
                    <a:pt x="1500" y="346846"/>
                  </a:lnTo>
                  <a:lnTo>
                    <a:pt x="13678" y="38391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8775169" y="5855762"/>
              <a:ext cx="233091" cy="2"/>
            </a:xfrm>
            <a:custGeom>
              <a:avLst/>
              <a:gdLst/>
              <a:ahLst/>
              <a:cxnLst/>
              <a:rect l="0" t="0" r="0" b="0"/>
              <a:pathLst>
                <a:path w="233091" h="2">
                  <a:moveTo>
                    <a:pt x="0" y="1"/>
                  </a:moveTo>
                  <a:lnTo>
                    <a:pt x="53208" y="0"/>
                  </a:lnTo>
                  <a:lnTo>
                    <a:pt x="105989" y="0"/>
                  </a:lnTo>
                  <a:lnTo>
                    <a:pt x="160221" y="0"/>
                  </a:lnTo>
                  <a:lnTo>
                    <a:pt x="216891" y="0"/>
                  </a:lnTo>
                  <a:lnTo>
                    <a:pt x="233090" y="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4" name="Group 63"/>
          <p:cNvGrpSpPr/>
          <p:nvPr/>
        </p:nvGrpSpPr>
        <p:grpSpPr>
          <a:xfrm>
            <a:off x="7746829" y="6225965"/>
            <a:ext cx="1659056" cy="699769"/>
            <a:chOff x="7746829" y="6225965"/>
            <a:chExt cx="1659056" cy="699769"/>
          </a:xfrm>
        </p:grpSpPr>
        <p:sp>
          <p:nvSpPr>
            <p:cNvPr id="54" name="Freeform 53"/>
            <p:cNvSpPr/>
            <p:nvPr/>
          </p:nvSpPr>
          <p:spPr>
            <a:xfrm>
              <a:off x="7829096" y="6225965"/>
              <a:ext cx="95979" cy="479893"/>
            </a:xfrm>
            <a:custGeom>
              <a:avLst/>
              <a:gdLst/>
              <a:ahLst/>
              <a:cxnLst/>
              <a:rect l="0" t="0" r="0" b="0"/>
              <a:pathLst>
                <a:path w="95979" h="479893">
                  <a:moveTo>
                    <a:pt x="95978" y="0"/>
                  </a:moveTo>
                  <a:lnTo>
                    <a:pt x="81063" y="59659"/>
                  </a:lnTo>
                  <a:lnTo>
                    <a:pt x="72261" y="115179"/>
                  </a:lnTo>
                  <a:lnTo>
                    <a:pt x="68679" y="157833"/>
                  </a:lnTo>
                  <a:lnTo>
                    <a:pt x="62009" y="202182"/>
                  </a:lnTo>
                  <a:lnTo>
                    <a:pt x="53966" y="247284"/>
                  </a:lnTo>
                  <a:lnTo>
                    <a:pt x="46837" y="291197"/>
                  </a:lnTo>
                  <a:lnTo>
                    <a:pt x="39776" y="350179"/>
                  </a:lnTo>
                  <a:lnTo>
                    <a:pt x="21265" y="404726"/>
                  </a:lnTo>
                  <a:lnTo>
                    <a:pt x="4652" y="456750"/>
                  </a:lnTo>
                  <a:lnTo>
                    <a:pt x="0" y="47989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>
              <a:off x="7746829" y="6393326"/>
              <a:ext cx="274225" cy="24597"/>
            </a:xfrm>
            <a:custGeom>
              <a:avLst/>
              <a:gdLst/>
              <a:ahLst/>
              <a:cxnLst/>
              <a:rect l="0" t="0" r="0" b="0"/>
              <a:pathLst>
                <a:path w="274225" h="24597">
                  <a:moveTo>
                    <a:pt x="0" y="24596"/>
                  </a:moveTo>
                  <a:lnTo>
                    <a:pt x="48808" y="13743"/>
                  </a:lnTo>
                  <a:lnTo>
                    <a:pt x="98252" y="11731"/>
                  </a:lnTo>
                  <a:lnTo>
                    <a:pt x="151497" y="7073"/>
                  </a:lnTo>
                  <a:lnTo>
                    <a:pt x="205867" y="106"/>
                  </a:lnTo>
                  <a:lnTo>
                    <a:pt x="237750" y="0"/>
                  </a:lnTo>
                  <a:lnTo>
                    <a:pt x="274224" y="1088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Freeform 55"/>
            <p:cNvSpPr/>
            <p:nvPr/>
          </p:nvSpPr>
          <p:spPr>
            <a:xfrm>
              <a:off x="8226721" y="6363077"/>
              <a:ext cx="27423" cy="27423"/>
            </a:xfrm>
            <a:custGeom>
              <a:avLst/>
              <a:gdLst/>
              <a:ahLst/>
              <a:cxnLst/>
              <a:rect l="0" t="0" r="0" b="0"/>
              <a:pathLst>
                <a:path w="27423" h="27423">
                  <a:moveTo>
                    <a:pt x="27422" y="27422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reeform 56"/>
            <p:cNvSpPr/>
            <p:nvPr/>
          </p:nvSpPr>
          <p:spPr>
            <a:xfrm>
              <a:off x="8017772" y="6363077"/>
              <a:ext cx="214485" cy="274225"/>
            </a:xfrm>
            <a:custGeom>
              <a:avLst/>
              <a:gdLst/>
              <a:ahLst/>
              <a:cxnLst/>
              <a:rect l="0" t="0" r="0" b="0"/>
              <a:pathLst>
                <a:path w="214485" h="274225">
                  <a:moveTo>
                    <a:pt x="154104" y="0"/>
                  </a:moveTo>
                  <a:lnTo>
                    <a:pt x="104131" y="38168"/>
                  </a:lnTo>
                  <a:lnTo>
                    <a:pt x="56379" y="95336"/>
                  </a:lnTo>
                  <a:lnTo>
                    <a:pt x="19522" y="145894"/>
                  </a:lnTo>
                  <a:lnTo>
                    <a:pt x="3897" y="176055"/>
                  </a:lnTo>
                  <a:lnTo>
                    <a:pt x="0" y="208757"/>
                  </a:lnTo>
                  <a:lnTo>
                    <a:pt x="1094" y="226008"/>
                  </a:lnTo>
                  <a:lnTo>
                    <a:pt x="7916" y="237510"/>
                  </a:lnTo>
                  <a:lnTo>
                    <a:pt x="18559" y="245178"/>
                  </a:lnTo>
                  <a:lnTo>
                    <a:pt x="31748" y="250289"/>
                  </a:lnTo>
                  <a:lnTo>
                    <a:pt x="62653" y="247844"/>
                  </a:lnTo>
                  <a:lnTo>
                    <a:pt x="93654" y="235078"/>
                  </a:lnTo>
                  <a:lnTo>
                    <a:pt x="128237" y="202194"/>
                  </a:lnTo>
                  <a:lnTo>
                    <a:pt x="167220" y="150137"/>
                  </a:lnTo>
                  <a:lnTo>
                    <a:pt x="196982" y="95843"/>
                  </a:lnTo>
                  <a:lnTo>
                    <a:pt x="214484" y="51771"/>
                  </a:lnTo>
                  <a:lnTo>
                    <a:pt x="198689" y="113150"/>
                  </a:lnTo>
                  <a:lnTo>
                    <a:pt x="185766" y="162344"/>
                  </a:lnTo>
                  <a:lnTo>
                    <a:pt x="173811" y="213991"/>
                  </a:lnTo>
                  <a:lnTo>
                    <a:pt x="167815" y="27422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>
              <a:off x="8257471" y="6417547"/>
              <a:ext cx="155235" cy="236149"/>
            </a:xfrm>
            <a:custGeom>
              <a:avLst/>
              <a:gdLst/>
              <a:ahLst/>
              <a:cxnLst/>
              <a:rect l="0" t="0" r="0" b="0"/>
              <a:pathLst>
                <a:path w="155235" h="236149">
                  <a:moveTo>
                    <a:pt x="78940" y="375"/>
                  </a:moveTo>
                  <a:lnTo>
                    <a:pt x="59855" y="57627"/>
                  </a:lnTo>
                  <a:lnTo>
                    <a:pt x="42218" y="112064"/>
                  </a:lnTo>
                  <a:lnTo>
                    <a:pt x="28618" y="160762"/>
                  </a:lnTo>
                  <a:lnTo>
                    <a:pt x="10375" y="218935"/>
                  </a:lnTo>
                  <a:lnTo>
                    <a:pt x="5807" y="232919"/>
                  </a:lnTo>
                  <a:lnTo>
                    <a:pt x="2762" y="236148"/>
                  </a:lnTo>
                  <a:lnTo>
                    <a:pt x="732" y="232207"/>
                  </a:lnTo>
                  <a:lnTo>
                    <a:pt x="0" y="213101"/>
                  </a:lnTo>
                  <a:lnTo>
                    <a:pt x="16006" y="155470"/>
                  </a:lnTo>
                  <a:lnTo>
                    <a:pt x="39471" y="97618"/>
                  </a:lnTo>
                  <a:lnTo>
                    <a:pt x="65721" y="45946"/>
                  </a:lnTo>
                  <a:lnTo>
                    <a:pt x="85252" y="19105"/>
                  </a:lnTo>
                  <a:lnTo>
                    <a:pt x="109167" y="2098"/>
                  </a:lnTo>
                  <a:lnTo>
                    <a:pt x="120420" y="0"/>
                  </a:lnTo>
                  <a:lnTo>
                    <a:pt x="130969" y="1648"/>
                  </a:lnTo>
                  <a:lnTo>
                    <a:pt x="141048" y="5794"/>
                  </a:lnTo>
                  <a:lnTo>
                    <a:pt x="147768" y="17699"/>
                  </a:lnTo>
                  <a:lnTo>
                    <a:pt x="155234" y="55301"/>
                  </a:lnTo>
                  <a:lnTo>
                    <a:pt x="152158" y="113305"/>
                  </a:lnTo>
                  <a:lnTo>
                    <a:pt x="148877" y="169085"/>
                  </a:lnTo>
                  <a:lnTo>
                    <a:pt x="148110" y="197742"/>
                  </a:lnTo>
                  <a:lnTo>
                    <a:pt x="147496" y="23346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>
              <a:off x="8458605" y="6437165"/>
              <a:ext cx="138319" cy="488569"/>
            </a:xfrm>
            <a:custGeom>
              <a:avLst/>
              <a:gdLst/>
              <a:ahLst/>
              <a:cxnLst/>
              <a:rect l="0" t="0" r="0" b="0"/>
              <a:pathLst>
                <a:path w="138319" h="488569">
                  <a:moveTo>
                    <a:pt x="138318" y="63024"/>
                  </a:moveTo>
                  <a:lnTo>
                    <a:pt x="119233" y="5772"/>
                  </a:lnTo>
                  <a:lnTo>
                    <a:pt x="111884" y="480"/>
                  </a:lnTo>
                  <a:lnTo>
                    <a:pt x="102414" y="0"/>
                  </a:lnTo>
                  <a:lnTo>
                    <a:pt x="91530" y="2726"/>
                  </a:lnTo>
                  <a:lnTo>
                    <a:pt x="67249" y="22007"/>
                  </a:lnTo>
                  <a:lnTo>
                    <a:pt x="21700" y="84038"/>
                  </a:lnTo>
                  <a:lnTo>
                    <a:pt x="0" y="136960"/>
                  </a:lnTo>
                  <a:lnTo>
                    <a:pt x="1178" y="169011"/>
                  </a:lnTo>
                  <a:lnTo>
                    <a:pt x="5757" y="183956"/>
                  </a:lnTo>
                  <a:lnTo>
                    <a:pt x="13381" y="192396"/>
                  </a:lnTo>
                  <a:lnTo>
                    <a:pt x="23034" y="196500"/>
                  </a:lnTo>
                  <a:lnTo>
                    <a:pt x="34039" y="197712"/>
                  </a:lnTo>
                  <a:lnTo>
                    <a:pt x="58456" y="186871"/>
                  </a:lnTo>
                  <a:lnTo>
                    <a:pt x="81495" y="166818"/>
                  </a:lnTo>
                  <a:lnTo>
                    <a:pt x="103031" y="128310"/>
                  </a:lnTo>
                  <a:lnTo>
                    <a:pt x="123956" y="65538"/>
                  </a:lnTo>
                  <a:lnTo>
                    <a:pt x="130411" y="45860"/>
                  </a:lnTo>
                  <a:lnTo>
                    <a:pt x="128202" y="52349"/>
                  </a:lnTo>
                  <a:lnTo>
                    <a:pt x="125672" y="103534"/>
                  </a:lnTo>
                  <a:lnTo>
                    <a:pt x="125080" y="151108"/>
                  </a:lnTo>
                  <a:lnTo>
                    <a:pt x="124817" y="199674"/>
                  </a:lnTo>
                  <a:lnTo>
                    <a:pt x="124669" y="262800"/>
                  </a:lnTo>
                  <a:lnTo>
                    <a:pt x="123101" y="326023"/>
                  </a:lnTo>
                  <a:lnTo>
                    <a:pt x="113666" y="376579"/>
                  </a:lnTo>
                  <a:lnTo>
                    <a:pt x="99698" y="427952"/>
                  </a:lnTo>
                  <a:lnTo>
                    <a:pt x="85098" y="458304"/>
                  </a:lnTo>
                  <a:lnTo>
                    <a:pt x="64390" y="478904"/>
                  </a:lnTo>
                  <a:lnTo>
                    <a:pt x="52470" y="486530"/>
                  </a:lnTo>
                  <a:lnTo>
                    <a:pt x="41476" y="488568"/>
                  </a:lnTo>
                  <a:lnTo>
                    <a:pt x="31100" y="486879"/>
                  </a:lnTo>
                  <a:lnTo>
                    <a:pt x="21136" y="482706"/>
                  </a:lnTo>
                  <a:lnTo>
                    <a:pt x="14493" y="473830"/>
                  </a:lnTo>
                  <a:lnTo>
                    <a:pt x="7112" y="447718"/>
                  </a:lnTo>
                  <a:lnTo>
                    <a:pt x="10235" y="406035"/>
                  </a:lnTo>
                  <a:lnTo>
                    <a:pt x="26462" y="349481"/>
                  </a:lnTo>
                  <a:lnTo>
                    <a:pt x="57429" y="289334"/>
                  </a:lnTo>
                  <a:lnTo>
                    <a:pt x="98889" y="231236"/>
                  </a:lnTo>
                  <a:lnTo>
                    <a:pt x="110896" y="21384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Freeform 59"/>
            <p:cNvSpPr/>
            <p:nvPr/>
          </p:nvSpPr>
          <p:spPr>
            <a:xfrm>
              <a:off x="8711967" y="6452095"/>
              <a:ext cx="104336" cy="221023"/>
            </a:xfrm>
            <a:custGeom>
              <a:avLst/>
              <a:gdLst/>
              <a:ahLst/>
              <a:cxnLst/>
              <a:rect l="0" t="0" r="0" b="0"/>
              <a:pathLst>
                <a:path w="104336" h="221023">
                  <a:moveTo>
                    <a:pt x="22068" y="185206"/>
                  </a:moveTo>
                  <a:lnTo>
                    <a:pt x="34538" y="153891"/>
                  </a:lnTo>
                  <a:lnTo>
                    <a:pt x="60699" y="108659"/>
                  </a:lnTo>
                  <a:lnTo>
                    <a:pt x="80989" y="49224"/>
                  </a:lnTo>
                  <a:lnTo>
                    <a:pt x="95048" y="7295"/>
                  </a:lnTo>
                  <a:lnTo>
                    <a:pt x="95097" y="1090"/>
                  </a:lnTo>
                  <a:lnTo>
                    <a:pt x="92082" y="0"/>
                  </a:lnTo>
                  <a:lnTo>
                    <a:pt x="87026" y="2320"/>
                  </a:lnTo>
                  <a:lnTo>
                    <a:pt x="39632" y="63806"/>
                  </a:lnTo>
                  <a:lnTo>
                    <a:pt x="12714" y="118089"/>
                  </a:lnTo>
                  <a:lnTo>
                    <a:pt x="0" y="175138"/>
                  </a:lnTo>
                  <a:lnTo>
                    <a:pt x="5151" y="204091"/>
                  </a:lnTo>
                  <a:lnTo>
                    <a:pt x="10790" y="216077"/>
                  </a:lnTo>
                  <a:lnTo>
                    <a:pt x="20643" y="221022"/>
                  </a:lnTo>
                  <a:lnTo>
                    <a:pt x="47842" y="218390"/>
                  </a:lnTo>
                  <a:lnTo>
                    <a:pt x="104335" y="19891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Freeform 60"/>
            <p:cNvSpPr/>
            <p:nvPr/>
          </p:nvSpPr>
          <p:spPr>
            <a:xfrm>
              <a:off x="8866277" y="6486478"/>
              <a:ext cx="155694" cy="233091"/>
            </a:xfrm>
            <a:custGeom>
              <a:avLst/>
              <a:gdLst/>
              <a:ahLst/>
              <a:cxnLst/>
              <a:rect l="0" t="0" r="0" b="0"/>
              <a:pathLst>
                <a:path w="155694" h="233091">
                  <a:moveTo>
                    <a:pt x="59715" y="0"/>
                  </a:moveTo>
                  <a:lnTo>
                    <a:pt x="44800" y="48808"/>
                  </a:lnTo>
                  <a:lnTo>
                    <a:pt x="27874" y="98252"/>
                  </a:lnTo>
                  <a:lnTo>
                    <a:pt x="7624" y="151497"/>
                  </a:lnTo>
                  <a:lnTo>
                    <a:pt x="0" y="177021"/>
                  </a:lnTo>
                  <a:lnTo>
                    <a:pt x="100" y="177429"/>
                  </a:lnTo>
                  <a:lnTo>
                    <a:pt x="26135" y="122447"/>
                  </a:lnTo>
                  <a:lnTo>
                    <a:pt x="51459" y="73014"/>
                  </a:lnTo>
                  <a:lnTo>
                    <a:pt x="69249" y="43115"/>
                  </a:lnTo>
                  <a:lnTo>
                    <a:pt x="81306" y="33314"/>
                  </a:lnTo>
                  <a:lnTo>
                    <a:pt x="110953" y="22424"/>
                  </a:lnTo>
                  <a:lnTo>
                    <a:pt x="122819" y="25614"/>
                  </a:lnTo>
                  <a:lnTo>
                    <a:pt x="132254" y="33834"/>
                  </a:lnTo>
                  <a:lnTo>
                    <a:pt x="140067" y="45408"/>
                  </a:lnTo>
                  <a:lnTo>
                    <a:pt x="151063" y="90813"/>
                  </a:lnTo>
                  <a:lnTo>
                    <a:pt x="154321" y="142860"/>
                  </a:lnTo>
                  <a:lnTo>
                    <a:pt x="155287" y="196876"/>
                  </a:lnTo>
                  <a:lnTo>
                    <a:pt x="155693" y="23309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Freeform 61"/>
            <p:cNvSpPr/>
            <p:nvPr/>
          </p:nvSpPr>
          <p:spPr>
            <a:xfrm>
              <a:off x="9186505" y="6308232"/>
              <a:ext cx="68557" cy="411337"/>
            </a:xfrm>
            <a:custGeom>
              <a:avLst/>
              <a:gdLst/>
              <a:ahLst/>
              <a:cxnLst/>
              <a:rect l="0" t="0" r="0" b="0"/>
              <a:pathLst>
                <a:path w="68557" h="411337">
                  <a:moveTo>
                    <a:pt x="68556" y="0"/>
                  </a:moveTo>
                  <a:lnTo>
                    <a:pt x="61277" y="43673"/>
                  </a:lnTo>
                  <a:lnTo>
                    <a:pt x="53641" y="85427"/>
                  </a:lnTo>
                  <a:lnTo>
                    <a:pt x="45169" y="129375"/>
                  </a:lnTo>
                  <a:lnTo>
                    <a:pt x="36325" y="174300"/>
                  </a:lnTo>
                  <a:lnTo>
                    <a:pt x="22782" y="227859"/>
                  </a:lnTo>
                  <a:lnTo>
                    <a:pt x="16398" y="287232"/>
                  </a:lnTo>
                  <a:lnTo>
                    <a:pt x="7228" y="345787"/>
                  </a:lnTo>
                  <a:lnTo>
                    <a:pt x="3213" y="375094"/>
                  </a:lnTo>
                  <a:lnTo>
                    <a:pt x="0" y="41133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>
              <a:off x="9076815" y="6417922"/>
              <a:ext cx="329070" cy="54846"/>
            </a:xfrm>
            <a:custGeom>
              <a:avLst/>
              <a:gdLst/>
              <a:ahLst/>
              <a:cxnLst/>
              <a:rect l="0" t="0" r="0" b="0"/>
              <a:pathLst>
                <a:path w="329070" h="54846">
                  <a:moveTo>
                    <a:pt x="0" y="54845"/>
                  </a:moveTo>
                  <a:lnTo>
                    <a:pt x="62632" y="53321"/>
                  </a:lnTo>
                  <a:lnTo>
                    <a:pt x="118429" y="43898"/>
                  </a:lnTo>
                  <a:lnTo>
                    <a:pt x="173557" y="31458"/>
                  </a:lnTo>
                  <a:lnTo>
                    <a:pt x="228485" y="19646"/>
                  </a:lnTo>
                  <a:lnTo>
                    <a:pt x="280308" y="13946"/>
                  </a:lnTo>
                  <a:lnTo>
                    <a:pt x="329069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4" name="Group 73"/>
          <p:cNvGrpSpPr/>
          <p:nvPr/>
        </p:nvGrpSpPr>
        <p:grpSpPr>
          <a:xfrm>
            <a:off x="7829096" y="6897814"/>
            <a:ext cx="1494522" cy="709459"/>
            <a:chOff x="7829096" y="6897814"/>
            <a:chExt cx="1494522" cy="709459"/>
          </a:xfrm>
        </p:grpSpPr>
        <p:sp>
          <p:nvSpPr>
            <p:cNvPr id="65" name="Freeform 64"/>
            <p:cNvSpPr/>
            <p:nvPr/>
          </p:nvSpPr>
          <p:spPr>
            <a:xfrm>
              <a:off x="7883940" y="6911525"/>
              <a:ext cx="68558" cy="425048"/>
            </a:xfrm>
            <a:custGeom>
              <a:avLst/>
              <a:gdLst/>
              <a:ahLst/>
              <a:cxnLst/>
              <a:rect l="0" t="0" r="0" b="0"/>
              <a:pathLst>
                <a:path w="68558" h="425048">
                  <a:moveTo>
                    <a:pt x="68557" y="0"/>
                  </a:moveTo>
                  <a:lnTo>
                    <a:pt x="64494" y="55598"/>
                  </a:lnTo>
                  <a:lnTo>
                    <a:pt x="53642" y="104327"/>
                  </a:lnTo>
                  <a:lnTo>
                    <a:pt x="46693" y="146916"/>
                  </a:lnTo>
                  <a:lnTo>
                    <a:pt x="43605" y="196315"/>
                  </a:lnTo>
                  <a:lnTo>
                    <a:pt x="34588" y="253679"/>
                  </a:lnTo>
                  <a:lnTo>
                    <a:pt x="17892" y="317055"/>
                  </a:lnTo>
                  <a:lnTo>
                    <a:pt x="5978" y="373413"/>
                  </a:lnTo>
                  <a:lnTo>
                    <a:pt x="0" y="42504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Freeform 65"/>
            <p:cNvSpPr/>
            <p:nvPr/>
          </p:nvSpPr>
          <p:spPr>
            <a:xfrm>
              <a:off x="7829096" y="7076060"/>
              <a:ext cx="233091" cy="41134"/>
            </a:xfrm>
            <a:custGeom>
              <a:avLst/>
              <a:gdLst/>
              <a:ahLst/>
              <a:cxnLst/>
              <a:rect l="0" t="0" r="0" b="0"/>
              <a:pathLst>
                <a:path w="233091" h="41134">
                  <a:moveTo>
                    <a:pt x="0" y="41133"/>
                  </a:moveTo>
                  <a:lnTo>
                    <a:pt x="48808" y="30281"/>
                  </a:lnTo>
                  <a:lnTo>
                    <a:pt x="98252" y="24206"/>
                  </a:lnTo>
                  <a:lnTo>
                    <a:pt x="151497" y="12757"/>
                  </a:lnTo>
                  <a:lnTo>
                    <a:pt x="197742" y="3779"/>
                  </a:lnTo>
                  <a:lnTo>
                    <a:pt x="23309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Freeform 66"/>
            <p:cNvSpPr/>
            <p:nvPr/>
          </p:nvSpPr>
          <p:spPr>
            <a:xfrm>
              <a:off x="8059284" y="7072129"/>
              <a:ext cx="208571" cy="291867"/>
            </a:xfrm>
            <a:custGeom>
              <a:avLst/>
              <a:gdLst/>
              <a:ahLst/>
              <a:cxnLst/>
              <a:rect l="0" t="0" r="0" b="0"/>
              <a:pathLst>
                <a:path w="208571" h="291867">
                  <a:moveTo>
                    <a:pt x="208570" y="17641"/>
                  </a:moveTo>
                  <a:lnTo>
                    <a:pt x="186734" y="3084"/>
                  </a:lnTo>
                  <a:lnTo>
                    <a:pt x="163826" y="0"/>
                  </a:lnTo>
                  <a:lnTo>
                    <a:pt x="151319" y="1310"/>
                  </a:lnTo>
                  <a:lnTo>
                    <a:pt x="125233" y="14954"/>
                  </a:lnTo>
                  <a:lnTo>
                    <a:pt x="78525" y="53674"/>
                  </a:lnTo>
                  <a:lnTo>
                    <a:pt x="49346" y="103307"/>
                  </a:lnTo>
                  <a:lnTo>
                    <a:pt x="13712" y="160052"/>
                  </a:lnTo>
                  <a:lnTo>
                    <a:pt x="1105" y="197734"/>
                  </a:lnTo>
                  <a:lnTo>
                    <a:pt x="0" y="254496"/>
                  </a:lnTo>
                  <a:lnTo>
                    <a:pt x="7062" y="265429"/>
                  </a:lnTo>
                  <a:lnTo>
                    <a:pt x="17863" y="271195"/>
                  </a:lnTo>
                  <a:lnTo>
                    <a:pt x="31158" y="273515"/>
                  </a:lnTo>
                  <a:lnTo>
                    <a:pt x="58117" y="267967"/>
                  </a:lnTo>
                  <a:lnTo>
                    <a:pt x="83810" y="253822"/>
                  </a:lnTo>
                  <a:lnTo>
                    <a:pt x="134663" y="194489"/>
                  </a:lnTo>
                  <a:lnTo>
                    <a:pt x="162635" y="147061"/>
                  </a:lnTo>
                  <a:lnTo>
                    <a:pt x="182942" y="94413"/>
                  </a:lnTo>
                  <a:lnTo>
                    <a:pt x="200405" y="42116"/>
                  </a:lnTo>
                  <a:lnTo>
                    <a:pt x="184600" y="91074"/>
                  </a:lnTo>
                  <a:lnTo>
                    <a:pt x="173200" y="140795"/>
                  </a:lnTo>
                  <a:lnTo>
                    <a:pt x="170668" y="201569"/>
                  </a:lnTo>
                  <a:lnTo>
                    <a:pt x="177366" y="254277"/>
                  </a:lnTo>
                  <a:lnTo>
                    <a:pt x="181148" y="29186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>
              <a:off x="8296471" y="7117193"/>
              <a:ext cx="116366" cy="242918"/>
            </a:xfrm>
            <a:custGeom>
              <a:avLst/>
              <a:gdLst/>
              <a:ahLst/>
              <a:cxnLst/>
              <a:rect l="0" t="0" r="0" b="0"/>
              <a:pathLst>
                <a:path w="116366" h="242918">
                  <a:moveTo>
                    <a:pt x="53650" y="0"/>
                  </a:moveTo>
                  <a:lnTo>
                    <a:pt x="38736" y="59660"/>
                  </a:lnTo>
                  <a:lnTo>
                    <a:pt x="21421" y="121644"/>
                  </a:lnTo>
                  <a:lnTo>
                    <a:pt x="7876" y="178572"/>
                  </a:lnTo>
                  <a:lnTo>
                    <a:pt x="1493" y="236404"/>
                  </a:lnTo>
                  <a:lnTo>
                    <a:pt x="598" y="242917"/>
                  </a:lnTo>
                  <a:lnTo>
                    <a:pt x="0" y="241164"/>
                  </a:lnTo>
                  <a:lnTo>
                    <a:pt x="860" y="222967"/>
                  </a:lnTo>
                  <a:lnTo>
                    <a:pt x="13826" y="161632"/>
                  </a:lnTo>
                  <a:lnTo>
                    <a:pt x="26616" y="108830"/>
                  </a:lnTo>
                  <a:lnTo>
                    <a:pt x="44117" y="58653"/>
                  </a:lnTo>
                  <a:lnTo>
                    <a:pt x="51865" y="43672"/>
                  </a:lnTo>
                  <a:lnTo>
                    <a:pt x="72662" y="22965"/>
                  </a:lnTo>
                  <a:lnTo>
                    <a:pt x="84607" y="15310"/>
                  </a:lnTo>
                  <a:lnTo>
                    <a:pt x="94094" y="14778"/>
                  </a:lnTo>
                  <a:lnTo>
                    <a:pt x="101941" y="18993"/>
                  </a:lnTo>
                  <a:lnTo>
                    <a:pt x="108697" y="26373"/>
                  </a:lnTo>
                  <a:lnTo>
                    <a:pt x="116202" y="54887"/>
                  </a:lnTo>
                  <a:lnTo>
                    <a:pt x="116365" y="113765"/>
                  </a:lnTo>
                  <a:lnTo>
                    <a:pt x="110827" y="175391"/>
                  </a:lnTo>
                  <a:lnTo>
                    <a:pt x="108496" y="23309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>
              <a:off x="8469328" y="7123234"/>
              <a:ext cx="127589" cy="484039"/>
            </a:xfrm>
            <a:custGeom>
              <a:avLst/>
              <a:gdLst/>
              <a:ahLst/>
              <a:cxnLst/>
              <a:rect l="0" t="0" r="0" b="0"/>
              <a:pathLst>
                <a:path w="127589" h="484039">
                  <a:moveTo>
                    <a:pt x="100173" y="62515"/>
                  </a:moveTo>
                  <a:lnTo>
                    <a:pt x="100173" y="33400"/>
                  </a:lnTo>
                  <a:lnTo>
                    <a:pt x="92048" y="10980"/>
                  </a:lnTo>
                  <a:lnTo>
                    <a:pt x="85616" y="736"/>
                  </a:lnTo>
                  <a:lnTo>
                    <a:pt x="76757" y="0"/>
                  </a:lnTo>
                  <a:lnTo>
                    <a:pt x="54726" y="15434"/>
                  </a:lnTo>
                  <a:lnTo>
                    <a:pt x="23906" y="58383"/>
                  </a:lnTo>
                  <a:lnTo>
                    <a:pt x="2756" y="109704"/>
                  </a:lnTo>
                  <a:lnTo>
                    <a:pt x="0" y="141380"/>
                  </a:lnTo>
                  <a:lnTo>
                    <a:pt x="5377" y="169169"/>
                  </a:lnTo>
                  <a:lnTo>
                    <a:pt x="17924" y="191676"/>
                  </a:lnTo>
                  <a:lnTo>
                    <a:pt x="27058" y="197373"/>
                  </a:lnTo>
                  <a:lnTo>
                    <a:pt x="49396" y="199642"/>
                  </a:lnTo>
                  <a:lnTo>
                    <a:pt x="70496" y="191509"/>
                  </a:lnTo>
                  <a:lnTo>
                    <a:pt x="80388" y="185073"/>
                  </a:lnTo>
                  <a:lnTo>
                    <a:pt x="95442" y="165737"/>
                  </a:lnTo>
                  <a:lnTo>
                    <a:pt x="112482" y="121029"/>
                  </a:lnTo>
                  <a:lnTo>
                    <a:pt x="123117" y="63603"/>
                  </a:lnTo>
                  <a:lnTo>
                    <a:pt x="125605" y="40147"/>
                  </a:lnTo>
                  <a:lnTo>
                    <a:pt x="127202" y="87156"/>
                  </a:lnTo>
                  <a:lnTo>
                    <a:pt x="127420" y="128312"/>
                  </a:lnTo>
                  <a:lnTo>
                    <a:pt x="127517" y="177072"/>
                  </a:lnTo>
                  <a:lnTo>
                    <a:pt x="127560" y="229213"/>
                  </a:lnTo>
                  <a:lnTo>
                    <a:pt x="127580" y="282856"/>
                  </a:lnTo>
                  <a:lnTo>
                    <a:pt x="127588" y="337166"/>
                  </a:lnTo>
                  <a:lnTo>
                    <a:pt x="123529" y="387711"/>
                  </a:lnTo>
                  <a:lnTo>
                    <a:pt x="108617" y="450868"/>
                  </a:lnTo>
                  <a:lnTo>
                    <a:pt x="101232" y="467669"/>
                  </a:lnTo>
                  <a:lnTo>
                    <a:pt x="91738" y="477348"/>
                  </a:lnTo>
                  <a:lnTo>
                    <a:pt x="80838" y="482276"/>
                  </a:lnTo>
                  <a:lnTo>
                    <a:pt x="69001" y="484038"/>
                  </a:lnTo>
                  <a:lnTo>
                    <a:pt x="61110" y="477595"/>
                  </a:lnTo>
                  <a:lnTo>
                    <a:pt x="52343" y="450124"/>
                  </a:lnTo>
                  <a:lnTo>
                    <a:pt x="54685" y="391833"/>
                  </a:lnTo>
                  <a:lnTo>
                    <a:pt x="65028" y="340876"/>
                  </a:lnTo>
                  <a:lnTo>
                    <a:pt x="77741" y="282274"/>
                  </a:lnTo>
                  <a:lnTo>
                    <a:pt x="103584" y="220693"/>
                  </a:lnTo>
                  <a:lnTo>
                    <a:pt x="113884" y="19962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>
              <a:off x="8723600" y="7123440"/>
              <a:ext cx="92703" cy="198491"/>
            </a:xfrm>
            <a:custGeom>
              <a:avLst/>
              <a:gdLst/>
              <a:ahLst/>
              <a:cxnLst/>
              <a:rect l="0" t="0" r="0" b="0"/>
              <a:pathLst>
                <a:path w="92703" h="198491">
                  <a:moveTo>
                    <a:pt x="10435" y="144577"/>
                  </a:moveTo>
                  <a:lnTo>
                    <a:pt x="32328" y="119636"/>
                  </a:lnTo>
                  <a:lnTo>
                    <a:pt x="61930" y="59188"/>
                  </a:lnTo>
                  <a:lnTo>
                    <a:pt x="67617" y="41947"/>
                  </a:lnTo>
                  <a:lnTo>
                    <a:pt x="68362" y="27406"/>
                  </a:lnTo>
                  <a:lnTo>
                    <a:pt x="61064" y="3123"/>
                  </a:lnTo>
                  <a:lnTo>
                    <a:pt x="56375" y="0"/>
                  </a:lnTo>
                  <a:lnTo>
                    <a:pt x="51726" y="2488"/>
                  </a:lnTo>
                  <a:lnTo>
                    <a:pt x="19314" y="60977"/>
                  </a:lnTo>
                  <a:lnTo>
                    <a:pt x="4094" y="106095"/>
                  </a:lnTo>
                  <a:lnTo>
                    <a:pt x="0" y="145247"/>
                  </a:lnTo>
                  <a:lnTo>
                    <a:pt x="6305" y="175851"/>
                  </a:lnTo>
                  <a:lnTo>
                    <a:pt x="12252" y="188278"/>
                  </a:lnTo>
                  <a:lnTo>
                    <a:pt x="20787" y="195040"/>
                  </a:lnTo>
                  <a:lnTo>
                    <a:pt x="31048" y="198024"/>
                  </a:lnTo>
                  <a:lnTo>
                    <a:pt x="42458" y="198490"/>
                  </a:lnTo>
                  <a:lnTo>
                    <a:pt x="63262" y="190883"/>
                  </a:lnTo>
                  <a:lnTo>
                    <a:pt x="92702" y="17199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>
              <a:off x="8846663" y="7132303"/>
              <a:ext cx="120464" cy="245404"/>
            </a:xfrm>
            <a:custGeom>
              <a:avLst/>
              <a:gdLst/>
              <a:ahLst/>
              <a:cxnLst/>
              <a:rect l="0" t="0" r="0" b="0"/>
              <a:pathLst>
                <a:path w="120464" h="245404">
                  <a:moveTo>
                    <a:pt x="38195" y="12312"/>
                  </a:moveTo>
                  <a:lnTo>
                    <a:pt x="23281" y="71973"/>
                  </a:lnTo>
                  <a:lnTo>
                    <a:pt x="14480" y="123429"/>
                  </a:lnTo>
                  <a:lnTo>
                    <a:pt x="7808" y="177269"/>
                  </a:lnTo>
                  <a:lnTo>
                    <a:pt x="4226" y="195410"/>
                  </a:lnTo>
                  <a:lnTo>
                    <a:pt x="1838" y="199887"/>
                  </a:lnTo>
                  <a:lnTo>
                    <a:pt x="246" y="195254"/>
                  </a:lnTo>
                  <a:lnTo>
                    <a:pt x="0" y="171316"/>
                  </a:lnTo>
                  <a:lnTo>
                    <a:pt x="9951" y="122056"/>
                  </a:lnTo>
                  <a:lnTo>
                    <a:pt x="31520" y="62942"/>
                  </a:lnTo>
                  <a:lnTo>
                    <a:pt x="48432" y="30244"/>
                  </a:lnTo>
                  <a:lnTo>
                    <a:pt x="70167" y="8602"/>
                  </a:lnTo>
                  <a:lnTo>
                    <a:pt x="82362" y="698"/>
                  </a:lnTo>
                  <a:lnTo>
                    <a:pt x="92015" y="0"/>
                  </a:lnTo>
                  <a:lnTo>
                    <a:pt x="99975" y="4104"/>
                  </a:lnTo>
                  <a:lnTo>
                    <a:pt x="106804" y="11411"/>
                  </a:lnTo>
                  <a:lnTo>
                    <a:pt x="114392" y="39842"/>
                  </a:lnTo>
                  <a:lnTo>
                    <a:pt x="118664" y="94612"/>
                  </a:lnTo>
                  <a:lnTo>
                    <a:pt x="119930" y="149434"/>
                  </a:lnTo>
                  <a:lnTo>
                    <a:pt x="120304" y="200209"/>
                  </a:lnTo>
                  <a:lnTo>
                    <a:pt x="120463" y="24540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Freeform 71"/>
            <p:cNvSpPr/>
            <p:nvPr/>
          </p:nvSpPr>
          <p:spPr>
            <a:xfrm>
              <a:off x="9145371" y="6897814"/>
              <a:ext cx="54846" cy="452470"/>
            </a:xfrm>
            <a:custGeom>
              <a:avLst/>
              <a:gdLst/>
              <a:ahLst/>
              <a:cxnLst/>
              <a:rect l="0" t="0" r="0" b="0"/>
              <a:pathLst>
                <a:path w="54846" h="452470">
                  <a:moveTo>
                    <a:pt x="54845" y="0"/>
                  </a:moveTo>
                  <a:lnTo>
                    <a:pt x="53321" y="54732"/>
                  </a:lnTo>
                  <a:lnTo>
                    <a:pt x="47566" y="95420"/>
                  </a:lnTo>
                  <a:lnTo>
                    <a:pt x="39930" y="142958"/>
                  </a:lnTo>
                  <a:lnTo>
                    <a:pt x="32981" y="191508"/>
                  </a:lnTo>
                  <a:lnTo>
                    <a:pt x="27546" y="251578"/>
                  </a:lnTo>
                  <a:lnTo>
                    <a:pt x="16964" y="302047"/>
                  </a:lnTo>
                  <a:lnTo>
                    <a:pt x="5704" y="362365"/>
                  </a:lnTo>
                  <a:lnTo>
                    <a:pt x="1690" y="414938"/>
                  </a:lnTo>
                  <a:lnTo>
                    <a:pt x="0" y="45246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>
              <a:off x="9090527" y="7089770"/>
              <a:ext cx="233091" cy="54846"/>
            </a:xfrm>
            <a:custGeom>
              <a:avLst/>
              <a:gdLst/>
              <a:ahLst/>
              <a:cxnLst/>
              <a:rect l="0" t="0" r="0" b="0"/>
              <a:pathLst>
                <a:path w="233091" h="54846">
                  <a:moveTo>
                    <a:pt x="0" y="54845"/>
                  </a:moveTo>
                  <a:lnTo>
                    <a:pt x="57252" y="35762"/>
                  </a:lnTo>
                  <a:lnTo>
                    <a:pt x="103970" y="22615"/>
                  </a:lnTo>
                  <a:lnTo>
                    <a:pt x="156407" y="9071"/>
                  </a:lnTo>
                  <a:lnTo>
                    <a:pt x="188345" y="4032"/>
                  </a:lnTo>
                  <a:lnTo>
                    <a:pt x="23309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5" name="Freeform 74"/>
          <p:cNvSpPr/>
          <p:nvPr/>
        </p:nvSpPr>
        <p:spPr>
          <a:xfrm>
            <a:off x="6663644" y="7574949"/>
            <a:ext cx="615968" cy="557747"/>
          </a:xfrm>
          <a:custGeom>
            <a:avLst/>
            <a:gdLst/>
            <a:ahLst/>
            <a:cxnLst/>
            <a:rect l="0" t="0" r="0" b="0"/>
            <a:pathLst>
              <a:path w="615968" h="557747">
                <a:moveTo>
                  <a:pt x="507314" y="34185"/>
                </a:moveTo>
                <a:lnTo>
                  <a:pt x="492757" y="19628"/>
                </a:lnTo>
                <a:lnTo>
                  <a:pt x="454589" y="3295"/>
                </a:lnTo>
                <a:lnTo>
                  <a:pt x="397406" y="3366"/>
                </a:lnTo>
                <a:lnTo>
                  <a:pt x="346778" y="13035"/>
                </a:lnTo>
                <a:lnTo>
                  <a:pt x="288725" y="31474"/>
                </a:lnTo>
                <a:lnTo>
                  <a:pt x="233247" y="62877"/>
                </a:lnTo>
                <a:lnTo>
                  <a:pt x="178276" y="105700"/>
                </a:lnTo>
                <a:lnTo>
                  <a:pt x="124931" y="148747"/>
                </a:lnTo>
                <a:lnTo>
                  <a:pt x="83471" y="199681"/>
                </a:lnTo>
                <a:lnTo>
                  <a:pt x="45941" y="253755"/>
                </a:lnTo>
                <a:lnTo>
                  <a:pt x="25631" y="302033"/>
                </a:lnTo>
                <a:lnTo>
                  <a:pt x="19009" y="345185"/>
                </a:lnTo>
                <a:lnTo>
                  <a:pt x="17589" y="393310"/>
                </a:lnTo>
                <a:lnTo>
                  <a:pt x="22036" y="440090"/>
                </a:lnTo>
                <a:lnTo>
                  <a:pt x="37216" y="478147"/>
                </a:lnTo>
                <a:lnTo>
                  <a:pt x="76923" y="532540"/>
                </a:lnTo>
                <a:lnTo>
                  <a:pt x="112169" y="555772"/>
                </a:lnTo>
                <a:lnTo>
                  <a:pt x="173394" y="557746"/>
                </a:lnTo>
                <a:lnTo>
                  <a:pt x="227380" y="552275"/>
                </a:lnTo>
                <a:lnTo>
                  <a:pt x="280827" y="544765"/>
                </a:lnTo>
                <a:lnTo>
                  <a:pt x="336611" y="530449"/>
                </a:lnTo>
                <a:lnTo>
                  <a:pt x="396406" y="499085"/>
                </a:lnTo>
                <a:lnTo>
                  <a:pt x="456597" y="454493"/>
                </a:lnTo>
                <a:lnTo>
                  <a:pt x="491779" y="425667"/>
                </a:lnTo>
                <a:lnTo>
                  <a:pt x="531431" y="362445"/>
                </a:lnTo>
                <a:lnTo>
                  <a:pt x="566980" y="305203"/>
                </a:lnTo>
                <a:lnTo>
                  <a:pt x="592702" y="248383"/>
                </a:lnTo>
                <a:lnTo>
                  <a:pt x="609126" y="198200"/>
                </a:lnTo>
                <a:lnTo>
                  <a:pt x="614670" y="137965"/>
                </a:lnTo>
                <a:lnTo>
                  <a:pt x="615967" y="99607"/>
                </a:lnTo>
                <a:lnTo>
                  <a:pt x="604356" y="66309"/>
                </a:lnTo>
                <a:lnTo>
                  <a:pt x="582437" y="37798"/>
                </a:lnTo>
                <a:lnTo>
                  <a:pt x="552381" y="14970"/>
                </a:lnTo>
                <a:lnTo>
                  <a:pt x="510586" y="2793"/>
                </a:lnTo>
                <a:lnTo>
                  <a:pt x="447853" y="0"/>
                </a:lnTo>
                <a:lnTo>
                  <a:pt x="396257" y="8821"/>
                </a:lnTo>
                <a:lnTo>
                  <a:pt x="342375" y="25147"/>
                </a:lnTo>
                <a:lnTo>
                  <a:pt x="287815" y="53344"/>
                </a:lnTo>
                <a:lnTo>
                  <a:pt x="233054" y="90644"/>
                </a:lnTo>
                <a:lnTo>
                  <a:pt x="178235" y="130642"/>
                </a:lnTo>
                <a:lnTo>
                  <a:pt x="123398" y="175502"/>
                </a:lnTo>
                <a:lnTo>
                  <a:pt x="72618" y="223325"/>
                </a:lnTo>
                <a:lnTo>
                  <a:pt x="21792" y="280430"/>
                </a:lnTo>
                <a:lnTo>
                  <a:pt x="0" y="308409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5" name="Group 84"/>
          <p:cNvGrpSpPr/>
          <p:nvPr/>
        </p:nvGrpSpPr>
        <p:grpSpPr>
          <a:xfrm>
            <a:off x="411336" y="4962872"/>
            <a:ext cx="3181000" cy="527683"/>
            <a:chOff x="411336" y="4962872"/>
            <a:chExt cx="3181000" cy="527683"/>
          </a:xfrm>
        </p:grpSpPr>
        <p:sp>
          <p:nvSpPr>
            <p:cNvPr id="76" name="Freeform 75"/>
            <p:cNvSpPr/>
            <p:nvPr/>
          </p:nvSpPr>
          <p:spPr>
            <a:xfrm>
              <a:off x="411336" y="4979076"/>
              <a:ext cx="349073" cy="363792"/>
            </a:xfrm>
            <a:custGeom>
              <a:avLst/>
              <a:gdLst/>
              <a:ahLst/>
              <a:cxnLst/>
              <a:rect l="0" t="0" r="0" b="0"/>
              <a:pathLst>
                <a:path w="349073" h="363792">
                  <a:moveTo>
                    <a:pt x="82267" y="120908"/>
                  </a:moveTo>
                  <a:lnTo>
                    <a:pt x="86330" y="180568"/>
                  </a:lnTo>
                  <a:lnTo>
                    <a:pt x="97182" y="232025"/>
                  </a:lnTo>
                  <a:lnTo>
                    <a:pt x="110046" y="281802"/>
                  </a:lnTo>
                  <a:lnTo>
                    <a:pt x="128042" y="339568"/>
                  </a:lnTo>
                  <a:lnTo>
                    <a:pt x="131065" y="341331"/>
                  </a:lnTo>
                  <a:lnTo>
                    <a:pt x="134425" y="322978"/>
                  </a:lnTo>
                  <a:lnTo>
                    <a:pt x="125635" y="260074"/>
                  </a:lnTo>
                  <a:lnTo>
                    <a:pt x="113568" y="207000"/>
                  </a:lnTo>
                  <a:lnTo>
                    <a:pt x="100344" y="152680"/>
                  </a:lnTo>
                  <a:lnTo>
                    <a:pt x="88300" y="97991"/>
                  </a:lnTo>
                  <a:lnTo>
                    <a:pt x="84949" y="61464"/>
                  </a:lnTo>
                  <a:lnTo>
                    <a:pt x="91584" y="28980"/>
                  </a:lnTo>
                  <a:lnTo>
                    <a:pt x="97619" y="13918"/>
                  </a:lnTo>
                  <a:lnTo>
                    <a:pt x="107737" y="5401"/>
                  </a:lnTo>
                  <a:lnTo>
                    <a:pt x="120575" y="1246"/>
                  </a:lnTo>
                  <a:lnTo>
                    <a:pt x="135228" y="0"/>
                  </a:lnTo>
                  <a:lnTo>
                    <a:pt x="146521" y="3739"/>
                  </a:lnTo>
                  <a:lnTo>
                    <a:pt x="155572" y="10803"/>
                  </a:lnTo>
                  <a:lnTo>
                    <a:pt x="163130" y="20082"/>
                  </a:lnTo>
                  <a:lnTo>
                    <a:pt x="166645" y="30839"/>
                  </a:lnTo>
                  <a:lnTo>
                    <a:pt x="166488" y="54978"/>
                  </a:lnTo>
                  <a:lnTo>
                    <a:pt x="152450" y="107715"/>
                  </a:lnTo>
                  <a:lnTo>
                    <a:pt x="121917" y="158082"/>
                  </a:lnTo>
                  <a:lnTo>
                    <a:pt x="110553" y="172470"/>
                  </a:lnTo>
                  <a:lnTo>
                    <a:pt x="111789" y="172041"/>
                  </a:lnTo>
                  <a:lnTo>
                    <a:pt x="154711" y="142989"/>
                  </a:lnTo>
                  <a:lnTo>
                    <a:pt x="179973" y="131738"/>
                  </a:lnTo>
                  <a:lnTo>
                    <a:pt x="210499" y="129783"/>
                  </a:lnTo>
                  <a:lnTo>
                    <a:pt x="261944" y="141311"/>
                  </a:lnTo>
                  <a:lnTo>
                    <a:pt x="296189" y="157399"/>
                  </a:lnTo>
                  <a:lnTo>
                    <a:pt x="326643" y="179783"/>
                  </a:lnTo>
                  <a:lnTo>
                    <a:pt x="343226" y="209029"/>
                  </a:lnTo>
                  <a:lnTo>
                    <a:pt x="349072" y="240817"/>
                  </a:lnTo>
                  <a:lnTo>
                    <a:pt x="346592" y="270179"/>
                  </a:lnTo>
                  <a:lnTo>
                    <a:pt x="339228" y="282885"/>
                  </a:lnTo>
                  <a:lnTo>
                    <a:pt x="299747" y="315323"/>
                  </a:lnTo>
                  <a:lnTo>
                    <a:pt x="250979" y="342708"/>
                  </a:lnTo>
                  <a:lnTo>
                    <a:pt x="203859" y="359625"/>
                  </a:lnTo>
                  <a:lnTo>
                    <a:pt x="144532" y="363791"/>
                  </a:lnTo>
                  <a:lnTo>
                    <a:pt x="89205" y="356054"/>
                  </a:lnTo>
                  <a:lnTo>
                    <a:pt x="32856" y="339790"/>
                  </a:lnTo>
                  <a:lnTo>
                    <a:pt x="0" y="32657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Freeform 76"/>
            <p:cNvSpPr/>
            <p:nvPr/>
          </p:nvSpPr>
          <p:spPr>
            <a:xfrm>
              <a:off x="770298" y="5086273"/>
              <a:ext cx="367733" cy="404282"/>
            </a:xfrm>
            <a:custGeom>
              <a:avLst/>
              <a:gdLst/>
              <a:ahLst/>
              <a:cxnLst/>
              <a:rect l="0" t="0" r="0" b="0"/>
              <a:pathLst>
                <a:path w="367733" h="404282">
                  <a:moveTo>
                    <a:pt x="24952" y="0"/>
                  </a:moveTo>
                  <a:lnTo>
                    <a:pt x="5868" y="57252"/>
                  </a:lnTo>
                  <a:lnTo>
                    <a:pt x="0" y="103971"/>
                  </a:lnTo>
                  <a:lnTo>
                    <a:pt x="5540" y="149129"/>
                  </a:lnTo>
                  <a:lnTo>
                    <a:pt x="13534" y="160358"/>
                  </a:lnTo>
                  <a:lnTo>
                    <a:pt x="38667" y="176897"/>
                  </a:lnTo>
                  <a:lnTo>
                    <a:pt x="87076" y="187495"/>
                  </a:lnTo>
                  <a:lnTo>
                    <a:pt x="132736" y="183356"/>
                  </a:lnTo>
                  <a:lnTo>
                    <a:pt x="182489" y="157923"/>
                  </a:lnTo>
                  <a:lnTo>
                    <a:pt x="241425" y="117807"/>
                  </a:lnTo>
                  <a:lnTo>
                    <a:pt x="263860" y="93492"/>
                  </a:lnTo>
                  <a:lnTo>
                    <a:pt x="269538" y="79086"/>
                  </a:lnTo>
                  <a:lnTo>
                    <a:pt x="271785" y="46829"/>
                  </a:lnTo>
                  <a:lnTo>
                    <a:pt x="264157" y="37313"/>
                  </a:lnTo>
                  <a:lnTo>
                    <a:pt x="251454" y="32492"/>
                  </a:lnTo>
                  <a:lnTo>
                    <a:pt x="235369" y="30802"/>
                  </a:lnTo>
                  <a:lnTo>
                    <a:pt x="201245" y="41112"/>
                  </a:lnTo>
                  <a:lnTo>
                    <a:pt x="168814" y="60929"/>
                  </a:lnTo>
                  <a:lnTo>
                    <a:pt x="134948" y="97781"/>
                  </a:lnTo>
                  <a:lnTo>
                    <a:pt x="120559" y="124202"/>
                  </a:lnTo>
                  <a:lnTo>
                    <a:pt x="119159" y="136123"/>
                  </a:lnTo>
                  <a:lnTo>
                    <a:pt x="125729" y="157493"/>
                  </a:lnTo>
                  <a:lnTo>
                    <a:pt x="142868" y="173085"/>
                  </a:lnTo>
                  <a:lnTo>
                    <a:pt x="153837" y="179375"/>
                  </a:lnTo>
                  <a:lnTo>
                    <a:pt x="182275" y="182303"/>
                  </a:lnTo>
                  <a:lnTo>
                    <a:pt x="213704" y="177002"/>
                  </a:lnTo>
                  <a:lnTo>
                    <a:pt x="242906" y="164489"/>
                  </a:lnTo>
                  <a:lnTo>
                    <a:pt x="277764" y="133036"/>
                  </a:lnTo>
                  <a:lnTo>
                    <a:pt x="300110" y="94771"/>
                  </a:lnTo>
                  <a:lnTo>
                    <a:pt x="301322" y="82986"/>
                  </a:lnTo>
                  <a:lnTo>
                    <a:pt x="294544" y="61766"/>
                  </a:lnTo>
                  <a:lnTo>
                    <a:pt x="289994" y="62506"/>
                  </a:lnTo>
                  <a:lnTo>
                    <a:pt x="280876" y="83641"/>
                  </a:lnTo>
                  <a:lnTo>
                    <a:pt x="274456" y="131086"/>
                  </a:lnTo>
                  <a:lnTo>
                    <a:pt x="283234" y="193813"/>
                  </a:lnTo>
                  <a:lnTo>
                    <a:pt x="295298" y="253107"/>
                  </a:lnTo>
                  <a:lnTo>
                    <a:pt x="305475" y="309947"/>
                  </a:lnTo>
                  <a:lnTo>
                    <a:pt x="302991" y="346977"/>
                  </a:lnTo>
                  <a:lnTo>
                    <a:pt x="292746" y="375622"/>
                  </a:lnTo>
                  <a:lnTo>
                    <a:pt x="285749" y="387527"/>
                  </a:lnTo>
                  <a:lnTo>
                    <a:pt x="274990" y="395463"/>
                  </a:lnTo>
                  <a:lnTo>
                    <a:pt x="246785" y="404281"/>
                  </a:lnTo>
                  <a:lnTo>
                    <a:pt x="196646" y="401967"/>
                  </a:lnTo>
                  <a:lnTo>
                    <a:pt x="165246" y="387367"/>
                  </a:lnTo>
                  <a:lnTo>
                    <a:pt x="150474" y="377075"/>
                  </a:lnTo>
                  <a:lnTo>
                    <a:pt x="129998" y="349389"/>
                  </a:lnTo>
                  <a:lnTo>
                    <a:pt x="118866" y="318295"/>
                  </a:lnTo>
                  <a:lnTo>
                    <a:pt x="118997" y="289240"/>
                  </a:lnTo>
                  <a:lnTo>
                    <a:pt x="128196" y="265155"/>
                  </a:lnTo>
                  <a:lnTo>
                    <a:pt x="134915" y="254467"/>
                  </a:lnTo>
                  <a:lnTo>
                    <a:pt x="173486" y="224866"/>
                  </a:lnTo>
                  <a:lnTo>
                    <a:pt x="223509" y="211356"/>
                  </a:lnTo>
                  <a:lnTo>
                    <a:pt x="269646" y="214632"/>
                  </a:lnTo>
                  <a:lnTo>
                    <a:pt x="312263" y="232530"/>
                  </a:lnTo>
                  <a:lnTo>
                    <a:pt x="367732" y="27422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Freeform 77"/>
            <p:cNvSpPr/>
            <p:nvPr/>
          </p:nvSpPr>
          <p:spPr>
            <a:xfrm>
              <a:off x="781538" y="4962872"/>
              <a:ext cx="1" cy="13712"/>
            </a:xfrm>
            <a:custGeom>
              <a:avLst/>
              <a:gdLst/>
              <a:ahLst/>
              <a:cxnLst/>
              <a:rect l="0" t="0" r="0" b="0"/>
              <a:pathLst>
                <a:path w="1" h="13712">
                  <a:moveTo>
                    <a:pt x="0" y="13711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Freeform 78"/>
            <p:cNvSpPr/>
            <p:nvPr/>
          </p:nvSpPr>
          <p:spPr>
            <a:xfrm>
              <a:off x="1234008" y="5001259"/>
              <a:ext cx="246803" cy="112437"/>
            </a:xfrm>
            <a:custGeom>
              <a:avLst/>
              <a:gdLst/>
              <a:ahLst/>
              <a:cxnLst/>
              <a:rect l="0" t="0" r="0" b="0"/>
              <a:pathLst>
                <a:path w="246803" h="112437">
                  <a:moveTo>
                    <a:pt x="0" y="112436"/>
                  </a:moveTo>
                  <a:lnTo>
                    <a:pt x="19084" y="55184"/>
                  </a:lnTo>
                  <a:lnTo>
                    <a:pt x="39510" y="23023"/>
                  </a:lnTo>
                  <a:lnTo>
                    <a:pt x="64280" y="7696"/>
                  </a:lnTo>
                  <a:lnTo>
                    <a:pt x="79416" y="1476"/>
                  </a:lnTo>
                  <a:lnTo>
                    <a:pt x="137114" y="0"/>
                  </a:lnTo>
                  <a:lnTo>
                    <a:pt x="187895" y="16491"/>
                  </a:lnTo>
                  <a:lnTo>
                    <a:pt x="213511" y="20027"/>
                  </a:lnTo>
                  <a:lnTo>
                    <a:pt x="246802" y="1645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Freeform 79"/>
            <p:cNvSpPr/>
            <p:nvPr/>
          </p:nvSpPr>
          <p:spPr>
            <a:xfrm>
              <a:off x="1549366" y="5209673"/>
              <a:ext cx="274225" cy="13713"/>
            </a:xfrm>
            <a:custGeom>
              <a:avLst/>
              <a:gdLst/>
              <a:ahLst/>
              <a:cxnLst/>
              <a:rect l="0" t="0" r="0" b="0"/>
              <a:pathLst>
                <a:path w="274225" h="13713">
                  <a:moveTo>
                    <a:pt x="0" y="13712"/>
                  </a:moveTo>
                  <a:lnTo>
                    <a:pt x="53208" y="12188"/>
                  </a:lnTo>
                  <a:lnTo>
                    <a:pt x="107512" y="4289"/>
                  </a:lnTo>
                  <a:lnTo>
                    <a:pt x="169644" y="1271"/>
                  </a:lnTo>
                  <a:lnTo>
                    <a:pt x="224279" y="377"/>
                  </a:lnTo>
                  <a:lnTo>
                    <a:pt x="274224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Freeform 80"/>
            <p:cNvSpPr/>
            <p:nvPr/>
          </p:nvSpPr>
          <p:spPr>
            <a:xfrm>
              <a:off x="1947131" y="5058851"/>
              <a:ext cx="222854" cy="324310"/>
            </a:xfrm>
            <a:custGeom>
              <a:avLst/>
              <a:gdLst/>
              <a:ahLst/>
              <a:cxnLst/>
              <a:rect l="0" t="0" r="0" b="0"/>
              <a:pathLst>
                <a:path w="222854" h="324310">
                  <a:moveTo>
                    <a:pt x="109549" y="0"/>
                  </a:moveTo>
                  <a:lnTo>
                    <a:pt x="60742" y="18977"/>
                  </a:lnTo>
                  <a:lnTo>
                    <a:pt x="8331" y="51314"/>
                  </a:lnTo>
                  <a:lnTo>
                    <a:pt x="2460" y="61632"/>
                  </a:lnTo>
                  <a:lnTo>
                    <a:pt x="0" y="85283"/>
                  </a:lnTo>
                  <a:lnTo>
                    <a:pt x="6047" y="96466"/>
                  </a:lnTo>
                  <a:lnTo>
                    <a:pt x="29016" y="117016"/>
                  </a:lnTo>
                  <a:lnTo>
                    <a:pt x="82470" y="145612"/>
                  </a:lnTo>
                  <a:lnTo>
                    <a:pt x="145164" y="183084"/>
                  </a:lnTo>
                  <a:lnTo>
                    <a:pt x="199830" y="220812"/>
                  </a:lnTo>
                  <a:lnTo>
                    <a:pt x="215440" y="234046"/>
                  </a:lnTo>
                  <a:lnTo>
                    <a:pt x="222800" y="248961"/>
                  </a:lnTo>
                  <a:lnTo>
                    <a:pt x="222853" y="281785"/>
                  </a:lnTo>
                  <a:lnTo>
                    <a:pt x="217078" y="294499"/>
                  </a:lnTo>
                  <a:lnTo>
                    <a:pt x="198473" y="312689"/>
                  </a:lnTo>
                  <a:lnTo>
                    <a:pt x="170908" y="321788"/>
                  </a:lnTo>
                  <a:lnTo>
                    <a:pt x="138343" y="324309"/>
                  </a:lnTo>
                  <a:lnTo>
                    <a:pt x="75909" y="313514"/>
                  </a:lnTo>
                  <a:lnTo>
                    <a:pt x="40993" y="30164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Freeform 81"/>
            <p:cNvSpPr/>
            <p:nvPr/>
          </p:nvSpPr>
          <p:spPr>
            <a:xfrm>
              <a:off x="2201139" y="5218637"/>
              <a:ext cx="239456" cy="182995"/>
            </a:xfrm>
            <a:custGeom>
              <a:avLst/>
              <a:gdLst/>
              <a:ahLst/>
              <a:cxnLst/>
              <a:rect l="0" t="0" r="0" b="0"/>
              <a:pathLst>
                <a:path w="239456" h="182995">
                  <a:moveTo>
                    <a:pt x="20076" y="4748"/>
                  </a:moveTo>
                  <a:lnTo>
                    <a:pt x="20076" y="67379"/>
                  </a:lnTo>
                  <a:lnTo>
                    <a:pt x="21599" y="121654"/>
                  </a:lnTo>
                  <a:lnTo>
                    <a:pt x="27975" y="158217"/>
                  </a:lnTo>
                  <a:lnTo>
                    <a:pt x="26865" y="157335"/>
                  </a:lnTo>
                  <a:lnTo>
                    <a:pt x="10024" y="101636"/>
                  </a:lnTo>
                  <a:lnTo>
                    <a:pt x="0" y="59862"/>
                  </a:lnTo>
                  <a:lnTo>
                    <a:pt x="2520" y="32290"/>
                  </a:lnTo>
                  <a:lnTo>
                    <a:pt x="8372" y="21586"/>
                  </a:lnTo>
                  <a:lnTo>
                    <a:pt x="27062" y="5630"/>
                  </a:lnTo>
                  <a:lnTo>
                    <a:pt x="38444" y="3812"/>
                  </a:lnTo>
                  <a:lnTo>
                    <a:pt x="63279" y="9918"/>
                  </a:lnTo>
                  <a:lnTo>
                    <a:pt x="85489" y="26851"/>
                  </a:lnTo>
                  <a:lnTo>
                    <a:pt x="124574" y="82241"/>
                  </a:lnTo>
                  <a:lnTo>
                    <a:pt x="131013" y="112316"/>
                  </a:lnTo>
                  <a:lnTo>
                    <a:pt x="130320" y="130252"/>
                  </a:lnTo>
                  <a:lnTo>
                    <a:pt x="131453" y="107613"/>
                  </a:lnTo>
                  <a:lnTo>
                    <a:pt x="148871" y="44983"/>
                  </a:lnTo>
                  <a:lnTo>
                    <a:pt x="162002" y="4482"/>
                  </a:lnTo>
                  <a:lnTo>
                    <a:pt x="168015" y="0"/>
                  </a:lnTo>
                  <a:lnTo>
                    <a:pt x="175070" y="1583"/>
                  </a:lnTo>
                  <a:lnTo>
                    <a:pt x="182820" y="7208"/>
                  </a:lnTo>
                  <a:lnTo>
                    <a:pt x="201007" y="36962"/>
                  </a:lnTo>
                  <a:lnTo>
                    <a:pt x="220801" y="98908"/>
                  </a:lnTo>
                  <a:lnTo>
                    <a:pt x="235319" y="157638"/>
                  </a:lnTo>
                  <a:lnTo>
                    <a:pt x="239455" y="18299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Freeform 82"/>
            <p:cNvSpPr/>
            <p:nvPr/>
          </p:nvSpPr>
          <p:spPr>
            <a:xfrm>
              <a:off x="2437365" y="5097147"/>
              <a:ext cx="592812" cy="291795"/>
            </a:xfrm>
            <a:custGeom>
              <a:avLst/>
              <a:gdLst/>
              <a:ahLst/>
              <a:cxnLst/>
              <a:rect l="0" t="0" r="0" b="0"/>
              <a:pathLst>
                <a:path w="592812" h="291795">
                  <a:moveTo>
                    <a:pt x="154052" y="112526"/>
                  </a:moveTo>
                  <a:lnTo>
                    <a:pt x="139495" y="97969"/>
                  </a:lnTo>
                  <a:lnTo>
                    <a:pt x="130636" y="95204"/>
                  </a:lnTo>
                  <a:lnTo>
                    <a:pt x="108605" y="96195"/>
                  </a:lnTo>
                  <a:lnTo>
                    <a:pt x="83579" y="113901"/>
                  </a:lnTo>
                  <a:lnTo>
                    <a:pt x="30273" y="167643"/>
                  </a:lnTo>
                  <a:lnTo>
                    <a:pt x="3963" y="208586"/>
                  </a:lnTo>
                  <a:lnTo>
                    <a:pt x="0" y="235964"/>
                  </a:lnTo>
                  <a:lnTo>
                    <a:pt x="1077" y="249663"/>
                  </a:lnTo>
                  <a:lnTo>
                    <a:pt x="7888" y="258795"/>
                  </a:lnTo>
                  <a:lnTo>
                    <a:pt x="31706" y="268943"/>
                  </a:lnTo>
                  <a:lnTo>
                    <a:pt x="58542" y="269391"/>
                  </a:lnTo>
                  <a:lnTo>
                    <a:pt x="85704" y="262988"/>
                  </a:lnTo>
                  <a:lnTo>
                    <a:pt x="113011" y="249986"/>
                  </a:lnTo>
                  <a:lnTo>
                    <a:pt x="136319" y="225925"/>
                  </a:lnTo>
                  <a:lnTo>
                    <a:pt x="168831" y="168104"/>
                  </a:lnTo>
                  <a:lnTo>
                    <a:pt x="173045" y="166337"/>
                  </a:lnTo>
                  <a:lnTo>
                    <a:pt x="175855" y="172776"/>
                  </a:lnTo>
                  <a:lnTo>
                    <a:pt x="177453" y="197196"/>
                  </a:lnTo>
                  <a:lnTo>
                    <a:pt x="172835" y="236639"/>
                  </a:lnTo>
                  <a:lnTo>
                    <a:pt x="176619" y="263666"/>
                  </a:lnTo>
                  <a:lnTo>
                    <a:pt x="182808" y="274225"/>
                  </a:lnTo>
                  <a:lnTo>
                    <a:pt x="201872" y="290020"/>
                  </a:lnTo>
                  <a:lnTo>
                    <a:pt x="211831" y="291794"/>
                  </a:lnTo>
                  <a:lnTo>
                    <a:pt x="221517" y="289930"/>
                  </a:lnTo>
                  <a:lnTo>
                    <a:pt x="249707" y="272749"/>
                  </a:lnTo>
                  <a:lnTo>
                    <a:pt x="286530" y="232367"/>
                  </a:lnTo>
                  <a:lnTo>
                    <a:pt x="312198" y="170957"/>
                  </a:lnTo>
                  <a:lnTo>
                    <a:pt x="331939" y="109172"/>
                  </a:lnTo>
                  <a:lnTo>
                    <a:pt x="350508" y="46016"/>
                  </a:lnTo>
                  <a:lnTo>
                    <a:pt x="350532" y="42287"/>
                  </a:lnTo>
                  <a:lnTo>
                    <a:pt x="342433" y="54395"/>
                  </a:lnTo>
                  <a:lnTo>
                    <a:pt x="324877" y="111821"/>
                  </a:lnTo>
                  <a:lnTo>
                    <a:pt x="321974" y="162423"/>
                  </a:lnTo>
                  <a:lnTo>
                    <a:pt x="331609" y="207039"/>
                  </a:lnTo>
                  <a:lnTo>
                    <a:pt x="345195" y="235276"/>
                  </a:lnTo>
                  <a:lnTo>
                    <a:pt x="354607" y="243110"/>
                  </a:lnTo>
                  <a:lnTo>
                    <a:pt x="365452" y="246810"/>
                  </a:lnTo>
                  <a:lnTo>
                    <a:pt x="377253" y="247753"/>
                  </a:lnTo>
                  <a:lnTo>
                    <a:pt x="388167" y="243811"/>
                  </a:lnTo>
                  <a:lnTo>
                    <a:pt x="408418" y="227244"/>
                  </a:lnTo>
                  <a:lnTo>
                    <a:pt x="446246" y="176320"/>
                  </a:lnTo>
                  <a:lnTo>
                    <a:pt x="472364" y="120595"/>
                  </a:lnTo>
                  <a:lnTo>
                    <a:pt x="495610" y="59275"/>
                  </a:lnTo>
                  <a:lnTo>
                    <a:pt x="516476" y="0"/>
                  </a:lnTo>
                  <a:lnTo>
                    <a:pt x="514196" y="12748"/>
                  </a:lnTo>
                  <a:lnTo>
                    <a:pt x="490895" y="69062"/>
                  </a:lnTo>
                  <a:lnTo>
                    <a:pt x="470043" y="129840"/>
                  </a:lnTo>
                  <a:lnTo>
                    <a:pt x="463597" y="162878"/>
                  </a:lnTo>
                  <a:lnTo>
                    <a:pt x="465811" y="192797"/>
                  </a:lnTo>
                  <a:lnTo>
                    <a:pt x="479998" y="221329"/>
                  </a:lnTo>
                  <a:lnTo>
                    <a:pt x="501538" y="246197"/>
                  </a:lnTo>
                  <a:lnTo>
                    <a:pt x="526346" y="262328"/>
                  </a:lnTo>
                  <a:lnTo>
                    <a:pt x="552607" y="270513"/>
                  </a:lnTo>
                  <a:lnTo>
                    <a:pt x="592811" y="27706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Freeform 83"/>
            <p:cNvSpPr/>
            <p:nvPr/>
          </p:nvSpPr>
          <p:spPr>
            <a:xfrm>
              <a:off x="3160009" y="5076084"/>
              <a:ext cx="432327" cy="133590"/>
            </a:xfrm>
            <a:custGeom>
              <a:avLst/>
              <a:gdLst/>
              <a:ahLst/>
              <a:cxnLst/>
              <a:rect l="0" t="0" r="0" b="0"/>
              <a:pathLst>
                <a:path w="432327" h="133590">
                  <a:moveTo>
                    <a:pt x="7278" y="133589"/>
                  </a:moveTo>
                  <a:lnTo>
                    <a:pt x="0" y="111753"/>
                  </a:lnTo>
                  <a:lnTo>
                    <a:pt x="4551" y="88845"/>
                  </a:lnTo>
                  <a:lnTo>
                    <a:pt x="18254" y="64952"/>
                  </a:lnTo>
                  <a:lnTo>
                    <a:pt x="39579" y="44177"/>
                  </a:lnTo>
                  <a:lnTo>
                    <a:pt x="101455" y="16959"/>
                  </a:lnTo>
                  <a:lnTo>
                    <a:pt x="154352" y="3223"/>
                  </a:lnTo>
                  <a:lnTo>
                    <a:pt x="207096" y="0"/>
                  </a:lnTo>
                  <a:lnTo>
                    <a:pt x="266636" y="11787"/>
                  </a:lnTo>
                  <a:lnTo>
                    <a:pt x="322408" y="28786"/>
                  </a:lnTo>
                  <a:lnTo>
                    <a:pt x="377436" y="46815"/>
                  </a:lnTo>
                  <a:lnTo>
                    <a:pt x="432326" y="6503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8" name="Group 87"/>
          <p:cNvGrpSpPr/>
          <p:nvPr/>
        </p:nvGrpSpPr>
        <p:grpSpPr>
          <a:xfrm>
            <a:off x="2860125" y="11033644"/>
            <a:ext cx="307163" cy="406979"/>
            <a:chOff x="2860125" y="11033644"/>
            <a:chExt cx="307163" cy="406979"/>
          </a:xfrm>
        </p:grpSpPr>
        <p:sp>
          <p:nvSpPr>
            <p:cNvPr id="86" name="Freeform 85"/>
            <p:cNvSpPr/>
            <p:nvPr/>
          </p:nvSpPr>
          <p:spPr>
            <a:xfrm>
              <a:off x="2860125" y="11205947"/>
              <a:ext cx="197474" cy="234676"/>
            </a:xfrm>
            <a:custGeom>
              <a:avLst/>
              <a:gdLst/>
              <a:ahLst/>
              <a:cxnLst/>
              <a:rect l="0" t="0" r="0" b="0"/>
              <a:pathLst>
                <a:path w="197474" h="234676">
                  <a:moveTo>
                    <a:pt x="197473" y="19653"/>
                  </a:moveTo>
                  <a:lnTo>
                    <a:pt x="140221" y="569"/>
                  </a:lnTo>
                  <a:lnTo>
                    <a:pt x="114136" y="0"/>
                  </a:lnTo>
                  <a:lnTo>
                    <a:pt x="100781" y="1981"/>
                  </a:lnTo>
                  <a:lnTo>
                    <a:pt x="77818" y="16370"/>
                  </a:lnTo>
                  <a:lnTo>
                    <a:pt x="38249" y="62847"/>
                  </a:lnTo>
                  <a:lnTo>
                    <a:pt x="12038" y="125461"/>
                  </a:lnTo>
                  <a:lnTo>
                    <a:pt x="0" y="169326"/>
                  </a:lnTo>
                  <a:lnTo>
                    <a:pt x="2049" y="197387"/>
                  </a:lnTo>
                  <a:lnTo>
                    <a:pt x="7775" y="208222"/>
                  </a:lnTo>
                  <a:lnTo>
                    <a:pt x="26325" y="224324"/>
                  </a:lnTo>
                  <a:lnTo>
                    <a:pt x="53867" y="232496"/>
                  </a:lnTo>
                  <a:lnTo>
                    <a:pt x="69743" y="234675"/>
                  </a:lnTo>
                  <a:lnTo>
                    <a:pt x="99570" y="228971"/>
                  </a:lnTo>
                  <a:lnTo>
                    <a:pt x="128062" y="214756"/>
                  </a:lnTo>
                  <a:lnTo>
                    <a:pt x="183762" y="17047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Freeform 86"/>
            <p:cNvSpPr/>
            <p:nvPr/>
          </p:nvSpPr>
          <p:spPr>
            <a:xfrm>
              <a:off x="3057598" y="11033644"/>
              <a:ext cx="109690" cy="397625"/>
            </a:xfrm>
            <a:custGeom>
              <a:avLst/>
              <a:gdLst/>
              <a:ahLst/>
              <a:cxnLst/>
              <a:rect l="0" t="0" r="0" b="0"/>
              <a:pathLst>
                <a:path w="109690" h="397625">
                  <a:moveTo>
                    <a:pt x="109689" y="0"/>
                  </a:moveTo>
                  <a:lnTo>
                    <a:pt x="94775" y="48807"/>
                  </a:lnTo>
                  <a:lnTo>
                    <a:pt x="81911" y="102313"/>
                  </a:lnTo>
                  <a:lnTo>
                    <a:pt x="68450" y="158286"/>
                  </a:lnTo>
                  <a:lnTo>
                    <a:pt x="50254" y="218144"/>
                  </a:lnTo>
                  <a:lnTo>
                    <a:pt x="36557" y="267425"/>
                  </a:lnTo>
                  <a:lnTo>
                    <a:pt x="18280" y="327725"/>
                  </a:lnTo>
                  <a:lnTo>
                    <a:pt x="4062" y="375523"/>
                  </a:lnTo>
                  <a:lnTo>
                    <a:pt x="0" y="39762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3" name="Group 92"/>
          <p:cNvGrpSpPr/>
          <p:nvPr/>
        </p:nvGrpSpPr>
        <p:grpSpPr>
          <a:xfrm>
            <a:off x="3345533" y="11623225"/>
            <a:ext cx="1110608" cy="548449"/>
            <a:chOff x="3345533" y="11623225"/>
            <a:chExt cx="1110608" cy="548449"/>
          </a:xfrm>
        </p:grpSpPr>
        <p:sp>
          <p:nvSpPr>
            <p:cNvPr id="89" name="Freeform 88"/>
            <p:cNvSpPr/>
            <p:nvPr/>
          </p:nvSpPr>
          <p:spPr>
            <a:xfrm>
              <a:off x="3386667" y="11664359"/>
              <a:ext cx="95979" cy="123402"/>
            </a:xfrm>
            <a:custGeom>
              <a:avLst/>
              <a:gdLst/>
              <a:ahLst/>
              <a:cxnLst/>
              <a:rect l="0" t="0" r="0" b="0"/>
              <a:pathLst>
                <a:path w="95979" h="123402">
                  <a:moveTo>
                    <a:pt x="0" y="0"/>
                  </a:moveTo>
                  <a:lnTo>
                    <a:pt x="46774" y="56196"/>
                  </a:lnTo>
                  <a:lnTo>
                    <a:pt x="78416" y="95342"/>
                  </a:lnTo>
                  <a:lnTo>
                    <a:pt x="95978" y="12340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Freeform 89"/>
            <p:cNvSpPr/>
            <p:nvPr/>
          </p:nvSpPr>
          <p:spPr>
            <a:xfrm>
              <a:off x="3345533" y="11623225"/>
              <a:ext cx="219380" cy="383914"/>
            </a:xfrm>
            <a:custGeom>
              <a:avLst/>
              <a:gdLst/>
              <a:ahLst/>
              <a:cxnLst/>
              <a:rect l="0" t="0" r="0" b="0"/>
              <a:pathLst>
                <a:path w="219380" h="383914">
                  <a:moveTo>
                    <a:pt x="219379" y="0"/>
                  </a:moveTo>
                  <a:lnTo>
                    <a:pt x="189549" y="59660"/>
                  </a:lnTo>
                  <a:lnTo>
                    <a:pt x="162197" y="121644"/>
                  </a:lnTo>
                  <a:lnTo>
                    <a:pt x="126554" y="180874"/>
                  </a:lnTo>
                  <a:lnTo>
                    <a:pt x="98463" y="233609"/>
                  </a:lnTo>
                  <a:lnTo>
                    <a:pt x="63574" y="288039"/>
                  </a:lnTo>
                  <a:lnTo>
                    <a:pt x="27341" y="342801"/>
                  </a:lnTo>
                  <a:lnTo>
                    <a:pt x="0" y="38391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Freeform 90"/>
            <p:cNvSpPr/>
            <p:nvPr/>
          </p:nvSpPr>
          <p:spPr>
            <a:xfrm>
              <a:off x="4277895" y="11691781"/>
              <a:ext cx="82268" cy="164535"/>
            </a:xfrm>
            <a:custGeom>
              <a:avLst/>
              <a:gdLst/>
              <a:ahLst/>
              <a:cxnLst/>
              <a:rect l="0" t="0" r="0" b="0"/>
              <a:pathLst>
                <a:path w="82268" h="164535">
                  <a:moveTo>
                    <a:pt x="0" y="0"/>
                  </a:moveTo>
                  <a:lnTo>
                    <a:pt x="30889" y="57252"/>
                  </a:lnTo>
                  <a:lnTo>
                    <a:pt x="59479" y="110165"/>
                  </a:lnTo>
                  <a:lnTo>
                    <a:pt x="82267" y="16453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Freeform 91"/>
            <p:cNvSpPr/>
            <p:nvPr/>
          </p:nvSpPr>
          <p:spPr>
            <a:xfrm>
              <a:off x="4223050" y="11623225"/>
              <a:ext cx="233091" cy="548449"/>
            </a:xfrm>
            <a:custGeom>
              <a:avLst/>
              <a:gdLst/>
              <a:ahLst/>
              <a:cxnLst/>
              <a:rect l="0" t="0" r="0" b="0"/>
              <a:pathLst>
                <a:path w="233091" h="548449">
                  <a:moveTo>
                    <a:pt x="233090" y="0"/>
                  </a:moveTo>
                  <a:lnTo>
                    <a:pt x="218175" y="55598"/>
                  </a:lnTo>
                  <a:lnTo>
                    <a:pt x="200860" y="109839"/>
                  </a:lnTo>
                  <a:lnTo>
                    <a:pt x="180037" y="158147"/>
                  </a:lnTo>
                  <a:lnTo>
                    <a:pt x="154570" y="211055"/>
                  </a:lnTo>
                  <a:lnTo>
                    <a:pt x="127727" y="265325"/>
                  </a:lnTo>
                  <a:lnTo>
                    <a:pt x="93198" y="327278"/>
                  </a:lnTo>
                  <a:lnTo>
                    <a:pt x="71382" y="375501"/>
                  </a:lnTo>
                  <a:lnTo>
                    <a:pt x="51531" y="424355"/>
                  </a:lnTo>
                  <a:lnTo>
                    <a:pt x="24748" y="484596"/>
                  </a:lnTo>
                  <a:lnTo>
                    <a:pt x="5340" y="534483"/>
                  </a:lnTo>
                  <a:lnTo>
                    <a:pt x="0" y="54844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6" name="Group 95"/>
          <p:cNvGrpSpPr/>
          <p:nvPr/>
        </p:nvGrpSpPr>
        <p:grpSpPr>
          <a:xfrm>
            <a:off x="2646262" y="12116829"/>
            <a:ext cx="233091" cy="548449"/>
            <a:chOff x="2646262" y="12116829"/>
            <a:chExt cx="233091" cy="548449"/>
          </a:xfrm>
        </p:grpSpPr>
        <p:sp>
          <p:nvSpPr>
            <p:cNvPr id="94" name="Freeform 93"/>
            <p:cNvSpPr/>
            <p:nvPr/>
          </p:nvSpPr>
          <p:spPr>
            <a:xfrm>
              <a:off x="2714818" y="12199096"/>
              <a:ext cx="68557" cy="164535"/>
            </a:xfrm>
            <a:custGeom>
              <a:avLst/>
              <a:gdLst/>
              <a:ahLst/>
              <a:cxnLst/>
              <a:rect l="0" t="0" r="0" b="0"/>
              <a:pathLst>
                <a:path w="68557" h="164535">
                  <a:moveTo>
                    <a:pt x="0" y="0"/>
                  </a:moveTo>
                  <a:lnTo>
                    <a:pt x="19084" y="57252"/>
                  </a:lnTo>
                  <a:lnTo>
                    <a:pt x="38245" y="110164"/>
                  </a:lnTo>
                  <a:lnTo>
                    <a:pt x="68556" y="16453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Freeform 94"/>
            <p:cNvSpPr/>
            <p:nvPr/>
          </p:nvSpPr>
          <p:spPr>
            <a:xfrm>
              <a:off x="2646262" y="12116829"/>
              <a:ext cx="233091" cy="548449"/>
            </a:xfrm>
            <a:custGeom>
              <a:avLst/>
              <a:gdLst/>
              <a:ahLst/>
              <a:cxnLst/>
              <a:rect l="0" t="0" r="0" b="0"/>
              <a:pathLst>
                <a:path w="233091" h="548449">
                  <a:moveTo>
                    <a:pt x="233090" y="0"/>
                  </a:moveTo>
                  <a:lnTo>
                    <a:pt x="212721" y="34362"/>
                  </a:lnTo>
                  <a:lnTo>
                    <a:pt x="192447" y="94189"/>
                  </a:lnTo>
                  <a:lnTo>
                    <a:pt x="174328" y="140645"/>
                  </a:lnTo>
                  <a:lnTo>
                    <a:pt x="149662" y="193003"/>
                  </a:lnTo>
                  <a:lnTo>
                    <a:pt x="123057" y="251174"/>
                  </a:lnTo>
                  <a:lnTo>
                    <a:pt x="104966" y="294449"/>
                  </a:lnTo>
                  <a:lnTo>
                    <a:pt x="86769" y="339073"/>
                  </a:lnTo>
                  <a:lnTo>
                    <a:pt x="64463" y="384298"/>
                  </a:lnTo>
                  <a:lnTo>
                    <a:pt x="42361" y="428265"/>
                  </a:lnTo>
                  <a:lnTo>
                    <a:pt x="21354" y="485754"/>
                  </a:lnTo>
                  <a:lnTo>
                    <a:pt x="0" y="54844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3485419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100" y="152400"/>
            <a:ext cx="8333232" cy="2127885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3" name="Picture 2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600" y="2349500"/>
            <a:ext cx="7505573" cy="1926844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4" name="Picture 3"/>
          <p:cNvPicPr>
            <a:picLocks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400" y="4394200"/>
            <a:ext cx="7921879" cy="4558538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grpSp>
        <p:nvGrpSpPr>
          <p:cNvPr id="7" name="Group 6"/>
          <p:cNvGrpSpPr/>
          <p:nvPr/>
        </p:nvGrpSpPr>
        <p:grpSpPr>
          <a:xfrm>
            <a:off x="918651" y="1810800"/>
            <a:ext cx="571968" cy="396704"/>
            <a:chOff x="918651" y="1810800"/>
            <a:chExt cx="571968" cy="396704"/>
          </a:xfrm>
        </p:grpSpPr>
        <p:sp>
          <p:nvSpPr>
            <p:cNvPr id="5" name="Freeform 4"/>
            <p:cNvSpPr/>
            <p:nvPr/>
          </p:nvSpPr>
          <p:spPr>
            <a:xfrm>
              <a:off x="918651" y="1810800"/>
              <a:ext cx="280926" cy="396704"/>
            </a:xfrm>
            <a:custGeom>
              <a:avLst/>
              <a:gdLst/>
              <a:ahLst/>
              <a:cxnLst/>
              <a:rect l="0" t="0" r="0" b="0"/>
              <a:pathLst>
                <a:path w="280926" h="396704">
                  <a:moveTo>
                    <a:pt x="0" y="26501"/>
                  </a:moveTo>
                  <a:lnTo>
                    <a:pt x="48807" y="15649"/>
                  </a:lnTo>
                  <a:lnTo>
                    <a:pt x="98252" y="9574"/>
                  </a:lnTo>
                  <a:lnTo>
                    <a:pt x="151496" y="2189"/>
                  </a:lnTo>
                  <a:lnTo>
                    <a:pt x="205867" y="0"/>
                  </a:lnTo>
                  <a:lnTo>
                    <a:pt x="239273" y="2535"/>
                  </a:lnTo>
                  <a:lnTo>
                    <a:pt x="264276" y="13818"/>
                  </a:lnTo>
                  <a:lnTo>
                    <a:pt x="272162" y="24140"/>
                  </a:lnTo>
                  <a:lnTo>
                    <a:pt x="280925" y="51858"/>
                  </a:lnTo>
                  <a:lnTo>
                    <a:pt x="278579" y="94445"/>
                  </a:lnTo>
                  <a:lnTo>
                    <a:pt x="262614" y="151304"/>
                  </a:lnTo>
                  <a:lnTo>
                    <a:pt x="241668" y="200422"/>
                  </a:lnTo>
                  <a:lnTo>
                    <a:pt x="216108" y="258737"/>
                  </a:lnTo>
                  <a:lnTo>
                    <a:pt x="182170" y="314268"/>
                  </a:lnTo>
                  <a:lnTo>
                    <a:pt x="151941" y="374845"/>
                  </a:lnTo>
                  <a:lnTo>
                    <a:pt x="137111" y="39670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Freeform 5"/>
            <p:cNvSpPr/>
            <p:nvPr/>
          </p:nvSpPr>
          <p:spPr>
            <a:xfrm>
              <a:off x="1220297" y="1851019"/>
              <a:ext cx="270322" cy="355964"/>
            </a:xfrm>
            <a:custGeom>
              <a:avLst/>
              <a:gdLst/>
              <a:ahLst/>
              <a:cxnLst/>
              <a:rect l="0" t="0" r="0" b="0"/>
              <a:pathLst>
                <a:path w="270322" h="355964">
                  <a:moveTo>
                    <a:pt x="109690" y="54838"/>
                  </a:moveTo>
                  <a:lnTo>
                    <a:pt x="89320" y="89201"/>
                  </a:lnTo>
                  <a:lnTo>
                    <a:pt x="64984" y="149028"/>
                  </a:lnTo>
                  <a:lnTo>
                    <a:pt x="38566" y="205308"/>
                  </a:lnTo>
                  <a:lnTo>
                    <a:pt x="30724" y="253969"/>
                  </a:lnTo>
                  <a:lnTo>
                    <a:pt x="35679" y="306981"/>
                  </a:lnTo>
                  <a:lnTo>
                    <a:pt x="50897" y="334991"/>
                  </a:lnTo>
                  <a:lnTo>
                    <a:pt x="61354" y="346726"/>
                  </a:lnTo>
                  <a:lnTo>
                    <a:pt x="74419" y="353026"/>
                  </a:lnTo>
                  <a:lnTo>
                    <a:pt x="105186" y="355963"/>
                  </a:lnTo>
                  <a:lnTo>
                    <a:pt x="131048" y="348128"/>
                  </a:lnTo>
                  <a:lnTo>
                    <a:pt x="179756" y="310992"/>
                  </a:lnTo>
                  <a:lnTo>
                    <a:pt x="222442" y="267545"/>
                  </a:lnTo>
                  <a:lnTo>
                    <a:pt x="256152" y="207503"/>
                  </a:lnTo>
                  <a:lnTo>
                    <a:pt x="266192" y="177534"/>
                  </a:lnTo>
                  <a:lnTo>
                    <a:pt x="270321" y="126401"/>
                  </a:lnTo>
                  <a:lnTo>
                    <a:pt x="262572" y="74180"/>
                  </a:lnTo>
                  <a:lnTo>
                    <a:pt x="249105" y="30607"/>
                  </a:lnTo>
                  <a:lnTo>
                    <a:pt x="234622" y="8013"/>
                  </a:lnTo>
                  <a:lnTo>
                    <a:pt x="224970" y="2293"/>
                  </a:lnTo>
                  <a:lnTo>
                    <a:pt x="202059" y="0"/>
                  </a:lnTo>
                  <a:lnTo>
                    <a:pt x="163465" y="14553"/>
                  </a:lnTo>
                  <a:lnTo>
                    <a:pt x="109478" y="67137"/>
                  </a:lnTo>
                  <a:lnTo>
                    <a:pt x="58866" y="127178"/>
                  </a:lnTo>
                  <a:lnTo>
                    <a:pt x="26355" y="189989"/>
                  </a:lnTo>
                  <a:lnTo>
                    <a:pt x="4524" y="252123"/>
                  </a:lnTo>
                  <a:lnTo>
                    <a:pt x="0" y="27421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2569833" y="1823590"/>
            <a:ext cx="417696" cy="425048"/>
            <a:chOff x="2569833" y="1823590"/>
            <a:chExt cx="417696" cy="425048"/>
          </a:xfrm>
        </p:grpSpPr>
        <p:sp>
          <p:nvSpPr>
            <p:cNvPr id="8" name="Freeform 7"/>
            <p:cNvSpPr/>
            <p:nvPr/>
          </p:nvSpPr>
          <p:spPr>
            <a:xfrm>
              <a:off x="2569833" y="1823590"/>
              <a:ext cx="21585" cy="411337"/>
            </a:xfrm>
            <a:custGeom>
              <a:avLst/>
              <a:gdLst/>
              <a:ahLst/>
              <a:cxnLst/>
              <a:rect l="0" t="0" r="0" b="0"/>
              <a:pathLst>
                <a:path w="21585" h="411337">
                  <a:moveTo>
                    <a:pt x="21584" y="0"/>
                  </a:moveTo>
                  <a:lnTo>
                    <a:pt x="14305" y="21836"/>
                  </a:lnTo>
                  <a:lnTo>
                    <a:pt x="14794" y="44745"/>
                  </a:lnTo>
                  <a:lnTo>
                    <a:pt x="17043" y="73208"/>
                  </a:lnTo>
                  <a:lnTo>
                    <a:pt x="11267" y="130534"/>
                  </a:lnTo>
                  <a:lnTo>
                    <a:pt x="8879" y="188315"/>
                  </a:lnTo>
                  <a:lnTo>
                    <a:pt x="8320" y="230964"/>
                  </a:lnTo>
                  <a:lnTo>
                    <a:pt x="8071" y="275310"/>
                  </a:lnTo>
                  <a:lnTo>
                    <a:pt x="3869" y="334977"/>
                  </a:lnTo>
                  <a:lnTo>
                    <a:pt x="0" y="365211"/>
                  </a:lnTo>
                  <a:lnTo>
                    <a:pt x="7873" y="41133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reeform 8"/>
            <p:cNvSpPr/>
            <p:nvPr/>
          </p:nvSpPr>
          <p:spPr>
            <a:xfrm>
              <a:off x="2714818" y="1878435"/>
              <a:ext cx="13712" cy="370203"/>
            </a:xfrm>
            <a:custGeom>
              <a:avLst/>
              <a:gdLst/>
              <a:ahLst/>
              <a:cxnLst/>
              <a:rect l="0" t="0" r="0" b="0"/>
              <a:pathLst>
                <a:path w="13712" h="370203">
                  <a:moveTo>
                    <a:pt x="13711" y="0"/>
                  </a:moveTo>
                  <a:lnTo>
                    <a:pt x="13711" y="59659"/>
                  </a:lnTo>
                  <a:lnTo>
                    <a:pt x="13711" y="115178"/>
                  </a:lnTo>
                  <a:lnTo>
                    <a:pt x="9648" y="175809"/>
                  </a:lnTo>
                  <a:lnTo>
                    <a:pt x="2859" y="232368"/>
                  </a:lnTo>
                  <a:lnTo>
                    <a:pt x="847" y="287721"/>
                  </a:lnTo>
                  <a:lnTo>
                    <a:pt x="251" y="334591"/>
                  </a:lnTo>
                  <a:lnTo>
                    <a:pt x="0" y="37020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Freeform 9"/>
            <p:cNvSpPr/>
            <p:nvPr/>
          </p:nvSpPr>
          <p:spPr>
            <a:xfrm>
              <a:off x="2817991" y="1869666"/>
              <a:ext cx="169538" cy="365036"/>
            </a:xfrm>
            <a:custGeom>
              <a:avLst/>
              <a:gdLst/>
              <a:ahLst/>
              <a:cxnLst/>
              <a:rect l="0" t="0" r="0" b="0"/>
              <a:pathLst>
                <a:path w="169538" h="365036">
                  <a:moveTo>
                    <a:pt x="33939" y="22480"/>
                  </a:moveTo>
                  <a:lnTo>
                    <a:pt x="23086" y="82140"/>
                  </a:lnTo>
                  <a:lnTo>
                    <a:pt x="13513" y="144123"/>
                  </a:lnTo>
                  <a:lnTo>
                    <a:pt x="8590" y="201051"/>
                  </a:lnTo>
                  <a:lnTo>
                    <a:pt x="3375" y="244035"/>
                  </a:lnTo>
                  <a:lnTo>
                    <a:pt x="0" y="302935"/>
                  </a:lnTo>
                  <a:lnTo>
                    <a:pt x="6667" y="332989"/>
                  </a:lnTo>
                  <a:lnTo>
                    <a:pt x="19787" y="356503"/>
                  </a:lnTo>
                  <a:lnTo>
                    <a:pt x="29074" y="362469"/>
                  </a:lnTo>
                  <a:lnTo>
                    <a:pt x="51582" y="365035"/>
                  </a:lnTo>
                  <a:lnTo>
                    <a:pt x="76820" y="352972"/>
                  </a:lnTo>
                  <a:lnTo>
                    <a:pt x="100225" y="332376"/>
                  </a:lnTo>
                  <a:lnTo>
                    <a:pt x="131726" y="277851"/>
                  </a:lnTo>
                  <a:lnTo>
                    <a:pt x="153813" y="226624"/>
                  </a:lnTo>
                  <a:lnTo>
                    <a:pt x="165944" y="172852"/>
                  </a:lnTo>
                  <a:lnTo>
                    <a:pt x="169537" y="118324"/>
                  </a:lnTo>
                  <a:lnTo>
                    <a:pt x="166540" y="63574"/>
                  </a:lnTo>
                  <a:lnTo>
                    <a:pt x="158382" y="30079"/>
                  </a:lnTo>
                  <a:lnTo>
                    <a:pt x="144599" y="5037"/>
                  </a:lnTo>
                  <a:lnTo>
                    <a:pt x="136658" y="187"/>
                  </a:lnTo>
                  <a:lnTo>
                    <a:pt x="128318" y="0"/>
                  </a:lnTo>
                  <a:lnTo>
                    <a:pt x="119710" y="2923"/>
                  </a:lnTo>
                  <a:lnTo>
                    <a:pt x="102021" y="26484"/>
                  </a:lnTo>
                  <a:lnTo>
                    <a:pt x="74932" y="82574"/>
                  </a:lnTo>
                  <a:lnTo>
                    <a:pt x="51671" y="139311"/>
                  </a:lnTo>
                  <a:lnTo>
                    <a:pt x="35130" y="193193"/>
                  </a:lnTo>
                  <a:lnTo>
                    <a:pt x="24643" y="249276"/>
                  </a:lnTo>
                  <a:lnTo>
                    <a:pt x="20228" y="29670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4" name="Group 53"/>
          <p:cNvGrpSpPr/>
          <p:nvPr/>
        </p:nvGrpSpPr>
        <p:grpSpPr>
          <a:xfrm>
            <a:off x="445174" y="2605128"/>
            <a:ext cx="3627054" cy="1570866"/>
            <a:chOff x="445174" y="2605128"/>
            <a:chExt cx="3627054" cy="1570866"/>
          </a:xfrm>
        </p:grpSpPr>
        <p:sp>
          <p:nvSpPr>
            <p:cNvPr id="12" name="Freeform 11"/>
            <p:cNvSpPr/>
            <p:nvPr/>
          </p:nvSpPr>
          <p:spPr>
            <a:xfrm>
              <a:off x="1055762" y="2690098"/>
              <a:ext cx="276485" cy="449768"/>
            </a:xfrm>
            <a:custGeom>
              <a:avLst/>
              <a:gdLst/>
              <a:ahLst/>
              <a:cxnLst/>
              <a:rect l="0" t="0" r="0" b="0"/>
              <a:pathLst>
                <a:path w="276485" h="449768">
                  <a:moveTo>
                    <a:pt x="0" y="65854"/>
                  </a:moveTo>
                  <a:lnTo>
                    <a:pt x="57253" y="46769"/>
                  </a:lnTo>
                  <a:lnTo>
                    <a:pt x="111689" y="29132"/>
                  </a:lnTo>
                  <a:lnTo>
                    <a:pt x="160388" y="15532"/>
                  </a:lnTo>
                  <a:lnTo>
                    <a:pt x="222623" y="1351"/>
                  </a:lnTo>
                  <a:lnTo>
                    <a:pt x="239824" y="0"/>
                  </a:lnTo>
                  <a:lnTo>
                    <a:pt x="252814" y="3669"/>
                  </a:lnTo>
                  <a:lnTo>
                    <a:pt x="262998" y="10686"/>
                  </a:lnTo>
                  <a:lnTo>
                    <a:pt x="271310" y="19934"/>
                  </a:lnTo>
                  <a:lnTo>
                    <a:pt x="276484" y="50523"/>
                  </a:lnTo>
                  <a:lnTo>
                    <a:pt x="272182" y="87986"/>
                  </a:lnTo>
                  <a:lnTo>
                    <a:pt x="254153" y="141814"/>
                  </a:lnTo>
                  <a:lnTo>
                    <a:pt x="236962" y="188909"/>
                  </a:lnTo>
                  <a:lnTo>
                    <a:pt x="214771" y="239257"/>
                  </a:lnTo>
                  <a:lnTo>
                    <a:pt x="188790" y="302050"/>
                  </a:lnTo>
                  <a:lnTo>
                    <a:pt x="163597" y="354709"/>
                  </a:lnTo>
                  <a:lnTo>
                    <a:pt x="136834" y="404844"/>
                  </a:lnTo>
                  <a:lnTo>
                    <a:pt x="109690" y="44976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Freeform 12"/>
            <p:cNvSpPr/>
            <p:nvPr/>
          </p:nvSpPr>
          <p:spPr>
            <a:xfrm>
              <a:off x="1311800" y="2743391"/>
              <a:ext cx="188277" cy="359920"/>
            </a:xfrm>
            <a:custGeom>
              <a:avLst/>
              <a:gdLst/>
              <a:ahLst/>
              <a:cxnLst/>
              <a:rect l="0" t="0" r="0" b="0"/>
              <a:pathLst>
                <a:path w="188277" h="359920">
                  <a:moveTo>
                    <a:pt x="100454" y="39983"/>
                  </a:moveTo>
                  <a:lnTo>
                    <a:pt x="80084" y="74346"/>
                  </a:lnTo>
                  <a:lnTo>
                    <a:pt x="63103" y="122614"/>
                  </a:lnTo>
                  <a:lnTo>
                    <a:pt x="39451" y="184481"/>
                  </a:lnTo>
                  <a:lnTo>
                    <a:pt x="22051" y="228621"/>
                  </a:lnTo>
                  <a:lnTo>
                    <a:pt x="2404" y="289018"/>
                  </a:lnTo>
                  <a:lnTo>
                    <a:pt x="0" y="322817"/>
                  </a:lnTo>
                  <a:lnTo>
                    <a:pt x="1492" y="338228"/>
                  </a:lnTo>
                  <a:lnTo>
                    <a:pt x="8580" y="348503"/>
                  </a:lnTo>
                  <a:lnTo>
                    <a:pt x="19400" y="355352"/>
                  </a:lnTo>
                  <a:lnTo>
                    <a:pt x="32706" y="359919"/>
                  </a:lnTo>
                  <a:lnTo>
                    <a:pt x="44625" y="359916"/>
                  </a:lnTo>
                  <a:lnTo>
                    <a:pt x="65992" y="351788"/>
                  </a:lnTo>
                  <a:lnTo>
                    <a:pt x="95152" y="322803"/>
                  </a:lnTo>
                  <a:lnTo>
                    <a:pt x="132302" y="261116"/>
                  </a:lnTo>
                  <a:lnTo>
                    <a:pt x="158303" y="208253"/>
                  </a:lnTo>
                  <a:lnTo>
                    <a:pt x="176332" y="153996"/>
                  </a:lnTo>
                  <a:lnTo>
                    <a:pt x="188276" y="97801"/>
                  </a:lnTo>
                  <a:lnTo>
                    <a:pt x="181997" y="38155"/>
                  </a:lnTo>
                  <a:lnTo>
                    <a:pt x="169196" y="10733"/>
                  </a:lnTo>
                  <a:lnTo>
                    <a:pt x="159993" y="3725"/>
                  </a:lnTo>
                  <a:lnTo>
                    <a:pt x="149287" y="576"/>
                  </a:lnTo>
                  <a:lnTo>
                    <a:pt x="137580" y="0"/>
                  </a:lnTo>
                  <a:lnTo>
                    <a:pt x="112384" y="7486"/>
                  </a:lnTo>
                  <a:lnTo>
                    <a:pt x="99266" y="13748"/>
                  </a:lnTo>
                  <a:lnTo>
                    <a:pt x="76566" y="36956"/>
                  </a:lnTo>
                  <a:lnTo>
                    <a:pt x="46656" y="84282"/>
                  </a:lnTo>
                  <a:lnTo>
                    <a:pt x="22559" y="140962"/>
                  </a:lnTo>
                  <a:lnTo>
                    <a:pt x="14036" y="182364"/>
                  </a:lnTo>
                  <a:lnTo>
                    <a:pt x="17803" y="238410"/>
                  </a:lnTo>
                  <a:lnTo>
                    <a:pt x="28662" y="290940"/>
                  </a:lnTo>
                  <a:lnTo>
                    <a:pt x="31898" y="31420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 13"/>
            <p:cNvSpPr/>
            <p:nvPr/>
          </p:nvSpPr>
          <p:spPr>
            <a:xfrm>
              <a:off x="1604211" y="2797085"/>
              <a:ext cx="95979" cy="27423"/>
            </a:xfrm>
            <a:custGeom>
              <a:avLst/>
              <a:gdLst/>
              <a:ahLst/>
              <a:cxnLst/>
              <a:rect l="0" t="0" r="0" b="0"/>
              <a:pathLst>
                <a:path w="95979" h="27423">
                  <a:moveTo>
                    <a:pt x="0" y="27422"/>
                  </a:moveTo>
                  <a:lnTo>
                    <a:pt x="55597" y="12507"/>
                  </a:lnTo>
                  <a:lnTo>
                    <a:pt x="95978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 14"/>
            <p:cNvSpPr/>
            <p:nvPr/>
          </p:nvSpPr>
          <p:spPr>
            <a:xfrm>
              <a:off x="1576788" y="2920486"/>
              <a:ext cx="164536" cy="27423"/>
            </a:xfrm>
            <a:custGeom>
              <a:avLst/>
              <a:gdLst/>
              <a:ahLst/>
              <a:cxnLst/>
              <a:rect l="0" t="0" r="0" b="0"/>
              <a:pathLst>
                <a:path w="164536" h="27423">
                  <a:moveTo>
                    <a:pt x="0" y="27422"/>
                  </a:moveTo>
                  <a:lnTo>
                    <a:pt x="35886" y="17999"/>
                  </a:lnTo>
                  <a:lnTo>
                    <a:pt x="89007" y="13458"/>
                  </a:lnTo>
                  <a:lnTo>
                    <a:pt x="141321" y="3110"/>
                  </a:lnTo>
                  <a:lnTo>
                    <a:pt x="164535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 15"/>
            <p:cNvSpPr/>
            <p:nvPr/>
          </p:nvSpPr>
          <p:spPr>
            <a:xfrm>
              <a:off x="1864723" y="2687395"/>
              <a:ext cx="27424" cy="219381"/>
            </a:xfrm>
            <a:custGeom>
              <a:avLst/>
              <a:gdLst/>
              <a:ahLst/>
              <a:cxnLst/>
              <a:rect l="0" t="0" r="0" b="0"/>
              <a:pathLst>
                <a:path w="27424" h="219381">
                  <a:moveTo>
                    <a:pt x="27423" y="0"/>
                  </a:moveTo>
                  <a:lnTo>
                    <a:pt x="18000" y="45310"/>
                  </a:lnTo>
                  <a:lnTo>
                    <a:pt x="13459" y="102971"/>
                  </a:lnTo>
                  <a:lnTo>
                    <a:pt x="4665" y="157805"/>
                  </a:lnTo>
                  <a:lnTo>
                    <a:pt x="0" y="21938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 16"/>
            <p:cNvSpPr/>
            <p:nvPr/>
          </p:nvSpPr>
          <p:spPr>
            <a:xfrm>
              <a:off x="1822303" y="2728529"/>
              <a:ext cx="261801" cy="420882"/>
            </a:xfrm>
            <a:custGeom>
              <a:avLst/>
              <a:gdLst/>
              <a:ahLst/>
              <a:cxnLst/>
              <a:rect l="0" t="0" r="0" b="0"/>
              <a:pathLst>
                <a:path w="261801" h="420882">
                  <a:moveTo>
                    <a:pt x="234377" y="0"/>
                  </a:moveTo>
                  <a:lnTo>
                    <a:pt x="200485" y="48807"/>
                  </a:lnTo>
                  <a:lnTo>
                    <a:pt x="163904" y="98252"/>
                  </a:lnTo>
                  <a:lnTo>
                    <a:pt x="132245" y="147434"/>
                  </a:lnTo>
                  <a:lnTo>
                    <a:pt x="100620" y="197720"/>
                  </a:lnTo>
                  <a:lnTo>
                    <a:pt x="55609" y="258887"/>
                  </a:lnTo>
                  <a:lnTo>
                    <a:pt x="15798" y="321525"/>
                  </a:lnTo>
                  <a:lnTo>
                    <a:pt x="6390" y="333181"/>
                  </a:lnTo>
                  <a:lnTo>
                    <a:pt x="1642" y="336380"/>
                  </a:lnTo>
                  <a:lnTo>
                    <a:pt x="0" y="333943"/>
                  </a:lnTo>
                  <a:lnTo>
                    <a:pt x="429" y="327748"/>
                  </a:lnTo>
                  <a:lnTo>
                    <a:pt x="22869" y="297193"/>
                  </a:lnTo>
                  <a:lnTo>
                    <a:pt x="84590" y="236567"/>
                  </a:lnTo>
                  <a:lnTo>
                    <a:pt x="124995" y="210761"/>
                  </a:lnTo>
                  <a:lnTo>
                    <a:pt x="138603" y="204493"/>
                  </a:lnTo>
                  <a:lnTo>
                    <a:pt x="169975" y="201591"/>
                  </a:lnTo>
                  <a:lnTo>
                    <a:pt x="201184" y="206903"/>
                  </a:lnTo>
                  <a:lnTo>
                    <a:pt x="225211" y="219420"/>
                  </a:lnTo>
                  <a:lnTo>
                    <a:pt x="231313" y="231594"/>
                  </a:lnTo>
                  <a:lnTo>
                    <a:pt x="234031" y="265434"/>
                  </a:lnTo>
                  <a:lnTo>
                    <a:pt x="226996" y="312753"/>
                  </a:lnTo>
                  <a:lnTo>
                    <a:pt x="207984" y="348441"/>
                  </a:lnTo>
                  <a:lnTo>
                    <a:pt x="175775" y="385591"/>
                  </a:lnTo>
                  <a:lnTo>
                    <a:pt x="130007" y="410987"/>
                  </a:lnTo>
                  <a:lnTo>
                    <a:pt x="77851" y="420881"/>
                  </a:lnTo>
                  <a:lnTo>
                    <a:pt x="67564" y="416176"/>
                  </a:lnTo>
                  <a:lnTo>
                    <a:pt x="62230" y="406946"/>
                  </a:lnTo>
                  <a:lnTo>
                    <a:pt x="60197" y="394698"/>
                  </a:lnTo>
                  <a:lnTo>
                    <a:pt x="63412" y="383486"/>
                  </a:lnTo>
                  <a:lnTo>
                    <a:pt x="79172" y="362903"/>
                  </a:lnTo>
                  <a:lnTo>
                    <a:pt x="113741" y="341464"/>
                  </a:lnTo>
                  <a:lnTo>
                    <a:pt x="147753" y="338640"/>
                  </a:lnTo>
                  <a:lnTo>
                    <a:pt x="201601" y="345616"/>
                  </a:lnTo>
                  <a:lnTo>
                    <a:pt x="217097" y="349241"/>
                  </a:lnTo>
                  <a:lnTo>
                    <a:pt x="228951" y="356228"/>
                  </a:lnTo>
                  <a:lnTo>
                    <a:pt x="246185" y="376180"/>
                  </a:lnTo>
                  <a:lnTo>
                    <a:pt x="261800" y="41133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 17"/>
            <p:cNvSpPr/>
            <p:nvPr/>
          </p:nvSpPr>
          <p:spPr>
            <a:xfrm>
              <a:off x="2205114" y="2646262"/>
              <a:ext cx="112080" cy="521026"/>
            </a:xfrm>
            <a:custGeom>
              <a:avLst/>
              <a:gdLst/>
              <a:ahLst/>
              <a:cxnLst/>
              <a:rect l="0" t="0" r="0" b="0"/>
              <a:pathLst>
                <a:path w="112080" h="521026">
                  <a:moveTo>
                    <a:pt x="112079" y="0"/>
                  </a:moveTo>
                  <a:lnTo>
                    <a:pt x="97522" y="14557"/>
                  </a:lnTo>
                  <a:lnTo>
                    <a:pt x="73911" y="60004"/>
                  </a:lnTo>
                  <a:lnTo>
                    <a:pt x="47618" y="121713"/>
                  </a:lnTo>
                  <a:lnTo>
                    <a:pt x="27809" y="173683"/>
                  </a:lnTo>
                  <a:lnTo>
                    <a:pt x="5012" y="232585"/>
                  </a:lnTo>
                  <a:lnTo>
                    <a:pt x="0" y="276031"/>
                  </a:lnTo>
                  <a:lnTo>
                    <a:pt x="2851" y="320731"/>
                  </a:lnTo>
                  <a:lnTo>
                    <a:pt x="9196" y="365989"/>
                  </a:lnTo>
                  <a:lnTo>
                    <a:pt x="21334" y="419736"/>
                  </a:lnTo>
                  <a:lnTo>
                    <a:pt x="48506" y="477319"/>
                  </a:lnTo>
                  <a:lnTo>
                    <a:pt x="70946" y="52102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 18"/>
            <p:cNvSpPr/>
            <p:nvPr/>
          </p:nvSpPr>
          <p:spPr>
            <a:xfrm>
              <a:off x="2351698" y="2838219"/>
              <a:ext cx="263541" cy="279567"/>
            </a:xfrm>
            <a:custGeom>
              <a:avLst/>
              <a:gdLst/>
              <a:ahLst/>
              <a:cxnLst/>
              <a:rect l="0" t="0" r="0" b="0"/>
              <a:pathLst>
                <a:path w="263541" h="279567">
                  <a:moveTo>
                    <a:pt x="20340" y="0"/>
                  </a:moveTo>
                  <a:lnTo>
                    <a:pt x="5425" y="52870"/>
                  </a:lnTo>
                  <a:lnTo>
                    <a:pt x="0" y="92053"/>
                  </a:lnTo>
                  <a:lnTo>
                    <a:pt x="3987" y="155415"/>
                  </a:lnTo>
                  <a:lnTo>
                    <a:pt x="7370" y="211937"/>
                  </a:lnTo>
                  <a:lnTo>
                    <a:pt x="13560" y="243494"/>
                  </a:lnTo>
                  <a:lnTo>
                    <a:pt x="20390" y="255261"/>
                  </a:lnTo>
                  <a:lnTo>
                    <a:pt x="40167" y="272398"/>
                  </a:lnTo>
                  <a:lnTo>
                    <a:pt x="50316" y="274530"/>
                  </a:lnTo>
                  <a:lnTo>
                    <a:pt x="60129" y="272904"/>
                  </a:lnTo>
                  <a:lnTo>
                    <a:pt x="79158" y="262973"/>
                  </a:lnTo>
                  <a:lnTo>
                    <a:pt x="97771" y="248403"/>
                  </a:lnTo>
                  <a:lnTo>
                    <a:pt x="108075" y="223645"/>
                  </a:lnTo>
                  <a:lnTo>
                    <a:pt x="121969" y="165377"/>
                  </a:lnTo>
                  <a:lnTo>
                    <a:pt x="127641" y="116372"/>
                  </a:lnTo>
                  <a:lnTo>
                    <a:pt x="125390" y="111097"/>
                  </a:lnTo>
                  <a:lnTo>
                    <a:pt x="120843" y="113675"/>
                  </a:lnTo>
                  <a:lnTo>
                    <a:pt x="114764" y="121487"/>
                  </a:lnTo>
                  <a:lnTo>
                    <a:pt x="106209" y="168876"/>
                  </a:lnTo>
                  <a:lnTo>
                    <a:pt x="110953" y="216603"/>
                  </a:lnTo>
                  <a:lnTo>
                    <a:pt x="129286" y="259690"/>
                  </a:lnTo>
                  <a:lnTo>
                    <a:pt x="140198" y="269105"/>
                  </a:lnTo>
                  <a:lnTo>
                    <a:pt x="168573" y="279566"/>
                  </a:lnTo>
                  <a:lnTo>
                    <a:pt x="181624" y="279309"/>
                  </a:lnTo>
                  <a:lnTo>
                    <a:pt x="204250" y="270898"/>
                  </a:lnTo>
                  <a:lnTo>
                    <a:pt x="234119" y="241753"/>
                  </a:lnTo>
                  <a:lnTo>
                    <a:pt x="254987" y="204172"/>
                  </a:lnTo>
                  <a:lnTo>
                    <a:pt x="263540" y="156812"/>
                  </a:lnTo>
                  <a:lnTo>
                    <a:pt x="257416" y="126062"/>
                  </a:lnTo>
                  <a:lnTo>
                    <a:pt x="239719" y="8226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 19"/>
            <p:cNvSpPr/>
            <p:nvPr/>
          </p:nvSpPr>
          <p:spPr>
            <a:xfrm>
              <a:off x="2742240" y="2947908"/>
              <a:ext cx="82268" cy="13712"/>
            </a:xfrm>
            <a:custGeom>
              <a:avLst/>
              <a:gdLst/>
              <a:ahLst/>
              <a:cxnLst/>
              <a:rect l="0" t="0" r="0" b="0"/>
              <a:pathLst>
                <a:path w="82268" h="13712">
                  <a:moveTo>
                    <a:pt x="0" y="13711"/>
                  </a:moveTo>
                  <a:lnTo>
                    <a:pt x="40739" y="12188"/>
                  </a:lnTo>
                  <a:lnTo>
                    <a:pt x="82267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 20"/>
            <p:cNvSpPr/>
            <p:nvPr/>
          </p:nvSpPr>
          <p:spPr>
            <a:xfrm>
              <a:off x="2961619" y="2755952"/>
              <a:ext cx="68558" cy="356492"/>
            </a:xfrm>
            <a:custGeom>
              <a:avLst/>
              <a:gdLst/>
              <a:ahLst/>
              <a:cxnLst/>
              <a:rect l="0" t="0" r="0" b="0"/>
              <a:pathLst>
                <a:path w="68558" h="356492">
                  <a:moveTo>
                    <a:pt x="68557" y="0"/>
                  </a:moveTo>
                  <a:lnTo>
                    <a:pt x="53642" y="52870"/>
                  </a:lnTo>
                  <a:lnTo>
                    <a:pt x="40778" y="113167"/>
                  </a:lnTo>
                  <a:lnTo>
                    <a:pt x="27317" y="175213"/>
                  </a:lnTo>
                  <a:lnTo>
                    <a:pt x="13681" y="228129"/>
                  </a:lnTo>
                  <a:lnTo>
                    <a:pt x="4054" y="276816"/>
                  </a:lnTo>
                  <a:lnTo>
                    <a:pt x="1201" y="321711"/>
                  </a:lnTo>
                  <a:lnTo>
                    <a:pt x="0" y="35649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 21"/>
            <p:cNvSpPr/>
            <p:nvPr/>
          </p:nvSpPr>
          <p:spPr>
            <a:xfrm>
              <a:off x="3085020" y="2783374"/>
              <a:ext cx="82268" cy="315359"/>
            </a:xfrm>
            <a:custGeom>
              <a:avLst/>
              <a:gdLst/>
              <a:ahLst/>
              <a:cxnLst/>
              <a:rect l="0" t="0" r="0" b="0"/>
              <a:pathLst>
                <a:path w="82268" h="315359">
                  <a:moveTo>
                    <a:pt x="82267" y="0"/>
                  </a:moveTo>
                  <a:lnTo>
                    <a:pt x="67353" y="52870"/>
                  </a:lnTo>
                  <a:lnTo>
                    <a:pt x="54489" y="109104"/>
                  </a:lnTo>
                  <a:lnTo>
                    <a:pt x="41028" y="168423"/>
                  </a:lnTo>
                  <a:lnTo>
                    <a:pt x="27392" y="226117"/>
                  </a:lnTo>
                  <a:lnTo>
                    <a:pt x="9135" y="286558"/>
                  </a:lnTo>
                  <a:lnTo>
                    <a:pt x="0" y="31535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 22"/>
            <p:cNvSpPr/>
            <p:nvPr/>
          </p:nvSpPr>
          <p:spPr>
            <a:xfrm>
              <a:off x="3213746" y="2783374"/>
              <a:ext cx="169111" cy="269297"/>
            </a:xfrm>
            <a:custGeom>
              <a:avLst/>
              <a:gdLst/>
              <a:ahLst/>
              <a:cxnLst/>
              <a:rect l="0" t="0" r="0" b="0"/>
              <a:pathLst>
                <a:path w="169111" h="269297">
                  <a:moveTo>
                    <a:pt x="90653" y="0"/>
                  </a:moveTo>
                  <a:lnTo>
                    <a:pt x="78184" y="45309"/>
                  </a:lnTo>
                  <a:lnTo>
                    <a:pt x="56320" y="99924"/>
                  </a:lnTo>
                  <a:lnTo>
                    <a:pt x="21635" y="156117"/>
                  </a:lnTo>
                  <a:lnTo>
                    <a:pt x="6657" y="189739"/>
                  </a:lnTo>
                  <a:lnTo>
                    <a:pt x="0" y="224995"/>
                  </a:lnTo>
                  <a:lnTo>
                    <a:pt x="5167" y="252852"/>
                  </a:lnTo>
                  <a:lnTo>
                    <a:pt x="10810" y="264546"/>
                  </a:lnTo>
                  <a:lnTo>
                    <a:pt x="22190" y="269296"/>
                  </a:lnTo>
                  <a:lnTo>
                    <a:pt x="55147" y="266448"/>
                  </a:lnTo>
                  <a:lnTo>
                    <a:pt x="87061" y="250963"/>
                  </a:lnTo>
                  <a:lnTo>
                    <a:pt x="114955" y="227322"/>
                  </a:lnTo>
                  <a:lnTo>
                    <a:pt x="146266" y="179753"/>
                  </a:lnTo>
                  <a:lnTo>
                    <a:pt x="164346" y="127063"/>
                  </a:lnTo>
                  <a:lnTo>
                    <a:pt x="169110" y="91004"/>
                  </a:lnTo>
                  <a:lnTo>
                    <a:pt x="163102" y="62791"/>
                  </a:lnTo>
                  <a:lnTo>
                    <a:pt x="131787" y="1371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 23"/>
            <p:cNvSpPr/>
            <p:nvPr/>
          </p:nvSpPr>
          <p:spPr>
            <a:xfrm>
              <a:off x="3304399" y="2605128"/>
              <a:ext cx="189016" cy="671850"/>
            </a:xfrm>
            <a:custGeom>
              <a:avLst/>
              <a:gdLst/>
              <a:ahLst/>
              <a:cxnLst/>
              <a:rect l="0" t="0" r="0" b="0"/>
              <a:pathLst>
                <a:path w="189016" h="671850">
                  <a:moveTo>
                    <a:pt x="54845" y="0"/>
                  </a:moveTo>
                  <a:lnTo>
                    <a:pt x="93014" y="45447"/>
                  </a:lnTo>
                  <a:lnTo>
                    <a:pt x="119307" y="98103"/>
                  </a:lnTo>
                  <a:lnTo>
                    <a:pt x="153965" y="152823"/>
                  </a:lnTo>
                  <a:lnTo>
                    <a:pt x="177061" y="206063"/>
                  </a:lnTo>
                  <a:lnTo>
                    <a:pt x="185337" y="237837"/>
                  </a:lnTo>
                  <a:lnTo>
                    <a:pt x="189015" y="282428"/>
                  </a:lnTo>
                  <a:lnTo>
                    <a:pt x="186587" y="332715"/>
                  </a:lnTo>
                  <a:lnTo>
                    <a:pt x="180430" y="380964"/>
                  </a:lnTo>
                  <a:lnTo>
                    <a:pt x="166875" y="433822"/>
                  </a:lnTo>
                  <a:lnTo>
                    <a:pt x="135769" y="492628"/>
                  </a:lnTo>
                  <a:lnTo>
                    <a:pt x="100284" y="548256"/>
                  </a:lnTo>
                  <a:lnTo>
                    <a:pt x="54810" y="606126"/>
                  </a:lnTo>
                  <a:lnTo>
                    <a:pt x="8123" y="662769"/>
                  </a:lnTo>
                  <a:lnTo>
                    <a:pt x="0" y="67184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 24"/>
            <p:cNvSpPr/>
            <p:nvPr/>
          </p:nvSpPr>
          <p:spPr>
            <a:xfrm>
              <a:off x="3688313" y="2865641"/>
              <a:ext cx="13712" cy="1"/>
            </a:xfrm>
            <a:custGeom>
              <a:avLst/>
              <a:gdLst/>
              <a:ahLst/>
              <a:cxnLst/>
              <a:rect l="0" t="0" r="0" b="0"/>
              <a:pathLst>
                <a:path w="13712" h="1">
                  <a:moveTo>
                    <a:pt x="13711" y="0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 25"/>
            <p:cNvSpPr/>
            <p:nvPr/>
          </p:nvSpPr>
          <p:spPr>
            <a:xfrm>
              <a:off x="3786093" y="2687395"/>
              <a:ext cx="231290" cy="304413"/>
            </a:xfrm>
            <a:custGeom>
              <a:avLst/>
              <a:gdLst/>
              <a:ahLst/>
              <a:cxnLst/>
              <a:rect l="0" t="0" r="0" b="0"/>
              <a:pathLst>
                <a:path w="231290" h="304413">
                  <a:moveTo>
                    <a:pt x="135311" y="0"/>
                  </a:moveTo>
                  <a:lnTo>
                    <a:pt x="185284" y="38169"/>
                  </a:lnTo>
                  <a:lnTo>
                    <a:pt x="212918" y="86298"/>
                  </a:lnTo>
                  <a:lnTo>
                    <a:pt x="219062" y="127224"/>
                  </a:lnTo>
                  <a:lnTo>
                    <a:pt x="213667" y="169281"/>
                  </a:lnTo>
                  <a:lnTo>
                    <a:pt x="186458" y="224171"/>
                  </a:lnTo>
                  <a:lnTo>
                    <a:pt x="139996" y="281589"/>
                  </a:lnTo>
                  <a:lnTo>
                    <a:pt x="97935" y="302983"/>
                  </a:lnTo>
                  <a:lnTo>
                    <a:pt x="39599" y="304412"/>
                  </a:lnTo>
                  <a:lnTo>
                    <a:pt x="24276" y="298920"/>
                  </a:lnTo>
                  <a:lnTo>
                    <a:pt x="3187" y="280630"/>
                  </a:lnTo>
                  <a:lnTo>
                    <a:pt x="0" y="270878"/>
                  </a:lnTo>
                  <a:lnTo>
                    <a:pt x="923" y="261329"/>
                  </a:lnTo>
                  <a:lnTo>
                    <a:pt x="4585" y="251916"/>
                  </a:lnTo>
                  <a:lnTo>
                    <a:pt x="31576" y="224111"/>
                  </a:lnTo>
                  <a:lnTo>
                    <a:pt x="59752" y="213865"/>
                  </a:lnTo>
                  <a:lnTo>
                    <a:pt x="91065" y="210835"/>
                  </a:lnTo>
                  <a:lnTo>
                    <a:pt x="148407" y="221303"/>
                  </a:lnTo>
                  <a:lnTo>
                    <a:pt x="203745" y="238041"/>
                  </a:lnTo>
                  <a:lnTo>
                    <a:pt x="219047" y="246971"/>
                  </a:lnTo>
                  <a:lnTo>
                    <a:pt x="231289" y="26051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 26"/>
            <p:cNvSpPr/>
            <p:nvPr/>
          </p:nvSpPr>
          <p:spPr>
            <a:xfrm>
              <a:off x="836383" y="2838219"/>
              <a:ext cx="13713" cy="13712"/>
            </a:xfrm>
            <a:custGeom>
              <a:avLst/>
              <a:gdLst/>
              <a:ahLst/>
              <a:cxnLst/>
              <a:rect l="0" t="0" r="0" b="0"/>
              <a:pathLst>
                <a:path w="13713" h="13712">
                  <a:moveTo>
                    <a:pt x="13712" y="0"/>
                  </a:moveTo>
                  <a:lnTo>
                    <a:pt x="0" y="1371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reeform 27"/>
            <p:cNvSpPr/>
            <p:nvPr/>
          </p:nvSpPr>
          <p:spPr>
            <a:xfrm>
              <a:off x="445174" y="2656042"/>
              <a:ext cx="332065" cy="430832"/>
            </a:xfrm>
            <a:custGeom>
              <a:avLst/>
              <a:gdLst/>
              <a:ahLst/>
              <a:cxnLst/>
              <a:rect l="0" t="0" r="0" b="0"/>
              <a:pathLst>
                <a:path w="332065" h="430832">
                  <a:moveTo>
                    <a:pt x="185541" y="17642"/>
                  </a:moveTo>
                  <a:lnTo>
                    <a:pt x="214656" y="3085"/>
                  </a:lnTo>
                  <a:lnTo>
                    <a:pt x="241138" y="0"/>
                  </a:lnTo>
                  <a:lnTo>
                    <a:pt x="268143" y="5231"/>
                  </a:lnTo>
                  <a:lnTo>
                    <a:pt x="295379" y="17712"/>
                  </a:lnTo>
                  <a:lnTo>
                    <a:pt x="314594" y="37478"/>
                  </a:lnTo>
                  <a:lnTo>
                    <a:pt x="321851" y="49148"/>
                  </a:lnTo>
                  <a:lnTo>
                    <a:pt x="332064" y="101966"/>
                  </a:lnTo>
                  <a:lnTo>
                    <a:pt x="327812" y="151301"/>
                  </a:lnTo>
                  <a:lnTo>
                    <a:pt x="309624" y="209422"/>
                  </a:lnTo>
                  <a:lnTo>
                    <a:pt x="292217" y="260329"/>
                  </a:lnTo>
                  <a:lnTo>
                    <a:pt x="261740" y="307530"/>
                  </a:lnTo>
                  <a:lnTo>
                    <a:pt x="208262" y="364763"/>
                  </a:lnTo>
                  <a:lnTo>
                    <a:pt x="163679" y="401511"/>
                  </a:lnTo>
                  <a:lnTo>
                    <a:pt x="114570" y="424903"/>
                  </a:lnTo>
                  <a:lnTo>
                    <a:pt x="97094" y="430831"/>
                  </a:lnTo>
                  <a:lnTo>
                    <a:pt x="65487" y="429294"/>
                  </a:lnTo>
                  <a:lnTo>
                    <a:pt x="37729" y="418454"/>
                  </a:lnTo>
                  <a:lnTo>
                    <a:pt x="15236" y="403480"/>
                  </a:lnTo>
                  <a:lnTo>
                    <a:pt x="8018" y="392174"/>
                  </a:lnTo>
                  <a:lnTo>
                    <a:pt x="0" y="363362"/>
                  </a:lnTo>
                  <a:lnTo>
                    <a:pt x="4561" y="334307"/>
                  </a:lnTo>
                  <a:lnTo>
                    <a:pt x="10043" y="320160"/>
                  </a:lnTo>
                  <a:lnTo>
                    <a:pt x="28322" y="300379"/>
                  </a:lnTo>
                  <a:lnTo>
                    <a:pt x="39595" y="292971"/>
                  </a:lnTo>
                  <a:lnTo>
                    <a:pt x="84575" y="282545"/>
                  </a:lnTo>
                  <a:lnTo>
                    <a:pt x="114769" y="288231"/>
                  </a:lnTo>
                  <a:lnTo>
                    <a:pt x="153399" y="308563"/>
                  </a:lnTo>
                  <a:lnTo>
                    <a:pt x="164113" y="316709"/>
                  </a:lnTo>
                  <a:lnTo>
                    <a:pt x="176018" y="342010"/>
                  </a:lnTo>
                  <a:lnTo>
                    <a:pt x="182720" y="382389"/>
                  </a:lnTo>
                  <a:lnTo>
                    <a:pt x="185541" y="41526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 28"/>
            <p:cNvSpPr/>
            <p:nvPr/>
          </p:nvSpPr>
          <p:spPr>
            <a:xfrm>
              <a:off x="1727611" y="2742240"/>
              <a:ext cx="260514" cy="479893"/>
            </a:xfrm>
            <a:custGeom>
              <a:avLst/>
              <a:gdLst/>
              <a:ahLst/>
              <a:cxnLst/>
              <a:rect l="0" t="0" r="0" b="0"/>
              <a:pathLst>
                <a:path w="260514" h="479893">
                  <a:moveTo>
                    <a:pt x="0" y="0"/>
                  </a:moveTo>
                  <a:lnTo>
                    <a:pt x="45447" y="60005"/>
                  </a:lnTo>
                  <a:lnTo>
                    <a:pt x="83546" y="121714"/>
                  </a:lnTo>
                  <a:lnTo>
                    <a:pt x="124895" y="179493"/>
                  </a:lnTo>
                  <a:lnTo>
                    <a:pt x="153376" y="233337"/>
                  </a:lnTo>
                  <a:lnTo>
                    <a:pt x="180612" y="287984"/>
                  </a:lnTo>
                  <a:lnTo>
                    <a:pt x="203153" y="336362"/>
                  </a:lnTo>
                  <a:lnTo>
                    <a:pt x="228644" y="399404"/>
                  </a:lnTo>
                  <a:lnTo>
                    <a:pt x="253315" y="461737"/>
                  </a:lnTo>
                  <a:lnTo>
                    <a:pt x="260513" y="47989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eform 29"/>
            <p:cNvSpPr/>
            <p:nvPr/>
          </p:nvSpPr>
          <p:spPr>
            <a:xfrm>
              <a:off x="3756869" y="2742240"/>
              <a:ext cx="315359" cy="479893"/>
            </a:xfrm>
            <a:custGeom>
              <a:avLst/>
              <a:gdLst/>
              <a:ahLst/>
              <a:cxnLst/>
              <a:rect l="0" t="0" r="0" b="0"/>
              <a:pathLst>
                <a:path w="315359" h="479893">
                  <a:moveTo>
                    <a:pt x="0" y="0"/>
                  </a:moveTo>
                  <a:lnTo>
                    <a:pt x="26363" y="57252"/>
                  </a:lnTo>
                  <a:lnTo>
                    <a:pt x="58593" y="118528"/>
                  </a:lnTo>
                  <a:lnTo>
                    <a:pt x="89811" y="172740"/>
                  </a:lnTo>
                  <a:lnTo>
                    <a:pt x="118233" y="232003"/>
                  </a:lnTo>
                  <a:lnTo>
                    <a:pt x="144383" y="272379"/>
                  </a:lnTo>
                  <a:lnTo>
                    <a:pt x="199347" y="330932"/>
                  </a:lnTo>
                  <a:lnTo>
                    <a:pt x="237315" y="384282"/>
                  </a:lnTo>
                  <a:lnTo>
                    <a:pt x="283319" y="445239"/>
                  </a:lnTo>
                  <a:lnTo>
                    <a:pt x="315358" y="47989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 30"/>
            <p:cNvSpPr/>
            <p:nvPr/>
          </p:nvSpPr>
          <p:spPr>
            <a:xfrm>
              <a:off x="1042051" y="3276977"/>
              <a:ext cx="27424" cy="27423"/>
            </a:xfrm>
            <a:custGeom>
              <a:avLst/>
              <a:gdLst/>
              <a:ahLst/>
              <a:cxnLst/>
              <a:rect l="0" t="0" r="0" b="0"/>
              <a:pathLst>
                <a:path w="27424" h="27423">
                  <a:moveTo>
                    <a:pt x="27423" y="27422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 31"/>
            <p:cNvSpPr/>
            <p:nvPr/>
          </p:nvSpPr>
          <p:spPr>
            <a:xfrm>
              <a:off x="946073" y="3318111"/>
              <a:ext cx="82268" cy="329070"/>
            </a:xfrm>
            <a:custGeom>
              <a:avLst/>
              <a:gdLst/>
              <a:ahLst/>
              <a:cxnLst/>
              <a:rect l="0" t="0" r="0" b="0"/>
              <a:pathLst>
                <a:path w="82268" h="329070">
                  <a:moveTo>
                    <a:pt x="82267" y="0"/>
                  </a:moveTo>
                  <a:lnTo>
                    <a:pt x="67352" y="52869"/>
                  </a:lnTo>
                  <a:lnTo>
                    <a:pt x="58880" y="93577"/>
                  </a:lnTo>
                  <a:lnTo>
                    <a:pt x="50037" y="142138"/>
                  </a:lnTo>
                  <a:lnTo>
                    <a:pt x="36965" y="190128"/>
                  </a:lnTo>
                  <a:lnTo>
                    <a:pt x="24046" y="235324"/>
                  </a:lnTo>
                  <a:lnTo>
                    <a:pt x="15250" y="290459"/>
                  </a:lnTo>
                  <a:lnTo>
                    <a:pt x="0" y="32906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 32"/>
            <p:cNvSpPr/>
            <p:nvPr/>
          </p:nvSpPr>
          <p:spPr>
            <a:xfrm>
              <a:off x="1102003" y="3331822"/>
              <a:ext cx="255407" cy="188637"/>
            </a:xfrm>
            <a:custGeom>
              <a:avLst/>
              <a:gdLst/>
              <a:ahLst/>
              <a:cxnLst/>
              <a:rect l="0" t="0" r="0" b="0"/>
              <a:pathLst>
                <a:path w="255407" h="188637">
                  <a:moveTo>
                    <a:pt x="104583" y="0"/>
                  </a:moveTo>
                  <a:lnTo>
                    <a:pt x="85605" y="55597"/>
                  </a:lnTo>
                  <a:lnTo>
                    <a:pt x="60547" y="109838"/>
                  </a:lnTo>
                  <a:lnTo>
                    <a:pt x="38383" y="150867"/>
                  </a:lnTo>
                  <a:lnTo>
                    <a:pt x="268" y="188636"/>
                  </a:lnTo>
                  <a:lnTo>
                    <a:pt x="0" y="188219"/>
                  </a:lnTo>
                  <a:lnTo>
                    <a:pt x="18242" y="173076"/>
                  </a:lnTo>
                  <a:lnTo>
                    <a:pt x="65353" y="147940"/>
                  </a:lnTo>
                  <a:lnTo>
                    <a:pt x="119704" y="140320"/>
                  </a:lnTo>
                  <a:lnTo>
                    <a:pt x="176773" y="138063"/>
                  </a:lnTo>
                  <a:lnTo>
                    <a:pt x="235134" y="127877"/>
                  </a:lnTo>
                  <a:lnTo>
                    <a:pt x="255406" y="12340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 33"/>
            <p:cNvSpPr/>
            <p:nvPr/>
          </p:nvSpPr>
          <p:spPr>
            <a:xfrm>
              <a:off x="1261431" y="3276977"/>
              <a:ext cx="123401" cy="397626"/>
            </a:xfrm>
            <a:custGeom>
              <a:avLst/>
              <a:gdLst/>
              <a:ahLst/>
              <a:cxnLst/>
              <a:rect l="0" t="0" r="0" b="0"/>
              <a:pathLst>
                <a:path w="123401" h="397626">
                  <a:moveTo>
                    <a:pt x="123400" y="0"/>
                  </a:moveTo>
                  <a:lnTo>
                    <a:pt x="103031" y="34363"/>
                  </a:lnTo>
                  <a:lnTo>
                    <a:pt x="82757" y="94189"/>
                  </a:lnTo>
                  <a:lnTo>
                    <a:pt x="68701" y="144707"/>
                  </a:lnTo>
                  <a:lnTo>
                    <a:pt x="54887" y="199793"/>
                  </a:lnTo>
                  <a:lnTo>
                    <a:pt x="41146" y="253186"/>
                  </a:lnTo>
                  <a:lnTo>
                    <a:pt x="23363" y="313187"/>
                  </a:lnTo>
                  <a:lnTo>
                    <a:pt x="6922" y="361434"/>
                  </a:lnTo>
                  <a:lnTo>
                    <a:pt x="0" y="39762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 34"/>
            <p:cNvSpPr/>
            <p:nvPr/>
          </p:nvSpPr>
          <p:spPr>
            <a:xfrm>
              <a:off x="1389529" y="3315072"/>
              <a:ext cx="169684" cy="329488"/>
            </a:xfrm>
            <a:custGeom>
              <a:avLst/>
              <a:gdLst/>
              <a:ahLst/>
              <a:cxnLst/>
              <a:rect l="0" t="0" r="0" b="0"/>
              <a:pathLst>
                <a:path w="169684" h="329488">
                  <a:moveTo>
                    <a:pt x="77570" y="16750"/>
                  </a:moveTo>
                  <a:lnTo>
                    <a:pt x="65100" y="62059"/>
                  </a:lnTo>
                  <a:lnTo>
                    <a:pt x="44760" y="118198"/>
                  </a:lnTo>
                  <a:lnTo>
                    <a:pt x="26884" y="168178"/>
                  </a:lnTo>
                  <a:lnTo>
                    <a:pt x="6014" y="228352"/>
                  </a:lnTo>
                  <a:lnTo>
                    <a:pt x="0" y="283930"/>
                  </a:lnTo>
                  <a:lnTo>
                    <a:pt x="3992" y="315266"/>
                  </a:lnTo>
                  <a:lnTo>
                    <a:pt x="10236" y="323927"/>
                  </a:lnTo>
                  <a:lnTo>
                    <a:pt x="18969" y="328177"/>
                  </a:lnTo>
                  <a:lnTo>
                    <a:pt x="29362" y="329487"/>
                  </a:lnTo>
                  <a:lnTo>
                    <a:pt x="49034" y="322818"/>
                  </a:lnTo>
                  <a:lnTo>
                    <a:pt x="67934" y="308174"/>
                  </a:lnTo>
                  <a:lnTo>
                    <a:pt x="95705" y="271187"/>
                  </a:lnTo>
                  <a:lnTo>
                    <a:pt x="123230" y="214862"/>
                  </a:lnTo>
                  <a:lnTo>
                    <a:pt x="149160" y="158902"/>
                  </a:lnTo>
                  <a:lnTo>
                    <a:pt x="165645" y="103727"/>
                  </a:lnTo>
                  <a:lnTo>
                    <a:pt x="169683" y="48784"/>
                  </a:lnTo>
                  <a:lnTo>
                    <a:pt x="165228" y="12198"/>
                  </a:lnTo>
                  <a:lnTo>
                    <a:pt x="157337" y="3051"/>
                  </a:lnTo>
                  <a:lnTo>
                    <a:pt x="145983" y="0"/>
                  </a:lnTo>
                  <a:lnTo>
                    <a:pt x="132319" y="1013"/>
                  </a:lnTo>
                  <a:lnTo>
                    <a:pt x="120163" y="7782"/>
                  </a:lnTo>
                  <a:lnTo>
                    <a:pt x="78761" y="58369"/>
                  </a:lnTo>
                  <a:lnTo>
                    <a:pt x="48520" y="112824"/>
                  </a:lnTo>
                  <a:lnTo>
                    <a:pt x="29400" y="167592"/>
                  </a:lnTo>
                  <a:lnTo>
                    <a:pt x="22725" y="22241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reeform 35"/>
            <p:cNvSpPr/>
            <p:nvPr/>
          </p:nvSpPr>
          <p:spPr>
            <a:xfrm>
              <a:off x="1672767" y="3400378"/>
              <a:ext cx="178246" cy="13712"/>
            </a:xfrm>
            <a:custGeom>
              <a:avLst/>
              <a:gdLst/>
              <a:ahLst/>
              <a:cxnLst/>
              <a:rect l="0" t="0" r="0" b="0"/>
              <a:pathLst>
                <a:path w="178246" h="13712">
                  <a:moveTo>
                    <a:pt x="0" y="13711"/>
                  </a:moveTo>
                  <a:lnTo>
                    <a:pt x="59659" y="2859"/>
                  </a:lnTo>
                  <a:lnTo>
                    <a:pt x="111116" y="847"/>
                  </a:lnTo>
                  <a:lnTo>
                    <a:pt x="152769" y="251"/>
                  </a:lnTo>
                  <a:lnTo>
                    <a:pt x="178245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reeform 36"/>
            <p:cNvSpPr/>
            <p:nvPr/>
          </p:nvSpPr>
          <p:spPr>
            <a:xfrm>
              <a:off x="1700189" y="3510068"/>
              <a:ext cx="164535" cy="41134"/>
            </a:xfrm>
            <a:custGeom>
              <a:avLst/>
              <a:gdLst/>
              <a:ahLst/>
              <a:cxnLst/>
              <a:rect l="0" t="0" r="0" b="0"/>
              <a:pathLst>
                <a:path w="164535" h="41134">
                  <a:moveTo>
                    <a:pt x="0" y="41133"/>
                  </a:moveTo>
                  <a:lnTo>
                    <a:pt x="55597" y="26218"/>
                  </a:lnTo>
                  <a:lnTo>
                    <a:pt x="109838" y="8902"/>
                  </a:lnTo>
                  <a:lnTo>
                    <a:pt x="164534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reeform 37"/>
            <p:cNvSpPr/>
            <p:nvPr/>
          </p:nvSpPr>
          <p:spPr>
            <a:xfrm>
              <a:off x="2033438" y="3400378"/>
              <a:ext cx="307652" cy="315547"/>
            </a:xfrm>
            <a:custGeom>
              <a:avLst/>
              <a:gdLst/>
              <a:ahLst/>
              <a:cxnLst/>
              <a:rect l="0" t="0" r="0" b="0"/>
              <a:pathLst>
                <a:path w="307652" h="315547">
                  <a:moveTo>
                    <a:pt x="78087" y="0"/>
                  </a:moveTo>
                  <a:lnTo>
                    <a:pt x="56251" y="14558"/>
                  </a:lnTo>
                  <a:lnTo>
                    <a:pt x="41467" y="33893"/>
                  </a:lnTo>
                  <a:lnTo>
                    <a:pt x="24580" y="78598"/>
                  </a:lnTo>
                  <a:lnTo>
                    <a:pt x="14696" y="120247"/>
                  </a:lnTo>
                  <a:lnTo>
                    <a:pt x="5225" y="169227"/>
                  </a:lnTo>
                  <a:lnTo>
                    <a:pt x="0" y="213339"/>
                  </a:lnTo>
                  <a:lnTo>
                    <a:pt x="1121" y="268372"/>
                  </a:lnTo>
                  <a:lnTo>
                    <a:pt x="3924" y="284034"/>
                  </a:lnTo>
                  <a:lnTo>
                    <a:pt x="10364" y="295999"/>
                  </a:lnTo>
                  <a:lnTo>
                    <a:pt x="29706" y="313355"/>
                  </a:lnTo>
                  <a:lnTo>
                    <a:pt x="39739" y="315546"/>
                  </a:lnTo>
                  <a:lnTo>
                    <a:pt x="49475" y="313960"/>
                  </a:lnTo>
                  <a:lnTo>
                    <a:pt x="68417" y="304072"/>
                  </a:lnTo>
                  <a:lnTo>
                    <a:pt x="86993" y="289521"/>
                  </a:lnTo>
                  <a:lnTo>
                    <a:pt x="107302" y="256920"/>
                  </a:lnTo>
                  <a:lnTo>
                    <a:pt x="127813" y="195535"/>
                  </a:lnTo>
                  <a:lnTo>
                    <a:pt x="146535" y="137819"/>
                  </a:lnTo>
                  <a:lnTo>
                    <a:pt x="152689" y="119144"/>
                  </a:lnTo>
                  <a:lnTo>
                    <a:pt x="140461" y="170237"/>
                  </a:lnTo>
                  <a:lnTo>
                    <a:pt x="135163" y="231564"/>
                  </a:lnTo>
                  <a:lnTo>
                    <a:pt x="138990" y="248831"/>
                  </a:lnTo>
                  <a:lnTo>
                    <a:pt x="155429" y="276141"/>
                  </a:lnTo>
                  <a:lnTo>
                    <a:pt x="166212" y="281596"/>
                  </a:lnTo>
                  <a:lnTo>
                    <a:pt x="177970" y="282186"/>
                  </a:lnTo>
                  <a:lnTo>
                    <a:pt x="201700" y="274716"/>
                  </a:lnTo>
                  <a:lnTo>
                    <a:pt x="251188" y="236522"/>
                  </a:lnTo>
                  <a:lnTo>
                    <a:pt x="279014" y="195343"/>
                  </a:lnTo>
                  <a:lnTo>
                    <a:pt x="299278" y="144548"/>
                  </a:lnTo>
                  <a:lnTo>
                    <a:pt x="307651" y="90903"/>
                  </a:lnTo>
                  <a:lnTo>
                    <a:pt x="305548" y="66808"/>
                  </a:lnTo>
                  <a:lnTo>
                    <a:pt x="297466" y="4113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Freeform 38"/>
            <p:cNvSpPr/>
            <p:nvPr/>
          </p:nvSpPr>
          <p:spPr>
            <a:xfrm>
              <a:off x="2426883" y="3504125"/>
              <a:ext cx="191957" cy="19655"/>
            </a:xfrm>
            <a:custGeom>
              <a:avLst/>
              <a:gdLst/>
              <a:ahLst/>
              <a:cxnLst/>
              <a:rect l="0" t="0" r="0" b="0"/>
              <a:pathLst>
                <a:path w="191957" h="19655">
                  <a:moveTo>
                    <a:pt x="0" y="19654"/>
                  </a:moveTo>
                  <a:lnTo>
                    <a:pt x="59659" y="15591"/>
                  </a:lnTo>
                  <a:lnTo>
                    <a:pt x="121643" y="570"/>
                  </a:lnTo>
                  <a:lnTo>
                    <a:pt x="150042" y="0"/>
                  </a:lnTo>
                  <a:lnTo>
                    <a:pt x="191956" y="594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 39"/>
            <p:cNvSpPr/>
            <p:nvPr/>
          </p:nvSpPr>
          <p:spPr>
            <a:xfrm>
              <a:off x="2673684" y="3331822"/>
              <a:ext cx="123402" cy="356492"/>
            </a:xfrm>
            <a:custGeom>
              <a:avLst/>
              <a:gdLst/>
              <a:ahLst/>
              <a:cxnLst/>
              <a:rect l="0" t="0" r="0" b="0"/>
              <a:pathLst>
                <a:path w="123402" h="356492">
                  <a:moveTo>
                    <a:pt x="123401" y="0"/>
                  </a:moveTo>
                  <a:lnTo>
                    <a:pt x="108486" y="59660"/>
                  </a:lnTo>
                  <a:lnTo>
                    <a:pt x="91170" y="121644"/>
                  </a:lnTo>
                  <a:lnTo>
                    <a:pt x="70348" y="178571"/>
                  </a:lnTo>
                  <a:lnTo>
                    <a:pt x="44881" y="236403"/>
                  </a:lnTo>
                  <a:lnTo>
                    <a:pt x="25317" y="292133"/>
                  </a:lnTo>
                  <a:lnTo>
                    <a:pt x="14807" y="320778"/>
                  </a:lnTo>
                  <a:lnTo>
                    <a:pt x="0" y="35649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 40"/>
            <p:cNvSpPr/>
            <p:nvPr/>
          </p:nvSpPr>
          <p:spPr>
            <a:xfrm>
              <a:off x="2824507" y="3359244"/>
              <a:ext cx="123402" cy="287937"/>
            </a:xfrm>
            <a:custGeom>
              <a:avLst/>
              <a:gdLst/>
              <a:ahLst/>
              <a:cxnLst/>
              <a:rect l="0" t="0" r="0" b="0"/>
              <a:pathLst>
                <a:path w="123402" h="287937">
                  <a:moveTo>
                    <a:pt x="123401" y="0"/>
                  </a:moveTo>
                  <a:lnTo>
                    <a:pt x="108486" y="48808"/>
                  </a:lnTo>
                  <a:lnTo>
                    <a:pt x="91560" y="102315"/>
                  </a:lnTo>
                  <a:lnTo>
                    <a:pt x="67247" y="154224"/>
                  </a:lnTo>
                  <a:lnTo>
                    <a:pt x="40746" y="201090"/>
                  </a:lnTo>
                  <a:lnTo>
                    <a:pt x="17659" y="251031"/>
                  </a:lnTo>
                  <a:lnTo>
                    <a:pt x="0" y="28793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 41"/>
            <p:cNvSpPr/>
            <p:nvPr/>
          </p:nvSpPr>
          <p:spPr>
            <a:xfrm>
              <a:off x="3011076" y="3345533"/>
              <a:ext cx="212408" cy="288466"/>
            </a:xfrm>
            <a:custGeom>
              <a:avLst/>
              <a:gdLst/>
              <a:ahLst/>
              <a:cxnLst/>
              <a:rect l="0" t="0" r="0" b="0"/>
              <a:pathLst>
                <a:path w="212408" h="288466">
                  <a:moveTo>
                    <a:pt x="73944" y="41134"/>
                  </a:moveTo>
                  <a:lnTo>
                    <a:pt x="50904" y="94004"/>
                  </a:lnTo>
                  <a:lnTo>
                    <a:pt x="24460" y="146176"/>
                  </a:lnTo>
                  <a:lnTo>
                    <a:pt x="6977" y="194642"/>
                  </a:lnTo>
                  <a:lnTo>
                    <a:pt x="0" y="228190"/>
                  </a:lnTo>
                  <a:lnTo>
                    <a:pt x="1978" y="258335"/>
                  </a:lnTo>
                  <a:lnTo>
                    <a:pt x="7685" y="269725"/>
                  </a:lnTo>
                  <a:lnTo>
                    <a:pt x="26214" y="286444"/>
                  </a:lnTo>
                  <a:lnTo>
                    <a:pt x="37554" y="288465"/>
                  </a:lnTo>
                  <a:lnTo>
                    <a:pt x="62341" y="282584"/>
                  </a:lnTo>
                  <a:lnTo>
                    <a:pt x="123394" y="253983"/>
                  </a:lnTo>
                  <a:lnTo>
                    <a:pt x="147212" y="236790"/>
                  </a:lnTo>
                  <a:lnTo>
                    <a:pt x="177751" y="188144"/>
                  </a:lnTo>
                  <a:lnTo>
                    <a:pt x="206097" y="132766"/>
                  </a:lnTo>
                  <a:lnTo>
                    <a:pt x="212407" y="92016"/>
                  </a:lnTo>
                  <a:lnTo>
                    <a:pt x="208610" y="53084"/>
                  </a:lnTo>
                  <a:lnTo>
                    <a:pt x="196766" y="25624"/>
                  </a:lnTo>
                  <a:lnTo>
                    <a:pt x="189341" y="17083"/>
                  </a:lnTo>
                  <a:lnTo>
                    <a:pt x="156211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reeform 42"/>
            <p:cNvSpPr/>
            <p:nvPr/>
          </p:nvSpPr>
          <p:spPr>
            <a:xfrm>
              <a:off x="2413172" y="3756869"/>
              <a:ext cx="54845" cy="301647"/>
            </a:xfrm>
            <a:custGeom>
              <a:avLst/>
              <a:gdLst/>
              <a:ahLst/>
              <a:cxnLst/>
              <a:rect l="0" t="0" r="0" b="0"/>
              <a:pathLst>
                <a:path w="54845" h="301647">
                  <a:moveTo>
                    <a:pt x="54844" y="0"/>
                  </a:moveTo>
                  <a:lnTo>
                    <a:pt x="39929" y="52870"/>
                  </a:lnTo>
                  <a:lnTo>
                    <a:pt x="27065" y="113167"/>
                  </a:lnTo>
                  <a:lnTo>
                    <a:pt x="17668" y="175213"/>
                  </a:lnTo>
                  <a:lnTo>
                    <a:pt x="10821" y="232192"/>
                  </a:lnTo>
                  <a:lnTo>
                    <a:pt x="3206" y="275481"/>
                  </a:lnTo>
                  <a:lnTo>
                    <a:pt x="0" y="30164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reeform 43"/>
            <p:cNvSpPr/>
            <p:nvPr/>
          </p:nvSpPr>
          <p:spPr>
            <a:xfrm>
              <a:off x="2372038" y="3880270"/>
              <a:ext cx="178246" cy="13712"/>
            </a:xfrm>
            <a:custGeom>
              <a:avLst/>
              <a:gdLst/>
              <a:ahLst/>
              <a:cxnLst/>
              <a:rect l="0" t="0" r="0" b="0"/>
              <a:pathLst>
                <a:path w="178246" h="13712">
                  <a:moveTo>
                    <a:pt x="0" y="13711"/>
                  </a:moveTo>
                  <a:lnTo>
                    <a:pt x="48807" y="2859"/>
                  </a:lnTo>
                  <a:lnTo>
                    <a:pt x="98252" y="847"/>
                  </a:lnTo>
                  <a:lnTo>
                    <a:pt x="143372" y="251"/>
                  </a:lnTo>
                  <a:lnTo>
                    <a:pt x="178245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2646262" y="3756869"/>
              <a:ext cx="54846" cy="246803"/>
            </a:xfrm>
            <a:custGeom>
              <a:avLst/>
              <a:gdLst/>
              <a:ahLst/>
              <a:cxnLst/>
              <a:rect l="0" t="0" r="0" b="0"/>
              <a:pathLst>
                <a:path w="54846" h="246803">
                  <a:moveTo>
                    <a:pt x="54845" y="0"/>
                  </a:moveTo>
                  <a:lnTo>
                    <a:pt x="43992" y="59660"/>
                  </a:lnTo>
                  <a:lnTo>
                    <a:pt x="37918" y="111117"/>
                  </a:lnTo>
                  <a:lnTo>
                    <a:pt x="26470" y="160895"/>
                  </a:lnTo>
                  <a:lnTo>
                    <a:pt x="8952" y="218660"/>
                  </a:lnTo>
                  <a:lnTo>
                    <a:pt x="0" y="24680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2742240" y="3784291"/>
              <a:ext cx="54846" cy="260514"/>
            </a:xfrm>
            <a:custGeom>
              <a:avLst/>
              <a:gdLst/>
              <a:ahLst/>
              <a:cxnLst/>
              <a:rect l="0" t="0" r="0" b="0"/>
              <a:pathLst>
                <a:path w="54846" h="260514">
                  <a:moveTo>
                    <a:pt x="54845" y="0"/>
                  </a:moveTo>
                  <a:lnTo>
                    <a:pt x="39930" y="52871"/>
                  </a:lnTo>
                  <a:lnTo>
                    <a:pt x="27066" y="109105"/>
                  </a:lnTo>
                  <a:lnTo>
                    <a:pt x="13606" y="164362"/>
                  </a:lnTo>
                  <a:lnTo>
                    <a:pt x="4032" y="215266"/>
                  </a:lnTo>
                  <a:lnTo>
                    <a:pt x="0" y="26051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2885540" y="3756869"/>
              <a:ext cx="148642" cy="245556"/>
            </a:xfrm>
            <a:custGeom>
              <a:avLst/>
              <a:gdLst/>
              <a:ahLst/>
              <a:cxnLst/>
              <a:rect l="0" t="0" r="0" b="0"/>
              <a:pathLst>
                <a:path w="148642" h="245556">
                  <a:moveTo>
                    <a:pt x="62368" y="0"/>
                  </a:moveTo>
                  <a:lnTo>
                    <a:pt x="36601" y="55598"/>
                  </a:lnTo>
                  <a:lnTo>
                    <a:pt x="17663" y="104327"/>
                  </a:lnTo>
                  <a:lnTo>
                    <a:pt x="879" y="167008"/>
                  </a:lnTo>
                  <a:lnTo>
                    <a:pt x="0" y="206767"/>
                  </a:lnTo>
                  <a:lnTo>
                    <a:pt x="9766" y="234595"/>
                  </a:lnTo>
                  <a:lnTo>
                    <a:pt x="19683" y="241711"/>
                  </a:lnTo>
                  <a:lnTo>
                    <a:pt x="46952" y="245555"/>
                  </a:lnTo>
                  <a:lnTo>
                    <a:pt x="75322" y="234060"/>
                  </a:lnTo>
                  <a:lnTo>
                    <a:pt x="101642" y="212193"/>
                  </a:lnTo>
                  <a:lnTo>
                    <a:pt x="139303" y="152564"/>
                  </a:lnTo>
                  <a:lnTo>
                    <a:pt x="145651" y="138272"/>
                  </a:lnTo>
                  <a:lnTo>
                    <a:pt x="148641" y="110205"/>
                  </a:lnTo>
                  <a:lnTo>
                    <a:pt x="147306" y="96323"/>
                  </a:lnTo>
                  <a:lnTo>
                    <a:pt x="140322" y="84020"/>
                  </a:lnTo>
                  <a:lnTo>
                    <a:pt x="89791" y="4113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850095" y="3770580"/>
              <a:ext cx="27423" cy="260514"/>
            </a:xfrm>
            <a:custGeom>
              <a:avLst/>
              <a:gdLst/>
              <a:ahLst/>
              <a:cxnLst/>
              <a:rect l="0" t="0" r="0" b="0"/>
              <a:pathLst>
                <a:path w="27423" h="260514">
                  <a:moveTo>
                    <a:pt x="27422" y="0"/>
                  </a:moveTo>
                  <a:lnTo>
                    <a:pt x="27422" y="59660"/>
                  </a:lnTo>
                  <a:lnTo>
                    <a:pt x="20143" y="121644"/>
                  </a:lnTo>
                  <a:lnTo>
                    <a:pt x="15617" y="178572"/>
                  </a:lnTo>
                  <a:lnTo>
                    <a:pt x="4664" y="239588"/>
                  </a:lnTo>
                  <a:lnTo>
                    <a:pt x="0" y="26051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767827" y="3839136"/>
              <a:ext cx="137113" cy="13713"/>
            </a:xfrm>
            <a:custGeom>
              <a:avLst/>
              <a:gdLst/>
              <a:ahLst/>
              <a:cxnLst/>
              <a:rect l="0" t="0" r="0" b="0"/>
              <a:pathLst>
                <a:path w="137113" h="13713">
                  <a:moveTo>
                    <a:pt x="0" y="13712"/>
                  </a:moveTo>
                  <a:lnTo>
                    <a:pt x="48808" y="2859"/>
                  </a:lnTo>
                  <a:lnTo>
                    <a:pt x="94190" y="847"/>
                  </a:lnTo>
                  <a:lnTo>
                    <a:pt x="137112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1014629" y="3784291"/>
              <a:ext cx="27423" cy="233092"/>
            </a:xfrm>
            <a:custGeom>
              <a:avLst/>
              <a:gdLst/>
              <a:ahLst/>
              <a:cxnLst/>
              <a:rect l="0" t="0" r="0" b="0"/>
              <a:pathLst>
                <a:path w="27423" h="233092">
                  <a:moveTo>
                    <a:pt x="27422" y="0"/>
                  </a:moveTo>
                  <a:lnTo>
                    <a:pt x="17999" y="53209"/>
                  </a:lnTo>
                  <a:lnTo>
                    <a:pt x="14982" y="105989"/>
                  </a:lnTo>
                  <a:lnTo>
                    <a:pt x="12564" y="158699"/>
                  </a:lnTo>
                  <a:lnTo>
                    <a:pt x="2933" y="210102"/>
                  </a:lnTo>
                  <a:lnTo>
                    <a:pt x="0" y="23309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1083185" y="3784291"/>
              <a:ext cx="54846" cy="246803"/>
            </a:xfrm>
            <a:custGeom>
              <a:avLst/>
              <a:gdLst/>
              <a:ahLst/>
              <a:cxnLst/>
              <a:rect l="0" t="0" r="0" b="0"/>
              <a:pathLst>
                <a:path w="54846" h="246803">
                  <a:moveTo>
                    <a:pt x="54845" y="0"/>
                  </a:moveTo>
                  <a:lnTo>
                    <a:pt x="43898" y="54732"/>
                  </a:lnTo>
                  <a:lnTo>
                    <a:pt x="31458" y="115412"/>
                  </a:lnTo>
                  <a:lnTo>
                    <a:pt x="18123" y="171139"/>
                  </a:lnTo>
                  <a:lnTo>
                    <a:pt x="4031" y="223562"/>
                  </a:lnTo>
                  <a:lnTo>
                    <a:pt x="0" y="24680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1214045" y="3770580"/>
              <a:ext cx="137882" cy="214896"/>
            </a:xfrm>
            <a:custGeom>
              <a:avLst/>
              <a:gdLst/>
              <a:ahLst/>
              <a:cxnLst/>
              <a:rect l="0" t="0" r="0" b="0"/>
              <a:pathLst>
                <a:path w="137882" h="214896">
                  <a:moveTo>
                    <a:pt x="33674" y="0"/>
                  </a:moveTo>
                  <a:lnTo>
                    <a:pt x="22728" y="45309"/>
                  </a:lnTo>
                  <a:lnTo>
                    <a:pt x="10287" y="102972"/>
                  </a:lnTo>
                  <a:lnTo>
                    <a:pt x="0" y="159328"/>
                  </a:lnTo>
                  <a:lnTo>
                    <a:pt x="2457" y="196245"/>
                  </a:lnTo>
                  <a:lnTo>
                    <a:pt x="9816" y="207003"/>
                  </a:lnTo>
                  <a:lnTo>
                    <a:pt x="20816" y="212652"/>
                  </a:lnTo>
                  <a:lnTo>
                    <a:pt x="34243" y="214895"/>
                  </a:lnTo>
                  <a:lnTo>
                    <a:pt x="46241" y="213343"/>
                  </a:lnTo>
                  <a:lnTo>
                    <a:pt x="67698" y="203493"/>
                  </a:lnTo>
                  <a:lnTo>
                    <a:pt x="96907" y="166260"/>
                  </a:lnTo>
                  <a:lnTo>
                    <a:pt x="124859" y="116634"/>
                  </a:lnTo>
                  <a:lnTo>
                    <a:pt x="137881" y="63335"/>
                  </a:lnTo>
                  <a:lnTo>
                    <a:pt x="132802" y="35259"/>
                  </a:lnTo>
                  <a:lnTo>
                    <a:pt x="121912" y="15671"/>
                  </a:lnTo>
                  <a:lnTo>
                    <a:pt x="10223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Freeform 52"/>
            <p:cNvSpPr/>
            <p:nvPr/>
          </p:nvSpPr>
          <p:spPr>
            <a:xfrm>
              <a:off x="671849" y="4051424"/>
              <a:ext cx="2632551" cy="124570"/>
            </a:xfrm>
            <a:custGeom>
              <a:avLst/>
              <a:gdLst/>
              <a:ahLst/>
              <a:cxnLst/>
              <a:rect l="0" t="0" r="0" b="0"/>
              <a:pathLst>
                <a:path w="2632551" h="124570">
                  <a:moveTo>
                    <a:pt x="0" y="103070"/>
                  </a:moveTo>
                  <a:lnTo>
                    <a:pt x="59660" y="113923"/>
                  </a:lnTo>
                  <a:lnTo>
                    <a:pt x="98118" y="115511"/>
                  </a:lnTo>
                  <a:lnTo>
                    <a:pt x="150759" y="116217"/>
                  </a:lnTo>
                  <a:lnTo>
                    <a:pt x="205639" y="120593"/>
                  </a:lnTo>
                  <a:lnTo>
                    <a:pt x="257453" y="124569"/>
                  </a:lnTo>
                  <a:lnTo>
                    <a:pt x="320883" y="119766"/>
                  </a:lnTo>
                  <a:lnTo>
                    <a:pt x="378272" y="117666"/>
                  </a:lnTo>
                  <a:lnTo>
                    <a:pt x="435394" y="117043"/>
                  </a:lnTo>
                  <a:lnTo>
                    <a:pt x="477889" y="116898"/>
                  </a:lnTo>
                  <a:lnTo>
                    <a:pt x="522167" y="116833"/>
                  </a:lnTo>
                  <a:lnTo>
                    <a:pt x="567237" y="116804"/>
                  </a:lnTo>
                  <a:lnTo>
                    <a:pt x="612659" y="116791"/>
                  </a:lnTo>
                  <a:lnTo>
                    <a:pt x="673778" y="109505"/>
                  </a:lnTo>
                  <a:lnTo>
                    <a:pt x="719933" y="105930"/>
                  </a:lnTo>
                  <a:lnTo>
                    <a:pt x="769393" y="104341"/>
                  </a:lnTo>
                  <a:lnTo>
                    <a:pt x="816766" y="103635"/>
                  </a:lnTo>
                  <a:lnTo>
                    <a:pt x="867275" y="103321"/>
                  </a:lnTo>
                  <a:lnTo>
                    <a:pt x="918669" y="103182"/>
                  </a:lnTo>
                  <a:lnTo>
                    <a:pt x="966902" y="103120"/>
                  </a:lnTo>
                  <a:lnTo>
                    <a:pt x="1017792" y="103092"/>
                  </a:lnTo>
                  <a:lnTo>
                    <a:pt x="1069356" y="103080"/>
                  </a:lnTo>
                  <a:lnTo>
                    <a:pt x="1117664" y="103074"/>
                  </a:lnTo>
                  <a:lnTo>
                    <a:pt x="1168588" y="99009"/>
                  </a:lnTo>
                  <a:lnTo>
                    <a:pt x="1221691" y="93648"/>
                  </a:lnTo>
                  <a:lnTo>
                    <a:pt x="1275761" y="91265"/>
                  </a:lnTo>
                  <a:lnTo>
                    <a:pt x="1326199" y="90206"/>
                  </a:lnTo>
                  <a:lnTo>
                    <a:pt x="1375531" y="89735"/>
                  </a:lnTo>
                  <a:lnTo>
                    <a:pt x="1427925" y="89526"/>
                  </a:lnTo>
                  <a:lnTo>
                    <a:pt x="1481681" y="85371"/>
                  </a:lnTo>
                  <a:lnTo>
                    <a:pt x="1536042" y="79969"/>
                  </a:lnTo>
                  <a:lnTo>
                    <a:pt x="1590671" y="77568"/>
                  </a:lnTo>
                  <a:lnTo>
                    <a:pt x="1641358" y="72439"/>
                  </a:lnTo>
                  <a:lnTo>
                    <a:pt x="1690800" y="65081"/>
                  </a:lnTo>
                  <a:lnTo>
                    <a:pt x="1743244" y="56732"/>
                  </a:lnTo>
                  <a:lnTo>
                    <a:pt x="1792958" y="52007"/>
                  </a:lnTo>
                  <a:lnTo>
                    <a:pt x="1841969" y="48382"/>
                  </a:lnTo>
                  <a:lnTo>
                    <a:pt x="1894220" y="41694"/>
                  </a:lnTo>
                  <a:lnTo>
                    <a:pt x="1943850" y="33643"/>
                  </a:lnTo>
                  <a:lnTo>
                    <a:pt x="1992822" y="26509"/>
                  </a:lnTo>
                  <a:lnTo>
                    <a:pt x="2045057" y="23339"/>
                  </a:lnTo>
                  <a:lnTo>
                    <a:pt x="2090616" y="17867"/>
                  </a:lnTo>
                  <a:lnTo>
                    <a:pt x="2132702" y="11881"/>
                  </a:lnTo>
                  <a:lnTo>
                    <a:pt x="2176797" y="9220"/>
                  </a:lnTo>
                  <a:lnTo>
                    <a:pt x="2237169" y="7722"/>
                  </a:lnTo>
                  <a:lnTo>
                    <a:pt x="2293651" y="0"/>
                  </a:lnTo>
                  <a:lnTo>
                    <a:pt x="2348982" y="2620"/>
                  </a:lnTo>
                  <a:lnTo>
                    <a:pt x="2393783" y="5104"/>
                  </a:lnTo>
                  <a:lnTo>
                    <a:pt x="2441118" y="6208"/>
                  </a:lnTo>
                  <a:lnTo>
                    <a:pt x="2502026" y="8353"/>
                  </a:lnTo>
                  <a:lnTo>
                    <a:pt x="2557144" y="17960"/>
                  </a:lnTo>
                  <a:lnTo>
                    <a:pt x="2609361" y="30793"/>
                  </a:lnTo>
                  <a:lnTo>
                    <a:pt x="2632550" y="3451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8" name="Group 57"/>
          <p:cNvGrpSpPr/>
          <p:nvPr/>
        </p:nvGrpSpPr>
        <p:grpSpPr>
          <a:xfrm>
            <a:off x="7016400" y="2399460"/>
            <a:ext cx="775010" cy="316754"/>
            <a:chOff x="7016400" y="2399460"/>
            <a:chExt cx="775010" cy="316754"/>
          </a:xfrm>
        </p:grpSpPr>
        <p:sp>
          <p:nvSpPr>
            <p:cNvPr id="55" name="Freeform 54"/>
            <p:cNvSpPr/>
            <p:nvPr/>
          </p:nvSpPr>
          <p:spPr>
            <a:xfrm>
              <a:off x="7016400" y="2399460"/>
              <a:ext cx="224784" cy="316754"/>
            </a:xfrm>
            <a:custGeom>
              <a:avLst/>
              <a:gdLst/>
              <a:ahLst/>
              <a:cxnLst/>
              <a:rect l="0" t="0" r="0" b="0"/>
              <a:pathLst>
                <a:path w="224784" h="316754">
                  <a:moveTo>
                    <a:pt x="113424" y="0"/>
                  </a:moveTo>
                  <a:lnTo>
                    <a:pt x="175204" y="38168"/>
                  </a:lnTo>
                  <a:lnTo>
                    <a:pt x="212015" y="93813"/>
                  </a:lnTo>
                  <a:lnTo>
                    <a:pt x="224783" y="122439"/>
                  </a:lnTo>
                  <a:lnTo>
                    <a:pt x="223348" y="154458"/>
                  </a:lnTo>
                  <a:lnTo>
                    <a:pt x="204879" y="217389"/>
                  </a:lnTo>
                  <a:lnTo>
                    <a:pt x="183857" y="252645"/>
                  </a:lnTo>
                  <a:lnTo>
                    <a:pt x="146409" y="291854"/>
                  </a:lnTo>
                  <a:lnTo>
                    <a:pt x="116912" y="310498"/>
                  </a:lnTo>
                  <a:lnTo>
                    <a:pt x="83489" y="316753"/>
                  </a:lnTo>
                  <a:lnTo>
                    <a:pt x="51369" y="312931"/>
                  </a:lnTo>
                  <a:lnTo>
                    <a:pt x="26938" y="301076"/>
                  </a:lnTo>
                  <a:lnTo>
                    <a:pt x="9984" y="281588"/>
                  </a:lnTo>
                  <a:lnTo>
                    <a:pt x="3331" y="269993"/>
                  </a:lnTo>
                  <a:lnTo>
                    <a:pt x="0" y="244921"/>
                  </a:lnTo>
                  <a:lnTo>
                    <a:pt x="5123" y="220067"/>
                  </a:lnTo>
                  <a:lnTo>
                    <a:pt x="17555" y="198864"/>
                  </a:lnTo>
                  <a:lnTo>
                    <a:pt x="48963" y="169797"/>
                  </a:lnTo>
                  <a:lnTo>
                    <a:pt x="62833" y="164996"/>
                  </a:lnTo>
                  <a:lnTo>
                    <a:pt x="94495" y="163724"/>
                  </a:lnTo>
                  <a:lnTo>
                    <a:pt x="139300" y="178852"/>
                  </a:lnTo>
                  <a:lnTo>
                    <a:pt x="174243" y="209911"/>
                  </a:lnTo>
                  <a:lnTo>
                    <a:pt x="196616" y="255338"/>
                  </a:lnTo>
                  <a:lnTo>
                    <a:pt x="209403" y="30164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Freeform 55"/>
            <p:cNvSpPr/>
            <p:nvPr/>
          </p:nvSpPr>
          <p:spPr>
            <a:xfrm>
              <a:off x="7298486" y="2409241"/>
              <a:ext cx="229019" cy="301843"/>
            </a:xfrm>
            <a:custGeom>
              <a:avLst/>
              <a:gdLst/>
              <a:ahLst/>
              <a:cxnLst/>
              <a:rect l="0" t="0" r="0" b="0"/>
              <a:pathLst>
                <a:path w="229019" h="301843">
                  <a:moveTo>
                    <a:pt x="160408" y="17642"/>
                  </a:moveTo>
                  <a:lnTo>
                    <a:pt x="138571" y="3084"/>
                  </a:lnTo>
                  <a:lnTo>
                    <a:pt x="115663" y="0"/>
                  </a:lnTo>
                  <a:lnTo>
                    <a:pt x="103155" y="1310"/>
                  </a:lnTo>
                  <a:lnTo>
                    <a:pt x="81133" y="10891"/>
                  </a:lnTo>
                  <a:lnTo>
                    <a:pt x="24931" y="52074"/>
                  </a:lnTo>
                  <a:lnTo>
                    <a:pt x="9804" y="75602"/>
                  </a:lnTo>
                  <a:lnTo>
                    <a:pt x="0" y="121822"/>
                  </a:lnTo>
                  <a:lnTo>
                    <a:pt x="4374" y="166833"/>
                  </a:lnTo>
                  <a:lnTo>
                    <a:pt x="9158" y="171947"/>
                  </a:lnTo>
                  <a:lnTo>
                    <a:pt x="15394" y="170786"/>
                  </a:lnTo>
                  <a:lnTo>
                    <a:pt x="67000" y="136496"/>
                  </a:lnTo>
                  <a:lnTo>
                    <a:pt x="92994" y="124803"/>
                  </a:lnTo>
                  <a:lnTo>
                    <a:pt x="123844" y="122653"/>
                  </a:lnTo>
                  <a:lnTo>
                    <a:pt x="186025" y="133686"/>
                  </a:lnTo>
                  <a:lnTo>
                    <a:pt x="210387" y="149961"/>
                  </a:lnTo>
                  <a:lnTo>
                    <a:pt x="221150" y="160699"/>
                  </a:lnTo>
                  <a:lnTo>
                    <a:pt x="226801" y="172429"/>
                  </a:lnTo>
                  <a:lnTo>
                    <a:pt x="229018" y="197649"/>
                  </a:lnTo>
                  <a:lnTo>
                    <a:pt x="214422" y="237543"/>
                  </a:lnTo>
                  <a:lnTo>
                    <a:pt x="190800" y="271030"/>
                  </a:lnTo>
                  <a:lnTo>
                    <a:pt x="157225" y="292971"/>
                  </a:lnTo>
                  <a:lnTo>
                    <a:pt x="111052" y="301842"/>
                  </a:lnTo>
                  <a:lnTo>
                    <a:pt x="66055" y="297191"/>
                  </a:lnTo>
                  <a:lnTo>
                    <a:pt x="49917" y="290170"/>
                  </a:lnTo>
                  <a:lnTo>
                    <a:pt x="37007" y="27815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reeform 56"/>
            <p:cNvSpPr/>
            <p:nvPr/>
          </p:nvSpPr>
          <p:spPr>
            <a:xfrm>
              <a:off x="7568583" y="2426772"/>
              <a:ext cx="222827" cy="263355"/>
            </a:xfrm>
            <a:custGeom>
              <a:avLst/>
              <a:gdLst/>
              <a:ahLst/>
              <a:cxnLst/>
              <a:rect l="0" t="0" r="0" b="0"/>
              <a:pathLst>
                <a:path w="222827" h="263355">
                  <a:moveTo>
                    <a:pt x="68556" y="13822"/>
                  </a:moveTo>
                  <a:lnTo>
                    <a:pt x="53641" y="73482"/>
                  </a:lnTo>
                  <a:lnTo>
                    <a:pt x="43646" y="104323"/>
                  </a:lnTo>
                  <a:lnTo>
                    <a:pt x="23935" y="143386"/>
                  </a:lnTo>
                  <a:lnTo>
                    <a:pt x="18265" y="198126"/>
                  </a:lnTo>
                  <a:lnTo>
                    <a:pt x="22337" y="229800"/>
                  </a:lnTo>
                  <a:lnTo>
                    <a:pt x="28602" y="241598"/>
                  </a:lnTo>
                  <a:lnTo>
                    <a:pt x="47752" y="258769"/>
                  </a:lnTo>
                  <a:lnTo>
                    <a:pt x="79623" y="263354"/>
                  </a:lnTo>
                  <a:lnTo>
                    <a:pt x="116132" y="258790"/>
                  </a:lnTo>
                  <a:lnTo>
                    <a:pt x="160857" y="239090"/>
                  </a:lnTo>
                  <a:lnTo>
                    <a:pt x="183721" y="222615"/>
                  </a:lnTo>
                  <a:lnTo>
                    <a:pt x="199976" y="201074"/>
                  </a:lnTo>
                  <a:lnTo>
                    <a:pt x="222826" y="142726"/>
                  </a:lnTo>
                  <a:lnTo>
                    <a:pt x="222771" y="83162"/>
                  </a:lnTo>
                  <a:lnTo>
                    <a:pt x="205827" y="31828"/>
                  </a:lnTo>
                  <a:lnTo>
                    <a:pt x="185934" y="10145"/>
                  </a:lnTo>
                  <a:lnTo>
                    <a:pt x="174230" y="2230"/>
                  </a:lnTo>
                  <a:lnTo>
                    <a:pt x="161858" y="0"/>
                  </a:lnTo>
                  <a:lnTo>
                    <a:pt x="135922" y="5647"/>
                  </a:lnTo>
                  <a:lnTo>
                    <a:pt x="95626" y="33236"/>
                  </a:lnTo>
                  <a:lnTo>
                    <a:pt x="52011" y="92927"/>
                  </a:lnTo>
                  <a:lnTo>
                    <a:pt x="24891" y="139333"/>
                  </a:lnTo>
                  <a:lnTo>
                    <a:pt x="5368" y="201399"/>
                  </a:lnTo>
                  <a:lnTo>
                    <a:pt x="0" y="21949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1" name="Group 60"/>
          <p:cNvGrpSpPr/>
          <p:nvPr/>
        </p:nvGrpSpPr>
        <p:grpSpPr>
          <a:xfrm>
            <a:off x="5407720" y="7980411"/>
            <a:ext cx="408711" cy="365302"/>
            <a:chOff x="5407720" y="7980411"/>
            <a:chExt cx="408711" cy="365302"/>
          </a:xfrm>
        </p:grpSpPr>
        <p:sp>
          <p:nvSpPr>
            <p:cNvPr id="59" name="Freeform 58"/>
            <p:cNvSpPr/>
            <p:nvPr/>
          </p:nvSpPr>
          <p:spPr>
            <a:xfrm>
              <a:off x="5407720" y="8030102"/>
              <a:ext cx="200162" cy="315611"/>
            </a:xfrm>
            <a:custGeom>
              <a:avLst/>
              <a:gdLst/>
              <a:ahLst/>
              <a:cxnLst/>
              <a:rect l="0" t="0" r="0" b="0"/>
              <a:pathLst>
                <a:path w="200162" h="315611">
                  <a:moveTo>
                    <a:pt x="104183" y="0"/>
                  </a:moveTo>
                  <a:lnTo>
                    <a:pt x="133298" y="7279"/>
                  </a:lnTo>
                  <a:lnTo>
                    <a:pt x="143398" y="13993"/>
                  </a:lnTo>
                  <a:lnTo>
                    <a:pt x="158683" y="33641"/>
                  </a:lnTo>
                  <a:lnTo>
                    <a:pt x="162429" y="65734"/>
                  </a:lnTo>
                  <a:lnTo>
                    <a:pt x="155973" y="122565"/>
                  </a:lnTo>
                  <a:lnTo>
                    <a:pt x="140349" y="177998"/>
                  </a:lnTo>
                  <a:lnTo>
                    <a:pt x="116422" y="233017"/>
                  </a:lnTo>
                  <a:lnTo>
                    <a:pt x="81040" y="291644"/>
                  </a:lnTo>
                  <a:lnTo>
                    <a:pt x="58858" y="308881"/>
                  </a:lnTo>
                  <a:lnTo>
                    <a:pt x="46544" y="315610"/>
                  </a:lnTo>
                  <a:lnTo>
                    <a:pt x="35287" y="315527"/>
                  </a:lnTo>
                  <a:lnTo>
                    <a:pt x="24736" y="310900"/>
                  </a:lnTo>
                  <a:lnTo>
                    <a:pt x="14655" y="303245"/>
                  </a:lnTo>
                  <a:lnTo>
                    <a:pt x="3454" y="274427"/>
                  </a:lnTo>
                  <a:lnTo>
                    <a:pt x="0" y="237751"/>
                  </a:lnTo>
                  <a:lnTo>
                    <a:pt x="3542" y="201137"/>
                  </a:lnTo>
                  <a:lnTo>
                    <a:pt x="18320" y="168615"/>
                  </a:lnTo>
                  <a:lnTo>
                    <a:pt x="52335" y="128672"/>
                  </a:lnTo>
                  <a:lnTo>
                    <a:pt x="65047" y="117774"/>
                  </a:lnTo>
                  <a:lnTo>
                    <a:pt x="78093" y="112033"/>
                  </a:lnTo>
                  <a:lnTo>
                    <a:pt x="104775" y="109716"/>
                  </a:lnTo>
                  <a:lnTo>
                    <a:pt x="127806" y="117826"/>
                  </a:lnTo>
                  <a:lnTo>
                    <a:pt x="148198" y="133111"/>
                  </a:lnTo>
                  <a:lnTo>
                    <a:pt x="167418" y="155139"/>
                  </a:lnTo>
                  <a:lnTo>
                    <a:pt x="177991" y="184227"/>
                  </a:lnTo>
                  <a:lnTo>
                    <a:pt x="192058" y="245274"/>
                  </a:lnTo>
                  <a:lnTo>
                    <a:pt x="200161" y="28793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Freeform 59"/>
            <p:cNvSpPr/>
            <p:nvPr/>
          </p:nvSpPr>
          <p:spPr>
            <a:xfrm>
              <a:off x="5662726" y="7980411"/>
              <a:ext cx="153705" cy="264162"/>
            </a:xfrm>
            <a:custGeom>
              <a:avLst/>
              <a:gdLst/>
              <a:ahLst/>
              <a:cxnLst/>
              <a:rect l="0" t="0" r="0" b="0"/>
              <a:pathLst>
                <a:path w="153705" h="264162">
                  <a:moveTo>
                    <a:pt x="27422" y="35980"/>
                  </a:moveTo>
                  <a:lnTo>
                    <a:pt x="16570" y="95639"/>
                  </a:lnTo>
                  <a:lnTo>
                    <a:pt x="14558" y="147096"/>
                  </a:lnTo>
                  <a:lnTo>
                    <a:pt x="18025" y="200937"/>
                  </a:lnTo>
                  <a:lnTo>
                    <a:pt x="26293" y="234219"/>
                  </a:lnTo>
                  <a:lnTo>
                    <a:pt x="40124" y="259167"/>
                  </a:lnTo>
                  <a:lnTo>
                    <a:pt x="49601" y="263991"/>
                  </a:lnTo>
                  <a:lnTo>
                    <a:pt x="60490" y="264161"/>
                  </a:lnTo>
                  <a:lnTo>
                    <a:pt x="83253" y="256224"/>
                  </a:lnTo>
                  <a:lnTo>
                    <a:pt x="113198" y="233102"/>
                  </a:lnTo>
                  <a:lnTo>
                    <a:pt x="139845" y="196460"/>
                  </a:lnTo>
                  <a:lnTo>
                    <a:pt x="152545" y="164688"/>
                  </a:lnTo>
                  <a:lnTo>
                    <a:pt x="153704" y="105261"/>
                  </a:lnTo>
                  <a:lnTo>
                    <a:pt x="144398" y="46690"/>
                  </a:lnTo>
                  <a:lnTo>
                    <a:pt x="128162" y="17380"/>
                  </a:lnTo>
                  <a:lnTo>
                    <a:pt x="117435" y="5298"/>
                  </a:lnTo>
                  <a:lnTo>
                    <a:pt x="105712" y="291"/>
                  </a:lnTo>
                  <a:lnTo>
                    <a:pt x="93327" y="0"/>
                  </a:lnTo>
                  <a:lnTo>
                    <a:pt x="80500" y="2852"/>
                  </a:lnTo>
                  <a:lnTo>
                    <a:pt x="58122" y="18210"/>
                  </a:lnTo>
                  <a:lnTo>
                    <a:pt x="47889" y="28703"/>
                  </a:lnTo>
                  <a:lnTo>
                    <a:pt x="26208" y="79866"/>
                  </a:lnTo>
                  <a:lnTo>
                    <a:pt x="6757" y="138934"/>
                  </a:lnTo>
                  <a:lnTo>
                    <a:pt x="0" y="15938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4" name="Group 63"/>
          <p:cNvGrpSpPr/>
          <p:nvPr/>
        </p:nvGrpSpPr>
        <p:grpSpPr>
          <a:xfrm>
            <a:off x="1840625" y="6525298"/>
            <a:ext cx="243479" cy="400004"/>
            <a:chOff x="1840625" y="6525298"/>
            <a:chExt cx="243479" cy="400004"/>
          </a:xfrm>
        </p:grpSpPr>
        <p:sp>
          <p:nvSpPr>
            <p:cNvPr id="62" name="Freeform 61"/>
            <p:cNvSpPr/>
            <p:nvPr/>
          </p:nvSpPr>
          <p:spPr>
            <a:xfrm>
              <a:off x="1840625" y="6525298"/>
              <a:ext cx="243479" cy="400004"/>
            </a:xfrm>
            <a:custGeom>
              <a:avLst/>
              <a:gdLst/>
              <a:ahLst/>
              <a:cxnLst/>
              <a:rect l="0" t="0" r="0" b="0"/>
              <a:pathLst>
                <a:path w="243479" h="400004">
                  <a:moveTo>
                    <a:pt x="106366" y="123401"/>
                  </a:moveTo>
                  <a:lnTo>
                    <a:pt x="106366" y="186032"/>
                  </a:lnTo>
                  <a:lnTo>
                    <a:pt x="106366" y="243353"/>
                  </a:lnTo>
                  <a:lnTo>
                    <a:pt x="106366" y="306380"/>
                  </a:lnTo>
                  <a:lnTo>
                    <a:pt x="107889" y="362802"/>
                  </a:lnTo>
                  <a:lnTo>
                    <a:pt x="113644" y="394335"/>
                  </a:lnTo>
                  <a:lnTo>
                    <a:pt x="112742" y="400003"/>
                  </a:lnTo>
                  <a:lnTo>
                    <a:pt x="109093" y="399210"/>
                  </a:lnTo>
                  <a:lnTo>
                    <a:pt x="103613" y="394111"/>
                  </a:lnTo>
                  <a:lnTo>
                    <a:pt x="75120" y="340512"/>
                  </a:lnTo>
                  <a:lnTo>
                    <a:pt x="48903" y="287487"/>
                  </a:lnTo>
                  <a:lnTo>
                    <a:pt x="19632" y="233002"/>
                  </a:lnTo>
                  <a:lnTo>
                    <a:pt x="4155" y="190407"/>
                  </a:lnTo>
                  <a:lnTo>
                    <a:pt x="0" y="157244"/>
                  </a:lnTo>
                  <a:lnTo>
                    <a:pt x="6279" y="130317"/>
                  </a:lnTo>
                  <a:lnTo>
                    <a:pt x="20749" y="108193"/>
                  </a:lnTo>
                  <a:lnTo>
                    <a:pt x="42415" y="88204"/>
                  </a:lnTo>
                  <a:lnTo>
                    <a:pt x="102987" y="59967"/>
                  </a:lnTo>
                  <a:lnTo>
                    <a:pt x="160543" y="30691"/>
                  </a:lnTo>
                  <a:lnTo>
                    <a:pt x="215924" y="9786"/>
                  </a:lnTo>
                  <a:lnTo>
                    <a:pt x="243478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>
              <a:off x="1878435" y="6662410"/>
              <a:ext cx="178246" cy="82268"/>
            </a:xfrm>
            <a:custGeom>
              <a:avLst/>
              <a:gdLst/>
              <a:ahLst/>
              <a:cxnLst/>
              <a:rect l="0" t="0" r="0" b="0"/>
              <a:pathLst>
                <a:path w="178246" h="82268">
                  <a:moveTo>
                    <a:pt x="0" y="82267"/>
                  </a:moveTo>
                  <a:lnTo>
                    <a:pt x="57252" y="55904"/>
                  </a:lnTo>
                  <a:lnTo>
                    <a:pt x="110165" y="23682"/>
                  </a:lnTo>
                  <a:lnTo>
                    <a:pt x="156503" y="5129"/>
                  </a:lnTo>
                  <a:lnTo>
                    <a:pt x="178245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5" name="Freeform 64"/>
          <p:cNvSpPr/>
          <p:nvPr/>
        </p:nvSpPr>
        <p:spPr>
          <a:xfrm>
            <a:off x="1867771" y="8540845"/>
            <a:ext cx="300304" cy="296209"/>
          </a:xfrm>
          <a:custGeom>
            <a:avLst/>
            <a:gdLst/>
            <a:ahLst/>
            <a:cxnLst/>
            <a:rect l="0" t="0" r="0" b="0"/>
            <a:pathLst>
              <a:path w="300304" h="296209">
                <a:moveTo>
                  <a:pt x="147776" y="0"/>
                </a:moveTo>
                <a:lnTo>
                  <a:pt x="98968" y="18977"/>
                </a:lnTo>
                <a:lnTo>
                  <a:pt x="83245" y="26362"/>
                </a:lnTo>
                <a:lnTo>
                  <a:pt x="57649" y="50819"/>
                </a:lnTo>
                <a:lnTo>
                  <a:pt x="23669" y="108894"/>
                </a:lnTo>
                <a:lnTo>
                  <a:pt x="7238" y="157866"/>
                </a:lnTo>
                <a:lnTo>
                  <a:pt x="0" y="210970"/>
                </a:lnTo>
                <a:lnTo>
                  <a:pt x="6432" y="239000"/>
                </a:lnTo>
                <a:lnTo>
                  <a:pt x="35388" y="281823"/>
                </a:lnTo>
                <a:lnTo>
                  <a:pt x="60755" y="292837"/>
                </a:lnTo>
                <a:lnTo>
                  <a:pt x="92341" y="296208"/>
                </a:lnTo>
                <a:lnTo>
                  <a:pt x="144385" y="288016"/>
                </a:lnTo>
                <a:lnTo>
                  <a:pt x="198399" y="266969"/>
                </a:lnTo>
                <a:lnTo>
                  <a:pt x="249951" y="239911"/>
                </a:lnTo>
                <a:lnTo>
                  <a:pt x="284354" y="203626"/>
                </a:lnTo>
                <a:lnTo>
                  <a:pt x="298870" y="177338"/>
                </a:lnTo>
                <a:lnTo>
                  <a:pt x="300303" y="165452"/>
                </a:lnTo>
                <a:lnTo>
                  <a:pt x="293770" y="144122"/>
                </a:lnTo>
                <a:lnTo>
                  <a:pt x="276648" y="128547"/>
                </a:lnTo>
                <a:lnTo>
                  <a:pt x="265683" y="122261"/>
                </a:lnTo>
                <a:lnTo>
                  <a:pt x="241312" y="119339"/>
                </a:lnTo>
                <a:lnTo>
                  <a:pt x="181148" y="129877"/>
                </a:lnTo>
                <a:lnTo>
                  <a:pt x="128549" y="149525"/>
                </a:lnTo>
                <a:lnTo>
                  <a:pt x="92931" y="16453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4" name="Group 73"/>
          <p:cNvGrpSpPr/>
          <p:nvPr/>
        </p:nvGrpSpPr>
        <p:grpSpPr>
          <a:xfrm>
            <a:off x="1649957" y="7416526"/>
            <a:ext cx="927750" cy="363285"/>
            <a:chOff x="1649957" y="7416526"/>
            <a:chExt cx="927750" cy="363285"/>
          </a:xfrm>
        </p:grpSpPr>
        <p:sp>
          <p:nvSpPr>
            <p:cNvPr id="66" name="Freeform 65"/>
            <p:cNvSpPr/>
            <p:nvPr/>
          </p:nvSpPr>
          <p:spPr>
            <a:xfrm>
              <a:off x="1649957" y="7512504"/>
              <a:ext cx="228479" cy="267307"/>
            </a:xfrm>
            <a:custGeom>
              <a:avLst/>
              <a:gdLst/>
              <a:ahLst/>
              <a:cxnLst/>
              <a:rect l="0" t="0" r="0" b="0"/>
              <a:pathLst>
                <a:path w="228479" h="267307">
                  <a:moveTo>
                    <a:pt x="91366" y="0"/>
                  </a:moveTo>
                  <a:lnTo>
                    <a:pt x="76451" y="52870"/>
                  </a:lnTo>
                  <a:lnTo>
                    <a:pt x="63586" y="109105"/>
                  </a:lnTo>
                  <a:lnTo>
                    <a:pt x="50126" y="164361"/>
                  </a:lnTo>
                  <a:lnTo>
                    <a:pt x="36489" y="215265"/>
                  </a:lnTo>
                  <a:lnTo>
                    <a:pt x="25842" y="243450"/>
                  </a:lnTo>
                  <a:lnTo>
                    <a:pt x="10954" y="266134"/>
                  </a:lnTo>
                  <a:lnTo>
                    <a:pt x="5765" y="267306"/>
                  </a:lnTo>
                  <a:lnTo>
                    <a:pt x="2306" y="261995"/>
                  </a:lnTo>
                  <a:lnTo>
                    <a:pt x="0" y="252361"/>
                  </a:lnTo>
                  <a:lnTo>
                    <a:pt x="4556" y="242890"/>
                  </a:lnTo>
                  <a:lnTo>
                    <a:pt x="25869" y="224242"/>
                  </a:lnTo>
                  <a:lnTo>
                    <a:pt x="72128" y="203893"/>
                  </a:lnTo>
                  <a:lnTo>
                    <a:pt x="131708" y="195494"/>
                  </a:lnTo>
                  <a:lnTo>
                    <a:pt x="190326" y="193005"/>
                  </a:lnTo>
                  <a:lnTo>
                    <a:pt x="228478" y="19195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Freeform 66"/>
            <p:cNvSpPr/>
            <p:nvPr/>
          </p:nvSpPr>
          <p:spPr>
            <a:xfrm>
              <a:off x="1686478" y="7581061"/>
              <a:ext cx="123402" cy="41134"/>
            </a:xfrm>
            <a:custGeom>
              <a:avLst/>
              <a:gdLst/>
              <a:ahLst/>
              <a:cxnLst/>
              <a:rect l="0" t="0" r="0" b="0"/>
              <a:pathLst>
                <a:path w="123402" h="41134">
                  <a:moveTo>
                    <a:pt x="0" y="41133"/>
                  </a:moveTo>
                  <a:lnTo>
                    <a:pt x="48807" y="26218"/>
                  </a:lnTo>
                  <a:lnTo>
                    <a:pt x="90127" y="13355"/>
                  </a:lnTo>
                  <a:lnTo>
                    <a:pt x="123401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>
              <a:off x="1741323" y="7430237"/>
              <a:ext cx="123401" cy="54846"/>
            </a:xfrm>
            <a:custGeom>
              <a:avLst/>
              <a:gdLst/>
              <a:ahLst/>
              <a:cxnLst/>
              <a:rect l="0" t="0" r="0" b="0"/>
              <a:pathLst>
                <a:path w="123401" h="54846">
                  <a:moveTo>
                    <a:pt x="0" y="54845"/>
                  </a:moveTo>
                  <a:lnTo>
                    <a:pt x="57252" y="23955"/>
                  </a:lnTo>
                  <a:lnTo>
                    <a:pt x="111530" y="4208"/>
                  </a:lnTo>
                  <a:lnTo>
                    <a:pt x="12340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>
              <a:off x="1909434" y="7567349"/>
              <a:ext cx="160958" cy="205669"/>
            </a:xfrm>
            <a:custGeom>
              <a:avLst/>
              <a:gdLst/>
              <a:ahLst/>
              <a:cxnLst/>
              <a:rect l="0" t="0" r="0" b="0"/>
              <a:pathLst>
                <a:path w="160958" h="205669">
                  <a:moveTo>
                    <a:pt x="160957" y="0"/>
                  </a:moveTo>
                  <a:lnTo>
                    <a:pt x="105360" y="4062"/>
                  </a:lnTo>
                  <a:lnTo>
                    <a:pt x="79879" y="12471"/>
                  </a:lnTo>
                  <a:lnTo>
                    <a:pt x="58398" y="26363"/>
                  </a:lnTo>
                  <a:lnTo>
                    <a:pt x="29174" y="58594"/>
                  </a:lnTo>
                  <a:lnTo>
                    <a:pt x="8497" y="97089"/>
                  </a:lnTo>
                  <a:lnTo>
                    <a:pt x="0" y="144720"/>
                  </a:lnTo>
                  <a:lnTo>
                    <a:pt x="3378" y="157418"/>
                  </a:lnTo>
                  <a:lnTo>
                    <a:pt x="10201" y="167408"/>
                  </a:lnTo>
                  <a:lnTo>
                    <a:pt x="19319" y="175591"/>
                  </a:lnTo>
                  <a:lnTo>
                    <a:pt x="28445" y="177999"/>
                  </a:lnTo>
                  <a:lnTo>
                    <a:pt x="37576" y="176558"/>
                  </a:lnTo>
                  <a:lnTo>
                    <a:pt x="46711" y="172550"/>
                  </a:lnTo>
                  <a:lnTo>
                    <a:pt x="74124" y="145072"/>
                  </a:lnTo>
                  <a:lnTo>
                    <a:pt x="109160" y="85420"/>
                  </a:lnTo>
                  <a:lnTo>
                    <a:pt x="124112" y="51208"/>
                  </a:lnTo>
                  <a:lnTo>
                    <a:pt x="124206" y="52421"/>
                  </a:lnTo>
                  <a:lnTo>
                    <a:pt x="105294" y="111884"/>
                  </a:lnTo>
                  <a:lnTo>
                    <a:pt x="100996" y="124864"/>
                  </a:lnTo>
                  <a:lnTo>
                    <a:pt x="104346" y="151474"/>
                  </a:lnTo>
                  <a:lnTo>
                    <a:pt x="133535" y="20566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>
              <a:off x="2095950" y="7618137"/>
              <a:ext cx="138977" cy="124008"/>
            </a:xfrm>
            <a:custGeom>
              <a:avLst/>
              <a:gdLst/>
              <a:ahLst/>
              <a:cxnLst/>
              <a:rect l="0" t="0" r="0" b="0"/>
              <a:pathLst>
                <a:path w="138977" h="124008">
                  <a:moveTo>
                    <a:pt x="1864" y="31479"/>
                  </a:moveTo>
                  <a:lnTo>
                    <a:pt x="4911" y="75265"/>
                  </a:lnTo>
                  <a:lnTo>
                    <a:pt x="16421" y="107815"/>
                  </a:lnTo>
                  <a:lnTo>
                    <a:pt x="16139" y="117410"/>
                  </a:lnTo>
                  <a:lnTo>
                    <a:pt x="11381" y="122283"/>
                  </a:lnTo>
                  <a:lnTo>
                    <a:pt x="3638" y="124007"/>
                  </a:lnTo>
                  <a:lnTo>
                    <a:pt x="0" y="119064"/>
                  </a:lnTo>
                  <a:lnTo>
                    <a:pt x="20" y="97320"/>
                  </a:lnTo>
                  <a:lnTo>
                    <a:pt x="8596" y="58098"/>
                  </a:lnTo>
                  <a:lnTo>
                    <a:pt x="28065" y="24808"/>
                  </a:lnTo>
                  <a:lnTo>
                    <a:pt x="48548" y="9217"/>
                  </a:lnTo>
                  <a:lnTo>
                    <a:pt x="60409" y="2927"/>
                  </a:lnTo>
                  <a:lnTo>
                    <a:pt x="85776" y="0"/>
                  </a:lnTo>
                  <a:lnTo>
                    <a:pt x="109237" y="3778"/>
                  </a:lnTo>
                  <a:lnTo>
                    <a:pt x="138976" y="1776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>
              <a:off x="2352294" y="7416526"/>
              <a:ext cx="19745" cy="342781"/>
            </a:xfrm>
            <a:custGeom>
              <a:avLst/>
              <a:gdLst/>
              <a:ahLst/>
              <a:cxnLst/>
              <a:rect l="0" t="0" r="0" b="0"/>
              <a:pathLst>
                <a:path w="19745" h="342781">
                  <a:moveTo>
                    <a:pt x="6033" y="0"/>
                  </a:moveTo>
                  <a:lnTo>
                    <a:pt x="15456" y="45308"/>
                  </a:lnTo>
                  <a:lnTo>
                    <a:pt x="16950" y="101447"/>
                  </a:lnTo>
                  <a:lnTo>
                    <a:pt x="9945" y="151428"/>
                  </a:lnTo>
                  <a:lnTo>
                    <a:pt x="5668" y="211602"/>
                  </a:lnTo>
                  <a:lnTo>
                    <a:pt x="0" y="268703"/>
                  </a:lnTo>
                  <a:lnTo>
                    <a:pt x="14941" y="326342"/>
                  </a:lnTo>
                  <a:lnTo>
                    <a:pt x="19744" y="34278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Freeform 71"/>
            <p:cNvSpPr/>
            <p:nvPr/>
          </p:nvSpPr>
          <p:spPr>
            <a:xfrm>
              <a:off x="2262348" y="7608483"/>
              <a:ext cx="123402" cy="41134"/>
            </a:xfrm>
            <a:custGeom>
              <a:avLst/>
              <a:gdLst/>
              <a:ahLst/>
              <a:cxnLst/>
              <a:rect l="0" t="0" r="0" b="0"/>
              <a:pathLst>
                <a:path w="123402" h="41134">
                  <a:moveTo>
                    <a:pt x="0" y="41133"/>
                  </a:moveTo>
                  <a:lnTo>
                    <a:pt x="59660" y="30281"/>
                  </a:lnTo>
                  <a:lnTo>
                    <a:pt x="76337" y="29328"/>
                  </a:lnTo>
                  <a:lnTo>
                    <a:pt x="98929" y="20144"/>
                  </a:lnTo>
                  <a:lnTo>
                    <a:pt x="123401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>
              <a:off x="2480005" y="7457660"/>
              <a:ext cx="97702" cy="287936"/>
            </a:xfrm>
            <a:custGeom>
              <a:avLst/>
              <a:gdLst/>
              <a:ahLst/>
              <a:cxnLst/>
              <a:rect l="0" t="0" r="0" b="0"/>
              <a:pathLst>
                <a:path w="97702" h="287936">
                  <a:moveTo>
                    <a:pt x="15434" y="0"/>
                  </a:moveTo>
                  <a:lnTo>
                    <a:pt x="11371" y="55596"/>
                  </a:lnTo>
                  <a:lnTo>
                    <a:pt x="4581" y="104326"/>
                  </a:lnTo>
                  <a:lnTo>
                    <a:pt x="6632" y="162945"/>
                  </a:lnTo>
                  <a:lnTo>
                    <a:pt x="8763" y="218908"/>
                  </a:lnTo>
                  <a:lnTo>
                    <a:pt x="7899" y="252686"/>
                  </a:lnTo>
                  <a:lnTo>
                    <a:pt x="17671" y="277855"/>
                  </a:lnTo>
                  <a:lnTo>
                    <a:pt x="16925" y="282738"/>
                  </a:lnTo>
                  <a:lnTo>
                    <a:pt x="11858" y="282947"/>
                  </a:lnTo>
                  <a:lnTo>
                    <a:pt x="3909" y="280039"/>
                  </a:lnTo>
                  <a:lnTo>
                    <a:pt x="133" y="273530"/>
                  </a:lnTo>
                  <a:lnTo>
                    <a:pt x="0" y="254110"/>
                  </a:lnTo>
                  <a:lnTo>
                    <a:pt x="8491" y="217482"/>
                  </a:lnTo>
                  <a:lnTo>
                    <a:pt x="27934" y="184962"/>
                  </a:lnTo>
                  <a:lnTo>
                    <a:pt x="48412" y="169550"/>
                  </a:lnTo>
                  <a:lnTo>
                    <a:pt x="60271" y="163308"/>
                  </a:lnTo>
                  <a:lnTo>
                    <a:pt x="69701" y="163717"/>
                  </a:lnTo>
                  <a:lnTo>
                    <a:pt x="77511" y="168560"/>
                  </a:lnTo>
                  <a:lnTo>
                    <a:pt x="84241" y="176359"/>
                  </a:lnTo>
                  <a:lnTo>
                    <a:pt x="91719" y="205337"/>
                  </a:lnTo>
                  <a:lnTo>
                    <a:pt x="95928" y="252289"/>
                  </a:lnTo>
                  <a:lnTo>
                    <a:pt x="97701" y="28793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1" name="Group 80"/>
          <p:cNvGrpSpPr/>
          <p:nvPr/>
        </p:nvGrpSpPr>
        <p:grpSpPr>
          <a:xfrm>
            <a:off x="6787045" y="7553638"/>
            <a:ext cx="987207" cy="507315"/>
            <a:chOff x="6787045" y="7553638"/>
            <a:chExt cx="987207" cy="507315"/>
          </a:xfrm>
        </p:grpSpPr>
        <p:sp>
          <p:nvSpPr>
            <p:cNvPr id="75" name="Freeform 74"/>
            <p:cNvSpPr/>
            <p:nvPr/>
          </p:nvSpPr>
          <p:spPr>
            <a:xfrm>
              <a:off x="6787045" y="7814151"/>
              <a:ext cx="54845" cy="246802"/>
            </a:xfrm>
            <a:custGeom>
              <a:avLst/>
              <a:gdLst/>
              <a:ahLst/>
              <a:cxnLst/>
              <a:rect l="0" t="0" r="0" b="0"/>
              <a:pathLst>
                <a:path w="54845" h="246802">
                  <a:moveTo>
                    <a:pt x="54844" y="0"/>
                  </a:moveTo>
                  <a:lnTo>
                    <a:pt x="39930" y="48807"/>
                  </a:lnTo>
                  <a:lnTo>
                    <a:pt x="27066" y="102314"/>
                  </a:lnTo>
                  <a:lnTo>
                    <a:pt x="17668" y="162349"/>
                  </a:lnTo>
                  <a:lnTo>
                    <a:pt x="10821" y="214669"/>
                  </a:lnTo>
                  <a:lnTo>
                    <a:pt x="3206" y="242867"/>
                  </a:lnTo>
                  <a:lnTo>
                    <a:pt x="0" y="24680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Freeform 75"/>
            <p:cNvSpPr/>
            <p:nvPr/>
          </p:nvSpPr>
          <p:spPr>
            <a:xfrm>
              <a:off x="6787045" y="7701580"/>
              <a:ext cx="181455" cy="194839"/>
            </a:xfrm>
            <a:custGeom>
              <a:avLst/>
              <a:gdLst/>
              <a:ahLst/>
              <a:cxnLst/>
              <a:rect l="0" t="0" r="0" b="0"/>
              <a:pathLst>
                <a:path w="181455" h="194839">
                  <a:moveTo>
                    <a:pt x="0" y="194838"/>
                  </a:moveTo>
                  <a:lnTo>
                    <a:pt x="14915" y="146031"/>
                  </a:lnTo>
                  <a:lnTo>
                    <a:pt x="31841" y="96586"/>
                  </a:lnTo>
                  <a:lnTo>
                    <a:pt x="52091" y="47404"/>
                  </a:lnTo>
                  <a:lnTo>
                    <a:pt x="57579" y="32563"/>
                  </a:lnTo>
                  <a:lnTo>
                    <a:pt x="75865" y="12010"/>
                  </a:lnTo>
                  <a:lnTo>
                    <a:pt x="87139" y="4397"/>
                  </a:lnTo>
                  <a:lnTo>
                    <a:pt x="115917" y="0"/>
                  </a:lnTo>
                  <a:lnTo>
                    <a:pt x="132123" y="961"/>
                  </a:lnTo>
                  <a:lnTo>
                    <a:pt x="144450" y="7694"/>
                  </a:lnTo>
                  <a:lnTo>
                    <a:pt x="162209" y="31427"/>
                  </a:lnTo>
                  <a:lnTo>
                    <a:pt x="180772" y="71770"/>
                  </a:lnTo>
                  <a:lnTo>
                    <a:pt x="181454" y="83847"/>
                  </a:lnTo>
                  <a:lnTo>
                    <a:pt x="174084" y="105391"/>
                  </a:lnTo>
                  <a:lnTo>
                    <a:pt x="145527" y="134649"/>
                  </a:lnTo>
                  <a:lnTo>
                    <a:pt x="94932" y="160887"/>
                  </a:lnTo>
                  <a:lnTo>
                    <a:pt x="49052" y="176677"/>
                  </a:lnTo>
                  <a:lnTo>
                    <a:pt x="27422" y="18112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Freeform 76"/>
            <p:cNvSpPr/>
            <p:nvPr/>
          </p:nvSpPr>
          <p:spPr>
            <a:xfrm>
              <a:off x="7023040" y="7663328"/>
              <a:ext cx="120497" cy="193833"/>
            </a:xfrm>
            <a:custGeom>
              <a:avLst/>
              <a:gdLst/>
              <a:ahLst/>
              <a:cxnLst/>
              <a:rect l="0" t="0" r="0" b="0"/>
              <a:pathLst>
                <a:path w="120497" h="193833">
                  <a:moveTo>
                    <a:pt x="24517" y="68555"/>
                  </a:moveTo>
                  <a:lnTo>
                    <a:pt x="13665" y="128215"/>
                  </a:lnTo>
                  <a:lnTo>
                    <a:pt x="4092" y="190199"/>
                  </a:lnTo>
                  <a:lnTo>
                    <a:pt x="1760" y="193832"/>
                  </a:lnTo>
                  <a:lnTo>
                    <a:pt x="205" y="190159"/>
                  </a:lnTo>
                  <a:lnTo>
                    <a:pt x="0" y="168306"/>
                  </a:lnTo>
                  <a:lnTo>
                    <a:pt x="9975" y="117747"/>
                  </a:lnTo>
                  <a:lnTo>
                    <a:pt x="39870" y="66987"/>
                  </a:lnTo>
                  <a:lnTo>
                    <a:pt x="58763" y="41959"/>
                  </a:lnTo>
                  <a:lnTo>
                    <a:pt x="92048" y="13786"/>
                  </a:lnTo>
                  <a:lnTo>
                    <a:pt x="120496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Freeform 77"/>
            <p:cNvSpPr/>
            <p:nvPr/>
          </p:nvSpPr>
          <p:spPr>
            <a:xfrm>
              <a:off x="7204813" y="7708863"/>
              <a:ext cx="127102" cy="173844"/>
            </a:xfrm>
            <a:custGeom>
              <a:avLst/>
              <a:gdLst/>
              <a:ahLst/>
              <a:cxnLst/>
              <a:rect l="0" t="0" r="0" b="0"/>
              <a:pathLst>
                <a:path w="127102" h="173844">
                  <a:moveTo>
                    <a:pt x="7279" y="77865"/>
                  </a:moveTo>
                  <a:lnTo>
                    <a:pt x="0" y="99701"/>
                  </a:lnTo>
                  <a:lnTo>
                    <a:pt x="489" y="122610"/>
                  </a:lnTo>
                  <a:lnTo>
                    <a:pt x="2752" y="135118"/>
                  </a:lnTo>
                  <a:lnTo>
                    <a:pt x="10355" y="143456"/>
                  </a:lnTo>
                  <a:lnTo>
                    <a:pt x="35053" y="152721"/>
                  </a:lnTo>
                  <a:lnTo>
                    <a:pt x="47123" y="152145"/>
                  </a:lnTo>
                  <a:lnTo>
                    <a:pt x="68660" y="143379"/>
                  </a:lnTo>
                  <a:lnTo>
                    <a:pt x="97916" y="121314"/>
                  </a:lnTo>
                  <a:lnTo>
                    <a:pt x="118602" y="88200"/>
                  </a:lnTo>
                  <a:lnTo>
                    <a:pt x="127101" y="42164"/>
                  </a:lnTo>
                  <a:lnTo>
                    <a:pt x="123723" y="28166"/>
                  </a:lnTo>
                  <a:lnTo>
                    <a:pt x="107783" y="4486"/>
                  </a:lnTo>
                  <a:lnTo>
                    <a:pt x="97134" y="0"/>
                  </a:lnTo>
                  <a:lnTo>
                    <a:pt x="85464" y="56"/>
                  </a:lnTo>
                  <a:lnTo>
                    <a:pt x="73113" y="3141"/>
                  </a:lnTo>
                  <a:lnTo>
                    <a:pt x="51266" y="18755"/>
                  </a:lnTo>
                  <a:lnTo>
                    <a:pt x="32923" y="40930"/>
                  </a:lnTo>
                  <a:lnTo>
                    <a:pt x="19692" y="66020"/>
                  </a:lnTo>
                  <a:lnTo>
                    <a:pt x="16858" y="92407"/>
                  </a:lnTo>
                  <a:lnTo>
                    <a:pt x="22201" y="117845"/>
                  </a:lnTo>
                  <a:lnTo>
                    <a:pt x="62124" y="17384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Freeform 78"/>
            <p:cNvSpPr/>
            <p:nvPr/>
          </p:nvSpPr>
          <p:spPr>
            <a:xfrm>
              <a:off x="7362915" y="7553638"/>
              <a:ext cx="168009" cy="316472"/>
            </a:xfrm>
            <a:custGeom>
              <a:avLst/>
              <a:gdLst/>
              <a:ahLst/>
              <a:cxnLst/>
              <a:rect l="0" t="0" r="0" b="0"/>
              <a:pathLst>
                <a:path w="168009" h="316472">
                  <a:moveTo>
                    <a:pt x="68556" y="0"/>
                  </a:moveTo>
                  <a:lnTo>
                    <a:pt x="59134" y="45309"/>
                  </a:lnTo>
                  <a:lnTo>
                    <a:pt x="54592" y="104494"/>
                  </a:lnTo>
                  <a:lnTo>
                    <a:pt x="48131" y="148006"/>
                  </a:lnTo>
                  <a:lnTo>
                    <a:pt x="35928" y="208049"/>
                  </a:lnTo>
                  <a:lnTo>
                    <a:pt x="29943" y="264434"/>
                  </a:lnTo>
                  <a:lnTo>
                    <a:pt x="20891" y="312457"/>
                  </a:lnTo>
                  <a:lnTo>
                    <a:pt x="18498" y="316471"/>
                  </a:lnTo>
                  <a:lnTo>
                    <a:pt x="16903" y="313053"/>
                  </a:lnTo>
                  <a:lnTo>
                    <a:pt x="16653" y="294528"/>
                  </a:lnTo>
                  <a:lnTo>
                    <a:pt x="32969" y="241333"/>
                  </a:lnTo>
                  <a:lnTo>
                    <a:pt x="60550" y="194399"/>
                  </a:lnTo>
                  <a:lnTo>
                    <a:pt x="103538" y="144873"/>
                  </a:lnTo>
                  <a:lnTo>
                    <a:pt x="114729" y="140762"/>
                  </a:lnTo>
                  <a:lnTo>
                    <a:pt x="126760" y="141069"/>
                  </a:lnTo>
                  <a:lnTo>
                    <a:pt x="139352" y="144320"/>
                  </a:lnTo>
                  <a:lnTo>
                    <a:pt x="149270" y="151058"/>
                  </a:lnTo>
                  <a:lnTo>
                    <a:pt x="164352" y="170733"/>
                  </a:lnTo>
                  <a:lnTo>
                    <a:pt x="168008" y="194711"/>
                  </a:lnTo>
                  <a:lnTo>
                    <a:pt x="166850" y="207504"/>
                  </a:lnTo>
                  <a:lnTo>
                    <a:pt x="157438" y="229843"/>
                  </a:lnTo>
                  <a:lnTo>
                    <a:pt x="126570" y="269012"/>
                  </a:lnTo>
                  <a:lnTo>
                    <a:pt x="92855" y="289607"/>
                  </a:lnTo>
                  <a:lnTo>
                    <a:pt x="31074" y="310914"/>
                  </a:lnTo>
                  <a:lnTo>
                    <a:pt x="0" y="31535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Freeform 79"/>
            <p:cNvSpPr/>
            <p:nvPr/>
          </p:nvSpPr>
          <p:spPr>
            <a:xfrm>
              <a:off x="7580735" y="7678510"/>
              <a:ext cx="193517" cy="171927"/>
            </a:xfrm>
            <a:custGeom>
              <a:avLst/>
              <a:gdLst/>
              <a:ahLst/>
              <a:cxnLst/>
              <a:rect l="0" t="0" r="0" b="0"/>
              <a:pathLst>
                <a:path w="193517" h="171927">
                  <a:moveTo>
                    <a:pt x="15270" y="108218"/>
                  </a:moveTo>
                  <a:lnTo>
                    <a:pt x="37107" y="100939"/>
                  </a:lnTo>
                  <a:lnTo>
                    <a:pt x="72523" y="74576"/>
                  </a:lnTo>
                  <a:lnTo>
                    <a:pt x="90483" y="46546"/>
                  </a:lnTo>
                  <a:lnTo>
                    <a:pt x="97405" y="30540"/>
                  </a:lnTo>
                  <a:lnTo>
                    <a:pt x="97449" y="18347"/>
                  </a:lnTo>
                  <a:lnTo>
                    <a:pt x="92908" y="8694"/>
                  </a:lnTo>
                  <a:lnTo>
                    <a:pt x="85310" y="735"/>
                  </a:lnTo>
                  <a:lnTo>
                    <a:pt x="77198" y="0"/>
                  </a:lnTo>
                  <a:lnTo>
                    <a:pt x="68743" y="4080"/>
                  </a:lnTo>
                  <a:lnTo>
                    <a:pt x="33281" y="43467"/>
                  </a:lnTo>
                  <a:lnTo>
                    <a:pt x="6049" y="81923"/>
                  </a:lnTo>
                  <a:lnTo>
                    <a:pt x="0" y="112782"/>
                  </a:lnTo>
                  <a:lnTo>
                    <a:pt x="520" y="129542"/>
                  </a:lnTo>
                  <a:lnTo>
                    <a:pt x="6960" y="142239"/>
                  </a:lnTo>
                  <a:lnTo>
                    <a:pt x="30367" y="160409"/>
                  </a:lnTo>
                  <a:lnTo>
                    <a:pt x="77805" y="171926"/>
                  </a:lnTo>
                  <a:lnTo>
                    <a:pt x="123176" y="168059"/>
                  </a:lnTo>
                  <a:lnTo>
                    <a:pt x="181094" y="152869"/>
                  </a:lnTo>
                  <a:lnTo>
                    <a:pt x="193516" y="14935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0336488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950" y="114300"/>
            <a:ext cx="6378956" cy="6781038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3" name="Picture 2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800" y="7061200"/>
            <a:ext cx="9179306" cy="4761611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grpSp>
        <p:nvGrpSpPr>
          <p:cNvPr id="7" name="Group 6"/>
          <p:cNvGrpSpPr/>
          <p:nvPr/>
        </p:nvGrpSpPr>
        <p:grpSpPr>
          <a:xfrm>
            <a:off x="4442429" y="649244"/>
            <a:ext cx="529402" cy="324252"/>
            <a:chOff x="4442429" y="649244"/>
            <a:chExt cx="529402" cy="324252"/>
          </a:xfrm>
        </p:grpSpPr>
        <p:sp>
          <p:nvSpPr>
            <p:cNvPr id="4" name="Freeform 3"/>
            <p:cNvSpPr/>
            <p:nvPr/>
          </p:nvSpPr>
          <p:spPr>
            <a:xfrm>
              <a:off x="4442429" y="649244"/>
              <a:ext cx="213961" cy="292993"/>
            </a:xfrm>
            <a:custGeom>
              <a:avLst/>
              <a:gdLst/>
              <a:ahLst/>
              <a:cxnLst/>
              <a:rect l="0" t="0" r="0" b="0"/>
              <a:pathLst>
                <a:path w="213961" h="292993">
                  <a:moveTo>
                    <a:pt x="0" y="50027"/>
                  </a:moveTo>
                  <a:lnTo>
                    <a:pt x="45447" y="11859"/>
                  </a:lnTo>
                  <a:lnTo>
                    <a:pt x="74536" y="2594"/>
                  </a:lnTo>
                  <a:lnTo>
                    <a:pt x="106254" y="0"/>
                  </a:lnTo>
                  <a:lnTo>
                    <a:pt x="149805" y="8628"/>
                  </a:lnTo>
                  <a:lnTo>
                    <a:pt x="177793" y="21979"/>
                  </a:lnTo>
                  <a:lnTo>
                    <a:pt x="185561" y="32852"/>
                  </a:lnTo>
                  <a:lnTo>
                    <a:pt x="190130" y="61183"/>
                  </a:lnTo>
                  <a:lnTo>
                    <a:pt x="186169" y="74223"/>
                  </a:lnTo>
                  <a:lnTo>
                    <a:pt x="169579" y="96836"/>
                  </a:lnTo>
                  <a:lnTo>
                    <a:pt x="134545" y="126697"/>
                  </a:lnTo>
                  <a:lnTo>
                    <a:pt x="132353" y="133133"/>
                  </a:lnTo>
                  <a:lnTo>
                    <a:pt x="136986" y="137424"/>
                  </a:lnTo>
                  <a:lnTo>
                    <a:pt x="155338" y="145239"/>
                  </a:lnTo>
                  <a:lnTo>
                    <a:pt x="201091" y="183672"/>
                  </a:lnTo>
                  <a:lnTo>
                    <a:pt x="211251" y="209466"/>
                  </a:lnTo>
                  <a:lnTo>
                    <a:pt x="213960" y="224876"/>
                  </a:lnTo>
                  <a:lnTo>
                    <a:pt x="211197" y="238196"/>
                  </a:lnTo>
                  <a:lnTo>
                    <a:pt x="195937" y="261121"/>
                  </a:lnTo>
                  <a:lnTo>
                    <a:pt x="161652" y="283879"/>
                  </a:lnTo>
                  <a:lnTo>
                    <a:pt x="107989" y="292992"/>
                  </a:lnTo>
                  <a:lnTo>
                    <a:pt x="58404" y="288413"/>
                  </a:lnTo>
                  <a:lnTo>
                    <a:pt x="37129" y="277346"/>
                  </a:lnTo>
                  <a:lnTo>
                    <a:pt x="13711" y="25569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Freeform 4"/>
            <p:cNvSpPr/>
            <p:nvPr/>
          </p:nvSpPr>
          <p:spPr>
            <a:xfrm>
              <a:off x="4692937" y="699271"/>
              <a:ext cx="123796" cy="274225"/>
            </a:xfrm>
            <a:custGeom>
              <a:avLst/>
              <a:gdLst/>
              <a:ahLst/>
              <a:cxnLst/>
              <a:rect l="0" t="0" r="0" b="0"/>
              <a:pathLst>
                <a:path w="123796" h="274225">
                  <a:moveTo>
                    <a:pt x="23716" y="0"/>
                  </a:moveTo>
                  <a:lnTo>
                    <a:pt x="8801" y="59660"/>
                  </a:lnTo>
                  <a:lnTo>
                    <a:pt x="0" y="111117"/>
                  </a:lnTo>
                  <a:lnTo>
                    <a:pt x="1454" y="160895"/>
                  </a:lnTo>
                  <a:lnTo>
                    <a:pt x="4305" y="175819"/>
                  </a:lnTo>
                  <a:lnTo>
                    <a:pt x="19659" y="200527"/>
                  </a:lnTo>
                  <a:lnTo>
                    <a:pt x="30152" y="211382"/>
                  </a:lnTo>
                  <a:lnTo>
                    <a:pt x="41718" y="217095"/>
                  </a:lnTo>
                  <a:lnTo>
                    <a:pt x="66757" y="219380"/>
                  </a:lnTo>
                  <a:lnTo>
                    <a:pt x="89058" y="211254"/>
                  </a:lnTo>
                  <a:lnTo>
                    <a:pt x="99270" y="204822"/>
                  </a:lnTo>
                  <a:lnTo>
                    <a:pt x="114680" y="185487"/>
                  </a:lnTo>
                  <a:lnTo>
                    <a:pt x="120922" y="173933"/>
                  </a:lnTo>
                  <a:lnTo>
                    <a:pt x="123795" y="148906"/>
                  </a:lnTo>
                  <a:lnTo>
                    <a:pt x="118470" y="124073"/>
                  </a:lnTo>
                  <a:lnTo>
                    <a:pt x="105947" y="102879"/>
                  </a:lnTo>
                  <a:lnTo>
                    <a:pt x="96818" y="97532"/>
                  </a:lnTo>
                  <a:lnTo>
                    <a:pt x="74488" y="95653"/>
                  </a:lnTo>
                  <a:lnTo>
                    <a:pt x="63658" y="100332"/>
                  </a:lnTo>
                  <a:lnTo>
                    <a:pt x="43499" y="117719"/>
                  </a:lnTo>
                  <a:lnTo>
                    <a:pt x="22299" y="153202"/>
                  </a:lnTo>
                  <a:lnTo>
                    <a:pt x="19532" y="179303"/>
                  </a:lnTo>
                  <a:lnTo>
                    <a:pt x="30169" y="233300"/>
                  </a:lnTo>
                  <a:lnTo>
                    <a:pt x="37427" y="27422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Freeform 5"/>
            <p:cNvSpPr/>
            <p:nvPr/>
          </p:nvSpPr>
          <p:spPr>
            <a:xfrm>
              <a:off x="4785209" y="697290"/>
              <a:ext cx="186622" cy="256217"/>
            </a:xfrm>
            <a:custGeom>
              <a:avLst/>
              <a:gdLst/>
              <a:ahLst/>
              <a:cxnLst/>
              <a:rect l="0" t="0" r="0" b="0"/>
              <a:pathLst>
                <a:path w="186622" h="256217">
                  <a:moveTo>
                    <a:pt x="95979" y="1981"/>
                  </a:moveTo>
                  <a:lnTo>
                    <a:pt x="81064" y="50789"/>
                  </a:lnTo>
                  <a:lnTo>
                    <a:pt x="68200" y="100233"/>
                  </a:lnTo>
                  <a:lnTo>
                    <a:pt x="54739" y="149416"/>
                  </a:lnTo>
                  <a:lnTo>
                    <a:pt x="48704" y="178721"/>
                  </a:lnTo>
                  <a:lnTo>
                    <a:pt x="51100" y="206980"/>
                  </a:lnTo>
                  <a:lnTo>
                    <a:pt x="61306" y="230712"/>
                  </a:lnTo>
                  <a:lnTo>
                    <a:pt x="68293" y="241306"/>
                  </a:lnTo>
                  <a:lnTo>
                    <a:pt x="79045" y="248369"/>
                  </a:lnTo>
                  <a:lnTo>
                    <a:pt x="107242" y="256216"/>
                  </a:lnTo>
                  <a:lnTo>
                    <a:pt x="120246" y="255262"/>
                  </a:lnTo>
                  <a:lnTo>
                    <a:pt x="142819" y="246076"/>
                  </a:lnTo>
                  <a:lnTo>
                    <a:pt x="172658" y="216496"/>
                  </a:lnTo>
                  <a:lnTo>
                    <a:pt x="183380" y="187713"/>
                  </a:lnTo>
                  <a:lnTo>
                    <a:pt x="186621" y="153085"/>
                  </a:lnTo>
                  <a:lnTo>
                    <a:pt x="178358" y="93811"/>
                  </a:lnTo>
                  <a:lnTo>
                    <a:pt x="157289" y="47472"/>
                  </a:lnTo>
                  <a:lnTo>
                    <a:pt x="140494" y="24230"/>
                  </a:lnTo>
                  <a:lnTo>
                    <a:pt x="118810" y="7807"/>
                  </a:lnTo>
                  <a:lnTo>
                    <a:pt x="106629" y="1295"/>
                  </a:lnTo>
                  <a:lnTo>
                    <a:pt x="93938" y="0"/>
                  </a:lnTo>
                  <a:lnTo>
                    <a:pt x="67650" y="6687"/>
                  </a:lnTo>
                  <a:lnTo>
                    <a:pt x="57288" y="15783"/>
                  </a:lnTo>
                  <a:lnTo>
                    <a:pt x="25648" y="78229"/>
                  </a:lnTo>
                  <a:lnTo>
                    <a:pt x="7600" y="133247"/>
                  </a:lnTo>
                  <a:lnTo>
                    <a:pt x="0" y="18022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4565830" y="1856455"/>
            <a:ext cx="396513" cy="407893"/>
            <a:chOff x="4565830" y="1856455"/>
            <a:chExt cx="396513" cy="407893"/>
          </a:xfrm>
        </p:grpSpPr>
        <p:sp>
          <p:nvSpPr>
            <p:cNvPr id="8" name="Freeform 7"/>
            <p:cNvSpPr/>
            <p:nvPr/>
          </p:nvSpPr>
          <p:spPr>
            <a:xfrm>
              <a:off x="4565830" y="2001835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reeform 8"/>
            <p:cNvSpPr/>
            <p:nvPr/>
          </p:nvSpPr>
          <p:spPr>
            <a:xfrm>
              <a:off x="4593253" y="1856455"/>
              <a:ext cx="356492" cy="90537"/>
            </a:xfrm>
            <a:custGeom>
              <a:avLst/>
              <a:gdLst/>
              <a:ahLst/>
              <a:cxnLst/>
              <a:rect l="0" t="0" r="0" b="0"/>
              <a:pathLst>
                <a:path w="356492" h="90537">
                  <a:moveTo>
                    <a:pt x="0" y="90536"/>
                  </a:moveTo>
                  <a:lnTo>
                    <a:pt x="23416" y="59220"/>
                  </a:lnTo>
                  <a:lnTo>
                    <a:pt x="74535" y="22113"/>
                  </a:lnTo>
                  <a:lnTo>
                    <a:pt x="109300" y="6804"/>
                  </a:lnTo>
                  <a:lnTo>
                    <a:pt x="150142" y="0"/>
                  </a:lnTo>
                  <a:lnTo>
                    <a:pt x="185560" y="5102"/>
                  </a:lnTo>
                  <a:lnTo>
                    <a:pt x="245538" y="25924"/>
                  </a:lnTo>
                  <a:lnTo>
                    <a:pt x="304338" y="60172"/>
                  </a:lnTo>
                  <a:lnTo>
                    <a:pt x="356491" y="9053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Freeform 9"/>
            <p:cNvSpPr/>
            <p:nvPr/>
          </p:nvSpPr>
          <p:spPr>
            <a:xfrm>
              <a:off x="4601744" y="1919568"/>
              <a:ext cx="156044" cy="297518"/>
            </a:xfrm>
            <a:custGeom>
              <a:avLst/>
              <a:gdLst/>
              <a:ahLst/>
              <a:cxnLst/>
              <a:rect l="0" t="0" r="0" b="0"/>
              <a:pathLst>
                <a:path w="156044" h="297518">
                  <a:moveTo>
                    <a:pt x="18931" y="95979"/>
                  </a:moveTo>
                  <a:lnTo>
                    <a:pt x="18931" y="155638"/>
                  </a:lnTo>
                  <a:lnTo>
                    <a:pt x="22993" y="211157"/>
                  </a:lnTo>
                  <a:lnTo>
                    <a:pt x="29783" y="271788"/>
                  </a:lnTo>
                  <a:lnTo>
                    <a:pt x="29848" y="297517"/>
                  </a:lnTo>
                  <a:lnTo>
                    <a:pt x="27733" y="295846"/>
                  </a:lnTo>
                  <a:lnTo>
                    <a:pt x="24799" y="288639"/>
                  </a:lnTo>
                  <a:lnTo>
                    <a:pt x="20670" y="242101"/>
                  </a:lnTo>
                  <a:lnTo>
                    <a:pt x="12167" y="187348"/>
                  </a:lnTo>
                  <a:lnTo>
                    <a:pt x="0" y="132530"/>
                  </a:lnTo>
                  <a:lnTo>
                    <a:pt x="3407" y="100036"/>
                  </a:lnTo>
                  <a:lnTo>
                    <a:pt x="16602" y="71883"/>
                  </a:lnTo>
                  <a:lnTo>
                    <a:pt x="37701" y="49214"/>
                  </a:lnTo>
                  <a:lnTo>
                    <a:pt x="75274" y="26601"/>
                  </a:lnTo>
                  <a:lnTo>
                    <a:pt x="133769" y="6834"/>
                  </a:lnTo>
                  <a:lnTo>
                    <a:pt x="156043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Freeform 10"/>
            <p:cNvSpPr/>
            <p:nvPr/>
          </p:nvSpPr>
          <p:spPr>
            <a:xfrm>
              <a:off x="4620675" y="2042969"/>
              <a:ext cx="150824" cy="54846"/>
            </a:xfrm>
            <a:custGeom>
              <a:avLst/>
              <a:gdLst/>
              <a:ahLst/>
              <a:cxnLst/>
              <a:rect l="0" t="0" r="0" b="0"/>
              <a:pathLst>
                <a:path w="150824" h="54846">
                  <a:moveTo>
                    <a:pt x="0" y="54845"/>
                  </a:moveTo>
                  <a:lnTo>
                    <a:pt x="57252" y="23956"/>
                  </a:lnTo>
                  <a:lnTo>
                    <a:pt x="119655" y="4208"/>
                  </a:lnTo>
                  <a:lnTo>
                    <a:pt x="150823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Freeform 11"/>
            <p:cNvSpPr/>
            <p:nvPr/>
          </p:nvSpPr>
          <p:spPr>
            <a:xfrm>
              <a:off x="4776605" y="1988124"/>
              <a:ext cx="185738" cy="276224"/>
            </a:xfrm>
            <a:custGeom>
              <a:avLst/>
              <a:gdLst/>
              <a:ahLst/>
              <a:cxnLst/>
              <a:rect l="0" t="0" r="0" b="0"/>
              <a:pathLst>
                <a:path w="185738" h="276224">
                  <a:moveTo>
                    <a:pt x="104583" y="0"/>
                  </a:moveTo>
                  <a:lnTo>
                    <a:pt x="66415" y="57252"/>
                  </a:lnTo>
                  <a:lnTo>
                    <a:pt x="31139" y="111689"/>
                  </a:lnTo>
                  <a:lnTo>
                    <a:pt x="6987" y="161911"/>
                  </a:lnTo>
                  <a:lnTo>
                    <a:pt x="0" y="213862"/>
                  </a:lnTo>
                  <a:lnTo>
                    <a:pt x="3764" y="244350"/>
                  </a:lnTo>
                  <a:lnTo>
                    <a:pt x="9948" y="255831"/>
                  </a:lnTo>
                  <a:lnTo>
                    <a:pt x="29007" y="272651"/>
                  </a:lnTo>
                  <a:lnTo>
                    <a:pt x="40487" y="276223"/>
                  </a:lnTo>
                  <a:lnTo>
                    <a:pt x="65432" y="276128"/>
                  </a:lnTo>
                  <a:lnTo>
                    <a:pt x="105170" y="267509"/>
                  </a:lnTo>
                  <a:lnTo>
                    <a:pt x="138612" y="248028"/>
                  </a:lnTo>
                  <a:lnTo>
                    <a:pt x="175096" y="215680"/>
                  </a:lnTo>
                  <a:lnTo>
                    <a:pt x="182061" y="203202"/>
                  </a:lnTo>
                  <a:lnTo>
                    <a:pt x="185737" y="177150"/>
                  </a:lnTo>
                  <a:lnTo>
                    <a:pt x="181538" y="166851"/>
                  </a:lnTo>
                  <a:lnTo>
                    <a:pt x="164684" y="151345"/>
                  </a:lnTo>
                  <a:lnTo>
                    <a:pt x="137896" y="147500"/>
                  </a:lnTo>
                  <a:lnTo>
                    <a:pt x="92617" y="149839"/>
                  </a:lnTo>
                  <a:lnTo>
                    <a:pt x="49738" y="15082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1755034" y="3071309"/>
            <a:ext cx="891229" cy="411337"/>
            <a:chOff x="1755034" y="3071309"/>
            <a:chExt cx="891229" cy="411337"/>
          </a:xfrm>
        </p:grpSpPr>
        <p:sp>
          <p:nvSpPr>
            <p:cNvPr id="14" name="Freeform 13"/>
            <p:cNvSpPr/>
            <p:nvPr/>
          </p:nvSpPr>
          <p:spPr>
            <a:xfrm>
              <a:off x="1755034" y="3071309"/>
              <a:ext cx="246214" cy="361956"/>
            </a:xfrm>
            <a:custGeom>
              <a:avLst/>
              <a:gdLst/>
              <a:ahLst/>
              <a:cxnLst/>
              <a:rect l="0" t="0" r="0" b="0"/>
              <a:pathLst>
                <a:path w="246214" h="361956">
                  <a:moveTo>
                    <a:pt x="123401" y="0"/>
                  </a:moveTo>
                  <a:lnTo>
                    <a:pt x="176609" y="10946"/>
                  </a:lnTo>
                  <a:lnTo>
                    <a:pt x="211542" y="19084"/>
                  </a:lnTo>
                  <a:lnTo>
                    <a:pt x="224819" y="26434"/>
                  </a:lnTo>
                  <a:lnTo>
                    <a:pt x="243633" y="46788"/>
                  </a:lnTo>
                  <a:lnTo>
                    <a:pt x="246213" y="57091"/>
                  </a:lnTo>
                  <a:lnTo>
                    <a:pt x="244885" y="67007"/>
                  </a:lnTo>
                  <a:lnTo>
                    <a:pt x="240954" y="76664"/>
                  </a:lnTo>
                  <a:lnTo>
                    <a:pt x="213584" y="104813"/>
                  </a:lnTo>
                  <a:lnTo>
                    <a:pt x="172530" y="137052"/>
                  </a:lnTo>
                  <a:lnTo>
                    <a:pt x="174435" y="138595"/>
                  </a:lnTo>
                  <a:lnTo>
                    <a:pt x="180276" y="138101"/>
                  </a:lnTo>
                  <a:lnTo>
                    <a:pt x="210332" y="151962"/>
                  </a:lnTo>
                  <a:lnTo>
                    <a:pt x="227038" y="175197"/>
                  </a:lnTo>
                  <a:lnTo>
                    <a:pt x="233626" y="189925"/>
                  </a:lnTo>
                  <a:lnTo>
                    <a:pt x="236883" y="222538"/>
                  </a:lnTo>
                  <a:lnTo>
                    <a:pt x="235619" y="239767"/>
                  </a:lnTo>
                  <a:lnTo>
                    <a:pt x="222026" y="267035"/>
                  </a:lnTo>
                  <a:lnTo>
                    <a:pt x="172500" y="317458"/>
                  </a:lnTo>
                  <a:lnTo>
                    <a:pt x="118203" y="341390"/>
                  </a:lnTo>
                  <a:lnTo>
                    <a:pt x="56526" y="360787"/>
                  </a:lnTo>
                  <a:lnTo>
                    <a:pt x="32232" y="361955"/>
                  </a:lnTo>
                  <a:lnTo>
                    <a:pt x="0" y="35649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 14"/>
            <p:cNvSpPr/>
            <p:nvPr/>
          </p:nvSpPr>
          <p:spPr>
            <a:xfrm>
              <a:off x="2023743" y="3112443"/>
              <a:ext cx="152428" cy="370203"/>
            </a:xfrm>
            <a:custGeom>
              <a:avLst/>
              <a:gdLst/>
              <a:ahLst/>
              <a:cxnLst/>
              <a:rect l="0" t="0" r="0" b="0"/>
              <a:pathLst>
                <a:path w="152428" h="370203">
                  <a:moveTo>
                    <a:pt x="87782" y="0"/>
                  </a:moveTo>
                  <a:lnTo>
                    <a:pt x="68698" y="57252"/>
                  </a:lnTo>
                  <a:lnTo>
                    <a:pt x="41638" y="119588"/>
                  </a:lnTo>
                  <a:lnTo>
                    <a:pt x="20042" y="177492"/>
                  </a:lnTo>
                  <a:lnTo>
                    <a:pt x="1105" y="232941"/>
                  </a:lnTo>
                  <a:lnTo>
                    <a:pt x="0" y="260446"/>
                  </a:lnTo>
                  <a:lnTo>
                    <a:pt x="1838" y="274180"/>
                  </a:lnTo>
                  <a:lnTo>
                    <a:pt x="9158" y="281812"/>
                  </a:lnTo>
                  <a:lnTo>
                    <a:pt x="20131" y="285376"/>
                  </a:lnTo>
                  <a:lnTo>
                    <a:pt x="33541" y="286229"/>
                  </a:lnTo>
                  <a:lnTo>
                    <a:pt x="64690" y="274989"/>
                  </a:lnTo>
                  <a:lnTo>
                    <a:pt x="95801" y="254759"/>
                  </a:lnTo>
                  <a:lnTo>
                    <a:pt x="128922" y="217674"/>
                  </a:lnTo>
                  <a:lnTo>
                    <a:pt x="143137" y="191199"/>
                  </a:lnTo>
                  <a:lnTo>
                    <a:pt x="152427" y="143320"/>
                  </a:lnTo>
                  <a:lnTo>
                    <a:pt x="149160" y="133633"/>
                  </a:lnTo>
                  <a:lnTo>
                    <a:pt x="142412" y="128699"/>
                  </a:lnTo>
                  <a:lnTo>
                    <a:pt x="133343" y="126933"/>
                  </a:lnTo>
                  <a:lnTo>
                    <a:pt x="124250" y="131849"/>
                  </a:lnTo>
                  <a:lnTo>
                    <a:pt x="71350" y="192768"/>
                  </a:lnTo>
                  <a:lnTo>
                    <a:pt x="39410" y="240610"/>
                  </a:lnTo>
                  <a:lnTo>
                    <a:pt x="17928" y="293379"/>
                  </a:lnTo>
                  <a:lnTo>
                    <a:pt x="15094" y="325394"/>
                  </a:lnTo>
                  <a:lnTo>
                    <a:pt x="19226" y="37020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 15"/>
            <p:cNvSpPr/>
            <p:nvPr/>
          </p:nvSpPr>
          <p:spPr>
            <a:xfrm>
              <a:off x="2175879" y="3153576"/>
              <a:ext cx="151531" cy="287908"/>
            </a:xfrm>
            <a:custGeom>
              <a:avLst/>
              <a:gdLst/>
              <a:ahLst/>
              <a:cxnLst/>
              <a:rect l="0" t="0" r="0" b="0"/>
              <a:pathLst>
                <a:path w="151531" h="287908">
                  <a:moveTo>
                    <a:pt x="127603" y="0"/>
                  </a:moveTo>
                  <a:lnTo>
                    <a:pt x="105766" y="7279"/>
                  </a:lnTo>
                  <a:lnTo>
                    <a:pt x="90983" y="23040"/>
                  </a:lnTo>
                  <a:lnTo>
                    <a:pt x="54522" y="84957"/>
                  </a:lnTo>
                  <a:lnTo>
                    <a:pt x="23851" y="141125"/>
                  </a:lnTo>
                  <a:lnTo>
                    <a:pt x="2745" y="196363"/>
                  </a:lnTo>
                  <a:lnTo>
                    <a:pt x="0" y="228955"/>
                  </a:lnTo>
                  <a:lnTo>
                    <a:pt x="5381" y="257151"/>
                  </a:lnTo>
                  <a:lnTo>
                    <a:pt x="17930" y="279840"/>
                  </a:lnTo>
                  <a:lnTo>
                    <a:pt x="27065" y="285585"/>
                  </a:lnTo>
                  <a:lnTo>
                    <a:pt x="49403" y="287907"/>
                  </a:lnTo>
                  <a:lnTo>
                    <a:pt x="60235" y="283346"/>
                  </a:lnTo>
                  <a:lnTo>
                    <a:pt x="90038" y="255091"/>
                  </a:lnTo>
                  <a:lnTo>
                    <a:pt x="116642" y="216249"/>
                  </a:lnTo>
                  <a:lnTo>
                    <a:pt x="134850" y="166823"/>
                  </a:lnTo>
                  <a:lnTo>
                    <a:pt x="148370" y="112061"/>
                  </a:lnTo>
                  <a:lnTo>
                    <a:pt x="151530" y="51316"/>
                  </a:lnTo>
                  <a:lnTo>
                    <a:pt x="146870" y="18237"/>
                  </a:lnTo>
                  <a:lnTo>
                    <a:pt x="140448" y="9111"/>
                  </a:lnTo>
                  <a:lnTo>
                    <a:pt x="131596" y="4551"/>
                  </a:lnTo>
                  <a:lnTo>
                    <a:pt x="121124" y="3034"/>
                  </a:lnTo>
                  <a:lnTo>
                    <a:pt x="111096" y="6593"/>
                  </a:lnTo>
                  <a:lnTo>
                    <a:pt x="91828" y="22735"/>
                  </a:lnTo>
                  <a:lnTo>
                    <a:pt x="45439" y="83456"/>
                  </a:lnTo>
                  <a:lnTo>
                    <a:pt x="17913" y="12340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 16"/>
            <p:cNvSpPr/>
            <p:nvPr/>
          </p:nvSpPr>
          <p:spPr>
            <a:xfrm>
              <a:off x="2358327" y="3318111"/>
              <a:ext cx="95979" cy="1"/>
            </a:xfrm>
            <a:custGeom>
              <a:avLst/>
              <a:gdLst/>
              <a:ahLst/>
              <a:cxnLst/>
              <a:rect l="0" t="0" r="0" b="0"/>
              <a:pathLst>
                <a:path w="95979" h="1">
                  <a:moveTo>
                    <a:pt x="0" y="0"/>
                  </a:moveTo>
                  <a:lnTo>
                    <a:pt x="55597" y="0"/>
                  </a:lnTo>
                  <a:lnTo>
                    <a:pt x="95978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 17"/>
            <p:cNvSpPr/>
            <p:nvPr/>
          </p:nvSpPr>
          <p:spPr>
            <a:xfrm>
              <a:off x="2495439" y="3235844"/>
              <a:ext cx="82268" cy="123401"/>
            </a:xfrm>
            <a:custGeom>
              <a:avLst/>
              <a:gdLst/>
              <a:ahLst/>
              <a:cxnLst/>
              <a:rect l="0" t="0" r="0" b="0"/>
              <a:pathLst>
                <a:path w="82268" h="123401">
                  <a:moveTo>
                    <a:pt x="0" y="0"/>
                  </a:moveTo>
                  <a:lnTo>
                    <a:pt x="46774" y="59214"/>
                  </a:lnTo>
                  <a:lnTo>
                    <a:pt x="70396" y="86778"/>
                  </a:lnTo>
                  <a:lnTo>
                    <a:pt x="82267" y="1234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 18"/>
            <p:cNvSpPr/>
            <p:nvPr/>
          </p:nvSpPr>
          <p:spPr>
            <a:xfrm>
              <a:off x="2454305" y="3167287"/>
              <a:ext cx="191958" cy="260514"/>
            </a:xfrm>
            <a:custGeom>
              <a:avLst/>
              <a:gdLst/>
              <a:ahLst/>
              <a:cxnLst/>
              <a:rect l="0" t="0" r="0" b="0"/>
              <a:pathLst>
                <a:path w="191958" h="260514">
                  <a:moveTo>
                    <a:pt x="191957" y="0"/>
                  </a:moveTo>
                  <a:lnTo>
                    <a:pt x="171587" y="23417"/>
                  </a:lnTo>
                  <a:lnTo>
                    <a:pt x="143188" y="70474"/>
                  </a:lnTo>
                  <a:lnTo>
                    <a:pt x="101749" y="123780"/>
                  </a:lnTo>
                  <a:lnTo>
                    <a:pt x="66203" y="171926"/>
                  </a:lnTo>
                  <a:lnTo>
                    <a:pt x="25716" y="228796"/>
                  </a:lnTo>
                  <a:lnTo>
                    <a:pt x="0" y="26051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2824507" y="3098732"/>
            <a:ext cx="205670" cy="356492"/>
            <a:chOff x="2824507" y="3098732"/>
            <a:chExt cx="205670" cy="356492"/>
          </a:xfrm>
        </p:grpSpPr>
        <p:sp>
          <p:nvSpPr>
            <p:cNvPr id="21" name="Freeform 20"/>
            <p:cNvSpPr/>
            <p:nvPr/>
          </p:nvSpPr>
          <p:spPr>
            <a:xfrm>
              <a:off x="2893064" y="3126154"/>
              <a:ext cx="109690" cy="287936"/>
            </a:xfrm>
            <a:custGeom>
              <a:avLst/>
              <a:gdLst/>
              <a:ahLst/>
              <a:cxnLst/>
              <a:rect l="0" t="0" r="0" b="0"/>
              <a:pathLst>
                <a:path w="109690" h="287936">
                  <a:moveTo>
                    <a:pt x="0" y="0"/>
                  </a:moveTo>
                  <a:lnTo>
                    <a:pt x="10946" y="51685"/>
                  </a:lnTo>
                  <a:lnTo>
                    <a:pt x="31841" y="109065"/>
                  </a:lnTo>
                  <a:lnTo>
                    <a:pt x="57579" y="164411"/>
                  </a:lnTo>
                  <a:lnTo>
                    <a:pt x="86757" y="219355"/>
                  </a:lnTo>
                  <a:lnTo>
                    <a:pt x="104708" y="266094"/>
                  </a:lnTo>
                  <a:lnTo>
                    <a:pt x="109689" y="28793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 21"/>
            <p:cNvSpPr/>
            <p:nvPr/>
          </p:nvSpPr>
          <p:spPr>
            <a:xfrm>
              <a:off x="2824507" y="3098732"/>
              <a:ext cx="205670" cy="356492"/>
            </a:xfrm>
            <a:custGeom>
              <a:avLst/>
              <a:gdLst/>
              <a:ahLst/>
              <a:cxnLst/>
              <a:rect l="0" t="0" r="0" b="0"/>
              <a:pathLst>
                <a:path w="205670" h="356492">
                  <a:moveTo>
                    <a:pt x="205669" y="0"/>
                  </a:moveTo>
                  <a:lnTo>
                    <a:pt x="179901" y="55596"/>
                  </a:lnTo>
                  <a:lnTo>
                    <a:pt x="160963" y="92138"/>
                  </a:lnTo>
                  <a:lnTo>
                    <a:pt x="140117" y="126325"/>
                  </a:lnTo>
                  <a:lnTo>
                    <a:pt x="112146" y="178823"/>
                  </a:lnTo>
                  <a:lnTo>
                    <a:pt x="67857" y="234727"/>
                  </a:lnTo>
                  <a:lnTo>
                    <a:pt x="37711" y="285204"/>
                  </a:lnTo>
                  <a:lnTo>
                    <a:pt x="8352" y="340604"/>
                  </a:lnTo>
                  <a:lnTo>
                    <a:pt x="0" y="35649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5210256" y="3115302"/>
            <a:ext cx="1179165" cy="367344"/>
            <a:chOff x="5210256" y="3115302"/>
            <a:chExt cx="1179165" cy="367344"/>
          </a:xfrm>
        </p:grpSpPr>
        <p:sp>
          <p:nvSpPr>
            <p:cNvPr id="24" name="Freeform 23"/>
            <p:cNvSpPr/>
            <p:nvPr/>
          </p:nvSpPr>
          <p:spPr>
            <a:xfrm>
              <a:off x="5210256" y="3115302"/>
              <a:ext cx="226951" cy="343993"/>
            </a:xfrm>
            <a:custGeom>
              <a:avLst/>
              <a:gdLst/>
              <a:ahLst/>
              <a:cxnLst/>
              <a:rect l="0" t="0" r="0" b="0"/>
              <a:pathLst>
                <a:path w="226951" h="343993">
                  <a:moveTo>
                    <a:pt x="82268" y="10852"/>
                  </a:moveTo>
                  <a:lnTo>
                    <a:pt x="131075" y="0"/>
                  </a:lnTo>
                  <a:lnTo>
                    <a:pt x="176457" y="2051"/>
                  </a:lnTo>
                  <a:lnTo>
                    <a:pt x="190765" y="4984"/>
                  </a:lnTo>
                  <a:lnTo>
                    <a:pt x="201826" y="11511"/>
                  </a:lnTo>
                  <a:lnTo>
                    <a:pt x="218180" y="30950"/>
                  </a:lnTo>
                  <a:lnTo>
                    <a:pt x="220103" y="44056"/>
                  </a:lnTo>
                  <a:lnTo>
                    <a:pt x="214115" y="74868"/>
                  </a:lnTo>
                  <a:lnTo>
                    <a:pt x="197235" y="100750"/>
                  </a:lnTo>
                  <a:lnTo>
                    <a:pt x="157973" y="132451"/>
                  </a:lnTo>
                  <a:lnTo>
                    <a:pt x="97391" y="163181"/>
                  </a:lnTo>
                  <a:lnTo>
                    <a:pt x="93874" y="165726"/>
                  </a:lnTo>
                  <a:lnTo>
                    <a:pt x="140146" y="169788"/>
                  </a:lnTo>
                  <a:lnTo>
                    <a:pt x="191033" y="196173"/>
                  </a:lnTo>
                  <a:lnTo>
                    <a:pt x="212367" y="213063"/>
                  </a:lnTo>
                  <a:lnTo>
                    <a:pt x="223880" y="238851"/>
                  </a:lnTo>
                  <a:lnTo>
                    <a:pt x="226950" y="254259"/>
                  </a:lnTo>
                  <a:lnTo>
                    <a:pt x="222903" y="267579"/>
                  </a:lnTo>
                  <a:lnTo>
                    <a:pt x="202156" y="290503"/>
                  </a:lnTo>
                  <a:lnTo>
                    <a:pt x="139184" y="328523"/>
                  </a:lnTo>
                  <a:lnTo>
                    <a:pt x="87621" y="343992"/>
                  </a:lnTo>
                  <a:lnTo>
                    <a:pt x="44243" y="340280"/>
                  </a:lnTo>
                  <a:lnTo>
                    <a:pt x="0" y="32621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 24"/>
            <p:cNvSpPr/>
            <p:nvPr/>
          </p:nvSpPr>
          <p:spPr>
            <a:xfrm>
              <a:off x="5502996" y="3180999"/>
              <a:ext cx="162439" cy="301647"/>
            </a:xfrm>
            <a:custGeom>
              <a:avLst/>
              <a:gdLst/>
              <a:ahLst/>
              <a:cxnLst/>
              <a:rect l="0" t="0" r="0" b="0"/>
              <a:pathLst>
                <a:path w="162439" h="301647">
                  <a:moveTo>
                    <a:pt x="50041" y="0"/>
                  </a:moveTo>
                  <a:lnTo>
                    <a:pt x="31063" y="52870"/>
                  </a:lnTo>
                  <a:lnTo>
                    <a:pt x="11409" y="105042"/>
                  </a:lnTo>
                  <a:lnTo>
                    <a:pt x="0" y="153509"/>
                  </a:lnTo>
                  <a:lnTo>
                    <a:pt x="378" y="187056"/>
                  </a:lnTo>
                  <a:lnTo>
                    <a:pt x="10702" y="217201"/>
                  </a:lnTo>
                  <a:lnTo>
                    <a:pt x="20768" y="225545"/>
                  </a:lnTo>
                  <a:lnTo>
                    <a:pt x="33573" y="229583"/>
                  </a:lnTo>
                  <a:lnTo>
                    <a:pt x="48203" y="230752"/>
                  </a:lnTo>
                  <a:lnTo>
                    <a:pt x="72583" y="223926"/>
                  </a:lnTo>
                  <a:lnTo>
                    <a:pt x="113062" y="194717"/>
                  </a:lnTo>
                  <a:lnTo>
                    <a:pt x="141163" y="161289"/>
                  </a:lnTo>
                  <a:lnTo>
                    <a:pt x="161507" y="115160"/>
                  </a:lnTo>
                  <a:lnTo>
                    <a:pt x="162438" y="101149"/>
                  </a:lnTo>
                  <a:lnTo>
                    <a:pt x="155348" y="77456"/>
                  </a:lnTo>
                  <a:lnTo>
                    <a:pt x="149191" y="72966"/>
                  </a:lnTo>
                  <a:lnTo>
                    <a:pt x="142040" y="73019"/>
                  </a:lnTo>
                  <a:lnTo>
                    <a:pt x="124445" y="82727"/>
                  </a:lnTo>
                  <a:lnTo>
                    <a:pt x="101391" y="102277"/>
                  </a:lnTo>
                  <a:lnTo>
                    <a:pt x="69995" y="153535"/>
                  </a:lnTo>
                  <a:lnTo>
                    <a:pt x="48674" y="202409"/>
                  </a:lnTo>
                  <a:lnTo>
                    <a:pt x="30869" y="258345"/>
                  </a:lnTo>
                  <a:lnTo>
                    <a:pt x="36329" y="30164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 25"/>
            <p:cNvSpPr/>
            <p:nvPr/>
          </p:nvSpPr>
          <p:spPr>
            <a:xfrm>
              <a:off x="5667833" y="3194710"/>
              <a:ext cx="144607" cy="265339"/>
            </a:xfrm>
            <a:custGeom>
              <a:avLst/>
              <a:gdLst/>
              <a:ahLst/>
              <a:cxnLst/>
              <a:rect l="0" t="0" r="0" b="0"/>
              <a:pathLst>
                <a:path w="144607" h="265339">
                  <a:moveTo>
                    <a:pt x="104583" y="0"/>
                  </a:moveTo>
                  <a:lnTo>
                    <a:pt x="57809" y="62261"/>
                  </a:lnTo>
                  <a:lnTo>
                    <a:pt x="31139" y="108671"/>
                  </a:lnTo>
                  <a:lnTo>
                    <a:pt x="6987" y="161016"/>
                  </a:lnTo>
                  <a:lnTo>
                    <a:pt x="0" y="213597"/>
                  </a:lnTo>
                  <a:lnTo>
                    <a:pt x="3765" y="244232"/>
                  </a:lnTo>
                  <a:lnTo>
                    <a:pt x="11472" y="254229"/>
                  </a:lnTo>
                  <a:lnTo>
                    <a:pt x="36285" y="265338"/>
                  </a:lnTo>
                  <a:lnTo>
                    <a:pt x="49911" y="263729"/>
                  </a:lnTo>
                  <a:lnTo>
                    <a:pt x="77237" y="249755"/>
                  </a:lnTo>
                  <a:lnTo>
                    <a:pt x="111038" y="216191"/>
                  </a:lnTo>
                  <a:lnTo>
                    <a:pt x="133072" y="177301"/>
                  </a:lnTo>
                  <a:lnTo>
                    <a:pt x="141970" y="129553"/>
                  </a:lnTo>
                  <a:lnTo>
                    <a:pt x="144606" y="69533"/>
                  </a:lnTo>
                  <a:lnTo>
                    <a:pt x="138109" y="18063"/>
                  </a:lnTo>
                  <a:lnTo>
                    <a:pt x="129981" y="8995"/>
                  </a:lnTo>
                  <a:lnTo>
                    <a:pt x="118468" y="4473"/>
                  </a:lnTo>
                  <a:lnTo>
                    <a:pt x="104699" y="2982"/>
                  </a:lnTo>
                  <a:lnTo>
                    <a:pt x="92473" y="8082"/>
                  </a:lnTo>
                  <a:lnTo>
                    <a:pt x="60707" y="42851"/>
                  </a:lnTo>
                  <a:lnTo>
                    <a:pt x="30802" y="88192"/>
                  </a:lnTo>
                  <a:lnTo>
                    <a:pt x="22315" y="10968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 26"/>
            <p:cNvSpPr/>
            <p:nvPr/>
          </p:nvSpPr>
          <p:spPr>
            <a:xfrm>
              <a:off x="5895816" y="3290688"/>
              <a:ext cx="95980" cy="13712"/>
            </a:xfrm>
            <a:custGeom>
              <a:avLst/>
              <a:gdLst/>
              <a:ahLst/>
              <a:cxnLst/>
              <a:rect l="0" t="0" r="0" b="0"/>
              <a:pathLst>
                <a:path w="95980" h="13712">
                  <a:moveTo>
                    <a:pt x="0" y="13711"/>
                  </a:moveTo>
                  <a:lnTo>
                    <a:pt x="48808" y="2859"/>
                  </a:lnTo>
                  <a:lnTo>
                    <a:pt x="95979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reeform 27"/>
            <p:cNvSpPr/>
            <p:nvPr/>
          </p:nvSpPr>
          <p:spPr>
            <a:xfrm>
              <a:off x="5992115" y="3160009"/>
              <a:ext cx="191638" cy="263933"/>
            </a:xfrm>
            <a:custGeom>
              <a:avLst/>
              <a:gdLst/>
              <a:ahLst/>
              <a:cxnLst/>
              <a:rect l="0" t="0" r="0" b="0"/>
              <a:pathLst>
                <a:path w="191638" h="263933">
                  <a:moveTo>
                    <a:pt x="81947" y="7278"/>
                  </a:moveTo>
                  <a:lnTo>
                    <a:pt x="103784" y="0"/>
                  </a:lnTo>
                  <a:lnTo>
                    <a:pt x="126692" y="4551"/>
                  </a:lnTo>
                  <a:lnTo>
                    <a:pt x="139200" y="10031"/>
                  </a:lnTo>
                  <a:lnTo>
                    <a:pt x="157159" y="28307"/>
                  </a:lnTo>
                  <a:lnTo>
                    <a:pt x="175835" y="68354"/>
                  </a:lnTo>
                  <a:lnTo>
                    <a:pt x="183090" y="102979"/>
                  </a:lnTo>
                  <a:lnTo>
                    <a:pt x="177086" y="162251"/>
                  </a:lnTo>
                  <a:lnTo>
                    <a:pt x="164349" y="194986"/>
                  </a:lnTo>
                  <a:lnTo>
                    <a:pt x="132769" y="231831"/>
                  </a:lnTo>
                  <a:lnTo>
                    <a:pt x="94466" y="254767"/>
                  </a:lnTo>
                  <a:lnTo>
                    <a:pt x="46893" y="263932"/>
                  </a:lnTo>
                  <a:lnTo>
                    <a:pt x="20155" y="257951"/>
                  </a:lnTo>
                  <a:lnTo>
                    <a:pt x="8760" y="252090"/>
                  </a:lnTo>
                  <a:lnTo>
                    <a:pt x="2687" y="242090"/>
                  </a:lnTo>
                  <a:lnTo>
                    <a:pt x="0" y="214727"/>
                  </a:lnTo>
                  <a:lnTo>
                    <a:pt x="4464" y="201945"/>
                  </a:lnTo>
                  <a:lnTo>
                    <a:pt x="21611" y="179619"/>
                  </a:lnTo>
                  <a:lnTo>
                    <a:pt x="48529" y="167665"/>
                  </a:lnTo>
                  <a:lnTo>
                    <a:pt x="79282" y="163875"/>
                  </a:lnTo>
                  <a:lnTo>
                    <a:pt x="108185" y="167269"/>
                  </a:lnTo>
                  <a:lnTo>
                    <a:pt x="132203" y="177919"/>
                  </a:lnTo>
                  <a:lnTo>
                    <a:pt x="153034" y="194332"/>
                  </a:lnTo>
                  <a:lnTo>
                    <a:pt x="178844" y="226220"/>
                  </a:lnTo>
                  <a:lnTo>
                    <a:pt x="191637" y="25408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 28"/>
            <p:cNvSpPr/>
            <p:nvPr/>
          </p:nvSpPr>
          <p:spPr>
            <a:xfrm>
              <a:off x="6197463" y="3249555"/>
              <a:ext cx="137113" cy="137113"/>
            </a:xfrm>
            <a:custGeom>
              <a:avLst/>
              <a:gdLst/>
              <a:ahLst/>
              <a:cxnLst/>
              <a:rect l="0" t="0" r="0" b="0"/>
              <a:pathLst>
                <a:path w="137113" h="137113">
                  <a:moveTo>
                    <a:pt x="0" y="0"/>
                  </a:moveTo>
                  <a:lnTo>
                    <a:pt x="46774" y="56197"/>
                  </a:lnTo>
                  <a:lnTo>
                    <a:pt x="100643" y="112454"/>
                  </a:lnTo>
                  <a:lnTo>
                    <a:pt x="137112" y="13711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eform 29"/>
            <p:cNvSpPr/>
            <p:nvPr/>
          </p:nvSpPr>
          <p:spPr>
            <a:xfrm>
              <a:off x="6183752" y="3180999"/>
              <a:ext cx="205669" cy="260514"/>
            </a:xfrm>
            <a:custGeom>
              <a:avLst/>
              <a:gdLst/>
              <a:ahLst/>
              <a:cxnLst/>
              <a:rect l="0" t="0" r="0" b="0"/>
              <a:pathLst>
                <a:path w="205669" h="260514">
                  <a:moveTo>
                    <a:pt x="205668" y="0"/>
                  </a:moveTo>
                  <a:lnTo>
                    <a:pt x="155694" y="57252"/>
                  </a:lnTo>
                  <a:lnTo>
                    <a:pt x="109467" y="111688"/>
                  </a:lnTo>
                  <a:lnTo>
                    <a:pt x="69415" y="171418"/>
                  </a:lnTo>
                  <a:lnTo>
                    <a:pt x="24488" y="230950"/>
                  </a:lnTo>
                  <a:lnTo>
                    <a:pt x="0" y="26051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5223968" y="4359323"/>
            <a:ext cx="531830" cy="367611"/>
            <a:chOff x="5223968" y="4359323"/>
            <a:chExt cx="531830" cy="367611"/>
          </a:xfrm>
        </p:grpSpPr>
        <p:sp>
          <p:nvSpPr>
            <p:cNvPr id="32" name="Freeform 31"/>
            <p:cNvSpPr/>
            <p:nvPr/>
          </p:nvSpPr>
          <p:spPr>
            <a:xfrm>
              <a:off x="5223968" y="4401296"/>
              <a:ext cx="54846" cy="315358"/>
            </a:xfrm>
            <a:custGeom>
              <a:avLst/>
              <a:gdLst/>
              <a:ahLst/>
              <a:cxnLst/>
              <a:rect l="0" t="0" r="0" b="0"/>
              <a:pathLst>
                <a:path w="54846" h="315358">
                  <a:moveTo>
                    <a:pt x="54845" y="0"/>
                  </a:moveTo>
                  <a:lnTo>
                    <a:pt x="43898" y="53208"/>
                  </a:lnTo>
                  <a:lnTo>
                    <a:pt x="32981" y="105988"/>
                  </a:lnTo>
                  <a:lnTo>
                    <a:pt x="27546" y="160221"/>
                  </a:lnTo>
                  <a:lnTo>
                    <a:pt x="16964" y="214885"/>
                  </a:lnTo>
                  <a:lnTo>
                    <a:pt x="5703" y="266629"/>
                  </a:lnTo>
                  <a:lnTo>
                    <a:pt x="0" y="31535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 32"/>
            <p:cNvSpPr/>
            <p:nvPr/>
          </p:nvSpPr>
          <p:spPr>
            <a:xfrm>
              <a:off x="5387346" y="4371785"/>
              <a:ext cx="115423" cy="355149"/>
            </a:xfrm>
            <a:custGeom>
              <a:avLst/>
              <a:gdLst/>
              <a:ahLst/>
              <a:cxnLst/>
              <a:rect l="0" t="0" r="0" b="0"/>
              <a:pathLst>
                <a:path w="115423" h="355149">
                  <a:moveTo>
                    <a:pt x="69712" y="15800"/>
                  </a:moveTo>
                  <a:lnTo>
                    <a:pt x="55154" y="1242"/>
                  </a:lnTo>
                  <a:lnTo>
                    <a:pt x="47819" y="0"/>
                  </a:lnTo>
                  <a:lnTo>
                    <a:pt x="39882" y="2220"/>
                  </a:lnTo>
                  <a:lnTo>
                    <a:pt x="5251" y="27675"/>
                  </a:lnTo>
                  <a:lnTo>
                    <a:pt x="839" y="38951"/>
                  </a:lnTo>
                  <a:lnTo>
                    <a:pt x="0" y="67730"/>
                  </a:lnTo>
                  <a:lnTo>
                    <a:pt x="15371" y="110915"/>
                  </a:lnTo>
                  <a:lnTo>
                    <a:pt x="63459" y="169368"/>
                  </a:lnTo>
                  <a:lnTo>
                    <a:pt x="94038" y="229288"/>
                  </a:lnTo>
                  <a:lnTo>
                    <a:pt x="113144" y="274567"/>
                  </a:lnTo>
                  <a:lnTo>
                    <a:pt x="115422" y="302959"/>
                  </a:lnTo>
                  <a:lnTo>
                    <a:pt x="109833" y="329289"/>
                  </a:lnTo>
                  <a:lnTo>
                    <a:pt x="97192" y="351147"/>
                  </a:lnTo>
                  <a:lnTo>
                    <a:pt x="88032" y="355148"/>
                  </a:lnTo>
                  <a:lnTo>
                    <a:pt x="77355" y="354768"/>
                  </a:lnTo>
                  <a:lnTo>
                    <a:pt x="65667" y="351469"/>
                  </a:lnTo>
                  <a:lnTo>
                    <a:pt x="56351" y="344698"/>
                  </a:lnTo>
                  <a:lnTo>
                    <a:pt x="41937" y="324987"/>
                  </a:lnTo>
                  <a:lnTo>
                    <a:pt x="32537" y="273638"/>
                  </a:lnTo>
                  <a:lnTo>
                    <a:pt x="37030" y="210180"/>
                  </a:lnTo>
                  <a:lnTo>
                    <a:pt x="48010" y="157692"/>
                  </a:lnTo>
                  <a:lnTo>
                    <a:pt x="60912" y="105915"/>
                  </a:lnTo>
                  <a:lnTo>
                    <a:pt x="83423" y="4322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 33"/>
            <p:cNvSpPr/>
            <p:nvPr/>
          </p:nvSpPr>
          <p:spPr>
            <a:xfrm>
              <a:off x="5607881" y="4359323"/>
              <a:ext cx="147917" cy="313677"/>
            </a:xfrm>
            <a:custGeom>
              <a:avLst/>
              <a:gdLst/>
              <a:ahLst/>
              <a:cxnLst/>
              <a:rect l="0" t="0" r="0" b="0"/>
              <a:pathLst>
                <a:path w="147917" h="313677">
                  <a:moveTo>
                    <a:pt x="0" y="55684"/>
                  </a:moveTo>
                  <a:lnTo>
                    <a:pt x="9423" y="100993"/>
                  </a:lnTo>
                  <a:lnTo>
                    <a:pt x="12441" y="158655"/>
                  </a:lnTo>
                  <a:lnTo>
                    <a:pt x="13335" y="215011"/>
                  </a:lnTo>
                  <a:lnTo>
                    <a:pt x="16647" y="268781"/>
                  </a:lnTo>
                  <a:lnTo>
                    <a:pt x="28220" y="299693"/>
                  </a:lnTo>
                  <a:lnTo>
                    <a:pt x="37095" y="308241"/>
                  </a:lnTo>
                  <a:lnTo>
                    <a:pt x="47582" y="312416"/>
                  </a:lnTo>
                  <a:lnTo>
                    <a:pt x="59144" y="313676"/>
                  </a:lnTo>
                  <a:lnTo>
                    <a:pt x="68375" y="309946"/>
                  </a:lnTo>
                  <a:lnTo>
                    <a:pt x="90170" y="282860"/>
                  </a:lnTo>
                  <a:lnTo>
                    <a:pt x="119997" y="228699"/>
                  </a:lnTo>
                  <a:lnTo>
                    <a:pt x="141011" y="167048"/>
                  </a:lnTo>
                  <a:lnTo>
                    <a:pt x="147916" y="117457"/>
                  </a:lnTo>
                  <a:lnTo>
                    <a:pt x="142683" y="71448"/>
                  </a:lnTo>
                  <a:lnTo>
                    <a:pt x="124206" y="28870"/>
                  </a:lnTo>
                  <a:lnTo>
                    <a:pt x="103954" y="9234"/>
                  </a:lnTo>
                  <a:lnTo>
                    <a:pt x="92154" y="1865"/>
                  </a:lnTo>
                  <a:lnTo>
                    <a:pt x="81242" y="0"/>
                  </a:lnTo>
                  <a:lnTo>
                    <a:pt x="70919" y="1803"/>
                  </a:lnTo>
                  <a:lnTo>
                    <a:pt x="60991" y="6052"/>
                  </a:lnTo>
                  <a:lnTo>
                    <a:pt x="41834" y="27024"/>
                  </a:lnTo>
                  <a:lnTo>
                    <a:pt x="17982" y="73091"/>
                  </a:lnTo>
                  <a:lnTo>
                    <a:pt x="5328" y="129397"/>
                  </a:lnTo>
                  <a:lnTo>
                    <a:pt x="1579" y="190261"/>
                  </a:lnTo>
                  <a:lnTo>
                    <a:pt x="0" y="24764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5840972" y="4373873"/>
            <a:ext cx="370203" cy="315359"/>
            <a:chOff x="5840972" y="4373873"/>
            <a:chExt cx="370203" cy="315359"/>
          </a:xfrm>
        </p:grpSpPr>
        <p:sp>
          <p:nvSpPr>
            <p:cNvPr id="36" name="Freeform 35"/>
            <p:cNvSpPr/>
            <p:nvPr/>
          </p:nvSpPr>
          <p:spPr>
            <a:xfrm>
              <a:off x="5840972" y="4510985"/>
              <a:ext cx="137113" cy="27423"/>
            </a:xfrm>
            <a:custGeom>
              <a:avLst/>
              <a:gdLst/>
              <a:ahLst/>
              <a:cxnLst/>
              <a:rect l="0" t="0" r="0" b="0"/>
              <a:pathLst>
                <a:path w="137113" h="27423">
                  <a:moveTo>
                    <a:pt x="0" y="27422"/>
                  </a:moveTo>
                  <a:lnTo>
                    <a:pt x="48806" y="12508"/>
                  </a:lnTo>
                  <a:lnTo>
                    <a:pt x="94190" y="3706"/>
                  </a:lnTo>
                  <a:lnTo>
                    <a:pt x="137112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reeform 36"/>
            <p:cNvSpPr/>
            <p:nvPr/>
          </p:nvSpPr>
          <p:spPr>
            <a:xfrm>
              <a:off x="6019217" y="4456140"/>
              <a:ext cx="164536" cy="68557"/>
            </a:xfrm>
            <a:custGeom>
              <a:avLst/>
              <a:gdLst/>
              <a:ahLst/>
              <a:cxnLst/>
              <a:rect l="0" t="0" r="0" b="0"/>
              <a:pathLst>
                <a:path w="164536" h="68557">
                  <a:moveTo>
                    <a:pt x="0" y="0"/>
                  </a:moveTo>
                  <a:lnTo>
                    <a:pt x="57252" y="19085"/>
                  </a:lnTo>
                  <a:lnTo>
                    <a:pt x="110165" y="38245"/>
                  </a:lnTo>
                  <a:lnTo>
                    <a:pt x="164535" y="6855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reeform 37"/>
            <p:cNvSpPr/>
            <p:nvPr/>
          </p:nvSpPr>
          <p:spPr>
            <a:xfrm>
              <a:off x="6046640" y="4373873"/>
              <a:ext cx="164535" cy="315359"/>
            </a:xfrm>
            <a:custGeom>
              <a:avLst/>
              <a:gdLst/>
              <a:ahLst/>
              <a:cxnLst/>
              <a:rect l="0" t="0" r="0" b="0"/>
              <a:pathLst>
                <a:path w="164535" h="315359">
                  <a:moveTo>
                    <a:pt x="164534" y="0"/>
                  </a:moveTo>
                  <a:lnTo>
                    <a:pt x="134704" y="48807"/>
                  </a:lnTo>
                  <a:lnTo>
                    <a:pt x="107352" y="108497"/>
                  </a:lnTo>
                  <a:lnTo>
                    <a:pt x="76332" y="164299"/>
                  </a:lnTo>
                  <a:lnTo>
                    <a:pt x="44926" y="219333"/>
                  </a:lnTo>
                  <a:lnTo>
                    <a:pt x="23601" y="274215"/>
                  </a:lnTo>
                  <a:lnTo>
                    <a:pt x="0" y="31535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4" name="Group 43"/>
          <p:cNvGrpSpPr/>
          <p:nvPr/>
        </p:nvGrpSpPr>
        <p:grpSpPr>
          <a:xfrm>
            <a:off x="1247719" y="4332740"/>
            <a:ext cx="819329" cy="425048"/>
            <a:chOff x="1247719" y="4332740"/>
            <a:chExt cx="819329" cy="425048"/>
          </a:xfrm>
        </p:grpSpPr>
        <p:sp>
          <p:nvSpPr>
            <p:cNvPr id="40" name="Freeform 39"/>
            <p:cNvSpPr/>
            <p:nvPr/>
          </p:nvSpPr>
          <p:spPr>
            <a:xfrm>
              <a:off x="1247719" y="4538407"/>
              <a:ext cx="233092" cy="27424"/>
            </a:xfrm>
            <a:custGeom>
              <a:avLst/>
              <a:gdLst/>
              <a:ahLst/>
              <a:cxnLst/>
              <a:rect l="0" t="0" r="0" b="0"/>
              <a:pathLst>
                <a:path w="233092" h="27424">
                  <a:moveTo>
                    <a:pt x="0" y="0"/>
                  </a:moveTo>
                  <a:lnTo>
                    <a:pt x="59660" y="0"/>
                  </a:lnTo>
                  <a:lnTo>
                    <a:pt x="121644" y="7279"/>
                  </a:lnTo>
                  <a:lnTo>
                    <a:pt x="171293" y="19085"/>
                  </a:lnTo>
                  <a:lnTo>
                    <a:pt x="233091" y="2742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 40"/>
            <p:cNvSpPr/>
            <p:nvPr/>
          </p:nvSpPr>
          <p:spPr>
            <a:xfrm>
              <a:off x="1494521" y="4332740"/>
              <a:ext cx="178247" cy="370203"/>
            </a:xfrm>
            <a:custGeom>
              <a:avLst/>
              <a:gdLst/>
              <a:ahLst/>
              <a:cxnLst/>
              <a:rect l="0" t="0" r="0" b="0"/>
              <a:pathLst>
                <a:path w="178247" h="370203">
                  <a:moveTo>
                    <a:pt x="178246" y="0"/>
                  </a:moveTo>
                  <a:lnTo>
                    <a:pt x="152478" y="59659"/>
                  </a:lnTo>
                  <a:lnTo>
                    <a:pt x="140894" y="90500"/>
                  </a:lnTo>
                  <a:lnTo>
                    <a:pt x="107122" y="152208"/>
                  </a:lnTo>
                  <a:lnTo>
                    <a:pt x="71678" y="208709"/>
                  </a:lnTo>
                  <a:lnTo>
                    <a:pt x="50891" y="261113"/>
                  </a:lnTo>
                  <a:lnTo>
                    <a:pt x="22692" y="315476"/>
                  </a:lnTo>
                  <a:lnTo>
                    <a:pt x="0" y="37020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 41"/>
            <p:cNvSpPr/>
            <p:nvPr/>
          </p:nvSpPr>
          <p:spPr>
            <a:xfrm>
              <a:off x="1627682" y="4332740"/>
              <a:ext cx="238884" cy="425048"/>
            </a:xfrm>
            <a:custGeom>
              <a:avLst/>
              <a:gdLst/>
              <a:ahLst/>
              <a:cxnLst/>
              <a:rect l="0" t="0" r="0" b="0"/>
              <a:pathLst>
                <a:path w="238884" h="425048">
                  <a:moveTo>
                    <a:pt x="168485" y="0"/>
                  </a:moveTo>
                  <a:lnTo>
                    <a:pt x="149508" y="48807"/>
                  </a:lnTo>
                  <a:lnTo>
                    <a:pt x="117171" y="108497"/>
                  </a:lnTo>
                  <a:lnTo>
                    <a:pt x="90865" y="164299"/>
                  </a:lnTo>
                  <a:lnTo>
                    <a:pt x="61971" y="219333"/>
                  </a:lnTo>
                  <a:lnTo>
                    <a:pt x="33863" y="274214"/>
                  </a:lnTo>
                  <a:lnTo>
                    <a:pt x="15184" y="322633"/>
                  </a:lnTo>
                  <a:lnTo>
                    <a:pt x="0" y="368295"/>
                  </a:lnTo>
                  <a:lnTo>
                    <a:pt x="2841" y="378072"/>
                  </a:lnTo>
                  <a:lnTo>
                    <a:pt x="10828" y="384589"/>
                  </a:lnTo>
                  <a:lnTo>
                    <a:pt x="22247" y="388934"/>
                  </a:lnTo>
                  <a:lnTo>
                    <a:pt x="34430" y="387261"/>
                  </a:lnTo>
                  <a:lnTo>
                    <a:pt x="60154" y="373213"/>
                  </a:lnTo>
                  <a:lnTo>
                    <a:pt x="123468" y="318011"/>
                  </a:lnTo>
                  <a:lnTo>
                    <a:pt x="163148" y="272039"/>
                  </a:lnTo>
                  <a:lnTo>
                    <a:pt x="200327" y="209525"/>
                  </a:lnTo>
                  <a:lnTo>
                    <a:pt x="232949" y="151585"/>
                  </a:lnTo>
                  <a:lnTo>
                    <a:pt x="238883" y="137620"/>
                  </a:lnTo>
                  <a:lnTo>
                    <a:pt x="236746" y="132880"/>
                  </a:lnTo>
                  <a:lnTo>
                    <a:pt x="229227" y="134290"/>
                  </a:lnTo>
                  <a:lnTo>
                    <a:pt x="206146" y="149569"/>
                  </a:lnTo>
                  <a:lnTo>
                    <a:pt x="167456" y="193955"/>
                  </a:lnTo>
                  <a:lnTo>
                    <a:pt x="128570" y="251625"/>
                  </a:lnTo>
                  <a:lnTo>
                    <a:pt x="97074" y="300536"/>
                  </a:lnTo>
                  <a:lnTo>
                    <a:pt x="69968" y="351422"/>
                  </a:lnTo>
                  <a:lnTo>
                    <a:pt x="54658" y="393076"/>
                  </a:lnTo>
                  <a:lnTo>
                    <a:pt x="58796" y="42504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reeform 42"/>
            <p:cNvSpPr/>
            <p:nvPr/>
          </p:nvSpPr>
          <p:spPr>
            <a:xfrm>
              <a:off x="1846611" y="4348761"/>
              <a:ext cx="220437" cy="379454"/>
            </a:xfrm>
            <a:custGeom>
              <a:avLst/>
              <a:gdLst/>
              <a:ahLst/>
              <a:cxnLst/>
              <a:rect l="0" t="0" r="0" b="0"/>
              <a:pathLst>
                <a:path w="220437" h="379454">
                  <a:moveTo>
                    <a:pt x="114091" y="66246"/>
                  </a:moveTo>
                  <a:lnTo>
                    <a:pt x="84261" y="119116"/>
                  </a:lnTo>
                  <a:lnTo>
                    <a:pt x="58533" y="179413"/>
                  </a:lnTo>
                  <a:lnTo>
                    <a:pt x="40647" y="223185"/>
                  </a:lnTo>
                  <a:lnTo>
                    <a:pt x="22542" y="268030"/>
                  </a:lnTo>
                  <a:lnTo>
                    <a:pt x="2497" y="321545"/>
                  </a:lnTo>
                  <a:lnTo>
                    <a:pt x="0" y="351864"/>
                  </a:lnTo>
                  <a:lnTo>
                    <a:pt x="1467" y="366348"/>
                  </a:lnTo>
                  <a:lnTo>
                    <a:pt x="7016" y="374480"/>
                  </a:lnTo>
                  <a:lnTo>
                    <a:pt x="15285" y="378378"/>
                  </a:lnTo>
                  <a:lnTo>
                    <a:pt x="25368" y="379453"/>
                  </a:lnTo>
                  <a:lnTo>
                    <a:pt x="48760" y="368460"/>
                  </a:lnTo>
                  <a:lnTo>
                    <a:pt x="83561" y="336575"/>
                  </a:lnTo>
                  <a:lnTo>
                    <a:pt x="131963" y="279301"/>
                  </a:lnTo>
                  <a:lnTo>
                    <a:pt x="164792" y="218980"/>
                  </a:lnTo>
                  <a:lnTo>
                    <a:pt x="185482" y="172439"/>
                  </a:lnTo>
                  <a:lnTo>
                    <a:pt x="212491" y="109397"/>
                  </a:lnTo>
                  <a:lnTo>
                    <a:pt x="220436" y="59565"/>
                  </a:lnTo>
                  <a:lnTo>
                    <a:pt x="215511" y="13484"/>
                  </a:lnTo>
                  <a:lnTo>
                    <a:pt x="209127" y="5172"/>
                  </a:lnTo>
                  <a:lnTo>
                    <a:pt x="200300" y="1155"/>
                  </a:lnTo>
                  <a:lnTo>
                    <a:pt x="189845" y="0"/>
                  </a:lnTo>
                  <a:lnTo>
                    <a:pt x="166041" y="10904"/>
                  </a:lnTo>
                  <a:lnTo>
                    <a:pt x="140227" y="34032"/>
                  </a:lnTo>
                  <a:lnTo>
                    <a:pt x="101522" y="89879"/>
                  </a:lnTo>
                  <a:lnTo>
                    <a:pt x="71603" y="151622"/>
                  </a:lnTo>
                  <a:lnTo>
                    <a:pt x="47073" y="214975"/>
                  </a:lnTo>
                  <a:lnTo>
                    <a:pt x="31824" y="25820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5" name="Freeform 44"/>
          <p:cNvSpPr/>
          <p:nvPr/>
        </p:nvSpPr>
        <p:spPr>
          <a:xfrm>
            <a:off x="2509150" y="4554978"/>
            <a:ext cx="219380" cy="24564"/>
          </a:xfrm>
          <a:custGeom>
            <a:avLst/>
            <a:gdLst/>
            <a:ahLst/>
            <a:cxnLst/>
            <a:rect l="0" t="0" r="0" b="0"/>
            <a:pathLst>
              <a:path w="219380" h="24564">
                <a:moveTo>
                  <a:pt x="219379" y="10852"/>
                </a:moveTo>
                <a:lnTo>
                  <a:pt x="170572" y="0"/>
                </a:lnTo>
                <a:lnTo>
                  <a:pt x="121127" y="2051"/>
                </a:lnTo>
                <a:lnTo>
                  <a:pt x="67882" y="8244"/>
                </a:lnTo>
                <a:lnTo>
                  <a:pt x="25699" y="14142"/>
                </a:lnTo>
                <a:lnTo>
                  <a:pt x="0" y="2456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9" name="Group 48"/>
          <p:cNvGrpSpPr/>
          <p:nvPr/>
        </p:nvGrpSpPr>
        <p:grpSpPr>
          <a:xfrm>
            <a:off x="1590499" y="5582670"/>
            <a:ext cx="517537" cy="452470"/>
            <a:chOff x="1590499" y="5582670"/>
            <a:chExt cx="517537" cy="452470"/>
          </a:xfrm>
        </p:grpSpPr>
        <p:sp>
          <p:nvSpPr>
            <p:cNvPr id="46" name="Freeform 45"/>
            <p:cNvSpPr/>
            <p:nvPr/>
          </p:nvSpPr>
          <p:spPr>
            <a:xfrm>
              <a:off x="1590499" y="5582670"/>
              <a:ext cx="109691" cy="397626"/>
            </a:xfrm>
            <a:custGeom>
              <a:avLst/>
              <a:gdLst/>
              <a:ahLst/>
              <a:cxnLst/>
              <a:rect l="0" t="0" r="0" b="0"/>
              <a:pathLst>
                <a:path w="109691" h="397626">
                  <a:moveTo>
                    <a:pt x="109690" y="0"/>
                  </a:moveTo>
                  <a:lnTo>
                    <a:pt x="98837" y="48807"/>
                  </a:lnTo>
                  <a:lnTo>
                    <a:pt x="92763" y="98252"/>
                  </a:lnTo>
                  <a:lnTo>
                    <a:pt x="77252" y="151497"/>
                  </a:lnTo>
                  <a:lnTo>
                    <a:pt x="57422" y="205868"/>
                  </a:lnTo>
                  <a:lnTo>
                    <a:pt x="37835" y="260572"/>
                  </a:lnTo>
                  <a:lnTo>
                    <a:pt x="16796" y="311312"/>
                  </a:lnTo>
                  <a:lnTo>
                    <a:pt x="4977" y="355292"/>
                  </a:lnTo>
                  <a:lnTo>
                    <a:pt x="0" y="39762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1722886" y="5651226"/>
              <a:ext cx="164222" cy="383914"/>
            </a:xfrm>
            <a:custGeom>
              <a:avLst/>
              <a:gdLst/>
              <a:ahLst/>
              <a:cxnLst/>
              <a:rect l="0" t="0" r="0" b="0"/>
              <a:pathLst>
                <a:path w="164222" h="383914">
                  <a:moveTo>
                    <a:pt x="86993" y="0"/>
                  </a:moveTo>
                  <a:lnTo>
                    <a:pt x="74523" y="53208"/>
                  </a:lnTo>
                  <a:lnTo>
                    <a:pt x="54183" y="104465"/>
                  </a:lnTo>
                  <a:lnTo>
                    <a:pt x="36307" y="152322"/>
                  </a:lnTo>
                  <a:lnTo>
                    <a:pt x="13914" y="211867"/>
                  </a:lnTo>
                  <a:lnTo>
                    <a:pt x="0" y="268782"/>
                  </a:lnTo>
                  <a:lnTo>
                    <a:pt x="1610" y="305829"/>
                  </a:lnTo>
                  <a:lnTo>
                    <a:pt x="8742" y="318146"/>
                  </a:lnTo>
                  <a:lnTo>
                    <a:pt x="19591" y="326357"/>
                  </a:lnTo>
                  <a:lnTo>
                    <a:pt x="32917" y="331831"/>
                  </a:lnTo>
                  <a:lnTo>
                    <a:pt x="44848" y="330910"/>
                  </a:lnTo>
                  <a:lnTo>
                    <a:pt x="66231" y="317699"/>
                  </a:lnTo>
                  <a:lnTo>
                    <a:pt x="112684" y="271978"/>
                  </a:lnTo>
                  <a:lnTo>
                    <a:pt x="143752" y="218935"/>
                  </a:lnTo>
                  <a:lnTo>
                    <a:pt x="157923" y="190236"/>
                  </a:lnTo>
                  <a:lnTo>
                    <a:pt x="164221" y="157168"/>
                  </a:lnTo>
                  <a:lnTo>
                    <a:pt x="159807" y="150483"/>
                  </a:lnTo>
                  <a:lnTo>
                    <a:pt x="150770" y="150596"/>
                  </a:lnTo>
                  <a:lnTo>
                    <a:pt x="138652" y="155242"/>
                  </a:lnTo>
                  <a:lnTo>
                    <a:pt x="117062" y="172592"/>
                  </a:lnTo>
                  <a:lnTo>
                    <a:pt x="97310" y="198585"/>
                  </a:lnTo>
                  <a:lnTo>
                    <a:pt x="70583" y="252997"/>
                  </a:lnTo>
                  <a:lnTo>
                    <a:pt x="57863" y="284595"/>
                  </a:lnTo>
                  <a:lnTo>
                    <a:pt x="55257" y="313873"/>
                  </a:lnTo>
                  <a:lnTo>
                    <a:pt x="62355" y="351989"/>
                  </a:lnTo>
                  <a:lnTo>
                    <a:pt x="73281" y="38391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1936184" y="5649907"/>
              <a:ext cx="171852" cy="332071"/>
            </a:xfrm>
            <a:custGeom>
              <a:avLst/>
              <a:gdLst/>
              <a:ahLst/>
              <a:cxnLst/>
              <a:rect l="0" t="0" r="0" b="0"/>
              <a:pathLst>
                <a:path w="171852" h="332071">
                  <a:moveTo>
                    <a:pt x="79363" y="56164"/>
                  </a:moveTo>
                  <a:lnTo>
                    <a:pt x="41194" y="101611"/>
                  </a:lnTo>
                  <a:lnTo>
                    <a:pt x="22180" y="154267"/>
                  </a:lnTo>
                  <a:lnTo>
                    <a:pt x="6898" y="210833"/>
                  </a:lnTo>
                  <a:lnTo>
                    <a:pt x="0" y="266187"/>
                  </a:lnTo>
                  <a:lnTo>
                    <a:pt x="6511" y="294744"/>
                  </a:lnTo>
                  <a:lnTo>
                    <a:pt x="12514" y="306626"/>
                  </a:lnTo>
                  <a:lnTo>
                    <a:pt x="31370" y="323889"/>
                  </a:lnTo>
                  <a:lnTo>
                    <a:pt x="42797" y="330626"/>
                  </a:lnTo>
                  <a:lnTo>
                    <a:pt x="53462" y="332070"/>
                  </a:lnTo>
                  <a:lnTo>
                    <a:pt x="73437" y="325549"/>
                  </a:lnTo>
                  <a:lnTo>
                    <a:pt x="101813" y="297469"/>
                  </a:lnTo>
                  <a:lnTo>
                    <a:pt x="137175" y="236089"/>
                  </a:lnTo>
                  <a:lnTo>
                    <a:pt x="155230" y="183279"/>
                  </a:lnTo>
                  <a:lnTo>
                    <a:pt x="168705" y="129036"/>
                  </a:lnTo>
                  <a:lnTo>
                    <a:pt x="171851" y="74370"/>
                  </a:lnTo>
                  <a:lnTo>
                    <a:pt x="167188" y="37849"/>
                  </a:lnTo>
                  <a:lnTo>
                    <a:pt x="160765" y="24149"/>
                  </a:lnTo>
                  <a:lnTo>
                    <a:pt x="141440" y="4864"/>
                  </a:lnTo>
                  <a:lnTo>
                    <a:pt x="129889" y="635"/>
                  </a:lnTo>
                  <a:lnTo>
                    <a:pt x="104866" y="0"/>
                  </a:lnTo>
                  <a:lnTo>
                    <a:pt x="93318" y="6533"/>
                  </a:lnTo>
                  <a:lnTo>
                    <a:pt x="43433" y="62982"/>
                  </a:lnTo>
                  <a:lnTo>
                    <a:pt x="22844" y="113875"/>
                  </a:lnTo>
                  <a:lnTo>
                    <a:pt x="16157" y="147322"/>
                  </a:lnTo>
                  <a:lnTo>
                    <a:pt x="10807" y="19327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3" name="Group 52"/>
          <p:cNvGrpSpPr/>
          <p:nvPr/>
        </p:nvGrpSpPr>
        <p:grpSpPr>
          <a:xfrm>
            <a:off x="1042051" y="6468827"/>
            <a:ext cx="424733" cy="402697"/>
            <a:chOff x="1042051" y="6468827"/>
            <a:chExt cx="424733" cy="402697"/>
          </a:xfrm>
        </p:grpSpPr>
        <p:sp>
          <p:nvSpPr>
            <p:cNvPr id="50" name="Freeform 49"/>
            <p:cNvSpPr/>
            <p:nvPr/>
          </p:nvSpPr>
          <p:spPr>
            <a:xfrm>
              <a:off x="1042051" y="6487609"/>
              <a:ext cx="82268" cy="356492"/>
            </a:xfrm>
            <a:custGeom>
              <a:avLst/>
              <a:gdLst/>
              <a:ahLst/>
              <a:cxnLst/>
              <a:rect l="0" t="0" r="0" b="0"/>
              <a:pathLst>
                <a:path w="82268" h="356492">
                  <a:moveTo>
                    <a:pt x="82267" y="0"/>
                  </a:moveTo>
                  <a:lnTo>
                    <a:pt x="72845" y="45309"/>
                  </a:lnTo>
                  <a:lnTo>
                    <a:pt x="68303" y="104494"/>
                  </a:lnTo>
                  <a:lnTo>
                    <a:pt x="61842" y="148006"/>
                  </a:lnTo>
                  <a:lnTo>
                    <a:pt x="53892" y="192737"/>
                  </a:lnTo>
                  <a:lnTo>
                    <a:pt x="43757" y="236484"/>
                  </a:lnTo>
                  <a:lnTo>
                    <a:pt x="22445" y="293849"/>
                  </a:lnTo>
                  <a:lnTo>
                    <a:pt x="0" y="35649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1154428" y="6542454"/>
              <a:ext cx="117921" cy="329070"/>
            </a:xfrm>
            <a:custGeom>
              <a:avLst/>
              <a:gdLst/>
              <a:ahLst/>
              <a:cxnLst/>
              <a:rect l="0" t="0" r="0" b="0"/>
              <a:pathLst>
                <a:path w="117921" h="329070">
                  <a:moveTo>
                    <a:pt x="52158" y="0"/>
                  </a:moveTo>
                  <a:lnTo>
                    <a:pt x="37243" y="52870"/>
                  </a:lnTo>
                  <a:lnTo>
                    <a:pt x="24379" y="109105"/>
                  </a:lnTo>
                  <a:lnTo>
                    <a:pt x="10918" y="168424"/>
                  </a:lnTo>
                  <a:lnTo>
                    <a:pt x="1344" y="230181"/>
                  </a:lnTo>
                  <a:lnTo>
                    <a:pt x="0" y="249432"/>
                  </a:lnTo>
                  <a:lnTo>
                    <a:pt x="5198" y="262267"/>
                  </a:lnTo>
                  <a:lnTo>
                    <a:pt x="14758" y="270823"/>
                  </a:lnTo>
                  <a:lnTo>
                    <a:pt x="27224" y="276527"/>
                  </a:lnTo>
                  <a:lnTo>
                    <a:pt x="38582" y="277283"/>
                  </a:lnTo>
                  <a:lnTo>
                    <a:pt x="59328" y="269998"/>
                  </a:lnTo>
                  <a:lnTo>
                    <a:pt x="74642" y="252541"/>
                  </a:lnTo>
                  <a:lnTo>
                    <a:pt x="101782" y="190907"/>
                  </a:lnTo>
                  <a:lnTo>
                    <a:pt x="116523" y="132842"/>
                  </a:lnTo>
                  <a:lnTo>
                    <a:pt x="117920" y="115984"/>
                  </a:lnTo>
                  <a:lnTo>
                    <a:pt x="114281" y="109316"/>
                  </a:lnTo>
                  <a:lnTo>
                    <a:pt x="107284" y="109441"/>
                  </a:lnTo>
                  <a:lnTo>
                    <a:pt x="98050" y="114094"/>
                  </a:lnTo>
                  <a:lnTo>
                    <a:pt x="83726" y="135515"/>
                  </a:lnTo>
                  <a:lnTo>
                    <a:pt x="54839" y="198920"/>
                  </a:lnTo>
                  <a:lnTo>
                    <a:pt x="36025" y="252082"/>
                  </a:lnTo>
                  <a:lnTo>
                    <a:pt x="29753" y="284188"/>
                  </a:lnTo>
                  <a:lnTo>
                    <a:pt x="24735" y="32906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1319081" y="6468827"/>
              <a:ext cx="147703" cy="326593"/>
            </a:xfrm>
            <a:custGeom>
              <a:avLst/>
              <a:gdLst/>
              <a:ahLst/>
              <a:cxnLst/>
              <a:rect l="0" t="0" r="0" b="0"/>
              <a:pathLst>
                <a:path w="147703" h="326593">
                  <a:moveTo>
                    <a:pt x="52039" y="87338"/>
                  </a:moveTo>
                  <a:lnTo>
                    <a:pt x="31670" y="121701"/>
                  </a:lnTo>
                  <a:lnTo>
                    <a:pt x="16212" y="168445"/>
                  </a:lnTo>
                  <a:lnTo>
                    <a:pt x="3506" y="222414"/>
                  </a:lnTo>
                  <a:lnTo>
                    <a:pt x="0" y="264171"/>
                  </a:lnTo>
                  <a:lnTo>
                    <a:pt x="6566" y="295933"/>
                  </a:lnTo>
                  <a:lnTo>
                    <a:pt x="12583" y="308669"/>
                  </a:lnTo>
                  <a:lnTo>
                    <a:pt x="22688" y="317159"/>
                  </a:lnTo>
                  <a:lnTo>
                    <a:pt x="50166" y="326592"/>
                  </a:lnTo>
                  <a:lnTo>
                    <a:pt x="62978" y="324538"/>
                  </a:lnTo>
                  <a:lnTo>
                    <a:pt x="85339" y="310067"/>
                  </a:lnTo>
                  <a:lnTo>
                    <a:pt x="115058" y="276225"/>
                  </a:lnTo>
                  <a:lnTo>
                    <a:pt x="135882" y="229973"/>
                  </a:lnTo>
                  <a:lnTo>
                    <a:pt x="144422" y="177674"/>
                  </a:lnTo>
                  <a:lnTo>
                    <a:pt x="146952" y="123584"/>
                  </a:lnTo>
                  <a:lnTo>
                    <a:pt x="147702" y="61684"/>
                  </a:lnTo>
                  <a:lnTo>
                    <a:pt x="139752" y="25662"/>
                  </a:lnTo>
                  <a:lnTo>
                    <a:pt x="133366" y="9657"/>
                  </a:lnTo>
                  <a:lnTo>
                    <a:pt x="124539" y="2035"/>
                  </a:lnTo>
                  <a:lnTo>
                    <a:pt x="114084" y="0"/>
                  </a:lnTo>
                  <a:lnTo>
                    <a:pt x="102543" y="1690"/>
                  </a:lnTo>
                  <a:lnTo>
                    <a:pt x="91802" y="8911"/>
                  </a:lnTo>
                  <a:lnTo>
                    <a:pt x="63652" y="46665"/>
                  </a:lnTo>
                  <a:lnTo>
                    <a:pt x="43461" y="93569"/>
                  </a:lnTo>
                  <a:lnTo>
                    <a:pt x="27406" y="143937"/>
                  </a:lnTo>
                  <a:lnTo>
                    <a:pt x="10906" y="19702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4" name="Freeform 53"/>
          <p:cNvSpPr/>
          <p:nvPr/>
        </p:nvSpPr>
        <p:spPr>
          <a:xfrm>
            <a:off x="3606046" y="8761391"/>
            <a:ext cx="644427" cy="27422"/>
          </a:xfrm>
          <a:custGeom>
            <a:avLst/>
            <a:gdLst/>
            <a:ahLst/>
            <a:cxnLst/>
            <a:rect l="0" t="0" r="0" b="0"/>
            <a:pathLst>
              <a:path w="644427" h="27422">
                <a:moveTo>
                  <a:pt x="0" y="27421"/>
                </a:moveTo>
                <a:lnTo>
                  <a:pt x="59660" y="16568"/>
                </a:lnTo>
                <a:lnTo>
                  <a:pt x="111116" y="10493"/>
                </a:lnTo>
                <a:lnTo>
                  <a:pt x="164957" y="3107"/>
                </a:lnTo>
                <a:lnTo>
                  <a:pt x="223567" y="919"/>
                </a:lnTo>
                <a:lnTo>
                  <a:pt x="285113" y="271"/>
                </a:lnTo>
                <a:lnTo>
                  <a:pt x="346007" y="79"/>
                </a:lnTo>
                <a:lnTo>
                  <a:pt x="389918" y="34"/>
                </a:lnTo>
                <a:lnTo>
                  <a:pt x="434826" y="15"/>
                </a:lnTo>
                <a:lnTo>
                  <a:pt x="495654" y="3"/>
                </a:lnTo>
                <a:lnTo>
                  <a:pt x="552272" y="0"/>
                </a:lnTo>
                <a:lnTo>
                  <a:pt x="607642" y="7277"/>
                </a:lnTo>
                <a:lnTo>
                  <a:pt x="644426" y="13709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8" name="Group 67"/>
          <p:cNvGrpSpPr/>
          <p:nvPr/>
        </p:nvGrpSpPr>
        <p:grpSpPr>
          <a:xfrm>
            <a:off x="3633469" y="9145302"/>
            <a:ext cx="2577706" cy="452471"/>
            <a:chOff x="3633469" y="9145302"/>
            <a:chExt cx="2577706" cy="452471"/>
          </a:xfrm>
        </p:grpSpPr>
        <p:sp>
          <p:nvSpPr>
            <p:cNvPr id="55" name="Freeform 54"/>
            <p:cNvSpPr/>
            <p:nvPr/>
          </p:nvSpPr>
          <p:spPr>
            <a:xfrm>
              <a:off x="3770580" y="9186436"/>
              <a:ext cx="95980" cy="397627"/>
            </a:xfrm>
            <a:custGeom>
              <a:avLst/>
              <a:gdLst/>
              <a:ahLst/>
              <a:cxnLst/>
              <a:rect l="0" t="0" r="0" b="0"/>
              <a:pathLst>
                <a:path w="95980" h="397627">
                  <a:moveTo>
                    <a:pt x="95979" y="0"/>
                  </a:moveTo>
                  <a:lnTo>
                    <a:pt x="81064" y="59660"/>
                  </a:lnTo>
                  <a:lnTo>
                    <a:pt x="72262" y="115179"/>
                  </a:lnTo>
                  <a:lnTo>
                    <a:pt x="65592" y="171747"/>
                  </a:lnTo>
                  <a:lnTo>
                    <a:pt x="53966" y="225579"/>
                  </a:lnTo>
                  <a:lnTo>
                    <a:pt x="40873" y="281647"/>
                  </a:lnTo>
                  <a:lnTo>
                    <a:pt x="22801" y="341537"/>
                  </a:lnTo>
                  <a:lnTo>
                    <a:pt x="0" y="39762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Freeform 55"/>
            <p:cNvSpPr/>
            <p:nvPr/>
          </p:nvSpPr>
          <p:spPr>
            <a:xfrm>
              <a:off x="3633469" y="9159014"/>
              <a:ext cx="342780" cy="54846"/>
            </a:xfrm>
            <a:custGeom>
              <a:avLst/>
              <a:gdLst/>
              <a:ahLst/>
              <a:cxnLst/>
              <a:rect l="0" t="0" r="0" b="0"/>
              <a:pathLst>
                <a:path w="342780" h="54846">
                  <a:moveTo>
                    <a:pt x="0" y="54845"/>
                  </a:moveTo>
                  <a:lnTo>
                    <a:pt x="54731" y="43898"/>
                  </a:lnTo>
                  <a:lnTo>
                    <a:pt x="116934" y="31458"/>
                  </a:lnTo>
                  <a:lnTo>
                    <a:pt x="161152" y="22614"/>
                  </a:lnTo>
                  <a:lnTo>
                    <a:pt x="206196" y="17669"/>
                  </a:lnTo>
                  <a:lnTo>
                    <a:pt x="250083" y="13946"/>
                  </a:lnTo>
                  <a:lnTo>
                    <a:pt x="304480" y="4809"/>
                  </a:lnTo>
                  <a:lnTo>
                    <a:pt x="342779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reeform 56"/>
            <p:cNvSpPr/>
            <p:nvPr/>
          </p:nvSpPr>
          <p:spPr>
            <a:xfrm>
              <a:off x="4001192" y="9145302"/>
              <a:ext cx="147344" cy="411337"/>
            </a:xfrm>
            <a:custGeom>
              <a:avLst/>
              <a:gdLst/>
              <a:ahLst/>
              <a:cxnLst/>
              <a:rect l="0" t="0" r="0" b="0"/>
              <a:pathLst>
                <a:path w="147344" h="411337">
                  <a:moveTo>
                    <a:pt x="98457" y="0"/>
                  </a:moveTo>
                  <a:lnTo>
                    <a:pt x="83542" y="52871"/>
                  </a:lnTo>
                  <a:lnTo>
                    <a:pt x="70678" y="113169"/>
                  </a:lnTo>
                  <a:lnTo>
                    <a:pt x="60212" y="156940"/>
                  </a:lnTo>
                  <a:lnTo>
                    <a:pt x="45404" y="201786"/>
                  </a:lnTo>
                  <a:lnTo>
                    <a:pt x="27216" y="262579"/>
                  </a:lnTo>
                  <a:lnTo>
                    <a:pt x="4899" y="311908"/>
                  </a:lnTo>
                  <a:lnTo>
                    <a:pt x="1045" y="317629"/>
                  </a:lnTo>
                  <a:lnTo>
                    <a:pt x="0" y="316872"/>
                  </a:lnTo>
                  <a:lnTo>
                    <a:pt x="17176" y="258239"/>
                  </a:lnTo>
                  <a:lnTo>
                    <a:pt x="41945" y="205220"/>
                  </a:lnTo>
                  <a:lnTo>
                    <a:pt x="67325" y="164403"/>
                  </a:lnTo>
                  <a:lnTo>
                    <a:pt x="89191" y="145179"/>
                  </a:lnTo>
                  <a:lnTo>
                    <a:pt x="101421" y="137920"/>
                  </a:lnTo>
                  <a:lnTo>
                    <a:pt x="112621" y="136127"/>
                  </a:lnTo>
                  <a:lnTo>
                    <a:pt x="123135" y="137979"/>
                  </a:lnTo>
                  <a:lnTo>
                    <a:pt x="133190" y="142261"/>
                  </a:lnTo>
                  <a:lnTo>
                    <a:pt x="139894" y="152732"/>
                  </a:lnTo>
                  <a:lnTo>
                    <a:pt x="147343" y="184680"/>
                  </a:lnTo>
                  <a:lnTo>
                    <a:pt x="144258" y="245492"/>
                  </a:lnTo>
                  <a:lnTo>
                    <a:pt x="133695" y="304475"/>
                  </a:lnTo>
                  <a:lnTo>
                    <a:pt x="128195" y="360546"/>
                  </a:lnTo>
                  <a:lnTo>
                    <a:pt x="125880" y="41133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>
              <a:off x="4205557" y="9299445"/>
              <a:ext cx="99761" cy="202350"/>
            </a:xfrm>
            <a:custGeom>
              <a:avLst/>
              <a:gdLst/>
              <a:ahLst/>
              <a:cxnLst/>
              <a:rect l="0" t="0" r="0" b="0"/>
              <a:pathLst>
                <a:path w="99761" h="202350">
                  <a:moveTo>
                    <a:pt x="3782" y="133793"/>
                  </a:moveTo>
                  <a:lnTo>
                    <a:pt x="59340" y="74172"/>
                  </a:lnTo>
                  <a:lnTo>
                    <a:pt x="68243" y="62053"/>
                  </a:lnTo>
                  <a:lnTo>
                    <a:pt x="78135" y="32337"/>
                  </a:lnTo>
                  <a:lnTo>
                    <a:pt x="80773" y="15881"/>
                  </a:lnTo>
                  <a:lnTo>
                    <a:pt x="77961" y="6434"/>
                  </a:lnTo>
                  <a:lnTo>
                    <a:pt x="71516" y="1659"/>
                  </a:lnTo>
                  <a:lnTo>
                    <a:pt x="62649" y="0"/>
                  </a:lnTo>
                  <a:lnTo>
                    <a:pt x="53691" y="3464"/>
                  </a:lnTo>
                  <a:lnTo>
                    <a:pt x="35612" y="19501"/>
                  </a:lnTo>
                  <a:lnTo>
                    <a:pt x="10126" y="76459"/>
                  </a:lnTo>
                  <a:lnTo>
                    <a:pt x="0" y="105264"/>
                  </a:lnTo>
                  <a:lnTo>
                    <a:pt x="291" y="154455"/>
                  </a:lnTo>
                  <a:lnTo>
                    <a:pt x="10355" y="181571"/>
                  </a:lnTo>
                  <a:lnTo>
                    <a:pt x="17305" y="193067"/>
                  </a:lnTo>
                  <a:lnTo>
                    <a:pt x="28032" y="199208"/>
                  </a:lnTo>
                  <a:lnTo>
                    <a:pt x="76846" y="202180"/>
                  </a:lnTo>
                  <a:lnTo>
                    <a:pt x="99760" y="20234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>
              <a:off x="4311035" y="9351286"/>
              <a:ext cx="136594" cy="219065"/>
            </a:xfrm>
            <a:custGeom>
              <a:avLst/>
              <a:gdLst/>
              <a:ahLst/>
              <a:cxnLst/>
              <a:rect l="0" t="0" r="0" b="0"/>
              <a:pathLst>
                <a:path w="136594" h="219065">
                  <a:moveTo>
                    <a:pt x="76550" y="13396"/>
                  </a:moveTo>
                  <a:lnTo>
                    <a:pt x="56180" y="36812"/>
                  </a:lnTo>
                  <a:lnTo>
                    <a:pt x="45660" y="58843"/>
                  </a:lnTo>
                  <a:lnTo>
                    <a:pt x="38451" y="104221"/>
                  </a:lnTo>
                  <a:lnTo>
                    <a:pt x="43594" y="156259"/>
                  </a:lnTo>
                  <a:lnTo>
                    <a:pt x="50009" y="166530"/>
                  </a:lnTo>
                  <a:lnTo>
                    <a:pt x="58856" y="171854"/>
                  </a:lnTo>
                  <a:lnTo>
                    <a:pt x="69324" y="173879"/>
                  </a:lnTo>
                  <a:lnTo>
                    <a:pt x="79350" y="172182"/>
                  </a:lnTo>
                  <a:lnTo>
                    <a:pt x="98615" y="162173"/>
                  </a:lnTo>
                  <a:lnTo>
                    <a:pt x="113271" y="143505"/>
                  </a:lnTo>
                  <a:lnTo>
                    <a:pt x="135093" y="94280"/>
                  </a:lnTo>
                  <a:lnTo>
                    <a:pt x="136593" y="63563"/>
                  </a:lnTo>
                  <a:lnTo>
                    <a:pt x="130658" y="32646"/>
                  </a:lnTo>
                  <a:lnTo>
                    <a:pt x="117864" y="8748"/>
                  </a:lnTo>
                  <a:lnTo>
                    <a:pt x="107139" y="2679"/>
                  </a:lnTo>
                  <a:lnTo>
                    <a:pt x="78973" y="0"/>
                  </a:lnTo>
                  <a:lnTo>
                    <a:pt x="65977" y="5989"/>
                  </a:lnTo>
                  <a:lnTo>
                    <a:pt x="43413" y="28893"/>
                  </a:lnTo>
                  <a:lnTo>
                    <a:pt x="13579" y="76049"/>
                  </a:lnTo>
                  <a:lnTo>
                    <a:pt x="0" y="128615"/>
                  </a:lnTo>
                  <a:lnTo>
                    <a:pt x="3255" y="182786"/>
                  </a:lnTo>
                  <a:lnTo>
                    <a:pt x="10929" y="194878"/>
                  </a:lnTo>
                  <a:lnTo>
                    <a:pt x="22138" y="202940"/>
                  </a:lnTo>
                  <a:lnTo>
                    <a:pt x="62838" y="21906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Freeform 59"/>
            <p:cNvSpPr/>
            <p:nvPr/>
          </p:nvSpPr>
          <p:spPr>
            <a:xfrm>
              <a:off x="4484692" y="9282415"/>
              <a:ext cx="122273" cy="213932"/>
            </a:xfrm>
            <a:custGeom>
              <a:avLst/>
              <a:gdLst/>
              <a:ahLst/>
              <a:cxnLst/>
              <a:rect l="0" t="0" r="0" b="0"/>
              <a:pathLst>
                <a:path w="122273" h="213932">
                  <a:moveTo>
                    <a:pt x="26293" y="137112"/>
                  </a:moveTo>
                  <a:lnTo>
                    <a:pt x="11735" y="158948"/>
                  </a:lnTo>
                  <a:lnTo>
                    <a:pt x="1412" y="213931"/>
                  </a:lnTo>
                  <a:lnTo>
                    <a:pt x="0" y="199184"/>
                  </a:lnTo>
                  <a:lnTo>
                    <a:pt x="10040" y="138595"/>
                  </a:lnTo>
                  <a:lnTo>
                    <a:pt x="23848" y="88970"/>
                  </a:lnTo>
                  <a:lnTo>
                    <a:pt x="55038" y="43360"/>
                  </a:lnTo>
                  <a:lnTo>
                    <a:pt x="74108" y="25365"/>
                  </a:lnTo>
                  <a:lnTo>
                    <a:pt x="122272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Freeform 60"/>
            <p:cNvSpPr/>
            <p:nvPr/>
          </p:nvSpPr>
          <p:spPr>
            <a:xfrm>
              <a:off x="4606964" y="9365648"/>
              <a:ext cx="150824" cy="170394"/>
            </a:xfrm>
            <a:custGeom>
              <a:avLst/>
              <a:gdLst/>
              <a:ahLst/>
              <a:cxnLst/>
              <a:rect l="0" t="0" r="0" b="0"/>
              <a:pathLst>
                <a:path w="150824" h="170394">
                  <a:moveTo>
                    <a:pt x="0" y="108723"/>
                  </a:moveTo>
                  <a:lnTo>
                    <a:pt x="21836" y="101445"/>
                  </a:lnTo>
                  <a:lnTo>
                    <a:pt x="36619" y="85684"/>
                  </a:lnTo>
                  <a:lnTo>
                    <a:pt x="79012" y="22778"/>
                  </a:lnTo>
                  <a:lnTo>
                    <a:pt x="84667" y="10293"/>
                  </a:lnTo>
                  <a:lnTo>
                    <a:pt x="83867" y="3493"/>
                  </a:lnTo>
                  <a:lnTo>
                    <a:pt x="78763" y="483"/>
                  </a:lnTo>
                  <a:lnTo>
                    <a:pt x="70790" y="0"/>
                  </a:lnTo>
                  <a:lnTo>
                    <a:pt x="62428" y="4248"/>
                  </a:lnTo>
                  <a:lnTo>
                    <a:pt x="45012" y="21156"/>
                  </a:lnTo>
                  <a:lnTo>
                    <a:pt x="19950" y="80198"/>
                  </a:lnTo>
                  <a:lnTo>
                    <a:pt x="9882" y="114835"/>
                  </a:lnTo>
                  <a:lnTo>
                    <a:pt x="9635" y="129556"/>
                  </a:lnTo>
                  <a:lnTo>
                    <a:pt x="17486" y="154038"/>
                  </a:lnTo>
                  <a:lnTo>
                    <a:pt x="28415" y="161785"/>
                  </a:lnTo>
                  <a:lnTo>
                    <a:pt x="60872" y="170393"/>
                  </a:lnTo>
                  <a:lnTo>
                    <a:pt x="88500" y="166094"/>
                  </a:lnTo>
                  <a:lnTo>
                    <a:pt x="121185" y="146543"/>
                  </a:lnTo>
                  <a:lnTo>
                    <a:pt x="150823" y="12243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Freeform 61"/>
            <p:cNvSpPr/>
            <p:nvPr/>
          </p:nvSpPr>
          <p:spPr>
            <a:xfrm>
              <a:off x="4787680" y="9354493"/>
              <a:ext cx="221306" cy="243280"/>
            </a:xfrm>
            <a:custGeom>
              <a:avLst/>
              <a:gdLst/>
              <a:ahLst/>
              <a:cxnLst/>
              <a:rect l="0" t="0" r="0" b="0"/>
              <a:pathLst>
                <a:path w="221306" h="243280">
                  <a:moveTo>
                    <a:pt x="24952" y="23900"/>
                  </a:moveTo>
                  <a:lnTo>
                    <a:pt x="10037" y="79497"/>
                  </a:lnTo>
                  <a:lnTo>
                    <a:pt x="1235" y="124164"/>
                  </a:lnTo>
                  <a:lnTo>
                    <a:pt x="0" y="141017"/>
                  </a:lnTo>
                  <a:lnTo>
                    <a:pt x="700" y="144635"/>
                  </a:lnTo>
                  <a:lnTo>
                    <a:pt x="16830" y="83622"/>
                  </a:lnTo>
                  <a:lnTo>
                    <a:pt x="37103" y="39056"/>
                  </a:lnTo>
                  <a:lnTo>
                    <a:pt x="46764" y="30957"/>
                  </a:lnTo>
                  <a:lnTo>
                    <a:pt x="57775" y="27082"/>
                  </a:lnTo>
                  <a:lnTo>
                    <a:pt x="69686" y="26021"/>
                  </a:lnTo>
                  <a:lnTo>
                    <a:pt x="79150" y="31408"/>
                  </a:lnTo>
                  <a:lnTo>
                    <a:pt x="93728" y="53644"/>
                  </a:lnTo>
                  <a:lnTo>
                    <a:pt x="110500" y="93144"/>
                  </a:lnTo>
                  <a:lnTo>
                    <a:pt x="112232" y="124247"/>
                  </a:lnTo>
                  <a:lnTo>
                    <a:pt x="110561" y="141072"/>
                  </a:lnTo>
                  <a:lnTo>
                    <a:pt x="107924" y="146195"/>
                  </a:lnTo>
                  <a:lnTo>
                    <a:pt x="104642" y="143516"/>
                  </a:lnTo>
                  <a:lnTo>
                    <a:pt x="100930" y="135637"/>
                  </a:lnTo>
                  <a:lnTo>
                    <a:pt x="100869" y="114694"/>
                  </a:lnTo>
                  <a:lnTo>
                    <a:pt x="107444" y="90152"/>
                  </a:lnTo>
                  <a:lnTo>
                    <a:pt x="136492" y="41219"/>
                  </a:lnTo>
                  <a:lnTo>
                    <a:pt x="171570" y="1761"/>
                  </a:lnTo>
                  <a:lnTo>
                    <a:pt x="180589" y="0"/>
                  </a:lnTo>
                  <a:lnTo>
                    <a:pt x="189648" y="3395"/>
                  </a:lnTo>
                  <a:lnTo>
                    <a:pt x="198735" y="10231"/>
                  </a:lnTo>
                  <a:lnTo>
                    <a:pt x="212894" y="30012"/>
                  </a:lnTo>
                  <a:lnTo>
                    <a:pt x="218802" y="41686"/>
                  </a:lnTo>
                  <a:lnTo>
                    <a:pt x="221305" y="70907"/>
                  </a:lnTo>
                  <a:lnTo>
                    <a:pt x="218211" y="121619"/>
                  </a:lnTo>
                  <a:lnTo>
                    <a:pt x="213232" y="175239"/>
                  </a:lnTo>
                  <a:lnTo>
                    <a:pt x="209181" y="206945"/>
                  </a:lnTo>
                  <a:lnTo>
                    <a:pt x="216908" y="24327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>
              <a:off x="5306235" y="9282415"/>
              <a:ext cx="27423" cy="301648"/>
            </a:xfrm>
            <a:custGeom>
              <a:avLst/>
              <a:gdLst/>
              <a:ahLst/>
              <a:cxnLst/>
              <a:rect l="0" t="0" r="0" b="0"/>
              <a:pathLst>
                <a:path w="27423" h="301648">
                  <a:moveTo>
                    <a:pt x="27422" y="0"/>
                  </a:moveTo>
                  <a:lnTo>
                    <a:pt x="25899" y="54731"/>
                  </a:lnTo>
                  <a:lnTo>
                    <a:pt x="17999" y="116935"/>
                  </a:lnTo>
                  <a:lnTo>
                    <a:pt x="15617" y="161152"/>
                  </a:lnTo>
                  <a:lnTo>
                    <a:pt x="6997" y="214315"/>
                  </a:lnTo>
                  <a:lnTo>
                    <a:pt x="2073" y="266291"/>
                  </a:lnTo>
                  <a:lnTo>
                    <a:pt x="0" y="30164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Freeform 63"/>
            <p:cNvSpPr/>
            <p:nvPr/>
          </p:nvSpPr>
          <p:spPr>
            <a:xfrm>
              <a:off x="5451225" y="9220291"/>
              <a:ext cx="170369" cy="310706"/>
            </a:xfrm>
            <a:custGeom>
              <a:avLst/>
              <a:gdLst/>
              <a:ahLst/>
              <a:cxnLst/>
              <a:rect l="0" t="0" r="0" b="0"/>
              <a:pathLst>
                <a:path w="170369" h="310706">
                  <a:moveTo>
                    <a:pt x="60678" y="7279"/>
                  </a:moveTo>
                  <a:lnTo>
                    <a:pt x="82514" y="0"/>
                  </a:lnTo>
                  <a:lnTo>
                    <a:pt x="105423" y="4551"/>
                  </a:lnTo>
                  <a:lnTo>
                    <a:pt x="129315" y="18254"/>
                  </a:lnTo>
                  <a:lnTo>
                    <a:pt x="150091" y="39579"/>
                  </a:lnTo>
                  <a:lnTo>
                    <a:pt x="161355" y="68354"/>
                  </a:lnTo>
                  <a:lnTo>
                    <a:pt x="164839" y="102979"/>
                  </a:lnTo>
                  <a:lnTo>
                    <a:pt x="156711" y="162251"/>
                  </a:lnTo>
                  <a:lnTo>
                    <a:pt x="135682" y="211637"/>
                  </a:lnTo>
                  <a:lnTo>
                    <a:pt x="101280" y="274023"/>
                  </a:lnTo>
                  <a:lnTo>
                    <a:pt x="81770" y="294936"/>
                  </a:lnTo>
                  <a:lnTo>
                    <a:pt x="57865" y="309309"/>
                  </a:lnTo>
                  <a:lnTo>
                    <a:pt x="45091" y="310705"/>
                  </a:lnTo>
                  <a:lnTo>
                    <a:pt x="18711" y="304130"/>
                  </a:lnTo>
                  <a:lnTo>
                    <a:pt x="9847" y="295065"/>
                  </a:lnTo>
                  <a:lnTo>
                    <a:pt x="0" y="268741"/>
                  </a:lnTo>
                  <a:lnTo>
                    <a:pt x="3748" y="240791"/>
                  </a:lnTo>
                  <a:lnTo>
                    <a:pt x="30981" y="185608"/>
                  </a:lnTo>
                  <a:lnTo>
                    <a:pt x="52050" y="166265"/>
                  </a:lnTo>
                  <a:lnTo>
                    <a:pt x="64067" y="158973"/>
                  </a:lnTo>
                  <a:lnTo>
                    <a:pt x="89607" y="154935"/>
                  </a:lnTo>
                  <a:lnTo>
                    <a:pt x="102816" y="155991"/>
                  </a:lnTo>
                  <a:lnTo>
                    <a:pt x="113145" y="161265"/>
                  </a:lnTo>
                  <a:lnTo>
                    <a:pt x="128685" y="179313"/>
                  </a:lnTo>
                  <a:lnTo>
                    <a:pt x="155982" y="241357"/>
                  </a:lnTo>
                  <a:lnTo>
                    <a:pt x="170368" y="29521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Freeform 64"/>
            <p:cNvSpPr/>
            <p:nvPr/>
          </p:nvSpPr>
          <p:spPr>
            <a:xfrm>
              <a:off x="5703860" y="9364682"/>
              <a:ext cx="137113" cy="1"/>
            </a:xfrm>
            <a:custGeom>
              <a:avLst/>
              <a:gdLst/>
              <a:ahLst/>
              <a:cxnLst/>
              <a:rect l="0" t="0" r="0" b="0"/>
              <a:pathLst>
                <a:path w="137113" h="1">
                  <a:moveTo>
                    <a:pt x="0" y="0"/>
                  </a:moveTo>
                  <a:lnTo>
                    <a:pt x="59660" y="0"/>
                  </a:lnTo>
                  <a:lnTo>
                    <a:pt x="102991" y="0"/>
                  </a:lnTo>
                  <a:lnTo>
                    <a:pt x="137112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Freeform 65"/>
            <p:cNvSpPr/>
            <p:nvPr/>
          </p:nvSpPr>
          <p:spPr>
            <a:xfrm>
              <a:off x="5909528" y="9227570"/>
              <a:ext cx="41135" cy="315359"/>
            </a:xfrm>
            <a:custGeom>
              <a:avLst/>
              <a:gdLst/>
              <a:ahLst/>
              <a:cxnLst/>
              <a:rect l="0" t="0" r="0" b="0"/>
              <a:pathLst>
                <a:path w="41135" h="315359">
                  <a:moveTo>
                    <a:pt x="41134" y="0"/>
                  </a:moveTo>
                  <a:lnTo>
                    <a:pt x="39610" y="51685"/>
                  </a:lnTo>
                  <a:lnTo>
                    <a:pt x="30281" y="113128"/>
                  </a:lnTo>
                  <a:lnTo>
                    <a:pt x="20708" y="176216"/>
                  </a:lnTo>
                  <a:lnTo>
                    <a:pt x="8505" y="226057"/>
                  </a:lnTo>
                  <a:lnTo>
                    <a:pt x="2520" y="279419"/>
                  </a:lnTo>
                  <a:lnTo>
                    <a:pt x="0" y="31535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Freeform 66"/>
            <p:cNvSpPr/>
            <p:nvPr/>
          </p:nvSpPr>
          <p:spPr>
            <a:xfrm>
              <a:off x="6029222" y="9237669"/>
              <a:ext cx="181953" cy="267426"/>
            </a:xfrm>
            <a:custGeom>
              <a:avLst/>
              <a:gdLst/>
              <a:ahLst/>
              <a:cxnLst/>
              <a:rect l="0" t="0" r="0" b="0"/>
              <a:pathLst>
                <a:path w="181953" h="267426">
                  <a:moveTo>
                    <a:pt x="181952" y="17323"/>
                  </a:moveTo>
                  <a:lnTo>
                    <a:pt x="167394" y="2765"/>
                  </a:lnTo>
                  <a:lnTo>
                    <a:pt x="158536" y="0"/>
                  </a:lnTo>
                  <a:lnTo>
                    <a:pt x="124232" y="3389"/>
                  </a:lnTo>
                  <a:lnTo>
                    <a:pt x="86645" y="15565"/>
                  </a:lnTo>
                  <a:lnTo>
                    <a:pt x="36390" y="54858"/>
                  </a:lnTo>
                  <a:lnTo>
                    <a:pt x="15760" y="88876"/>
                  </a:lnTo>
                  <a:lnTo>
                    <a:pt x="0" y="127900"/>
                  </a:lnTo>
                  <a:lnTo>
                    <a:pt x="1235" y="135222"/>
                  </a:lnTo>
                  <a:lnTo>
                    <a:pt x="6629" y="138580"/>
                  </a:lnTo>
                  <a:lnTo>
                    <a:pt x="14796" y="139294"/>
                  </a:lnTo>
                  <a:lnTo>
                    <a:pt x="31995" y="131964"/>
                  </a:lnTo>
                  <a:lnTo>
                    <a:pt x="40847" y="125742"/>
                  </a:lnTo>
                  <a:lnTo>
                    <a:pt x="66933" y="122893"/>
                  </a:lnTo>
                  <a:lnTo>
                    <a:pt x="97316" y="128229"/>
                  </a:lnTo>
                  <a:lnTo>
                    <a:pt x="138593" y="148363"/>
                  </a:lnTo>
                  <a:lnTo>
                    <a:pt x="160650" y="164939"/>
                  </a:lnTo>
                  <a:lnTo>
                    <a:pt x="166227" y="175149"/>
                  </a:lnTo>
                  <a:lnTo>
                    <a:pt x="168362" y="198681"/>
                  </a:lnTo>
                  <a:lnTo>
                    <a:pt x="153719" y="237625"/>
                  </a:lnTo>
                  <a:lnTo>
                    <a:pt x="134365" y="256410"/>
                  </a:lnTo>
                  <a:lnTo>
                    <a:pt x="122805" y="263552"/>
                  </a:lnTo>
                  <a:lnTo>
                    <a:pt x="97773" y="267425"/>
                  </a:lnTo>
                  <a:lnTo>
                    <a:pt x="71413" y="262545"/>
                  </a:lnTo>
                  <a:lnTo>
                    <a:pt x="17418" y="23670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1" name="Group 80"/>
          <p:cNvGrpSpPr/>
          <p:nvPr/>
        </p:nvGrpSpPr>
        <p:grpSpPr>
          <a:xfrm>
            <a:off x="3854927" y="9737743"/>
            <a:ext cx="1862645" cy="577514"/>
            <a:chOff x="3854927" y="9737743"/>
            <a:chExt cx="1862645" cy="577514"/>
          </a:xfrm>
        </p:grpSpPr>
        <p:sp>
          <p:nvSpPr>
            <p:cNvPr id="69" name="Freeform 68"/>
            <p:cNvSpPr/>
            <p:nvPr/>
          </p:nvSpPr>
          <p:spPr>
            <a:xfrm>
              <a:off x="3854927" y="9737743"/>
              <a:ext cx="259148" cy="289144"/>
            </a:xfrm>
            <a:custGeom>
              <a:avLst/>
              <a:gdLst/>
              <a:ahLst/>
              <a:cxnLst/>
              <a:rect l="0" t="0" r="0" b="0"/>
              <a:pathLst>
                <a:path w="259148" h="289144">
                  <a:moveTo>
                    <a:pt x="217300" y="10853"/>
                  </a:moveTo>
                  <a:lnTo>
                    <a:pt x="168492" y="0"/>
                  </a:lnTo>
                  <a:lnTo>
                    <a:pt x="123110" y="2051"/>
                  </a:lnTo>
                  <a:lnTo>
                    <a:pt x="66830" y="16393"/>
                  </a:lnTo>
                  <a:lnTo>
                    <a:pt x="32727" y="36700"/>
                  </a:lnTo>
                  <a:lnTo>
                    <a:pt x="3324" y="62014"/>
                  </a:lnTo>
                  <a:lnTo>
                    <a:pt x="0" y="70859"/>
                  </a:lnTo>
                  <a:lnTo>
                    <a:pt x="830" y="79803"/>
                  </a:lnTo>
                  <a:lnTo>
                    <a:pt x="4431" y="88812"/>
                  </a:lnTo>
                  <a:lnTo>
                    <a:pt x="12925" y="94818"/>
                  </a:lnTo>
                  <a:lnTo>
                    <a:pt x="70343" y="108520"/>
                  </a:lnTo>
                  <a:lnTo>
                    <a:pt x="122467" y="121043"/>
                  </a:lnTo>
                  <a:lnTo>
                    <a:pt x="172443" y="134402"/>
                  </a:lnTo>
                  <a:lnTo>
                    <a:pt x="200410" y="144983"/>
                  </a:lnTo>
                  <a:lnTo>
                    <a:pt x="233285" y="169595"/>
                  </a:lnTo>
                  <a:lnTo>
                    <a:pt x="252843" y="192618"/>
                  </a:lnTo>
                  <a:lnTo>
                    <a:pt x="257753" y="205156"/>
                  </a:lnTo>
                  <a:lnTo>
                    <a:pt x="259147" y="231274"/>
                  </a:lnTo>
                  <a:lnTo>
                    <a:pt x="254339" y="243114"/>
                  </a:lnTo>
                  <a:lnTo>
                    <a:pt x="236809" y="264395"/>
                  </a:lnTo>
                  <a:lnTo>
                    <a:pt x="201244" y="286227"/>
                  </a:lnTo>
                  <a:lnTo>
                    <a:pt x="175124" y="289143"/>
                  </a:lnTo>
                  <a:lnTo>
                    <a:pt x="113837" y="278601"/>
                  </a:lnTo>
                  <a:lnTo>
                    <a:pt x="52765" y="24394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>
              <a:off x="4154494" y="9913130"/>
              <a:ext cx="82268" cy="137113"/>
            </a:xfrm>
            <a:custGeom>
              <a:avLst/>
              <a:gdLst/>
              <a:ahLst/>
              <a:cxnLst/>
              <a:rect l="0" t="0" r="0" b="0"/>
              <a:pathLst>
                <a:path w="82268" h="137113">
                  <a:moveTo>
                    <a:pt x="0" y="0"/>
                  </a:moveTo>
                  <a:lnTo>
                    <a:pt x="20369" y="23416"/>
                  </a:lnTo>
                  <a:lnTo>
                    <a:pt x="45377" y="83545"/>
                  </a:lnTo>
                  <a:lnTo>
                    <a:pt x="82267" y="13711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>
              <a:off x="4305317" y="9885573"/>
              <a:ext cx="260514" cy="178381"/>
            </a:xfrm>
            <a:custGeom>
              <a:avLst/>
              <a:gdLst/>
              <a:ahLst/>
              <a:cxnLst/>
              <a:rect l="0" t="0" r="0" b="0"/>
              <a:pathLst>
                <a:path w="260514" h="178381">
                  <a:moveTo>
                    <a:pt x="0" y="54979"/>
                  </a:moveTo>
                  <a:lnTo>
                    <a:pt x="10853" y="114638"/>
                  </a:lnTo>
                  <a:lnTo>
                    <a:pt x="11806" y="131316"/>
                  </a:lnTo>
                  <a:lnTo>
                    <a:pt x="10918" y="136339"/>
                  </a:lnTo>
                  <a:lnTo>
                    <a:pt x="8802" y="133595"/>
                  </a:lnTo>
                  <a:lnTo>
                    <a:pt x="5868" y="125671"/>
                  </a:lnTo>
                  <a:lnTo>
                    <a:pt x="9018" y="85404"/>
                  </a:lnTo>
                  <a:lnTo>
                    <a:pt x="19600" y="42158"/>
                  </a:lnTo>
                  <a:lnTo>
                    <a:pt x="36134" y="18303"/>
                  </a:lnTo>
                  <a:lnTo>
                    <a:pt x="46941" y="7677"/>
                  </a:lnTo>
                  <a:lnTo>
                    <a:pt x="58717" y="2116"/>
                  </a:lnTo>
                  <a:lnTo>
                    <a:pt x="83988" y="0"/>
                  </a:lnTo>
                  <a:lnTo>
                    <a:pt x="95602" y="4615"/>
                  </a:lnTo>
                  <a:lnTo>
                    <a:pt x="116632" y="21931"/>
                  </a:lnTo>
                  <a:lnTo>
                    <a:pt x="138323" y="57375"/>
                  </a:lnTo>
                  <a:lnTo>
                    <a:pt x="144013" y="61147"/>
                  </a:lnTo>
                  <a:lnTo>
                    <a:pt x="149330" y="59091"/>
                  </a:lnTo>
                  <a:lnTo>
                    <a:pt x="176089" y="22952"/>
                  </a:lnTo>
                  <a:lnTo>
                    <a:pt x="185948" y="16870"/>
                  </a:lnTo>
                  <a:lnTo>
                    <a:pt x="209092" y="14175"/>
                  </a:lnTo>
                  <a:lnTo>
                    <a:pt x="218615" y="18636"/>
                  </a:lnTo>
                  <a:lnTo>
                    <a:pt x="233259" y="35780"/>
                  </a:lnTo>
                  <a:lnTo>
                    <a:pt x="250068" y="78406"/>
                  </a:lnTo>
                  <a:lnTo>
                    <a:pt x="257418" y="129630"/>
                  </a:lnTo>
                  <a:lnTo>
                    <a:pt x="260513" y="17838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Freeform 71"/>
            <p:cNvSpPr/>
            <p:nvPr/>
          </p:nvSpPr>
          <p:spPr>
            <a:xfrm>
              <a:off x="4648097" y="9883633"/>
              <a:ext cx="179268" cy="319558"/>
            </a:xfrm>
            <a:custGeom>
              <a:avLst/>
              <a:gdLst/>
              <a:ahLst/>
              <a:cxnLst/>
              <a:rect l="0" t="0" r="0" b="0"/>
              <a:pathLst>
                <a:path w="179268" h="319558">
                  <a:moveTo>
                    <a:pt x="0" y="56919"/>
                  </a:moveTo>
                  <a:lnTo>
                    <a:pt x="0" y="119550"/>
                  </a:lnTo>
                  <a:lnTo>
                    <a:pt x="0" y="176872"/>
                  </a:lnTo>
                  <a:lnTo>
                    <a:pt x="1524" y="238375"/>
                  </a:lnTo>
                  <a:lnTo>
                    <a:pt x="14915" y="301646"/>
                  </a:lnTo>
                  <a:lnTo>
                    <a:pt x="20340" y="319557"/>
                  </a:lnTo>
                  <a:lnTo>
                    <a:pt x="7607" y="265989"/>
                  </a:lnTo>
                  <a:lnTo>
                    <a:pt x="2254" y="215183"/>
                  </a:lnTo>
                  <a:lnTo>
                    <a:pt x="668" y="161534"/>
                  </a:lnTo>
                  <a:lnTo>
                    <a:pt x="7477" y="107045"/>
                  </a:lnTo>
                  <a:lnTo>
                    <a:pt x="24950" y="46508"/>
                  </a:lnTo>
                  <a:lnTo>
                    <a:pt x="39527" y="23855"/>
                  </a:lnTo>
                  <a:lnTo>
                    <a:pt x="60225" y="7692"/>
                  </a:lnTo>
                  <a:lnTo>
                    <a:pt x="72143" y="1249"/>
                  </a:lnTo>
                  <a:lnTo>
                    <a:pt x="84658" y="0"/>
                  </a:lnTo>
                  <a:lnTo>
                    <a:pt x="110752" y="6739"/>
                  </a:lnTo>
                  <a:lnTo>
                    <a:pt x="151138" y="27663"/>
                  </a:lnTo>
                  <a:lnTo>
                    <a:pt x="170261" y="52550"/>
                  </a:lnTo>
                  <a:lnTo>
                    <a:pt x="177493" y="67717"/>
                  </a:lnTo>
                  <a:lnTo>
                    <a:pt x="179267" y="80876"/>
                  </a:lnTo>
                  <a:lnTo>
                    <a:pt x="173114" y="103623"/>
                  </a:lnTo>
                  <a:lnTo>
                    <a:pt x="152519" y="133558"/>
                  </a:lnTo>
                  <a:lnTo>
                    <a:pt x="127709" y="148365"/>
                  </a:lnTo>
                  <a:lnTo>
                    <a:pt x="79481" y="161203"/>
                  </a:lnTo>
                  <a:lnTo>
                    <a:pt x="38785" y="165007"/>
                  </a:lnTo>
                  <a:lnTo>
                    <a:pt x="13711" y="16660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>
              <a:off x="4922321" y="9789729"/>
              <a:ext cx="13712" cy="315359"/>
            </a:xfrm>
            <a:custGeom>
              <a:avLst/>
              <a:gdLst/>
              <a:ahLst/>
              <a:cxnLst/>
              <a:rect l="0" t="0" r="0" b="0"/>
              <a:pathLst>
                <a:path w="13712" h="315359">
                  <a:moveTo>
                    <a:pt x="0" y="0"/>
                  </a:moveTo>
                  <a:lnTo>
                    <a:pt x="4063" y="59660"/>
                  </a:lnTo>
                  <a:lnTo>
                    <a:pt x="10853" y="111116"/>
                  </a:lnTo>
                  <a:lnTo>
                    <a:pt x="12865" y="164957"/>
                  </a:lnTo>
                  <a:lnTo>
                    <a:pt x="13460" y="219505"/>
                  </a:lnTo>
                  <a:lnTo>
                    <a:pt x="13637" y="270200"/>
                  </a:lnTo>
                  <a:lnTo>
                    <a:pt x="13711" y="31535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>
              <a:off x="5037823" y="9899419"/>
              <a:ext cx="21611" cy="191958"/>
            </a:xfrm>
            <a:custGeom>
              <a:avLst/>
              <a:gdLst/>
              <a:ahLst/>
              <a:cxnLst/>
              <a:rect l="0" t="0" r="0" b="0"/>
              <a:pathLst>
                <a:path w="21611" h="191958">
                  <a:moveTo>
                    <a:pt x="7899" y="0"/>
                  </a:moveTo>
                  <a:lnTo>
                    <a:pt x="0" y="43786"/>
                  </a:lnTo>
                  <a:lnTo>
                    <a:pt x="4882" y="93548"/>
                  </a:lnTo>
                  <a:lnTo>
                    <a:pt x="11366" y="156832"/>
                  </a:lnTo>
                  <a:lnTo>
                    <a:pt x="21610" y="19195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Freeform 74"/>
            <p:cNvSpPr/>
            <p:nvPr/>
          </p:nvSpPr>
          <p:spPr>
            <a:xfrm>
              <a:off x="5004588" y="9844574"/>
              <a:ext cx="13713" cy="1"/>
            </a:xfrm>
            <a:custGeom>
              <a:avLst/>
              <a:gdLst/>
              <a:ahLst/>
              <a:cxnLst/>
              <a:rect l="0" t="0" r="0" b="0"/>
              <a:pathLst>
                <a:path w="13713" h="1">
                  <a:moveTo>
                    <a:pt x="13712" y="0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Freeform 75"/>
            <p:cNvSpPr/>
            <p:nvPr/>
          </p:nvSpPr>
          <p:spPr>
            <a:xfrm>
              <a:off x="5199281" y="9755028"/>
              <a:ext cx="148089" cy="336349"/>
            </a:xfrm>
            <a:custGeom>
              <a:avLst/>
              <a:gdLst/>
              <a:ahLst/>
              <a:cxnLst/>
              <a:rect l="0" t="0" r="0" b="0"/>
              <a:pathLst>
                <a:path w="148089" h="336349">
                  <a:moveTo>
                    <a:pt x="148088" y="7278"/>
                  </a:moveTo>
                  <a:lnTo>
                    <a:pt x="126251" y="0"/>
                  </a:lnTo>
                  <a:lnTo>
                    <a:pt x="103343" y="489"/>
                  </a:lnTo>
                  <a:lnTo>
                    <a:pt x="77927" y="7308"/>
                  </a:lnTo>
                  <a:lnTo>
                    <a:pt x="51396" y="20495"/>
                  </a:lnTo>
                  <a:lnTo>
                    <a:pt x="18043" y="52328"/>
                  </a:lnTo>
                  <a:lnTo>
                    <a:pt x="6499" y="81637"/>
                  </a:lnTo>
                  <a:lnTo>
                    <a:pt x="0" y="132399"/>
                  </a:lnTo>
                  <a:lnTo>
                    <a:pt x="2138" y="181971"/>
                  </a:lnTo>
                  <a:lnTo>
                    <a:pt x="16508" y="239667"/>
                  </a:lnTo>
                  <a:lnTo>
                    <a:pt x="32494" y="293552"/>
                  </a:lnTo>
                  <a:lnTo>
                    <a:pt x="38398" y="33634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Freeform 76"/>
            <p:cNvSpPr/>
            <p:nvPr/>
          </p:nvSpPr>
          <p:spPr>
            <a:xfrm>
              <a:off x="5196545" y="9940552"/>
              <a:ext cx="95980" cy="13713"/>
            </a:xfrm>
            <a:custGeom>
              <a:avLst/>
              <a:gdLst/>
              <a:ahLst/>
              <a:cxnLst/>
              <a:rect l="0" t="0" r="0" b="0"/>
              <a:pathLst>
                <a:path w="95980" h="13713">
                  <a:moveTo>
                    <a:pt x="0" y="0"/>
                  </a:moveTo>
                  <a:lnTo>
                    <a:pt x="48808" y="10853"/>
                  </a:lnTo>
                  <a:lnTo>
                    <a:pt x="95979" y="1371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Freeform 77"/>
            <p:cNvSpPr/>
            <p:nvPr/>
          </p:nvSpPr>
          <p:spPr>
            <a:xfrm>
              <a:off x="5388502" y="9913130"/>
              <a:ext cx="95980" cy="150986"/>
            </a:xfrm>
            <a:custGeom>
              <a:avLst/>
              <a:gdLst/>
              <a:ahLst/>
              <a:cxnLst/>
              <a:rect l="0" t="0" r="0" b="0"/>
              <a:pathLst>
                <a:path w="95980" h="150986">
                  <a:moveTo>
                    <a:pt x="0" y="0"/>
                  </a:moveTo>
                  <a:lnTo>
                    <a:pt x="14915" y="48808"/>
                  </a:lnTo>
                  <a:lnTo>
                    <a:pt x="32230" y="108497"/>
                  </a:lnTo>
                  <a:lnTo>
                    <a:pt x="49365" y="132519"/>
                  </a:lnTo>
                  <a:lnTo>
                    <a:pt x="69167" y="148781"/>
                  </a:lnTo>
                  <a:lnTo>
                    <a:pt x="76581" y="150985"/>
                  </a:lnTo>
                  <a:lnTo>
                    <a:pt x="95979" y="15082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Freeform 78"/>
            <p:cNvSpPr/>
            <p:nvPr/>
          </p:nvSpPr>
          <p:spPr>
            <a:xfrm>
              <a:off x="5494947" y="9899419"/>
              <a:ext cx="222625" cy="415838"/>
            </a:xfrm>
            <a:custGeom>
              <a:avLst/>
              <a:gdLst/>
              <a:ahLst/>
              <a:cxnLst/>
              <a:rect l="0" t="0" r="0" b="0"/>
              <a:pathLst>
                <a:path w="222625" h="415838">
                  <a:moveTo>
                    <a:pt x="58090" y="0"/>
                  </a:moveTo>
                  <a:lnTo>
                    <a:pt x="50811" y="21836"/>
                  </a:lnTo>
                  <a:lnTo>
                    <a:pt x="53564" y="71810"/>
                  </a:lnTo>
                  <a:lnTo>
                    <a:pt x="64027" y="134859"/>
                  </a:lnTo>
                  <a:lnTo>
                    <a:pt x="72409" y="183338"/>
                  </a:lnTo>
                  <a:lnTo>
                    <a:pt x="79688" y="233830"/>
                  </a:lnTo>
                  <a:lnTo>
                    <a:pt x="82924" y="281662"/>
                  </a:lnTo>
                  <a:lnTo>
                    <a:pt x="84745" y="344137"/>
                  </a:lnTo>
                  <a:lnTo>
                    <a:pt x="78006" y="393964"/>
                  </a:lnTo>
                  <a:lnTo>
                    <a:pt x="69844" y="404325"/>
                  </a:lnTo>
                  <a:lnTo>
                    <a:pt x="44524" y="415837"/>
                  </a:lnTo>
                  <a:lnTo>
                    <a:pt x="33811" y="414337"/>
                  </a:lnTo>
                  <a:lnTo>
                    <a:pt x="25146" y="408766"/>
                  </a:lnTo>
                  <a:lnTo>
                    <a:pt x="11455" y="388865"/>
                  </a:lnTo>
                  <a:lnTo>
                    <a:pt x="292" y="359707"/>
                  </a:lnTo>
                  <a:lnTo>
                    <a:pt x="0" y="301753"/>
                  </a:lnTo>
                  <a:lnTo>
                    <a:pt x="24120" y="243617"/>
                  </a:lnTo>
                  <a:lnTo>
                    <a:pt x="67491" y="195076"/>
                  </a:lnTo>
                  <a:lnTo>
                    <a:pt x="111657" y="166305"/>
                  </a:lnTo>
                  <a:lnTo>
                    <a:pt x="160968" y="155410"/>
                  </a:lnTo>
                  <a:lnTo>
                    <a:pt x="222624" y="16453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Freeform 79"/>
            <p:cNvSpPr/>
            <p:nvPr/>
          </p:nvSpPr>
          <p:spPr>
            <a:xfrm>
              <a:off x="4209339" y="9762306"/>
              <a:ext cx="27423" cy="13713"/>
            </a:xfrm>
            <a:custGeom>
              <a:avLst/>
              <a:gdLst/>
              <a:ahLst/>
              <a:cxnLst/>
              <a:rect l="0" t="0" r="0" b="0"/>
              <a:pathLst>
                <a:path w="27423" h="13713">
                  <a:moveTo>
                    <a:pt x="27422" y="0"/>
                  </a:moveTo>
                  <a:lnTo>
                    <a:pt x="0" y="1371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6" name="Group 105"/>
          <p:cNvGrpSpPr/>
          <p:nvPr/>
        </p:nvGrpSpPr>
        <p:grpSpPr>
          <a:xfrm>
            <a:off x="3638086" y="10235159"/>
            <a:ext cx="4355546" cy="540311"/>
            <a:chOff x="3638086" y="10235159"/>
            <a:chExt cx="4355546" cy="540311"/>
          </a:xfrm>
        </p:grpSpPr>
        <p:sp>
          <p:nvSpPr>
            <p:cNvPr id="82" name="Freeform 81"/>
            <p:cNvSpPr/>
            <p:nvPr/>
          </p:nvSpPr>
          <p:spPr>
            <a:xfrm>
              <a:off x="3638086" y="10283332"/>
              <a:ext cx="295154" cy="301648"/>
            </a:xfrm>
            <a:custGeom>
              <a:avLst/>
              <a:gdLst/>
              <a:ahLst/>
              <a:cxnLst/>
              <a:rect l="0" t="0" r="0" b="0"/>
              <a:pathLst>
                <a:path w="295154" h="301648">
                  <a:moveTo>
                    <a:pt x="242184" y="0"/>
                  </a:moveTo>
                  <a:lnTo>
                    <a:pt x="182524" y="4063"/>
                  </a:lnTo>
                  <a:lnTo>
                    <a:pt x="131068" y="18978"/>
                  </a:lnTo>
                  <a:lnTo>
                    <a:pt x="85352" y="42695"/>
                  </a:lnTo>
                  <a:lnTo>
                    <a:pt x="23537" y="87044"/>
                  </a:lnTo>
                  <a:lnTo>
                    <a:pt x="2310" y="105211"/>
                  </a:lnTo>
                  <a:lnTo>
                    <a:pt x="0" y="114321"/>
                  </a:lnTo>
                  <a:lnTo>
                    <a:pt x="3032" y="123441"/>
                  </a:lnTo>
                  <a:lnTo>
                    <a:pt x="9623" y="132569"/>
                  </a:lnTo>
                  <a:lnTo>
                    <a:pt x="20110" y="138654"/>
                  </a:lnTo>
                  <a:lnTo>
                    <a:pt x="80728" y="152481"/>
                  </a:lnTo>
                  <a:lnTo>
                    <a:pt x="144105" y="169432"/>
                  </a:lnTo>
                  <a:lnTo>
                    <a:pt x="193996" y="182914"/>
                  </a:lnTo>
                  <a:lnTo>
                    <a:pt x="254502" y="212064"/>
                  </a:lnTo>
                  <a:lnTo>
                    <a:pt x="282698" y="229332"/>
                  </a:lnTo>
                  <a:lnTo>
                    <a:pt x="290522" y="239726"/>
                  </a:lnTo>
                  <a:lnTo>
                    <a:pt x="294215" y="251226"/>
                  </a:lnTo>
                  <a:lnTo>
                    <a:pt x="295153" y="263462"/>
                  </a:lnTo>
                  <a:lnTo>
                    <a:pt x="291207" y="273144"/>
                  </a:lnTo>
                  <a:lnTo>
                    <a:pt x="274637" y="287963"/>
                  </a:lnTo>
                  <a:lnTo>
                    <a:pt x="225055" y="297593"/>
                  </a:lnTo>
                  <a:lnTo>
                    <a:pt x="169399" y="300445"/>
                  </a:lnTo>
                  <a:lnTo>
                    <a:pt x="136708" y="301113"/>
                  </a:lnTo>
                  <a:lnTo>
                    <a:pt x="91361" y="30164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Freeform 82"/>
            <p:cNvSpPr/>
            <p:nvPr/>
          </p:nvSpPr>
          <p:spPr>
            <a:xfrm>
              <a:off x="3963808" y="10379311"/>
              <a:ext cx="231821" cy="246803"/>
            </a:xfrm>
            <a:custGeom>
              <a:avLst/>
              <a:gdLst/>
              <a:ahLst/>
              <a:cxnLst/>
              <a:rect l="0" t="0" r="0" b="0"/>
              <a:pathLst>
                <a:path w="231821" h="246803">
                  <a:moveTo>
                    <a:pt x="12440" y="0"/>
                  </a:moveTo>
                  <a:lnTo>
                    <a:pt x="3017" y="53208"/>
                  </a:lnTo>
                  <a:lnTo>
                    <a:pt x="0" y="105989"/>
                  </a:lnTo>
                  <a:lnTo>
                    <a:pt x="629" y="158698"/>
                  </a:lnTo>
                  <a:lnTo>
                    <a:pt x="6175" y="189363"/>
                  </a:lnTo>
                  <a:lnTo>
                    <a:pt x="12834" y="200891"/>
                  </a:lnTo>
                  <a:lnTo>
                    <a:pt x="32421" y="217764"/>
                  </a:lnTo>
                  <a:lnTo>
                    <a:pt x="44042" y="221349"/>
                  </a:lnTo>
                  <a:lnTo>
                    <a:pt x="69142" y="221270"/>
                  </a:lnTo>
                  <a:lnTo>
                    <a:pt x="95533" y="208032"/>
                  </a:lnTo>
                  <a:lnTo>
                    <a:pt x="120974" y="185390"/>
                  </a:lnTo>
                  <a:lnTo>
                    <a:pt x="158070" y="125263"/>
                  </a:lnTo>
                  <a:lnTo>
                    <a:pt x="175436" y="78757"/>
                  </a:lnTo>
                  <a:lnTo>
                    <a:pt x="182385" y="45667"/>
                  </a:lnTo>
                  <a:lnTo>
                    <a:pt x="180395" y="15726"/>
                  </a:lnTo>
                  <a:lnTo>
                    <a:pt x="179255" y="13531"/>
                  </a:lnTo>
                  <a:lnTo>
                    <a:pt x="169996" y="77014"/>
                  </a:lnTo>
                  <a:lnTo>
                    <a:pt x="172538" y="129123"/>
                  </a:lnTo>
                  <a:lnTo>
                    <a:pt x="187045" y="190379"/>
                  </a:lnTo>
                  <a:lnTo>
                    <a:pt x="195670" y="218678"/>
                  </a:lnTo>
                  <a:lnTo>
                    <a:pt x="201626" y="228052"/>
                  </a:lnTo>
                  <a:lnTo>
                    <a:pt x="208643" y="234302"/>
                  </a:lnTo>
                  <a:lnTo>
                    <a:pt x="231820" y="24680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Freeform 83"/>
            <p:cNvSpPr/>
            <p:nvPr/>
          </p:nvSpPr>
          <p:spPr>
            <a:xfrm>
              <a:off x="4277895" y="10269621"/>
              <a:ext cx="182308" cy="374241"/>
            </a:xfrm>
            <a:custGeom>
              <a:avLst/>
              <a:gdLst/>
              <a:ahLst/>
              <a:cxnLst/>
              <a:rect l="0" t="0" r="0" b="0"/>
              <a:pathLst>
                <a:path w="182308" h="374241">
                  <a:moveTo>
                    <a:pt x="13711" y="0"/>
                  </a:moveTo>
                  <a:lnTo>
                    <a:pt x="13711" y="45309"/>
                  </a:lnTo>
                  <a:lnTo>
                    <a:pt x="13711" y="106018"/>
                  </a:lnTo>
                  <a:lnTo>
                    <a:pt x="13711" y="155285"/>
                  </a:lnTo>
                  <a:lnTo>
                    <a:pt x="20990" y="212576"/>
                  </a:lnTo>
                  <a:lnTo>
                    <a:pt x="25516" y="265776"/>
                  </a:lnTo>
                  <a:lnTo>
                    <a:pt x="19579" y="320133"/>
                  </a:lnTo>
                  <a:lnTo>
                    <a:pt x="16099" y="327683"/>
                  </a:lnTo>
                  <a:lnTo>
                    <a:pt x="12256" y="328145"/>
                  </a:lnTo>
                  <a:lnTo>
                    <a:pt x="8171" y="323882"/>
                  </a:lnTo>
                  <a:lnTo>
                    <a:pt x="7694" y="302896"/>
                  </a:lnTo>
                  <a:lnTo>
                    <a:pt x="20053" y="256821"/>
                  </a:lnTo>
                  <a:lnTo>
                    <a:pt x="43013" y="212700"/>
                  </a:lnTo>
                  <a:lnTo>
                    <a:pt x="61774" y="192035"/>
                  </a:lnTo>
                  <a:lnTo>
                    <a:pt x="85346" y="177772"/>
                  </a:lnTo>
                  <a:lnTo>
                    <a:pt x="98031" y="176407"/>
                  </a:lnTo>
                  <a:lnTo>
                    <a:pt x="124313" y="183015"/>
                  </a:lnTo>
                  <a:lnTo>
                    <a:pt x="157526" y="203865"/>
                  </a:lnTo>
                  <a:lnTo>
                    <a:pt x="173100" y="224672"/>
                  </a:lnTo>
                  <a:lnTo>
                    <a:pt x="179385" y="236619"/>
                  </a:lnTo>
                  <a:lnTo>
                    <a:pt x="182307" y="262081"/>
                  </a:lnTo>
                  <a:lnTo>
                    <a:pt x="171769" y="315668"/>
                  </a:lnTo>
                  <a:lnTo>
                    <a:pt x="155562" y="338856"/>
                  </a:lnTo>
                  <a:lnTo>
                    <a:pt x="133124" y="357794"/>
                  </a:lnTo>
                  <a:lnTo>
                    <a:pt x="107917" y="371289"/>
                  </a:lnTo>
                  <a:lnTo>
                    <a:pt x="81480" y="374240"/>
                  </a:lnTo>
                  <a:lnTo>
                    <a:pt x="18178" y="361311"/>
                  </a:lnTo>
                  <a:lnTo>
                    <a:pt x="0" y="35649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Freeform 84"/>
            <p:cNvSpPr/>
            <p:nvPr/>
          </p:nvSpPr>
          <p:spPr>
            <a:xfrm>
              <a:off x="4620842" y="10269621"/>
              <a:ext cx="13545" cy="383914"/>
            </a:xfrm>
            <a:custGeom>
              <a:avLst/>
              <a:gdLst/>
              <a:ahLst/>
              <a:cxnLst/>
              <a:rect l="0" t="0" r="0" b="0"/>
              <a:pathLst>
                <a:path w="13545" h="383914">
                  <a:moveTo>
                    <a:pt x="13544" y="0"/>
                  </a:moveTo>
                  <a:lnTo>
                    <a:pt x="2692" y="59660"/>
                  </a:lnTo>
                  <a:lnTo>
                    <a:pt x="680" y="115179"/>
                  </a:lnTo>
                  <a:lnTo>
                    <a:pt x="210" y="157833"/>
                  </a:lnTo>
                  <a:lnTo>
                    <a:pt x="0" y="202182"/>
                  </a:lnTo>
                  <a:lnTo>
                    <a:pt x="7161" y="262697"/>
                  </a:lnTo>
                  <a:lnTo>
                    <a:pt x="11653" y="319221"/>
                  </a:lnTo>
                  <a:lnTo>
                    <a:pt x="12703" y="348052"/>
                  </a:lnTo>
                  <a:lnTo>
                    <a:pt x="13544" y="38391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Freeform 85"/>
            <p:cNvSpPr/>
            <p:nvPr/>
          </p:nvSpPr>
          <p:spPr>
            <a:xfrm>
              <a:off x="4483563" y="10447867"/>
              <a:ext cx="246802" cy="13712"/>
            </a:xfrm>
            <a:custGeom>
              <a:avLst/>
              <a:gdLst/>
              <a:ahLst/>
              <a:cxnLst/>
              <a:rect l="0" t="0" r="0" b="0"/>
              <a:pathLst>
                <a:path w="246802" h="13712">
                  <a:moveTo>
                    <a:pt x="0" y="13711"/>
                  </a:moveTo>
                  <a:lnTo>
                    <a:pt x="45309" y="13711"/>
                  </a:lnTo>
                  <a:lnTo>
                    <a:pt x="104494" y="12188"/>
                  </a:lnTo>
                  <a:lnTo>
                    <a:pt x="148006" y="6432"/>
                  </a:lnTo>
                  <a:lnTo>
                    <a:pt x="208049" y="1905"/>
                  </a:lnTo>
                  <a:lnTo>
                    <a:pt x="246801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Freeform 86"/>
            <p:cNvSpPr/>
            <p:nvPr/>
          </p:nvSpPr>
          <p:spPr>
            <a:xfrm>
              <a:off x="4791642" y="10402491"/>
              <a:ext cx="185525" cy="200852"/>
            </a:xfrm>
            <a:custGeom>
              <a:avLst/>
              <a:gdLst/>
              <a:ahLst/>
              <a:cxnLst/>
              <a:rect l="0" t="0" r="0" b="0"/>
              <a:pathLst>
                <a:path w="185525" h="200852">
                  <a:moveTo>
                    <a:pt x="7279" y="141354"/>
                  </a:moveTo>
                  <a:lnTo>
                    <a:pt x="0" y="163190"/>
                  </a:lnTo>
                  <a:lnTo>
                    <a:pt x="489" y="186099"/>
                  </a:lnTo>
                  <a:lnTo>
                    <a:pt x="2752" y="198606"/>
                  </a:lnTo>
                  <a:lnTo>
                    <a:pt x="4261" y="200851"/>
                  </a:lnTo>
                  <a:lnTo>
                    <a:pt x="6881" y="137811"/>
                  </a:lnTo>
                  <a:lnTo>
                    <a:pt x="21718" y="89522"/>
                  </a:lnTo>
                  <a:lnTo>
                    <a:pt x="45412" y="53547"/>
                  </a:lnTo>
                  <a:lnTo>
                    <a:pt x="79008" y="23590"/>
                  </a:lnTo>
                  <a:lnTo>
                    <a:pt x="125187" y="2696"/>
                  </a:lnTo>
                  <a:lnTo>
                    <a:pt x="151598" y="0"/>
                  </a:lnTo>
                  <a:lnTo>
                    <a:pt x="185524" y="424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Freeform 87"/>
            <p:cNvSpPr/>
            <p:nvPr/>
          </p:nvSpPr>
          <p:spPr>
            <a:xfrm>
              <a:off x="4959164" y="10419730"/>
              <a:ext cx="168826" cy="192672"/>
            </a:xfrm>
            <a:custGeom>
              <a:avLst/>
              <a:gdLst/>
              <a:ahLst/>
              <a:cxnLst/>
              <a:rect l="0" t="0" r="0" b="0"/>
              <a:pathLst>
                <a:path w="168826" h="192672">
                  <a:moveTo>
                    <a:pt x="168825" y="28137"/>
                  </a:moveTo>
                  <a:lnTo>
                    <a:pt x="154268" y="6300"/>
                  </a:lnTo>
                  <a:lnTo>
                    <a:pt x="145409" y="1391"/>
                  </a:lnTo>
                  <a:lnTo>
                    <a:pt x="123378" y="0"/>
                  </a:lnTo>
                  <a:lnTo>
                    <a:pt x="85280" y="7782"/>
                  </a:lnTo>
                  <a:lnTo>
                    <a:pt x="62630" y="23660"/>
                  </a:lnTo>
                  <a:lnTo>
                    <a:pt x="15415" y="74775"/>
                  </a:lnTo>
                  <a:lnTo>
                    <a:pt x="2634" y="99140"/>
                  </a:lnTo>
                  <a:lnTo>
                    <a:pt x="0" y="125202"/>
                  </a:lnTo>
                  <a:lnTo>
                    <a:pt x="5431" y="150497"/>
                  </a:lnTo>
                  <a:lnTo>
                    <a:pt x="18001" y="171896"/>
                  </a:lnTo>
                  <a:lnTo>
                    <a:pt x="27142" y="177298"/>
                  </a:lnTo>
                  <a:lnTo>
                    <a:pt x="49487" y="179236"/>
                  </a:lnTo>
                  <a:lnTo>
                    <a:pt x="74652" y="166895"/>
                  </a:lnTo>
                  <a:lnTo>
                    <a:pt x="110453" y="134252"/>
                  </a:lnTo>
                  <a:lnTo>
                    <a:pt x="129171" y="105769"/>
                  </a:lnTo>
                  <a:lnTo>
                    <a:pt x="146750" y="60618"/>
                  </a:lnTo>
                  <a:lnTo>
                    <a:pt x="149538" y="61978"/>
                  </a:lnTo>
                  <a:lnTo>
                    <a:pt x="154013" y="107948"/>
                  </a:lnTo>
                  <a:lnTo>
                    <a:pt x="144117" y="170511"/>
                  </a:lnTo>
                  <a:lnTo>
                    <a:pt x="141403" y="19267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Freeform 88"/>
            <p:cNvSpPr/>
            <p:nvPr/>
          </p:nvSpPr>
          <p:spPr>
            <a:xfrm>
              <a:off x="5160688" y="10434155"/>
              <a:ext cx="118126" cy="216424"/>
            </a:xfrm>
            <a:custGeom>
              <a:avLst/>
              <a:gdLst/>
              <a:ahLst/>
              <a:cxnLst/>
              <a:rect l="0" t="0" r="0" b="0"/>
              <a:pathLst>
                <a:path w="118126" h="216424">
                  <a:moveTo>
                    <a:pt x="76991" y="0"/>
                  </a:moveTo>
                  <a:lnTo>
                    <a:pt x="38823" y="45448"/>
                  </a:lnTo>
                  <a:lnTo>
                    <a:pt x="12530" y="90824"/>
                  </a:lnTo>
                  <a:lnTo>
                    <a:pt x="0" y="150143"/>
                  </a:lnTo>
                  <a:lnTo>
                    <a:pt x="5194" y="185560"/>
                  </a:lnTo>
                  <a:lnTo>
                    <a:pt x="10844" y="201404"/>
                  </a:lnTo>
                  <a:lnTo>
                    <a:pt x="22229" y="210443"/>
                  </a:lnTo>
                  <a:lnTo>
                    <a:pt x="55192" y="216423"/>
                  </a:lnTo>
                  <a:lnTo>
                    <a:pt x="118125" y="20566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Freeform 89"/>
            <p:cNvSpPr/>
            <p:nvPr/>
          </p:nvSpPr>
          <p:spPr>
            <a:xfrm>
              <a:off x="5394835" y="10269621"/>
              <a:ext cx="48513" cy="383914"/>
            </a:xfrm>
            <a:custGeom>
              <a:avLst/>
              <a:gdLst/>
              <a:ahLst/>
              <a:cxnLst/>
              <a:rect l="0" t="0" r="0" b="0"/>
              <a:pathLst>
                <a:path w="48513" h="383914">
                  <a:moveTo>
                    <a:pt x="48512" y="0"/>
                  </a:moveTo>
                  <a:lnTo>
                    <a:pt x="44449" y="55598"/>
                  </a:lnTo>
                  <a:lnTo>
                    <a:pt x="33597" y="104327"/>
                  </a:lnTo>
                  <a:lnTo>
                    <a:pt x="20733" y="167009"/>
                  </a:lnTo>
                  <a:lnTo>
                    <a:pt x="11335" y="229761"/>
                  </a:lnTo>
                  <a:lnTo>
                    <a:pt x="4488" y="286949"/>
                  </a:lnTo>
                  <a:lnTo>
                    <a:pt x="0" y="322536"/>
                  </a:lnTo>
                  <a:lnTo>
                    <a:pt x="7378" y="38391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Freeform 90"/>
            <p:cNvSpPr/>
            <p:nvPr/>
          </p:nvSpPr>
          <p:spPr>
            <a:xfrm>
              <a:off x="5292524" y="10475289"/>
              <a:ext cx="205669" cy="13712"/>
            </a:xfrm>
            <a:custGeom>
              <a:avLst/>
              <a:gdLst/>
              <a:ahLst/>
              <a:cxnLst/>
              <a:rect l="0" t="0" r="0" b="0"/>
              <a:pathLst>
                <a:path w="205669" h="13712">
                  <a:moveTo>
                    <a:pt x="0" y="13711"/>
                  </a:moveTo>
                  <a:lnTo>
                    <a:pt x="51685" y="12187"/>
                  </a:lnTo>
                  <a:lnTo>
                    <a:pt x="113128" y="2859"/>
                  </a:lnTo>
                  <a:lnTo>
                    <a:pt x="161490" y="848"/>
                  </a:lnTo>
                  <a:lnTo>
                    <a:pt x="205668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Freeform 91"/>
            <p:cNvSpPr/>
            <p:nvPr/>
          </p:nvSpPr>
          <p:spPr>
            <a:xfrm>
              <a:off x="5566748" y="10475289"/>
              <a:ext cx="10853" cy="164535"/>
            </a:xfrm>
            <a:custGeom>
              <a:avLst/>
              <a:gdLst/>
              <a:ahLst/>
              <a:cxnLst/>
              <a:rect l="0" t="0" r="0" b="0"/>
              <a:pathLst>
                <a:path w="10853" h="164535">
                  <a:moveTo>
                    <a:pt x="0" y="0"/>
                  </a:moveTo>
                  <a:lnTo>
                    <a:pt x="10852" y="48808"/>
                  </a:lnTo>
                  <a:lnTo>
                    <a:pt x="8802" y="98252"/>
                  </a:lnTo>
                  <a:lnTo>
                    <a:pt x="2608" y="139310"/>
                  </a:lnTo>
                  <a:lnTo>
                    <a:pt x="0" y="16453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Freeform 92"/>
            <p:cNvSpPr/>
            <p:nvPr/>
          </p:nvSpPr>
          <p:spPr>
            <a:xfrm>
              <a:off x="5580459" y="10420445"/>
              <a:ext cx="1" cy="13711"/>
            </a:xfrm>
            <a:custGeom>
              <a:avLst/>
              <a:gdLst/>
              <a:ahLst/>
              <a:cxnLst/>
              <a:rect l="0" t="0" r="0" b="0"/>
              <a:pathLst>
                <a:path w="1" h="13711">
                  <a:moveTo>
                    <a:pt x="0" y="13710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Freeform 93"/>
            <p:cNvSpPr/>
            <p:nvPr/>
          </p:nvSpPr>
          <p:spPr>
            <a:xfrm>
              <a:off x="5662726" y="10461578"/>
              <a:ext cx="86170" cy="162322"/>
            </a:xfrm>
            <a:custGeom>
              <a:avLst/>
              <a:gdLst/>
              <a:ahLst/>
              <a:cxnLst/>
              <a:rect l="0" t="0" r="0" b="0"/>
              <a:pathLst>
                <a:path w="86170" h="162322">
                  <a:moveTo>
                    <a:pt x="0" y="27422"/>
                  </a:moveTo>
                  <a:lnTo>
                    <a:pt x="14915" y="87082"/>
                  </a:lnTo>
                  <a:lnTo>
                    <a:pt x="32231" y="149066"/>
                  </a:lnTo>
                  <a:lnTo>
                    <a:pt x="39769" y="157269"/>
                  </a:lnTo>
                  <a:lnTo>
                    <a:pt x="49364" y="161214"/>
                  </a:lnTo>
                  <a:lnTo>
                    <a:pt x="60332" y="162321"/>
                  </a:lnTo>
                  <a:lnTo>
                    <a:pt x="69168" y="158488"/>
                  </a:lnTo>
                  <a:lnTo>
                    <a:pt x="83047" y="142042"/>
                  </a:lnTo>
                  <a:lnTo>
                    <a:pt x="86169" y="115435"/>
                  </a:lnTo>
                  <a:lnTo>
                    <a:pt x="80954" y="86345"/>
                  </a:lnTo>
                  <a:lnTo>
                    <a:pt x="60889" y="52837"/>
                  </a:lnTo>
                  <a:lnTo>
                    <a:pt x="35646" y="25135"/>
                  </a:ln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Freeform 94"/>
            <p:cNvSpPr/>
            <p:nvPr/>
          </p:nvSpPr>
          <p:spPr>
            <a:xfrm>
              <a:off x="5799838" y="10448404"/>
              <a:ext cx="178247" cy="205131"/>
            </a:xfrm>
            <a:custGeom>
              <a:avLst/>
              <a:gdLst/>
              <a:ahLst/>
              <a:cxnLst/>
              <a:rect l="0" t="0" r="0" b="0"/>
              <a:pathLst>
                <a:path w="178247" h="205131">
                  <a:moveTo>
                    <a:pt x="0" y="40596"/>
                  </a:moveTo>
                  <a:lnTo>
                    <a:pt x="4063" y="96193"/>
                  </a:lnTo>
                  <a:lnTo>
                    <a:pt x="11806" y="157714"/>
                  </a:lnTo>
                  <a:lnTo>
                    <a:pt x="12441" y="161331"/>
                  </a:lnTo>
                  <a:lnTo>
                    <a:pt x="16382" y="133076"/>
                  </a:lnTo>
                  <a:lnTo>
                    <a:pt x="39404" y="81039"/>
                  </a:lnTo>
                  <a:lnTo>
                    <a:pt x="66352" y="26748"/>
                  </a:lnTo>
                  <a:lnTo>
                    <a:pt x="87382" y="7527"/>
                  </a:lnTo>
                  <a:lnTo>
                    <a:pt x="99388" y="268"/>
                  </a:lnTo>
                  <a:lnTo>
                    <a:pt x="108916" y="0"/>
                  </a:lnTo>
                  <a:lnTo>
                    <a:pt x="116791" y="4391"/>
                  </a:lnTo>
                  <a:lnTo>
                    <a:pt x="123565" y="11889"/>
                  </a:lnTo>
                  <a:lnTo>
                    <a:pt x="126557" y="21458"/>
                  </a:lnTo>
                  <a:lnTo>
                    <a:pt x="128538" y="77781"/>
                  </a:lnTo>
                  <a:lnTo>
                    <a:pt x="138634" y="131342"/>
                  </a:lnTo>
                  <a:lnTo>
                    <a:pt x="148453" y="160148"/>
                  </a:lnTo>
                  <a:lnTo>
                    <a:pt x="178246" y="20513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Freeform 95"/>
            <p:cNvSpPr/>
            <p:nvPr/>
          </p:nvSpPr>
          <p:spPr>
            <a:xfrm>
              <a:off x="6199110" y="10235159"/>
              <a:ext cx="239307" cy="376265"/>
            </a:xfrm>
            <a:custGeom>
              <a:avLst/>
              <a:gdLst/>
              <a:ahLst/>
              <a:cxnLst/>
              <a:rect l="0" t="0" r="0" b="0"/>
              <a:pathLst>
                <a:path w="239307" h="376265">
                  <a:moveTo>
                    <a:pt x="25776" y="130441"/>
                  </a:moveTo>
                  <a:lnTo>
                    <a:pt x="25776" y="190100"/>
                  </a:lnTo>
                  <a:lnTo>
                    <a:pt x="25776" y="241557"/>
                  </a:lnTo>
                  <a:lnTo>
                    <a:pt x="25776" y="295397"/>
                  </a:lnTo>
                  <a:lnTo>
                    <a:pt x="25776" y="349945"/>
                  </a:lnTo>
                  <a:lnTo>
                    <a:pt x="24252" y="375774"/>
                  </a:lnTo>
                  <a:lnTo>
                    <a:pt x="21713" y="376264"/>
                  </a:lnTo>
                  <a:lnTo>
                    <a:pt x="18497" y="372019"/>
                  </a:lnTo>
                  <a:lnTo>
                    <a:pt x="3912" y="321422"/>
                  </a:lnTo>
                  <a:lnTo>
                    <a:pt x="0" y="270480"/>
                  </a:lnTo>
                  <a:lnTo>
                    <a:pt x="365" y="218315"/>
                  </a:lnTo>
                  <a:lnTo>
                    <a:pt x="13365" y="154908"/>
                  </a:lnTo>
                  <a:lnTo>
                    <a:pt x="23307" y="123033"/>
                  </a:lnTo>
                  <a:lnTo>
                    <a:pt x="54516" y="69618"/>
                  </a:lnTo>
                  <a:lnTo>
                    <a:pt x="75112" y="39422"/>
                  </a:lnTo>
                  <a:lnTo>
                    <a:pt x="104579" y="15846"/>
                  </a:lnTo>
                  <a:lnTo>
                    <a:pt x="137988" y="3336"/>
                  </a:lnTo>
                  <a:lnTo>
                    <a:pt x="155428" y="0"/>
                  </a:lnTo>
                  <a:lnTo>
                    <a:pt x="182932" y="4418"/>
                  </a:lnTo>
                  <a:lnTo>
                    <a:pt x="194532" y="9862"/>
                  </a:lnTo>
                  <a:lnTo>
                    <a:pt x="215546" y="32162"/>
                  </a:lnTo>
                  <a:lnTo>
                    <a:pt x="231996" y="62386"/>
                  </a:lnTo>
                  <a:lnTo>
                    <a:pt x="239306" y="96132"/>
                  </a:lnTo>
                  <a:lnTo>
                    <a:pt x="234430" y="127381"/>
                  </a:lnTo>
                  <a:lnTo>
                    <a:pt x="206473" y="184681"/>
                  </a:lnTo>
                  <a:lnTo>
                    <a:pt x="170086" y="229064"/>
                  </a:lnTo>
                  <a:lnTo>
                    <a:pt x="132012" y="256318"/>
                  </a:lnTo>
                  <a:lnTo>
                    <a:pt x="82813" y="273196"/>
                  </a:lnTo>
                  <a:lnTo>
                    <a:pt x="27845" y="279671"/>
                  </a:lnTo>
                  <a:lnTo>
                    <a:pt x="12064" y="28126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Freeform 96"/>
            <p:cNvSpPr/>
            <p:nvPr/>
          </p:nvSpPr>
          <p:spPr>
            <a:xfrm>
              <a:off x="6416842" y="10379311"/>
              <a:ext cx="150825" cy="191050"/>
            </a:xfrm>
            <a:custGeom>
              <a:avLst/>
              <a:gdLst/>
              <a:ahLst/>
              <a:cxnLst/>
              <a:rect l="0" t="0" r="0" b="0"/>
              <a:pathLst>
                <a:path w="150825" h="191050">
                  <a:moveTo>
                    <a:pt x="0" y="109689"/>
                  </a:moveTo>
                  <a:lnTo>
                    <a:pt x="4063" y="169349"/>
                  </a:lnTo>
                  <a:lnTo>
                    <a:pt x="9423" y="191049"/>
                  </a:lnTo>
                  <a:lnTo>
                    <a:pt x="10853" y="188304"/>
                  </a:lnTo>
                  <a:lnTo>
                    <a:pt x="20426" y="132836"/>
                  </a:lnTo>
                  <a:lnTo>
                    <a:pt x="47186" y="77784"/>
                  </a:lnTo>
                  <a:lnTo>
                    <a:pt x="84061" y="37435"/>
                  </a:lnTo>
                  <a:lnTo>
                    <a:pt x="138873" y="5982"/>
                  </a:lnTo>
                  <a:lnTo>
                    <a:pt x="150824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Freeform 97"/>
            <p:cNvSpPr/>
            <p:nvPr/>
          </p:nvSpPr>
          <p:spPr>
            <a:xfrm>
              <a:off x="6616567" y="10452617"/>
              <a:ext cx="108887" cy="174597"/>
            </a:xfrm>
            <a:custGeom>
              <a:avLst/>
              <a:gdLst/>
              <a:ahLst/>
              <a:cxnLst/>
              <a:rect l="0" t="0" r="0" b="0"/>
              <a:pathLst>
                <a:path w="108887" h="174597">
                  <a:moveTo>
                    <a:pt x="19654" y="50095"/>
                  </a:moveTo>
                  <a:lnTo>
                    <a:pt x="570" y="107347"/>
                  </a:lnTo>
                  <a:lnTo>
                    <a:pt x="0" y="133431"/>
                  </a:lnTo>
                  <a:lnTo>
                    <a:pt x="1982" y="146786"/>
                  </a:lnTo>
                  <a:lnTo>
                    <a:pt x="7873" y="157213"/>
                  </a:lnTo>
                  <a:lnTo>
                    <a:pt x="26606" y="172861"/>
                  </a:lnTo>
                  <a:lnTo>
                    <a:pt x="38000" y="174596"/>
                  </a:lnTo>
                  <a:lnTo>
                    <a:pt x="62848" y="168398"/>
                  </a:lnTo>
                  <a:lnTo>
                    <a:pt x="85063" y="147362"/>
                  </a:lnTo>
                  <a:lnTo>
                    <a:pt x="95254" y="133221"/>
                  </a:lnTo>
                  <a:lnTo>
                    <a:pt x="106575" y="97196"/>
                  </a:lnTo>
                  <a:lnTo>
                    <a:pt x="108886" y="38151"/>
                  </a:lnTo>
                  <a:lnTo>
                    <a:pt x="106564" y="19280"/>
                  </a:lnTo>
                  <a:lnTo>
                    <a:pt x="97399" y="8223"/>
                  </a:lnTo>
                  <a:lnTo>
                    <a:pt x="83672" y="2375"/>
                  </a:lnTo>
                  <a:lnTo>
                    <a:pt x="66903" y="0"/>
                  </a:lnTo>
                  <a:lnTo>
                    <a:pt x="54201" y="4511"/>
                  </a:lnTo>
                  <a:lnTo>
                    <a:pt x="44209" y="13612"/>
                  </a:lnTo>
                  <a:lnTo>
                    <a:pt x="9947" y="72003"/>
                  </a:lnTo>
                  <a:lnTo>
                    <a:pt x="4168" y="102488"/>
                  </a:lnTo>
                  <a:lnTo>
                    <a:pt x="6678" y="128226"/>
                  </a:lnTo>
                  <a:lnTo>
                    <a:pt x="19654" y="15978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>
              <a:off x="6787199" y="10418923"/>
              <a:ext cx="198603" cy="356547"/>
            </a:xfrm>
            <a:custGeom>
              <a:avLst/>
              <a:gdLst/>
              <a:ahLst/>
              <a:cxnLst/>
              <a:rect l="0" t="0" r="0" b="0"/>
              <a:pathLst>
                <a:path w="198603" h="356547">
                  <a:moveTo>
                    <a:pt x="13557" y="124922"/>
                  </a:moveTo>
                  <a:lnTo>
                    <a:pt x="4135" y="181177"/>
                  </a:lnTo>
                  <a:lnTo>
                    <a:pt x="1752" y="227621"/>
                  </a:lnTo>
                  <a:lnTo>
                    <a:pt x="7689" y="290601"/>
                  </a:lnTo>
                  <a:lnTo>
                    <a:pt x="11819" y="347856"/>
                  </a:lnTo>
                  <a:lnTo>
                    <a:pt x="10874" y="355812"/>
                  </a:lnTo>
                  <a:lnTo>
                    <a:pt x="8722" y="356546"/>
                  </a:lnTo>
                  <a:lnTo>
                    <a:pt x="5763" y="352464"/>
                  </a:lnTo>
                  <a:lnTo>
                    <a:pt x="1015" y="302129"/>
                  </a:lnTo>
                  <a:lnTo>
                    <a:pt x="192" y="248184"/>
                  </a:lnTo>
                  <a:lnTo>
                    <a:pt x="0" y="201033"/>
                  </a:lnTo>
                  <a:lnTo>
                    <a:pt x="8040" y="153671"/>
                  </a:lnTo>
                  <a:lnTo>
                    <a:pt x="21769" y="108754"/>
                  </a:lnTo>
                  <a:lnTo>
                    <a:pt x="48152" y="52253"/>
                  </a:lnTo>
                  <a:lnTo>
                    <a:pt x="71589" y="26100"/>
                  </a:lnTo>
                  <a:lnTo>
                    <a:pt x="117759" y="1525"/>
                  </a:lnTo>
                  <a:lnTo>
                    <a:pt x="131776" y="0"/>
                  </a:lnTo>
                  <a:lnTo>
                    <a:pt x="155476" y="6431"/>
                  </a:lnTo>
                  <a:lnTo>
                    <a:pt x="176165" y="23509"/>
                  </a:lnTo>
                  <a:lnTo>
                    <a:pt x="185948" y="34461"/>
                  </a:lnTo>
                  <a:lnTo>
                    <a:pt x="196818" y="66944"/>
                  </a:lnTo>
                  <a:lnTo>
                    <a:pt x="198602" y="103725"/>
                  </a:lnTo>
                  <a:lnTo>
                    <a:pt x="189239" y="135306"/>
                  </a:lnTo>
                  <a:lnTo>
                    <a:pt x="170858" y="160514"/>
                  </a:lnTo>
                  <a:lnTo>
                    <a:pt x="147454" y="180351"/>
                  </a:lnTo>
                  <a:lnTo>
                    <a:pt x="121817" y="194245"/>
                  </a:lnTo>
                  <a:lnTo>
                    <a:pt x="91126" y="197374"/>
                  </a:lnTo>
                  <a:lnTo>
                    <a:pt x="40980" y="19347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>
              <a:off x="6965290" y="10516423"/>
              <a:ext cx="1" cy="13712"/>
            </a:xfrm>
            <a:custGeom>
              <a:avLst/>
              <a:gdLst/>
              <a:ahLst/>
              <a:cxnLst/>
              <a:rect l="0" t="0" r="0" b="0"/>
              <a:pathLst>
                <a:path w="1" h="13712">
                  <a:moveTo>
                    <a:pt x="0" y="0"/>
                  </a:moveTo>
                  <a:lnTo>
                    <a:pt x="0" y="1371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Freeform 100"/>
            <p:cNvSpPr/>
            <p:nvPr/>
          </p:nvSpPr>
          <p:spPr>
            <a:xfrm>
              <a:off x="7231624" y="10449683"/>
              <a:ext cx="113434" cy="203852"/>
            </a:xfrm>
            <a:custGeom>
              <a:avLst/>
              <a:gdLst/>
              <a:ahLst/>
              <a:cxnLst/>
              <a:rect l="0" t="0" r="0" b="0"/>
              <a:pathLst>
                <a:path w="113434" h="203852">
                  <a:moveTo>
                    <a:pt x="21601" y="39317"/>
                  </a:moveTo>
                  <a:lnTo>
                    <a:pt x="10749" y="88125"/>
                  </a:lnTo>
                  <a:lnTo>
                    <a:pt x="12800" y="133507"/>
                  </a:lnTo>
                  <a:lnTo>
                    <a:pt x="15734" y="147814"/>
                  </a:lnTo>
                  <a:lnTo>
                    <a:pt x="22260" y="158876"/>
                  </a:lnTo>
                  <a:lnTo>
                    <a:pt x="41699" y="175230"/>
                  </a:lnTo>
                  <a:lnTo>
                    <a:pt x="53282" y="177153"/>
                  </a:lnTo>
                  <a:lnTo>
                    <a:pt x="78338" y="171165"/>
                  </a:lnTo>
                  <a:lnTo>
                    <a:pt x="96585" y="154284"/>
                  </a:lnTo>
                  <a:lnTo>
                    <a:pt x="103583" y="143384"/>
                  </a:lnTo>
                  <a:lnTo>
                    <a:pt x="113433" y="98929"/>
                  </a:lnTo>
                  <a:lnTo>
                    <a:pt x="109072" y="54441"/>
                  </a:lnTo>
                  <a:lnTo>
                    <a:pt x="90852" y="12313"/>
                  </a:lnTo>
                  <a:lnTo>
                    <a:pt x="79957" y="4556"/>
                  </a:lnTo>
                  <a:lnTo>
                    <a:pt x="51600" y="0"/>
                  </a:lnTo>
                  <a:lnTo>
                    <a:pt x="38553" y="3965"/>
                  </a:lnTo>
                  <a:lnTo>
                    <a:pt x="15933" y="20558"/>
                  </a:lnTo>
                  <a:lnTo>
                    <a:pt x="3848" y="47230"/>
                  </a:lnTo>
                  <a:lnTo>
                    <a:pt x="0" y="80921"/>
                  </a:lnTo>
                  <a:lnTo>
                    <a:pt x="7922" y="138143"/>
                  </a:lnTo>
                  <a:lnTo>
                    <a:pt x="33062" y="183029"/>
                  </a:lnTo>
                  <a:lnTo>
                    <a:pt x="49024" y="20385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Freeform 101"/>
            <p:cNvSpPr/>
            <p:nvPr/>
          </p:nvSpPr>
          <p:spPr>
            <a:xfrm>
              <a:off x="7486597" y="10274391"/>
              <a:ext cx="54565" cy="392856"/>
            </a:xfrm>
            <a:custGeom>
              <a:avLst/>
              <a:gdLst/>
              <a:ahLst/>
              <a:cxnLst/>
              <a:rect l="0" t="0" r="0" b="0"/>
              <a:pathLst>
                <a:path w="54565" h="392856">
                  <a:moveTo>
                    <a:pt x="54564" y="50075"/>
                  </a:moveTo>
                  <a:lnTo>
                    <a:pt x="42094" y="18759"/>
                  </a:lnTo>
                  <a:lnTo>
                    <a:pt x="28201" y="100"/>
                  </a:lnTo>
                  <a:lnTo>
                    <a:pt x="21754" y="0"/>
                  </a:lnTo>
                  <a:lnTo>
                    <a:pt x="15932" y="6028"/>
                  </a:lnTo>
                  <a:lnTo>
                    <a:pt x="6925" y="28975"/>
                  </a:lnTo>
                  <a:lnTo>
                    <a:pt x="1854" y="76155"/>
                  </a:lnTo>
                  <a:lnTo>
                    <a:pt x="351" y="130251"/>
                  </a:lnTo>
                  <a:lnTo>
                    <a:pt x="0" y="172038"/>
                  </a:lnTo>
                  <a:lnTo>
                    <a:pt x="3907" y="216002"/>
                  </a:lnTo>
                  <a:lnTo>
                    <a:pt x="9197" y="260933"/>
                  </a:lnTo>
                  <a:lnTo>
                    <a:pt x="11549" y="306293"/>
                  </a:lnTo>
                  <a:lnTo>
                    <a:pt x="12595" y="343718"/>
                  </a:lnTo>
                  <a:lnTo>
                    <a:pt x="13430" y="39285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Freeform 102"/>
            <p:cNvSpPr/>
            <p:nvPr/>
          </p:nvSpPr>
          <p:spPr>
            <a:xfrm>
              <a:off x="7417760" y="10489000"/>
              <a:ext cx="137113" cy="27424"/>
            </a:xfrm>
            <a:custGeom>
              <a:avLst/>
              <a:gdLst/>
              <a:ahLst/>
              <a:cxnLst/>
              <a:rect l="0" t="0" r="0" b="0"/>
              <a:pathLst>
                <a:path w="137113" h="27424">
                  <a:moveTo>
                    <a:pt x="0" y="27423"/>
                  </a:moveTo>
                  <a:lnTo>
                    <a:pt x="48808" y="16570"/>
                  </a:lnTo>
                  <a:lnTo>
                    <a:pt x="108497" y="6997"/>
                  </a:lnTo>
                  <a:lnTo>
                    <a:pt x="137112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Freeform 103"/>
            <p:cNvSpPr/>
            <p:nvPr/>
          </p:nvSpPr>
          <p:spPr>
            <a:xfrm>
              <a:off x="7746829" y="10379311"/>
              <a:ext cx="191958" cy="1"/>
            </a:xfrm>
            <a:custGeom>
              <a:avLst/>
              <a:gdLst/>
              <a:ahLst/>
              <a:cxnLst/>
              <a:rect l="0" t="0" r="0" b="0"/>
              <a:pathLst>
                <a:path w="191958" h="1">
                  <a:moveTo>
                    <a:pt x="0" y="0"/>
                  </a:moveTo>
                  <a:lnTo>
                    <a:pt x="59660" y="0"/>
                  </a:lnTo>
                  <a:lnTo>
                    <a:pt x="111116" y="0"/>
                  </a:lnTo>
                  <a:lnTo>
                    <a:pt x="156832" y="0"/>
                  </a:lnTo>
                  <a:lnTo>
                    <a:pt x="191957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Freeform 104"/>
            <p:cNvSpPr/>
            <p:nvPr/>
          </p:nvSpPr>
          <p:spPr>
            <a:xfrm>
              <a:off x="7774251" y="10447867"/>
              <a:ext cx="219381" cy="27423"/>
            </a:xfrm>
            <a:custGeom>
              <a:avLst/>
              <a:gdLst/>
              <a:ahLst/>
              <a:cxnLst/>
              <a:rect l="0" t="0" r="0" b="0"/>
              <a:pathLst>
                <a:path w="219381" h="27423">
                  <a:moveTo>
                    <a:pt x="0" y="27422"/>
                  </a:moveTo>
                  <a:lnTo>
                    <a:pt x="55597" y="23361"/>
                  </a:lnTo>
                  <a:lnTo>
                    <a:pt x="117118" y="8338"/>
                  </a:lnTo>
                  <a:lnTo>
                    <a:pt x="169952" y="2470"/>
                  </a:lnTo>
                  <a:lnTo>
                    <a:pt x="21938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7" name="Group 126"/>
          <p:cNvGrpSpPr/>
          <p:nvPr/>
        </p:nvGrpSpPr>
        <p:grpSpPr>
          <a:xfrm>
            <a:off x="3756869" y="10788896"/>
            <a:ext cx="3674603" cy="533203"/>
            <a:chOff x="3756869" y="10788896"/>
            <a:chExt cx="3674603" cy="533203"/>
          </a:xfrm>
        </p:grpSpPr>
        <p:sp>
          <p:nvSpPr>
            <p:cNvPr id="107" name="Freeform 106"/>
            <p:cNvSpPr/>
            <p:nvPr/>
          </p:nvSpPr>
          <p:spPr>
            <a:xfrm>
              <a:off x="3756869" y="10838400"/>
              <a:ext cx="234690" cy="322450"/>
            </a:xfrm>
            <a:custGeom>
              <a:avLst/>
              <a:gdLst/>
              <a:ahLst/>
              <a:cxnLst/>
              <a:rect l="0" t="0" r="0" b="0"/>
              <a:pathLst>
                <a:path w="234690" h="322450">
                  <a:moveTo>
                    <a:pt x="27422" y="116781"/>
                  </a:moveTo>
                  <a:lnTo>
                    <a:pt x="28946" y="169989"/>
                  </a:lnTo>
                  <a:lnTo>
                    <a:pt x="35322" y="222770"/>
                  </a:lnTo>
                  <a:lnTo>
                    <a:pt x="30440" y="277003"/>
                  </a:lnTo>
                  <a:lnTo>
                    <a:pt x="28763" y="313423"/>
                  </a:lnTo>
                  <a:lnTo>
                    <a:pt x="26793" y="319479"/>
                  </a:lnTo>
                  <a:lnTo>
                    <a:pt x="23956" y="317422"/>
                  </a:lnTo>
                  <a:lnTo>
                    <a:pt x="20541" y="309957"/>
                  </a:lnTo>
                  <a:lnTo>
                    <a:pt x="15060" y="254190"/>
                  </a:lnTo>
                  <a:lnTo>
                    <a:pt x="14111" y="202352"/>
                  </a:lnTo>
                  <a:lnTo>
                    <a:pt x="15353" y="146875"/>
                  </a:lnTo>
                  <a:lnTo>
                    <a:pt x="26216" y="85918"/>
                  </a:lnTo>
                  <a:lnTo>
                    <a:pt x="48055" y="39080"/>
                  </a:lnTo>
                  <a:lnTo>
                    <a:pt x="65031" y="15723"/>
                  </a:lnTo>
                  <a:lnTo>
                    <a:pt x="90857" y="3310"/>
                  </a:lnTo>
                  <a:lnTo>
                    <a:pt x="106275" y="0"/>
                  </a:lnTo>
                  <a:lnTo>
                    <a:pt x="135595" y="4447"/>
                  </a:lnTo>
                  <a:lnTo>
                    <a:pt x="173734" y="24082"/>
                  </a:lnTo>
                  <a:lnTo>
                    <a:pt x="194522" y="43589"/>
                  </a:lnTo>
                  <a:lnTo>
                    <a:pt x="221832" y="88831"/>
                  </a:lnTo>
                  <a:lnTo>
                    <a:pt x="234689" y="123149"/>
                  </a:lnTo>
                  <a:lnTo>
                    <a:pt x="233293" y="154651"/>
                  </a:lnTo>
                  <a:lnTo>
                    <a:pt x="215377" y="202145"/>
                  </a:lnTo>
                  <a:lnTo>
                    <a:pt x="182026" y="258229"/>
                  </a:lnTo>
                  <a:lnTo>
                    <a:pt x="147881" y="289033"/>
                  </a:lnTo>
                  <a:lnTo>
                    <a:pt x="101539" y="310178"/>
                  </a:lnTo>
                  <a:lnTo>
                    <a:pt x="49213" y="318814"/>
                  </a:lnTo>
                  <a:lnTo>
                    <a:pt x="0" y="32244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Freeform 107"/>
            <p:cNvSpPr/>
            <p:nvPr/>
          </p:nvSpPr>
          <p:spPr>
            <a:xfrm>
              <a:off x="4099649" y="10955181"/>
              <a:ext cx="27424" cy="205669"/>
            </a:xfrm>
            <a:custGeom>
              <a:avLst/>
              <a:gdLst/>
              <a:ahLst/>
              <a:cxnLst/>
              <a:rect l="0" t="0" r="0" b="0"/>
              <a:pathLst>
                <a:path w="27424" h="205669">
                  <a:moveTo>
                    <a:pt x="0" y="0"/>
                  </a:moveTo>
                  <a:lnTo>
                    <a:pt x="1524" y="51685"/>
                  </a:lnTo>
                  <a:lnTo>
                    <a:pt x="14915" y="113128"/>
                  </a:lnTo>
                  <a:lnTo>
                    <a:pt x="23717" y="161491"/>
                  </a:lnTo>
                  <a:lnTo>
                    <a:pt x="27423" y="20566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Freeform 108"/>
            <p:cNvSpPr/>
            <p:nvPr/>
          </p:nvSpPr>
          <p:spPr>
            <a:xfrm>
              <a:off x="4223050" y="10955181"/>
              <a:ext cx="82268" cy="154600"/>
            </a:xfrm>
            <a:custGeom>
              <a:avLst/>
              <a:gdLst/>
              <a:ahLst/>
              <a:cxnLst/>
              <a:rect l="0" t="0" r="0" b="0"/>
              <a:pathLst>
                <a:path w="82268" h="154600">
                  <a:moveTo>
                    <a:pt x="0" y="41134"/>
                  </a:moveTo>
                  <a:lnTo>
                    <a:pt x="10852" y="89941"/>
                  </a:lnTo>
                  <a:lnTo>
                    <a:pt x="20425" y="149631"/>
                  </a:lnTo>
                  <a:lnTo>
                    <a:pt x="24281" y="154599"/>
                  </a:lnTo>
                  <a:lnTo>
                    <a:pt x="28375" y="153341"/>
                  </a:lnTo>
                  <a:lnTo>
                    <a:pt x="32628" y="147931"/>
                  </a:lnTo>
                  <a:lnTo>
                    <a:pt x="42500" y="95464"/>
                  </a:lnTo>
                  <a:lnTo>
                    <a:pt x="66569" y="34544"/>
                  </a:lnTo>
                  <a:lnTo>
                    <a:pt x="82267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Freeform 109"/>
            <p:cNvSpPr/>
            <p:nvPr/>
          </p:nvSpPr>
          <p:spPr>
            <a:xfrm>
              <a:off x="4448241" y="11010026"/>
              <a:ext cx="7900" cy="150824"/>
            </a:xfrm>
            <a:custGeom>
              <a:avLst/>
              <a:gdLst/>
              <a:ahLst/>
              <a:cxnLst/>
              <a:rect l="0" t="0" r="0" b="0"/>
              <a:pathLst>
                <a:path w="7900" h="150824">
                  <a:moveTo>
                    <a:pt x="7899" y="0"/>
                  </a:moveTo>
                  <a:lnTo>
                    <a:pt x="0" y="42261"/>
                  </a:lnTo>
                  <a:lnTo>
                    <a:pt x="5888" y="100263"/>
                  </a:lnTo>
                  <a:lnTo>
                    <a:pt x="7899" y="15082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Freeform 110"/>
            <p:cNvSpPr/>
            <p:nvPr/>
          </p:nvSpPr>
          <p:spPr>
            <a:xfrm>
              <a:off x="4415007" y="10927759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Freeform 111"/>
            <p:cNvSpPr/>
            <p:nvPr/>
          </p:nvSpPr>
          <p:spPr>
            <a:xfrm>
              <a:off x="4579541" y="10914048"/>
              <a:ext cx="178247" cy="243698"/>
            </a:xfrm>
            <a:custGeom>
              <a:avLst/>
              <a:gdLst/>
              <a:ahLst/>
              <a:cxnLst/>
              <a:rect l="0" t="0" r="0" b="0"/>
              <a:pathLst>
                <a:path w="178247" h="243698">
                  <a:moveTo>
                    <a:pt x="178246" y="0"/>
                  </a:moveTo>
                  <a:lnTo>
                    <a:pt x="120525" y="46774"/>
                  </a:lnTo>
                  <a:lnTo>
                    <a:pt x="67988" y="78415"/>
                  </a:lnTo>
                  <a:lnTo>
                    <a:pt x="54466" y="84269"/>
                  </a:lnTo>
                  <a:lnTo>
                    <a:pt x="50022" y="91219"/>
                  </a:lnTo>
                  <a:lnTo>
                    <a:pt x="51630" y="98899"/>
                  </a:lnTo>
                  <a:lnTo>
                    <a:pt x="57272" y="107066"/>
                  </a:lnTo>
                  <a:lnTo>
                    <a:pt x="83854" y="116141"/>
                  </a:lnTo>
                  <a:lnTo>
                    <a:pt x="116489" y="123221"/>
                  </a:lnTo>
                  <a:lnTo>
                    <a:pt x="151992" y="144337"/>
                  </a:lnTo>
                  <a:lnTo>
                    <a:pt x="172163" y="161144"/>
                  </a:lnTo>
                  <a:lnTo>
                    <a:pt x="175714" y="171415"/>
                  </a:lnTo>
                  <a:lnTo>
                    <a:pt x="171535" y="195015"/>
                  </a:lnTo>
                  <a:lnTo>
                    <a:pt x="164631" y="204659"/>
                  </a:lnTo>
                  <a:lnTo>
                    <a:pt x="144772" y="219438"/>
                  </a:lnTo>
                  <a:lnTo>
                    <a:pt x="107897" y="236324"/>
                  </a:lnTo>
                  <a:lnTo>
                    <a:pt x="60746" y="243697"/>
                  </a:lnTo>
                  <a:lnTo>
                    <a:pt x="0" y="23309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Freeform 112"/>
            <p:cNvSpPr/>
            <p:nvPr/>
          </p:nvSpPr>
          <p:spPr>
            <a:xfrm>
              <a:off x="4812632" y="11010026"/>
              <a:ext cx="13712" cy="164536"/>
            </a:xfrm>
            <a:custGeom>
              <a:avLst/>
              <a:gdLst/>
              <a:ahLst/>
              <a:cxnLst/>
              <a:rect l="0" t="0" r="0" b="0"/>
              <a:pathLst>
                <a:path w="13712" h="164536">
                  <a:moveTo>
                    <a:pt x="13711" y="0"/>
                  </a:moveTo>
                  <a:lnTo>
                    <a:pt x="12187" y="51685"/>
                  </a:lnTo>
                  <a:lnTo>
                    <a:pt x="2859" y="113128"/>
                  </a:lnTo>
                  <a:lnTo>
                    <a:pt x="0" y="16453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Freeform 113"/>
            <p:cNvSpPr/>
            <p:nvPr/>
          </p:nvSpPr>
          <p:spPr>
            <a:xfrm>
              <a:off x="4812632" y="10968892"/>
              <a:ext cx="13712" cy="13713"/>
            </a:xfrm>
            <a:custGeom>
              <a:avLst/>
              <a:gdLst/>
              <a:ahLst/>
              <a:cxnLst/>
              <a:rect l="0" t="0" r="0" b="0"/>
              <a:pathLst>
                <a:path w="13712" h="13713">
                  <a:moveTo>
                    <a:pt x="13711" y="13712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Freeform 114"/>
            <p:cNvSpPr/>
            <p:nvPr/>
          </p:nvSpPr>
          <p:spPr>
            <a:xfrm>
              <a:off x="4928510" y="10996315"/>
              <a:ext cx="138636" cy="203306"/>
            </a:xfrm>
            <a:custGeom>
              <a:avLst/>
              <a:gdLst/>
              <a:ahLst/>
              <a:cxnLst/>
              <a:rect l="0" t="0" r="0" b="0"/>
              <a:pathLst>
                <a:path w="138636" h="203306">
                  <a:moveTo>
                    <a:pt x="21234" y="27422"/>
                  </a:moveTo>
                  <a:lnTo>
                    <a:pt x="10381" y="76229"/>
                  </a:lnTo>
                  <a:lnTo>
                    <a:pt x="4307" y="125674"/>
                  </a:lnTo>
                  <a:lnTo>
                    <a:pt x="0" y="159451"/>
                  </a:lnTo>
                  <a:lnTo>
                    <a:pt x="3163" y="189697"/>
                  </a:lnTo>
                  <a:lnTo>
                    <a:pt x="9187" y="198068"/>
                  </a:lnTo>
                  <a:lnTo>
                    <a:pt x="17773" y="202124"/>
                  </a:lnTo>
                  <a:lnTo>
                    <a:pt x="28067" y="203305"/>
                  </a:lnTo>
                  <a:lnTo>
                    <a:pt x="47630" y="196493"/>
                  </a:lnTo>
                  <a:lnTo>
                    <a:pt x="92296" y="160013"/>
                  </a:lnTo>
                  <a:lnTo>
                    <a:pt x="124387" y="122061"/>
                  </a:lnTo>
                  <a:lnTo>
                    <a:pt x="135636" y="87258"/>
                  </a:lnTo>
                  <a:lnTo>
                    <a:pt x="138635" y="67313"/>
                  </a:lnTo>
                  <a:lnTo>
                    <a:pt x="136065" y="50969"/>
                  </a:lnTo>
                  <a:lnTo>
                    <a:pt x="103501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Freeform 115"/>
            <p:cNvSpPr/>
            <p:nvPr/>
          </p:nvSpPr>
          <p:spPr>
            <a:xfrm>
              <a:off x="5141700" y="10987600"/>
              <a:ext cx="246803" cy="173250"/>
            </a:xfrm>
            <a:custGeom>
              <a:avLst/>
              <a:gdLst/>
              <a:ahLst/>
              <a:cxnLst/>
              <a:rect l="0" t="0" r="0" b="0"/>
              <a:pathLst>
                <a:path w="246803" h="173250">
                  <a:moveTo>
                    <a:pt x="0" y="8715"/>
                  </a:moveTo>
                  <a:lnTo>
                    <a:pt x="19085" y="65967"/>
                  </a:lnTo>
                  <a:lnTo>
                    <a:pt x="24952" y="119965"/>
                  </a:lnTo>
                  <a:lnTo>
                    <a:pt x="24253" y="127062"/>
                  </a:lnTo>
                  <a:lnTo>
                    <a:pt x="22262" y="125700"/>
                  </a:lnTo>
                  <a:lnTo>
                    <a:pt x="19412" y="118698"/>
                  </a:lnTo>
                  <a:lnTo>
                    <a:pt x="24370" y="94667"/>
                  </a:lnTo>
                  <a:lnTo>
                    <a:pt x="52380" y="36865"/>
                  </a:lnTo>
                  <a:lnTo>
                    <a:pt x="85600" y="2498"/>
                  </a:lnTo>
                  <a:lnTo>
                    <a:pt x="95154" y="0"/>
                  </a:lnTo>
                  <a:lnTo>
                    <a:pt x="103046" y="2905"/>
                  </a:lnTo>
                  <a:lnTo>
                    <a:pt x="109831" y="9412"/>
                  </a:lnTo>
                  <a:lnTo>
                    <a:pt x="131667" y="71540"/>
                  </a:lnTo>
                  <a:lnTo>
                    <a:pt x="147518" y="115183"/>
                  </a:lnTo>
                  <a:lnTo>
                    <a:pt x="162558" y="137793"/>
                  </a:lnTo>
                  <a:lnTo>
                    <a:pt x="183461" y="153937"/>
                  </a:lnTo>
                  <a:lnTo>
                    <a:pt x="206463" y="164666"/>
                  </a:lnTo>
                  <a:lnTo>
                    <a:pt x="246802" y="17324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Freeform 116"/>
            <p:cNvSpPr/>
            <p:nvPr/>
          </p:nvSpPr>
          <p:spPr>
            <a:xfrm>
              <a:off x="5539325" y="10836330"/>
              <a:ext cx="215596" cy="296253"/>
            </a:xfrm>
            <a:custGeom>
              <a:avLst/>
              <a:gdLst/>
              <a:ahLst/>
              <a:cxnLst/>
              <a:rect l="0" t="0" r="0" b="0"/>
              <a:pathLst>
                <a:path w="215596" h="296253">
                  <a:moveTo>
                    <a:pt x="27423" y="146274"/>
                  </a:moveTo>
                  <a:lnTo>
                    <a:pt x="36846" y="199482"/>
                  </a:lnTo>
                  <a:lnTo>
                    <a:pt x="39864" y="252262"/>
                  </a:lnTo>
                  <a:lnTo>
                    <a:pt x="39234" y="295831"/>
                  </a:lnTo>
                  <a:lnTo>
                    <a:pt x="36820" y="296252"/>
                  </a:lnTo>
                  <a:lnTo>
                    <a:pt x="33688" y="291964"/>
                  </a:lnTo>
                  <a:lnTo>
                    <a:pt x="19238" y="231871"/>
                  </a:lnTo>
                  <a:lnTo>
                    <a:pt x="15349" y="177899"/>
                  </a:lnTo>
                  <a:lnTo>
                    <a:pt x="15720" y="123313"/>
                  </a:lnTo>
                  <a:lnTo>
                    <a:pt x="24802" y="70069"/>
                  </a:lnTo>
                  <a:lnTo>
                    <a:pt x="32860" y="39278"/>
                  </a:lnTo>
                  <a:lnTo>
                    <a:pt x="40188" y="27716"/>
                  </a:lnTo>
                  <a:lnTo>
                    <a:pt x="60518" y="10806"/>
                  </a:lnTo>
                  <a:lnTo>
                    <a:pt x="88852" y="2275"/>
                  </a:lnTo>
                  <a:lnTo>
                    <a:pt x="104939" y="0"/>
                  </a:lnTo>
                  <a:lnTo>
                    <a:pt x="135001" y="5597"/>
                  </a:lnTo>
                  <a:lnTo>
                    <a:pt x="149416" y="11356"/>
                  </a:lnTo>
                  <a:lnTo>
                    <a:pt x="173558" y="34005"/>
                  </a:lnTo>
                  <a:lnTo>
                    <a:pt x="206605" y="90919"/>
                  </a:lnTo>
                  <a:lnTo>
                    <a:pt x="215595" y="139690"/>
                  </a:lnTo>
                  <a:lnTo>
                    <a:pt x="205510" y="170769"/>
                  </a:lnTo>
                  <a:lnTo>
                    <a:pt x="184269" y="198294"/>
                  </a:lnTo>
                  <a:lnTo>
                    <a:pt x="138051" y="229396"/>
                  </a:lnTo>
                  <a:lnTo>
                    <a:pt x="85762" y="247415"/>
                  </a:lnTo>
                  <a:lnTo>
                    <a:pt x="25687" y="254275"/>
                  </a:lnTo>
                  <a:lnTo>
                    <a:pt x="0" y="25596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Freeform 117"/>
            <p:cNvSpPr/>
            <p:nvPr/>
          </p:nvSpPr>
          <p:spPr>
            <a:xfrm>
              <a:off x="5758705" y="10968892"/>
              <a:ext cx="123401" cy="191416"/>
            </a:xfrm>
            <a:custGeom>
              <a:avLst/>
              <a:gdLst/>
              <a:ahLst/>
              <a:cxnLst/>
              <a:rect l="0" t="0" r="0" b="0"/>
              <a:pathLst>
                <a:path w="123401" h="191416">
                  <a:moveTo>
                    <a:pt x="0" y="68557"/>
                  </a:moveTo>
                  <a:lnTo>
                    <a:pt x="9423" y="104442"/>
                  </a:lnTo>
                  <a:lnTo>
                    <a:pt x="13964" y="157564"/>
                  </a:lnTo>
                  <a:lnTo>
                    <a:pt x="21234" y="191415"/>
                  </a:lnTo>
                  <a:lnTo>
                    <a:pt x="18140" y="161666"/>
                  </a:lnTo>
                  <a:lnTo>
                    <a:pt x="29199" y="109123"/>
                  </a:lnTo>
                  <a:lnTo>
                    <a:pt x="38876" y="83540"/>
                  </a:lnTo>
                  <a:lnTo>
                    <a:pt x="78603" y="32763"/>
                  </a:lnTo>
                  <a:lnTo>
                    <a:pt x="12340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Freeform 118"/>
            <p:cNvSpPr/>
            <p:nvPr/>
          </p:nvSpPr>
          <p:spPr>
            <a:xfrm>
              <a:off x="5939421" y="11023737"/>
              <a:ext cx="114775" cy="141231"/>
            </a:xfrm>
            <a:custGeom>
              <a:avLst/>
              <a:gdLst/>
              <a:ahLst/>
              <a:cxnLst/>
              <a:rect l="0" t="0" r="0" b="0"/>
              <a:pathLst>
                <a:path w="114775" h="141231">
                  <a:moveTo>
                    <a:pt x="24952" y="13712"/>
                  </a:moveTo>
                  <a:lnTo>
                    <a:pt x="5868" y="70963"/>
                  </a:lnTo>
                  <a:lnTo>
                    <a:pt x="0" y="117682"/>
                  </a:lnTo>
                  <a:lnTo>
                    <a:pt x="5270" y="128729"/>
                  </a:lnTo>
                  <a:lnTo>
                    <a:pt x="14878" y="136093"/>
                  </a:lnTo>
                  <a:lnTo>
                    <a:pt x="27376" y="141004"/>
                  </a:lnTo>
                  <a:lnTo>
                    <a:pt x="40279" y="141230"/>
                  </a:lnTo>
                  <a:lnTo>
                    <a:pt x="66803" y="133356"/>
                  </a:lnTo>
                  <a:lnTo>
                    <a:pt x="100153" y="111793"/>
                  </a:lnTo>
                  <a:lnTo>
                    <a:pt x="111696" y="86757"/>
                  </a:lnTo>
                  <a:lnTo>
                    <a:pt x="114774" y="71549"/>
                  </a:lnTo>
                  <a:lnTo>
                    <a:pt x="110069" y="42464"/>
                  </a:lnTo>
                  <a:lnTo>
                    <a:pt x="104548" y="28309"/>
                  </a:lnTo>
                  <a:lnTo>
                    <a:pt x="96298" y="18873"/>
                  </a:lnTo>
                  <a:lnTo>
                    <a:pt x="52374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Freeform 119"/>
            <p:cNvSpPr/>
            <p:nvPr/>
          </p:nvSpPr>
          <p:spPr>
            <a:xfrm>
              <a:off x="6074062" y="10978710"/>
              <a:ext cx="203666" cy="343389"/>
            </a:xfrm>
            <a:custGeom>
              <a:avLst/>
              <a:gdLst/>
              <a:ahLst/>
              <a:cxnLst/>
              <a:rect l="0" t="0" r="0" b="0"/>
              <a:pathLst>
                <a:path w="203666" h="343389">
                  <a:moveTo>
                    <a:pt x="0" y="58739"/>
                  </a:moveTo>
                  <a:lnTo>
                    <a:pt x="10852" y="107545"/>
                  </a:lnTo>
                  <a:lnTo>
                    <a:pt x="20425" y="167236"/>
                  </a:lnTo>
                  <a:lnTo>
                    <a:pt x="25349" y="223766"/>
                  </a:lnTo>
                  <a:lnTo>
                    <a:pt x="26809" y="281480"/>
                  </a:lnTo>
                  <a:lnTo>
                    <a:pt x="35201" y="343388"/>
                  </a:lnTo>
                  <a:lnTo>
                    <a:pt x="31895" y="334042"/>
                  </a:lnTo>
                  <a:lnTo>
                    <a:pt x="28306" y="276864"/>
                  </a:lnTo>
                  <a:lnTo>
                    <a:pt x="27685" y="215623"/>
                  </a:lnTo>
                  <a:lnTo>
                    <a:pt x="27539" y="171630"/>
                  </a:lnTo>
                  <a:lnTo>
                    <a:pt x="27457" y="111315"/>
                  </a:lnTo>
                  <a:lnTo>
                    <a:pt x="41991" y="62129"/>
                  </a:lnTo>
                  <a:lnTo>
                    <a:pt x="65594" y="25889"/>
                  </a:lnTo>
                  <a:lnTo>
                    <a:pt x="87045" y="9607"/>
                  </a:lnTo>
                  <a:lnTo>
                    <a:pt x="99164" y="3132"/>
                  </a:lnTo>
                  <a:lnTo>
                    <a:pt x="124817" y="0"/>
                  </a:lnTo>
                  <a:lnTo>
                    <a:pt x="149929" y="5210"/>
                  </a:lnTo>
                  <a:lnTo>
                    <a:pt x="171247" y="17682"/>
                  </a:lnTo>
                  <a:lnTo>
                    <a:pt x="200378" y="49113"/>
                  </a:lnTo>
                  <a:lnTo>
                    <a:pt x="203665" y="61462"/>
                  </a:lnTo>
                  <a:lnTo>
                    <a:pt x="199192" y="87372"/>
                  </a:lnTo>
                  <a:lnTo>
                    <a:pt x="182984" y="110059"/>
                  </a:lnTo>
                  <a:lnTo>
                    <a:pt x="135340" y="149450"/>
                  </a:lnTo>
                  <a:lnTo>
                    <a:pt x="95453" y="170084"/>
                  </a:lnTo>
                  <a:lnTo>
                    <a:pt x="68323" y="172719"/>
                  </a:lnTo>
                  <a:lnTo>
                    <a:pt x="45601" y="168812"/>
                  </a:lnTo>
                  <a:lnTo>
                    <a:pt x="39541" y="165637"/>
                  </a:lnTo>
                  <a:lnTo>
                    <a:pt x="27423" y="15471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Freeform 120"/>
            <p:cNvSpPr/>
            <p:nvPr/>
          </p:nvSpPr>
          <p:spPr>
            <a:xfrm>
              <a:off x="6320864" y="11092293"/>
              <a:ext cx="27423" cy="54846"/>
            </a:xfrm>
            <a:custGeom>
              <a:avLst/>
              <a:gdLst/>
              <a:ahLst/>
              <a:cxnLst/>
              <a:rect l="0" t="0" r="0" b="0"/>
              <a:pathLst>
                <a:path w="27423" h="54846">
                  <a:moveTo>
                    <a:pt x="27422" y="0"/>
                  </a:moveTo>
                  <a:lnTo>
                    <a:pt x="5718" y="36620"/>
                  </a:lnTo>
                  <a:lnTo>
                    <a:pt x="0" y="5484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Freeform 121"/>
            <p:cNvSpPr/>
            <p:nvPr/>
          </p:nvSpPr>
          <p:spPr>
            <a:xfrm>
              <a:off x="6571372" y="10965353"/>
              <a:ext cx="211311" cy="206038"/>
            </a:xfrm>
            <a:custGeom>
              <a:avLst/>
              <a:gdLst/>
              <a:ahLst/>
              <a:cxnLst/>
              <a:rect l="0" t="0" r="0" b="0"/>
              <a:pathLst>
                <a:path w="211311" h="206038">
                  <a:moveTo>
                    <a:pt x="23716" y="3539"/>
                  </a:moveTo>
                  <a:lnTo>
                    <a:pt x="8801" y="52347"/>
                  </a:lnTo>
                  <a:lnTo>
                    <a:pt x="0" y="101791"/>
                  </a:lnTo>
                  <a:lnTo>
                    <a:pt x="1454" y="155036"/>
                  </a:lnTo>
                  <a:lnTo>
                    <a:pt x="4304" y="173093"/>
                  </a:lnTo>
                  <a:lnTo>
                    <a:pt x="12298" y="185132"/>
                  </a:lnTo>
                  <a:lnTo>
                    <a:pt x="23722" y="193157"/>
                  </a:lnTo>
                  <a:lnTo>
                    <a:pt x="52664" y="202074"/>
                  </a:lnTo>
                  <a:lnTo>
                    <a:pt x="85840" y="206037"/>
                  </a:lnTo>
                  <a:lnTo>
                    <a:pt x="116836" y="199674"/>
                  </a:lnTo>
                  <a:lnTo>
                    <a:pt x="145847" y="185166"/>
                  </a:lnTo>
                  <a:lnTo>
                    <a:pt x="184827" y="151302"/>
                  </a:lnTo>
                  <a:lnTo>
                    <a:pt x="200948" y="125579"/>
                  </a:lnTo>
                  <a:lnTo>
                    <a:pt x="211310" y="70846"/>
                  </a:lnTo>
                  <a:lnTo>
                    <a:pt x="205608" y="40564"/>
                  </a:lnTo>
                  <a:lnTo>
                    <a:pt x="199822" y="28222"/>
                  </a:lnTo>
                  <a:lnTo>
                    <a:pt x="181205" y="10447"/>
                  </a:lnTo>
                  <a:lnTo>
                    <a:pt x="169842" y="3574"/>
                  </a:lnTo>
                  <a:lnTo>
                    <a:pt x="140966" y="0"/>
                  </a:lnTo>
                  <a:lnTo>
                    <a:pt x="109343" y="5013"/>
                  </a:lnTo>
                  <a:lnTo>
                    <a:pt x="80055" y="17398"/>
                  </a:lnTo>
                  <a:lnTo>
                    <a:pt x="45149" y="48779"/>
                  </a:lnTo>
                  <a:lnTo>
                    <a:pt x="39528" y="62645"/>
                  </a:lnTo>
                  <a:lnTo>
                    <a:pt x="37346" y="94302"/>
                  </a:lnTo>
                  <a:lnTo>
                    <a:pt x="44682" y="139106"/>
                  </a:lnTo>
                  <a:lnTo>
                    <a:pt x="60457" y="163324"/>
                  </a:lnTo>
                  <a:lnTo>
                    <a:pt x="86908" y="185963"/>
                  </a:lnTo>
                  <a:lnTo>
                    <a:pt x="105983" y="19549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Freeform 122"/>
            <p:cNvSpPr/>
            <p:nvPr/>
          </p:nvSpPr>
          <p:spPr>
            <a:xfrm>
              <a:off x="6899716" y="10788896"/>
              <a:ext cx="119291" cy="454222"/>
            </a:xfrm>
            <a:custGeom>
              <a:avLst/>
              <a:gdLst/>
              <a:ahLst/>
              <a:cxnLst/>
              <a:rect l="0" t="0" r="0" b="0"/>
              <a:pathLst>
                <a:path w="119291" h="454222">
                  <a:moveTo>
                    <a:pt x="92997" y="193708"/>
                  </a:moveTo>
                  <a:lnTo>
                    <a:pt x="111843" y="149922"/>
                  </a:lnTo>
                  <a:lnTo>
                    <a:pt x="117878" y="100159"/>
                  </a:lnTo>
                  <a:lnTo>
                    <a:pt x="119290" y="64785"/>
                  </a:lnTo>
                  <a:lnTo>
                    <a:pt x="111792" y="36876"/>
                  </a:lnTo>
                  <a:lnTo>
                    <a:pt x="105527" y="25167"/>
                  </a:lnTo>
                  <a:lnTo>
                    <a:pt x="86378" y="8096"/>
                  </a:lnTo>
                  <a:lnTo>
                    <a:pt x="74872" y="1410"/>
                  </a:lnTo>
                  <a:lnTo>
                    <a:pt x="64156" y="0"/>
                  </a:lnTo>
                  <a:lnTo>
                    <a:pt x="44123" y="6559"/>
                  </a:lnTo>
                  <a:lnTo>
                    <a:pt x="29125" y="23693"/>
                  </a:lnTo>
                  <a:lnTo>
                    <a:pt x="7084" y="79211"/>
                  </a:lnTo>
                  <a:lnTo>
                    <a:pt x="0" y="138285"/>
                  </a:lnTo>
                  <a:lnTo>
                    <a:pt x="12459" y="196753"/>
                  </a:lnTo>
                  <a:lnTo>
                    <a:pt x="28170" y="259950"/>
                  </a:lnTo>
                  <a:lnTo>
                    <a:pt x="35195" y="319639"/>
                  </a:lnTo>
                  <a:lnTo>
                    <a:pt x="44554" y="368641"/>
                  </a:lnTo>
                  <a:lnTo>
                    <a:pt x="50419" y="430997"/>
                  </a:lnTo>
                  <a:lnTo>
                    <a:pt x="51863" y="45422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Freeform 123"/>
            <p:cNvSpPr/>
            <p:nvPr/>
          </p:nvSpPr>
          <p:spPr>
            <a:xfrm>
              <a:off x="6814467" y="11023737"/>
              <a:ext cx="246803" cy="13713"/>
            </a:xfrm>
            <a:custGeom>
              <a:avLst/>
              <a:gdLst/>
              <a:ahLst/>
              <a:cxnLst/>
              <a:rect l="0" t="0" r="0" b="0"/>
              <a:pathLst>
                <a:path w="246803" h="13713">
                  <a:moveTo>
                    <a:pt x="0" y="13712"/>
                  </a:moveTo>
                  <a:lnTo>
                    <a:pt x="59659" y="9649"/>
                  </a:lnTo>
                  <a:lnTo>
                    <a:pt x="115178" y="2859"/>
                  </a:lnTo>
                  <a:lnTo>
                    <a:pt x="175809" y="847"/>
                  </a:lnTo>
                  <a:lnTo>
                    <a:pt x="220181" y="251"/>
                  </a:lnTo>
                  <a:lnTo>
                    <a:pt x="246802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Freeform 124"/>
            <p:cNvSpPr/>
            <p:nvPr/>
          </p:nvSpPr>
          <p:spPr>
            <a:xfrm>
              <a:off x="7184669" y="10927759"/>
              <a:ext cx="164536" cy="13712"/>
            </a:xfrm>
            <a:custGeom>
              <a:avLst/>
              <a:gdLst/>
              <a:ahLst/>
              <a:cxnLst/>
              <a:rect l="0" t="0" r="0" b="0"/>
              <a:pathLst>
                <a:path w="164536" h="13712">
                  <a:moveTo>
                    <a:pt x="0" y="13711"/>
                  </a:moveTo>
                  <a:lnTo>
                    <a:pt x="53209" y="4288"/>
                  </a:lnTo>
                  <a:lnTo>
                    <a:pt x="104466" y="1271"/>
                  </a:lnTo>
                  <a:lnTo>
                    <a:pt x="164535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Freeform 125"/>
            <p:cNvSpPr/>
            <p:nvPr/>
          </p:nvSpPr>
          <p:spPr>
            <a:xfrm>
              <a:off x="7198381" y="11003480"/>
              <a:ext cx="233091" cy="33970"/>
            </a:xfrm>
            <a:custGeom>
              <a:avLst/>
              <a:gdLst/>
              <a:ahLst/>
              <a:cxnLst/>
              <a:rect l="0" t="0" r="0" b="0"/>
              <a:pathLst>
                <a:path w="233091" h="33970">
                  <a:moveTo>
                    <a:pt x="0" y="33969"/>
                  </a:moveTo>
                  <a:lnTo>
                    <a:pt x="55597" y="19053"/>
                  </a:lnTo>
                  <a:lnTo>
                    <a:pt x="100264" y="10252"/>
                  </a:lnTo>
                  <a:lnTo>
                    <a:pt x="162672" y="0"/>
                  </a:lnTo>
                  <a:lnTo>
                    <a:pt x="220658" y="4630"/>
                  </a:lnTo>
                  <a:lnTo>
                    <a:pt x="233090" y="654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3" name="Group 132"/>
          <p:cNvGrpSpPr/>
          <p:nvPr/>
        </p:nvGrpSpPr>
        <p:grpSpPr>
          <a:xfrm>
            <a:off x="4113361" y="11325383"/>
            <a:ext cx="617004" cy="383916"/>
            <a:chOff x="4113361" y="11325383"/>
            <a:chExt cx="617004" cy="383916"/>
          </a:xfrm>
        </p:grpSpPr>
        <p:sp>
          <p:nvSpPr>
            <p:cNvPr id="128" name="Freeform 127"/>
            <p:cNvSpPr/>
            <p:nvPr/>
          </p:nvSpPr>
          <p:spPr>
            <a:xfrm>
              <a:off x="4113361" y="11393940"/>
              <a:ext cx="68556" cy="315359"/>
            </a:xfrm>
            <a:custGeom>
              <a:avLst/>
              <a:gdLst/>
              <a:ahLst/>
              <a:cxnLst/>
              <a:rect l="0" t="0" r="0" b="0"/>
              <a:pathLst>
                <a:path w="68556" h="315359">
                  <a:moveTo>
                    <a:pt x="68555" y="0"/>
                  </a:moveTo>
                  <a:lnTo>
                    <a:pt x="49471" y="57252"/>
                  </a:lnTo>
                  <a:lnTo>
                    <a:pt x="36325" y="103970"/>
                  </a:lnTo>
                  <a:lnTo>
                    <a:pt x="22781" y="163686"/>
                  </a:lnTo>
                  <a:lnTo>
                    <a:pt x="16398" y="222345"/>
                  </a:lnTo>
                  <a:lnTo>
                    <a:pt x="4819" y="282766"/>
                  </a:lnTo>
                  <a:lnTo>
                    <a:pt x="0" y="31535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Freeform 128"/>
            <p:cNvSpPr/>
            <p:nvPr/>
          </p:nvSpPr>
          <p:spPr>
            <a:xfrm>
              <a:off x="4264184" y="11338023"/>
              <a:ext cx="70744" cy="165608"/>
            </a:xfrm>
            <a:custGeom>
              <a:avLst/>
              <a:gdLst/>
              <a:ahLst/>
              <a:cxnLst/>
              <a:rect l="0" t="0" r="0" b="0"/>
              <a:pathLst>
                <a:path w="70744" h="165608">
                  <a:moveTo>
                    <a:pt x="13711" y="28494"/>
                  </a:moveTo>
                  <a:lnTo>
                    <a:pt x="20989" y="6657"/>
                  </a:lnTo>
                  <a:lnTo>
                    <a:pt x="27704" y="1748"/>
                  </a:lnTo>
                  <a:lnTo>
                    <a:pt x="36751" y="0"/>
                  </a:lnTo>
                  <a:lnTo>
                    <a:pt x="47352" y="357"/>
                  </a:lnTo>
                  <a:lnTo>
                    <a:pt x="55944" y="5166"/>
                  </a:lnTo>
                  <a:lnTo>
                    <a:pt x="69552" y="22697"/>
                  </a:lnTo>
                  <a:lnTo>
                    <a:pt x="70743" y="35294"/>
                  </a:lnTo>
                  <a:lnTo>
                    <a:pt x="63942" y="65541"/>
                  </a:lnTo>
                  <a:lnTo>
                    <a:pt x="34749" y="122142"/>
                  </a:lnTo>
                  <a:lnTo>
                    <a:pt x="0" y="16560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Freeform 129"/>
            <p:cNvSpPr/>
            <p:nvPr/>
          </p:nvSpPr>
          <p:spPr>
            <a:xfrm>
              <a:off x="4209339" y="11462496"/>
              <a:ext cx="164897" cy="223161"/>
            </a:xfrm>
            <a:custGeom>
              <a:avLst/>
              <a:gdLst/>
              <a:ahLst/>
              <a:cxnLst/>
              <a:rect l="0" t="0" r="0" b="0"/>
              <a:pathLst>
                <a:path w="164897" h="223161">
                  <a:moveTo>
                    <a:pt x="95978" y="0"/>
                  </a:moveTo>
                  <a:lnTo>
                    <a:pt x="125093" y="7278"/>
                  </a:lnTo>
                  <a:lnTo>
                    <a:pt x="147513" y="23039"/>
                  </a:lnTo>
                  <a:lnTo>
                    <a:pt x="157757" y="33641"/>
                  </a:lnTo>
                  <a:lnTo>
                    <a:pt x="163063" y="45279"/>
                  </a:lnTo>
                  <a:lnTo>
                    <a:pt x="164896" y="70398"/>
                  </a:lnTo>
                  <a:lnTo>
                    <a:pt x="152136" y="125288"/>
                  </a:lnTo>
                  <a:lnTo>
                    <a:pt x="128699" y="172542"/>
                  </a:lnTo>
                  <a:lnTo>
                    <a:pt x="93485" y="205671"/>
                  </a:lnTo>
                  <a:lnTo>
                    <a:pt x="67448" y="219888"/>
                  </a:lnTo>
                  <a:lnTo>
                    <a:pt x="40641" y="223160"/>
                  </a:lnTo>
                  <a:lnTo>
                    <a:pt x="0" y="21937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Freeform 130"/>
            <p:cNvSpPr/>
            <p:nvPr/>
          </p:nvSpPr>
          <p:spPr>
            <a:xfrm>
              <a:off x="4456140" y="11640741"/>
              <a:ext cx="27424" cy="1"/>
            </a:xfrm>
            <a:custGeom>
              <a:avLst/>
              <a:gdLst/>
              <a:ahLst/>
              <a:cxnLst/>
              <a:rect l="0" t="0" r="0" b="0"/>
              <a:pathLst>
                <a:path w="27424" h="1">
                  <a:moveTo>
                    <a:pt x="27423" y="0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" name="Freeform 131"/>
            <p:cNvSpPr/>
            <p:nvPr/>
          </p:nvSpPr>
          <p:spPr>
            <a:xfrm>
              <a:off x="4546421" y="11325383"/>
              <a:ext cx="183944" cy="360216"/>
            </a:xfrm>
            <a:custGeom>
              <a:avLst/>
              <a:gdLst/>
              <a:ahLst/>
              <a:cxnLst/>
              <a:rect l="0" t="0" r="0" b="0"/>
              <a:pathLst>
                <a:path w="183944" h="360216">
                  <a:moveTo>
                    <a:pt x="142810" y="54846"/>
                  </a:moveTo>
                  <a:lnTo>
                    <a:pt x="119393" y="34476"/>
                  </a:lnTo>
                  <a:lnTo>
                    <a:pt x="97363" y="23956"/>
                  </a:lnTo>
                  <a:lnTo>
                    <a:pt x="72337" y="22327"/>
                  </a:lnTo>
                  <a:lnTo>
                    <a:pt x="45979" y="28205"/>
                  </a:lnTo>
                  <a:lnTo>
                    <a:pt x="19030" y="40974"/>
                  </a:lnTo>
                  <a:lnTo>
                    <a:pt x="10016" y="51692"/>
                  </a:lnTo>
                  <a:lnTo>
                    <a:pt x="0" y="79850"/>
                  </a:lnTo>
                  <a:lnTo>
                    <a:pt x="375" y="92844"/>
                  </a:lnTo>
                  <a:lnTo>
                    <a:pt x="8918" y="115406"/>
                  </a:lnTo>
                  <a:lnTo>
                    <a:pt x="56656" y="173375"/>
                  </a:lnTo>
                  <a:lnTo>
                    <a:pt x="112619" y="223403"/>
                  </a:lnTo>
                  <a:lnTo>
                    <a:pt x="151404" y="267740"/>
                  </a:lnTo>
                  <a:lnTo>
                    <a:pt x="161864" y="295211"/>
                  </a:lnTo>
                  <a:lnTo>
                    <a:pt x="164653" y="311067"/>
                  </a:lnTo>
                  <a:lnTo>
                    <a:pt x="159628" y="340873"/>
                  </a:lnTo>
                  <a:lnTo>
                    <a:pt x="154022" y="355220"/>
                  </a:lnTo>
                  <a:lnTo>
                    <a:pt x="145714" y="360215"/>
                  </a:lnTo>
                  <a:lnTo>
                    <a:pt x="135605" y="358974"/>
                  </a:lnTo>
                  <a:lnTo>
                    <a:pt x="124295" y="353576"/>
                  </a:lnTo>
                  <a:lnTo>
                    <a:pt x="107667" y="335391"/>
                  </a:lnTo>
                  <a:lnTo>
                    <a:pt x="101100" y="324142"/>
                  </a:lnTo>
                  <a:lnTo>
                    <a:pt x="97865" y="295394"/>
                  </a:lnTo>
                  <a:lnTo>
                    <a:pt x="104610" y="244950"/>
                  </a:lnTo>
                  <a:lnTo>
                    <a:pt x="116257" y="195471"/>
                  </a:lnTo>
                  <a:lnTo>
                    <a:pt x="129356" y="147802"/>
                  </a:lnTo>
                  <a:lnTo>
                    <a:pt x="146949" y="95083"/>
                  </a:lnTo>
                  <a:lnTo>
                    <a:pt x="167396" y="44931"/>
                  </a:lnTo>
                  <a:lnTo>
                    <a:pt x="183943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7074095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Custom</PresentationFormat>
  <Paragraphs>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The Leona Group, LLC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Andrus, Paula</dc:creator>
  <cp:lastModifiedBy>Andrus, Paula</cp:lastModifiedBy>
  <cp:revision>1</cp:revision>
  <dcterms:created xsi:type="dcterms:W3CDTF">2015-05-05T23:40:34Z</dcterms:created>
  <dcterms:modified xsi:type="dcterms:W3CDTF">2015-05-05T23:40:42Z</dcterms:modified>
</cp:coreProperties>
</file>