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160000" cy="163195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069626"/>
            <a:ext cx="8636000" cy="34981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247717"/>
            <a:ext cx="7112000" cy="41705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108-1B85-4BAE-AAE6-F218AD17C961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2709-BFFA-4E1F-A16A-6F79B4A7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8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108-1B85-4BAE-AAE6-F218AD17C961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2709-BFFA-4E1F-A16A-6F79B4A7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6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653540"/>
            <a:ext cx="2286000" cy="13924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53540"/>
            <a:ext cx="6688667" cy="13924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108-1B85-4BAE-AAE6-F218AD17C961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2709-BFFA-4E1F-A16A-6F79B4A7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108-1B85-4BAE-AAE6-F218AD17C961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2709-BFFA-4E1F-A16A-6F79B4A7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8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10486793"/>
            <a:ext cx="8636000" cy="32412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6916902"/>
            <a:ext cx="8636000" cy="356988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108-1B85-4BAE-AAE6-F218AD17C961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2709-BFFA-4E1F-A16A-6F79B4A7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0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3807887"/>
            <a:ext cx="4487333" cy="107701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3807887"/>
            <a:ext cx="4487333" cy="107701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108-1B85-4BAE-AAE6-F218AD17C961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2709-BFFA-4E1F-A16A-6F79B4A7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8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653000"/>
            <a:ext cx="4489098" cy="1522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5175397"/>
            <a:ext cx="4489098" cy="94026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3653000"/>
            <a:ext cx="4490861" cy="15223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5175397"/>
            <a:ext cx="4490861" cy="94026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108-1B85-4BAE-AAE6-F218AD17C961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2709-BFFA-4E1F-A16A-6F79B4A7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5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108-1B85-4BAE-AAE6-F218AD17C961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2709-BFFA-4E1F-A16A-6F79B4A7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108-1B85-4BAE-AAE6-F218AD17C961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2709-BFFA-4E1F-A16A-6F79B4A7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8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49758"/>
            <a:ext cx="3342570" cy="27652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649762"/>
            <a:ext cx="5679722" cy="139282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3415010"/>
            <a:ext cx="3342570" cy="111629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108-1B85-4BAE-AAE6-F218AD17C961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2709-BFFA-4E1F-A16A-6F79B4A7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2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11423650"/>
            <a:ext cx="6096000" cy="134862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458178"/>
            <a:ext cx="6096000" cy="9791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12772277"/>
            <a:ext cx="6096000" cy="19152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A108-1B85-4BAE-AAE6-F218AD17C961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2709-BFFA-4E1F-A16A-6F79B4A7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8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653537"/>
            <a:ext cx="9144000" cy="271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807887"/>
            <a:ext cx="9144000" cy="10770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5125763"/>
            <a:ext cx="2370667" cy="868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CA108-1B85-4BAE-AAE6-F218AD17C961}" type="datetimeFigureOut">
              <a:rPr lang="en-US" smtClean="0"/>
              <a:t>10/24/2014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5125763"/>
            <a:ext cx="3217333" cy="868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5125763"/>
            <a:ext cx="2370667" cy="868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C2709-BFFA-4E1F-A16A-6F79B4A7B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5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" y="444500"/>
            <a:ext cx="628878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2-1 &amp; 2-2: Solving One &amp; Two Step Equations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" y="1663700"/>
            <a:ext cx="9960356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Addition and Subtraction Properties of Equality allow you to add or subtract the same amount from both sides of the equation and for it to still be equal.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00" y="3403600"/>
            <a:ext cx="9960356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In order to solve an equation, you must isolate the variable so that it has a coefficient of 1 and is by itself on one side of the equation. You do this by performing inverse operations (operations that are the opposite of what is currently being done).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295900"/>
            <a:ext cx="5232146" cy="6529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76200" y="5384800"/>
            <a:ext cx="38119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6134100"/>
            <a:ext cx="8229600" cy="5638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9699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55600"/>
            <a:ext cx="5357876" cy="6033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63500" y="5080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1a.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098550"/>
            <a:ext cx="5029200" cy="1422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3905250"/>
            <a:ext cx="4734687" cy="5596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165100" y="40005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1b.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4762500"/>
            <a:ext cx="3733800" cy="1587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0" y="7467600"/>
            <a:ext cx="4611243" cy="6959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TextBox 8"/>
          <p:cNvSpPr txBox="1"/>
          <p:nvPr/>
        </p:nvSpPr>
        <p:spPr>
          <a:xfrm>
            <a:off x="190500" y="7645400"/>
            <a:ext cx="53359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1c.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8216900"/>
            <a:ext cx="4610100" cy="1600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93386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30200"/>
            <a:ext cx="5275707" cy="6982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203200" y="4826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1d.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4083050"/>
            <a:ext cx="7493000" cy="177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193800"/>
            <a:ext cx="6591300" cy="1574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165100" y="41148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1e.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0" y="5607050"/>
            <a:ext cx="3746500" cy="1143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6908800"/>
            <a:ext cx="4521200" cy="1257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56300"/>
            <a:ext cx="5778500" cy="4813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1512550"/>
            <a:ext cx="5463794" cy="6054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1" name="TextBox 10"/>
          <p:cNvSpPr txBox="1"/>
          <p:nvPr/>
        </p:nvSpPr>
        <p:spPr>
          <a:xfrm>
            <a:off x="279400" y="11569700"/>
            <a:ext cx="38119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255500"/>
            <a:ext cx="5981700" cy="3683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4784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355600"/>
            <a:ext cx="404043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2a. Do problems 2, 7 on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447800"/>
            <a:ext cx="9410700" cy="1511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38100" y="14732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2b.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124200"/>
            <a:ext cx="8673338" cy="47047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190500" y="7988300"/>
            <a:ext cx="370155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2c. Do problem 16 on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8788400"/>
            <a:ext cx="5895975" cy="7256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TextBox 7"/>
          <p:cNvSpPr txBox="1"/>
          <p:nvPr/>
        </p:nvSpPr>
        <p:spPr>
          <a:xfrm>
            <a:off x="152400" y="8966200"/>
            <a:ext cx="55071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2d.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9575800"/>
            <a:ext cx="5753100" cy="2895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TextBox 9"/>
          <p:cNvSpPr txBox="1"/>
          <p:nvPr/>
        </p:nvSpPr>
        <p:spPr>
          <a:xfrm>
            <a:off x="114300" y="12522200"/>
            <a:ext cx="4379466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2e. Do problems 18, 20 on WS.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966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Custom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- 24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The Leona Group,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Andrus, Paula</dc:creator>
  <cp:lastModifiedBy>Andrus, Paula</cp:lastModifiedBy>
  <cp:revision>1</cp:revision>
  <dcterms:created xsi:type="dcterms:W3CDTF">2014-10-24T14:22:32Z</dcterms:created>
  <dcterms:modified xsi:type="dcterms:W3CDTF">2014-10-24T14:22:34Z</dcterms:modified>
</cp:coreProperties>
</file>