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145034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05457"/>
            <a:ext cx="8636000" cy="3108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218594"/>
            <a:ext cx="7112000" cy="37064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4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80812"/>
            <a:ext cx="2286000" cy="123748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80812"/>
            <a:ext cx="6688667" cy="123748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319781"/>
            <a:ext cx="8636000" cy="28805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147161"/>
            <a:ext cx="8636000" cy="31726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84130"/>
            <a:ext cx="4487333" cy="95715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84130"/>
            <a:ext cx="4487333" cy="95715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46480"/>
            <a:ext cx="4489098" cy="1352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99458"/>
            <a:ext cx="4489098" cy="8356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246480"/>
            <a:ext cx="4490861" cy="1352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599458"/>
            <a:ext cx="4490861" cy="8356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1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77450"/>
            <a:ext cx="3342570" cy="2457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77453"/>
            <a:ext cx="5679722" cy="12378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034974"/>
            <a:ext cx="3342570" cy="99207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152380"/>
            <a:ext cx="6096000" cy="11985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95906"/>
            <a:ext cx="6096000" cy="8702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350926"/>
            <a:ext cx="6096000" cy="17021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7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80809"/>
            <a:ext cx="9144000" cy="2417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84130"/>
            <a:ext cx="9144000" cy="9571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442506"/>
            <a:ext cx="2370667" cy="772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310E-A230-4084-A382-A2ABC05231E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442506"/>
            <a:ext cx="3217333" cy="772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442506"/>
            <a:ext cx="2370667" cy="772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70451-8E00-4A80-8EE0-D8491050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60400"/>
            <a:ext cx="711894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2-4: Solving Equations with Variables on Both Sides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498600"/>
            <a:ext cx="3030347" cy="6576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41300" y="16256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2374900"/>
            <a:ext cx="6959600" cy="4330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" y="7366000"/>
            <a:ext cx="2862199" cy="5527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203200" y="75057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50" y="8223250"/>
            <a:ext cx="972185" cy="6582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115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279400"/>
            <a:ext cx="9238869" cy="12435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27000" y="3048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5848350"/>
            <a:ext cx="3074543" cy="6958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03200" y="59563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600200"/>
            <a:ext cx="3030347" cy="6576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775450"/>
            <a:ext cx="575310" cy="7440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2724150"/>
            <a:ext cx="5199888" cy="6788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2834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3200"/>
            <a:ext cx="9318879" cy="137947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77800" y="1905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51000"/>
            <a:ext cx="7311263" cy="418706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057900"/>
            <a:ext cx="8775700" cy="1130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65100" y="60706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7689850"/>
            <a:ext cx="28194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39813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266700"/>
            <a:ext cx="6146800" cy="2209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5219700"/>
            <a:ext cx="5562600" cy="74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6083300"/>
            <a:ext cx="8964803" cy="13144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3035300"/>
            <a:ext cx="939800" cy="62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7956550"/>
            <a:ext cx="1866900" cy="50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241300" y="3175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53213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9728200"/>
            <a:ext cx="3350641" cy="5659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406400" y="98298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0401300"/>
            <a:ext cx="6565900" cy="3721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47695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50" y="425450"/>
            <a:ext cx="3664458" cy="6075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81000" y="508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5384800"/>
            <a:ext cx="3197606" cy="5792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17500" y="54737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0" y="1327150"/>
            <a:ext cx="888365" cy="7040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6318250"/>
            <a:ext cx="609092" cy="7103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0179050"/>
            <a:ext cx="3447161" cy="6535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54000" y="103124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1144250"/>
            <a:ext cx="890270" cy="7847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3737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77800"/>
            <a:ext cx="9305798" cy="13671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77800" y="19685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873250"/>
            <a:ext cx="3297301" cy="5556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463800"/>
            <a:ext cx="9684385" cy="16108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003800"/>
            <a:ext cx="3891280" cy="4634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65100" y="5029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5721350"/>
            <a:ext cx="7670800" cy="226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8382000"/>
            <a:ext cx="3161919" cy="4815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190500" y="8369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1442700"/>
            <a:ext cx="3188843" cy="5499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254000" y="114808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9296400"/>
            <a:ext cx="3898900" cy="571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12242800"/>
            <a:ext cx="2196592" cy="6023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76683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2014-11-13T23:20:11Z</dcterms:created>
  <dcterms:modified xsi:type="dcterms:W3CDTF">2014-11-13T23:20:12Z</dcterms:modified>
</cp:coreProperties>
</file>