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0160000" cy="116332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613835"/>
            <a:ext cx="8636000" cy="24935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592147"/>
            <a:ext cx="7112000" cy="297292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C3B6-EC33-4173-8340-814A37BB786A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35713-952D-4486-BE37-E520A1D34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02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C3B6-EC33-4173-8340-814A37BB786A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35713-952D-4486-BE37-E520A1D34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087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465870"/>
            <a:ext cx="2286000" cy="99259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65870"/>
            <a:ext cx="6688667" cy="99259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C3B6-EC33-4173-8340-814A37BB786A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35713-952D-4486-BE37-E520A1D34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90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C3B6-EC33-4173-8340-814A37BB786A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35713-952D-4486-BE37-E520A1D34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35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7475411"/>
            <a:ext cx="8636000" cy="231048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4930647"/>
            <a:ext cx="8636000" cy="254476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C3B6-EC33-4173-8340-814A37BB786A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35713-952D-4486-BE37-E520A1D34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83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2714416"/>
            <a:ext cx="4487333" cy="76773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2714416"/>
            <a:ext cx="4487333" cy="76773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C3B6-EC33-4173-8340-814A37BB786A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35713-952D-4486-BE37-E520A1D34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39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604006"/>
            <a:ext cx="4489098" cy="108522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3689233"/>
            <a:ext cx="4489098" cy="67025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2604006"/>
            <a:ext cx="4490861" cy="108522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3689233"/>
            <a:ext cx="4490861" cy="67025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C3B6-EC33-4173-8340-814A37BB786A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35713-952D-4486-BE37-E520A1D34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09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C3B6-EC33-4173-8340-814A37BB786A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35713-952D-4486-BE37-E520A1D34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63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C3B6-EC33-4173-8340-814A37BB786A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35713-952D-4486-BE37-E520A1D34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949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63174"/>
            <a:ext cx="3342570" cy="197118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463176"/>
            <a:ext cx="5679722" cy="99286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434357"/>
            <a:ext cx="3342570" cy="79574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C3B6-EC33-4173-8340-814A37BB786A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35713-952D-4486-BE37-E520A1D34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40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8143240"/>
            <a:ext cx="6096000" cy="96135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1039448"/>
            <a:ext cx="6096000" cy="69799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9104596"/>
            <a:ext cx="6096000" cy="136528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C3B6-EC33-4173-8340-814A37BB786A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35713-952D-4486-BE37-E520A1D34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460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465867"/>
            <a:ext cx="9144000" cy="1938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714416"/>
            <a:ext cx="9144000" cy="7677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10782256"/>
            <a:ext cx="2370667" cy="6193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AC3B6-EC33-4173-8340-814A37BB786A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10782256"/>
            <a:ext cx="3217333" cy="6193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10782256"/>
            <a:ext cx="2370667" cy="6193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35713-952D-4486-BE37-E520A1D34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74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381000"/>
            <a:ext cx="495558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2-5: Literal Equations and Formulas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" y="1600200"/>
            <a:ext cx="7683302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literal equation - an equation with two or more variables.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2838450"/>
            <a:ext cx="8737600" cy="10922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TextBox 4"/>
          <p:cNvSpPr txBox="1"/>
          <p:nvPr/>
        </p:nvSpPr>
        <p:spPr>
          <a:xfrm>
            <a:off x="177800" y="2806700"/>
            <a:ext cx="381198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1.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000500"/>
            <a:ext cx="5988050" cy="35079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7" name="Picture 6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7696200"/>
            <a:ext cx="8890000" cy="7493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8" name="Picture 7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800" y="8610600"/>
            <a:ext cx="2768600" cy="7493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2182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215900"/>
            <a:ext cx="8064500" cy="11049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203200" y="203200"/>
            <a:ext cx="55071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1b.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479550"/>
            <a:ext cx="5943600" cy="50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0" y="3486150"/>
            <a:ext cx="3263773" cy="4728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6" name="TextBox 5"/>
          <p:cNvSpPr txBox="1"/>
          <p:nvPr/>
        </p:nvSpPr>
        <p:spPr>
          <a:xfrm>
            <a:off x="292100" y="3543300"/>
            <a:ext cx="533598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1c.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4216400"/>
            <a:ext cx="3670300" cy="4953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8" name="Picture 7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6788150"/>
            <a:ext cx="7315200" cy="4826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9" name="TextBox 8"/>
          <p:cNvSpPr txBox="1"/>
          <p:nvPr/>
        </p:nvSpPr>
        <p:spPr>
          <a:xfrm>
            <a:off x="342900" y="6807200"/>
            <a:ext cx="381198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2.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7346950"/>
            <a:ext cx="7264400" cy="2057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9867900"/>
            <a:ext cx="7251700" cy="4953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2" name="TextBox 11"/>
          <p:cNvSpPr txBox="1"/>
          <p:nvPr/>
        </p:nvSpPr>
        <p:spPr>
          <a:xfrm>
            <a:off x="203200" y="9893300"/>
            <a:ext cx="55071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2a.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pic>
        <p:nvPicPr>
          <p:cNvPr id="13" name="Picture 12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100" y="10401300"/>
            <a:ext cx="2057400" cy="8509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878270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0" y="209550"/>
            <a:ext cx="3238500" cy="4572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0" y="895350"/>
            <a:ext cx="2068957" cy="52463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50" y="3384550"/>
            <a:ext cx="1507490" cy="6859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TextBox 4"/>
          <p:cNvSpPr txBox="1"/>
          <p:nvPr/>
        </p:nvSpPr>
        <p:spPr>
          <a:xfrm>
            <a:off x="228600" y="939800"/>
            <a:ext cx="55071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2b.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" y="3492500"/>
            <a:ext cx="533598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2c.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00" y="1517650"/>
            <a:ext cx="1803400" cy="7112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8" name="Picture 7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050" y="3854450"/>
            <a:ext cx="1993900" cy="50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9" name="Picture 8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5638800"/>
            <a:ext cx="9766300" cy="14605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7251700"/>
            <a:ext cx="9437116" cy="37673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654938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177800"/>
            <a:ext cx="9256141" cy="6971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165100" y="177800"/>
            <a:ext cx="381198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3.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450" y="635000"/>
            <a:ext cx="4064127" cy="244106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3282950"/>
            <a:ext cx="8610600" cy="762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6" name="TextBox 5"/>
          <p:cNvSpPr txBox="1"/>
          <p:nvPr/>
        </p:nvSpPr>
        <p:spPr>
          <a:xfrm>
            <a:off x="152400" y="3276600"/>
            <a:ext cx="55071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3a.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076700"/>
            <a:ext cx="762000" cy="4699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8" name="TextBox 7"/>
          <p:cNvSpPr txBox="1"/>
          <p:nvPr/>
        </p:nvSpPr>
        <p:spPr>
          <a:xfrm>
            <a:off x="241300" y="6413500"/>
            <a:ext cx="55071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3b.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pic>
        <p:nvPicPr>
          <p:cNvPr id="9" name="Picture 8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5892800"/>
            <a:ext cx="9156700" cy="4191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369050"/>
            <a:ext cx="8026400" cy="4318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900" y="7226300"/>
            <a:ext cx="939800" cy="533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420345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215900"/>
            <a:ext cx="5980430" cy="27663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190500" y="241300"/>
            <a:ext cx="381198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4.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100" y="139700"/>
            <a:ext cx="3508502" cy="19616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50" y="3187700"/>
            <a:ext cx="3473069" cy="20415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5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5353050"/>
            <a:ext cx="8686800" cy="177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7" name="TextBox 6"/>
          <p:cNvSpPr txBox="1"/>
          <p:nvPr/>
        </p:nvSpPr>
        <p:spPr>
          <a:xfrm>
            <a:off x="152400" y="5346700"/>
            <a:ext cx="55071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4a.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300" y="7239000"/>
            <a:ext cx="2362200" cy="5715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9" name="Picture 8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8902700"/>
            <a:ext cx="9278366" cy="7383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0" name="TextBox 9"/>
          <p:cNvSpPr txBox="1"/>
          <p:nvPr/>
        </p:nvSpPr>
        <p:spPr>
          <a:xfrm>
            <a:off x="266700" y="8940800"/>
            <a:ext cx="55071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4b.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pic>
        <p:nvPicPr>
          <p:cNvPr id="11" name="Picture 10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0" y="9982200"/>
            <a:ext cx="965200" cy="5207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355320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</Words>
  <Application>Microsoft Office PowerPoint</Application>
  <PresentationFormat>Custom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Arial - 24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Leona Group,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Andrus, Paula</dc:creator>
  <cp:lastModifiedBy>Andrus, Paula</cp:lastModifiedBy>
  <cp:revision>1</cp:revision>
  <dcterms:created xsi:type="dcterms:W3CDTF">2014-11-13T23:20:29Z</dcterms:created>
  <dcterms:modified xsi:type="dcterms:W3CDTF">2014-11-13T23:20:30Z</dcterms:modified>
</cp:coreProperties>
</file>